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0"/>
  </p:notesMasterIdLst>
  <p:sldIdLst>
    <p:sldId id="256" r:id="rId5"/>
    <p:sldId id="306" r:id="rId6"/>
    <p:sldId id="299" r:id="rId7"/>
    <p:sldId id="312" r:id="rId8"/>
    <p:sldId id="307" r:id="rId9"/>
    <p:sldId id="291" r:id="rId10"/>
    <p:sldId id="285" r:id="rId11"/>
    <p:sldId id="308" r:id="rId12"/>
    <p:sldId id="310" r:id="rId13"/>
    <p:sldId id="311" r:id="rId14"/>
    <p:sldId id="313" r:id="rId15"/>
    <p:sldId id="300" r:id="rId16"/>
    <p:sldId id="305" r:id="rId17"/>
    <p:sldId id="314" r:id="rId18"/>
    <p:sldId id="281" r:id="rId19"/>
  </p:sldIdLst>
  <p:sldSz cx="12192000" cy="6858000"/>
  <p:notesSz cx="6858000" cy="9144000"/>
  <p:embeddedFontLst>
    <p:embeddedFont>
      <p:font typeface="Mulish" pitchFamily="2" charset="0"/>
      <p:regular r:id="rId21"/>
      <p:bold r:id="rId22"/>
      <p:italic r:id="rId23"/>
      <p:boldItalic r:id="rId24"/>
    </p:embeddedFont>
    <p:embeddedFont>
      <p:font typeface="Mulish ExtraBold" pitchFamily="2" charset="0"/>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593981-9B98-A109-4F0E-5C74FDB71F29}" name="Liz House" initials="LH" userId="S::lhouse@mophi.org::df8b4c64-0c66-4744-97fd-7d20c6d9e1cb" providerId="AD"/>
  <p188:author id="{217AD4F7-7D47-CDF1-F853-46EFC46FDB81}" name="Kelly McGowan" initials="KM" userId="S::kmcgowan@mophi.org::93f2a9cc-d6bc-442b-826a-f7d1629b17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5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DF06DC-BD23-AB45-DE56-1B376E84F11A}" v="133" dt="2026-04-20T16:10:06.645"/>
    <p1510:client id="{D4DC5750-87B1-BBEA-3920-F60E78F268BA}" v="1" dt="2026-04-20T13:59:06.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521" autoAdjust="0"/>
  </p:normalViewPr>
  <p:slideViewPr>
    <p:cSldViewPr snapToGrid="0">
      <p:cViewPr varScale="1">
        <p:scale>
          <a:sx n="56" d="100"/>
          <a:sy n="56" d="100"/>
        </p:scale>
        <p:origin x="10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1CB15-D911-42E8-AA46-DFF63154BFA7}" type="datetimeFigureOut">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05CD4-DCAD-4370-A54F-AD164ADB0831}" type="slidenum">
              <a:t>‹#›</a:t>
            </a:fld>
            <a:endParaRPr lang="en-US"/>
          </a:p>
        </p:txBody>
      </p:sp>
    </p:spTree>
    <p:extLst>
      <p:ext uri="{BB962C8B-B14F-4D97-AF65-F5344CB8AC3E}">
        <p14:creationId xmlns:p14="http://schemas.microsoft.com/office/powerpoint/2010/main" val="116466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E605CD4-DCAD-4370-A54F-AD164ADB0831}" type="slidenum">
              <a:rPr lang="en-US"/>
              <a:t>1</a:t>
            </a:fld>
            <a:endParaRPr lang="en-US"/>
          </a:p>
        </p:txBody>
      </p:sp>
    </p:spTree>
    <p:extLst>
      <p:ext uri="{BB962C8B-B14F-4D97-AF65-F5344CB8AC3E}">
        <p14:creationId xmlns:p14="http://schemas.microsoft.com/office/powerpoint/2010/main" val="2804204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C15C4-8B29-BAC9-1EBC-AB34C6463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358A2-7769-F77D-F48E-EAD2EE9060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6794A-C3A3-978D-D962-C3D81CE4D41B}"/>
              </a:ext>
            </a:extLst>
          </p:cNvPr>
          <p:cNvSpPr>
            <a:spLocks noGrp="1"/>
          </p:cNvSpPr>
          <p:nvPr>
            <p:ph type="body" idx="1"/>
          </p:nvPr>
        </p:nvSpPr>
        <p:spPr/>
        <p:txBody>
          <a:bodyPr/>
          <a:lstStyle/>
          <a:p>
            <a:pPr marL="628650" lvl="1" indent="-171450">
              <a:lnSpc>
                <a:spcPct val="90000"/>
              </a:lnSpc>
              <a:spcBef>
                <a:spcPts val="500"/>
              </a:spcBef>
              <a:buFont typeface="Arial"/>
              <a:buChar char="•"/>
            </a:pPr>
            <a:endParaRPr lang="en-US" dirty="0">
              <a:solidFill>
                <a:srgbClr val="123469"/>
              </a:solidFill>
              <a:ea typeface="Calibri"/>
              <a:cs typeface="Calibri"/>
            </a:endParaRPr>
          </a:p>
        </p:txBody>
      </p:sp>
      <p:sp>
        <p:nvSpPr>
          <p:cNvPr id="4" name="Slide Number Placeholder 3">
            <a:extLst>
              <a:ext uri="{FF2B5EF4-FFF2-40B4-BE49-F238E27FC236}">
                <a16:creationId xmlns:a16="http://schemas.microsoft.com/office/drawing/2014/main" id="{C0B9142F-959D-C903-F2D0-4983743294AF}"/>
              </a:ext>
            </a:extLst>
          </p:cNvPr>
          <p:cNvSpPr>
            <a:spLocks noGrp="1"/>
          </p:cNvSpPr>
          <p:nvPr>
            <p:ph type="sldNum" sz="quarter" idx="5"/>
          </p:nvPr>
        </p:nvSpPr>
        <p:spPr/>
        <p:txBody>
          <a:bodyPr/>
          <a:lstStyle/>
          <a:p>
            <a:fld id="{9E605CD4-DCAD-4370-A54F-AD164ADB0831}" type="slidenum">
              <a:rPr lang="en-US"/>
              <a:t>11</a:t>
            </a:fld>
            <a:endParaRPr lang="en-US"/>
          </a:p>
        </p:txBody>
      </p:sp>
    </p:spTree>
    <p:extLst>
      <p:ext uri="{BB962C8B-B14F-4D97-AF65-F5344CB8AC3E}">
        <p14:creationId xmlns:p14="http://schemas.microsoft.com/office/powerpoint/2010/main" val="2960249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50F"/>
              </a:solidFill>
              <a:ea typeface="Calibri"/>
              <a:cs typeface="Calibri"/>
            </a:endParaRPr>
          </a:p>
        </p:txBody>
      </p:sp>
      <p:sp>
        <p:nvSpPr>
          <p:cNvPr id="4" name="Slide Number Placeholder 3"/>
          <p:cNvSpPr>
            <a:spLocks noGrp="1"/>
          </p:cNvSpPr>
          <p:nvPr>
            <p:ph type="sldNum" sz="quarter" idx="5"/>
          </p:nvPr>
        </p:nvSpPr>
        <p:spPr/>
        <p:txBody>
          <a:bodyPr/>
          <a:lstStyle/>
          <a:p>
            <a:fld id="{9E605CD4-DCAD-4370-A54F-AD164ADB0831}" type="slidenum">
              <a:rPr lang="en-US"/>
              <a:t>12</a:t>
            </a:fld>
            <a:endParaRPr lang="en-US"/>
          </a:p>
        </p:txBody>
      </p:sp>
    </p:spTree>
    <p:extLst>
      <p:ext uri="{BB962C8B-B14F-4D97-AF65-F5344CB8AC3E}">
        <p14:creationId xmlns:p14="http://schemas.microsoft.com/office/powerpoint/2010/main" val="3968501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E605CD4-DCAD-4370-A54F-AD164ADB0831}" type="slidenum">
              <a:rPr lang="en-US"/>
              <a:t>13</a:t>
            </a:fld>
            <a:endParaRPr lang="en-US"/>
          </a:p>
        </p:txBody>
      </p:sp>
    </p:spTree>
    <p:extLst>
      <p:ext uri="{BB962C8B-B14F-4D97-AF65-F5344CB8AC3E}">
        <p14:creationId xmlns:p14="http://schemas.microsoft.com/office/powerpoint/2010/main" val="1001937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0CA9A-22DB-6EE8-DE6A-EDA146D22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18038-C8BC-4A29-6083-124BB0B89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D0B0A2-A634-002C-9DBF-4E6C39C8B54A}"/>
              </a:ext>
            </a:extLst>
          </p:cNvPr>
          <p:cNvSpPr>
            <a:spLocks noGrp="1"/>
          </p:cNvSpPr>
          <p:nvPr>
            <p:ph type="body" idx="1"/>
          </p:nvPr>
        </p:nvSpPr>
        <p:spPr/>
        <p:txBody>
          <a:bodyPr/>
          <a:lstStyle/>
          <a:p>
            <a:endParaRPr lang="en-US" dirty="0">
              <a:ea typeface="Calibri"/>
              <a:cs typeface="+mn-lt"/>
            </a:endParaRPr>
          </a:p>
        </p:txBody>
      </p:sp>
      <p:sp>
        <p:nvSpPr>
          <p:cNvPr id="4" name="Slide Number Placeholder 3">
            <a:extLst>
              <a:ext uri="{FF2B5EF4-FFF2-40B4-BE49-F238E27FC236}">
                <a16:creationId xmlns:a16="http://schemas.microsoft.com/office/drawing/2014/main" id="{57F2CF81-C773-C397-8C48-6AAB926EC7FF}"/>
              </a:ext>
            </a:extLst>
          </p:cNvPr>
          <p:cNvSpPr>
            <a:spLocks noGrp="1"/>
          </p:cNvSpPr>
          <p:nvPr>
            <p:ph type="sldNum" sz="quarter" idx="5"/>
          </p:nvPr>
        </p:nvSpPr>
        <p:spPr/>
        <p:txBody>
          <a:bodyPr/>
          <a:lstStyle/>
          <a:p>
            <a:fld id="{9E605CD4-DCAD-4370-A54F-AD164ADB0831}" type="slidenum">
              <a:rPr lang="en-US"/>
              <a:t>14</a:t>
            </a:fld>
            <a:endParaRPr lang="en-US"/>
          </a:p>
        </p:txBody>
      </p:sp>
    </p:spTree>
    <p:extLst>
      <p:ext uri="{BB962C8B-B14F-4D97-AF65-F5344CB8AC3E}">
        <p14:creationId xmlns:p14="http://schemas.microsoft.com/office/powerpoint/2010/main" val="347412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605CD4-DCAD-4370-A54F-AD164ADB0831}" type="slidenum">
              <a:rPr lang="en-US"/>
              <a:t>15</a:t>
            </a:fld>
            <a:endParaRPr lang="en-US"/>
          </a:p>
        </p:txBody>
      </p:sp>
    </p:spTree>
    <p:extLst>
      <p:ext uri="{BB962C8B-B14F-4D97-AF65-F5344CB8AC3E}">
        <p14:creationId xmlns:p14="http://schemas.microsoft.com/office/powerpoint/2010/main" val="1019367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A0C090C-6DAE-4837-BFF2-46D586384F6A}" type="slidenum">
              <a:t>2</a:t>
            </a:fld>
            <a:endParaRPr lang="en-US"/>
          </a:p>
        </p:txBody>
      </p:sp>
    </p:spTree>
    <p:extLst>
      <p:ext uri="{BB962C8B-B14F-4D97-AF65-F5344CB8AC3E}">
        <p14:creationId xmlns:p14="http://schemas.microsoft.com/office/powerpoint/2010/main" val="824154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US" dirty="0"/>
          </a:p>
        </p:txBody>
      </p:sp>
      <p:sp>
        <p:nvSpPr>
          <p:cNvPr id="4" name="Slide Number Placeholder 3"/>
          <p:cNvSpPr>
            <a:spLocks noGrp="1"/>
          </p:cNvSpPr>
          <p:nvPr>
            <p:ph type="sldNum" sz="quarter" idx="5"/>
          </p:nvPr>
        </p:nvSpPr>
        <p:spPr/>
        <p:txBody>
          <a:bodyPr/>
          <a:lstStyle/>
          <a:p>
            <a:fld id="{9E605CD4-DCAD-4370-A54F-AD164ADB0831}" type="slidenum">
              <a:rPr lang="en-US"/>
              <a:t>3</a:t>
            </a:fld>
            <a:endParaRPr lang="en-US"/>
          </a:p>
        </p:txBody>
      </p:sp>
    </p:spTree>
    <p:extLst>
      <p:ext uri="{BB962C8B-B14F-4D97-AF65-F5344CB8AC3E}">
        <p14:creationId xmlns:p14="http://schemas.microsoft.com/office/powerpoint/2010/main" val="2338926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endParaRPr lang="en-US" dirty="0"/>
          </a:p>
        </p:txBody>
      </p:sp>
      <p:sp>
        <p:nvSpPr>
          <p:cNvPr id="4" name="Slide Number Placeholder 3"/>
          <p:cNvSpPr>
            <a:spLocks noGrp="1"/>
          </p:cNvSpPr>
          <p:nvPr>
            <p:ph type="sldNum" sz="quarter" idx="5"/>
          </p:nvPr>
        </p:nvSpPr>
        <p:spPr/>
        <p:txBody>
          <a:bodyPr/>
          <a:lstStyle/>
          <a:p>
            <a:fld id="{9E605CD4-DCAD-4370-A54F-AD164ADB0831}" type="slidenum">
              <a:rPr lang="en-US"/>
              <a:t>4</a:t>
            </a:fld>
            <a:endParaRPr lang="en-US"/>
          </a:p>
        </p:txBody>
      </p:sp>
    </p:spTree>
    <p:extLst>
      <p:ext uri="{BB962C8B-B14F-4D97-AF65-F5344CB8AC3E}">
        <p14:creationId xmlns:p14="http://schemas.microsoft.com/office/powerpoint/2010/main" val="257753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E605CD4-DCAD-4370-A54F-AD164ADB0831}" type="slidenum">
              <a:rPr lang="en-US"/>
              <a:t>5</a:t>
            </a:fld>
            <a:endParaRPr lang="en-US"/>
          </a:p>
        </p:txBody>
      </p:sp>
    </p:spTree>
    <p:extLst>
      <p:ext uri="{BB962C8B-B14F-4D97-AF65-F5344CB8AC3E}">
        <p14:creationId xmlns:p14="http://schemas.microsoft.com/office/powerpoint/2010/main" val="390452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4DFFC-37C4-B2E0-5FD5-BE6BF8A11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767EA-50DA-B18A-9E29-4F652C972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C3FA6-6BEB-8FD9-DA37-7A2C3DF63727}"/>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42CBDCB6-B815-FCA4-B2DD-0EB347217086}"/>
              </a:ext>
            </a:extLst>
          </p:cNvPr>
          <p:cNvSpPr>
            <a:spLocks noGrp="1"/>
          </p:cNvSpPr>
          <p:nvPr>
            <p:ph type="sldNum" sz="quarter" idx="5"/>
          </p:nvPr>
        </p:nvSpPr>
        <p:spPr/>
        <p:txBody>
          <a:bodyPr/>
          <a:lstStyle/>
          <a:p>
            <a:fld id="{9E605CD4-DCAD-4370-A54F-AD164ADB0831}" type="slidenum">
              <a:rPr lang="en-US"/>
              <a:t>6</a:t>
            </a:fld>
            <a:endParaRPr lang="en-US"/>
          </a:p>
        </p:txBody>
      </p:sp>
    </p:spTree>
    <p:extLst>
      <p:ext uri="{BB962C8B-B14F-4D97-AF65-F5344CB8AC3E}">
        <p14:creationId xmlns:p14="http://schemas.microsoft.com/office/powerpoint/2010/main" val="3995594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Even if you aren't currently seeking accreditation. There is probably something we have on the resource library or that we are discussing in one of our groups that may be helpful for something you are working on.</a:t>
            </a:r>
          </a:p>
          <a:p>
            <a:endParaRPr lang="en-US">
              <a:ea typeface="Calibri"/>
              <a:cs typeface="Calibri"/>
            </a:endParaRPr>
          </a:p>
          <a:p>
            <a:r>
              <a:rPr lang="en-US" dirty="0">
                <a:ea typeface="Calibri"/>
                <a:cs typeface="Calibri"/>
              </a:rPr>
              <a:t>Times are on handout. Can share what happens in each. PHAB collaborative now includes information on reaccreditation as well (used to be separate cohort). Meetings will also cover </a:t>
            </a:r>
            <a:r>
              <a:rPr lang="en-US" dirty="0"/>
              <a:t>new PHAB 2026 standards and measures will be implemented July 1st, 2026 . Good time to join as we are going back through each domain. </a:t>
            </a:r>
          </a:p>
          <a:p>
            <a:endParaRPr lang="en-US">
              <a:ea typeface="Calibri"/>
              <a:cs typeface="Calibri"/>
            </a:endParaRPr>
          </a:p>
          <a:p>
            <a:r>
              <a:rPr lang="en-US">
                <a:ea typeface="Calibri"/>
                <a:cs typeface="Calibri"/>
              </a:rPr>
              <a:t>Looking to focus on PM/QI before the end of the year with a training or cohort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E605CD4-DCAD-4370-A54F-AD164ADB0831}" type="slidenum">
              <a:rPr lang="en-US"/>
              <a:t>7</a:t>
            </a:fld>
            <a:endParaRPr lang="en-US"/>
          </a:p>
        </p:txBody>
      </p:sp>
    </p:spTree>
    <p:extLst>
      <p:ext uri="{BB962C8B-B14F-4D97-AF65-F5344CB8AC3E}">
        <p14:creationId xmlns:p14="http://schemas.microsoft.com/office/powerpoint/2010/main" val="4213929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605CD4-DCAD-4370-A54F-AD164ADB0831}" type="slidenum">
              <a:rPr lang="en-US"/>
              <a:t>9</a:t>
            </a:fld>
            <a:endParaRPr lang="en-US"/>
          </a:p>
        </p:txBody>
      </p:sp>
    </p:spTree>
    <p:extLst>
      <p:ext uri="{BB962C8B-B14F-4D97-AF65-F5344CB8AC3E}">
        <p14:creationId xmlns:p14="http://schemas.microsoft.com/office/powerpoint/2010/main" val="3359236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605CD4-DCAD-4370-A54F-AD164ADB0831}" type="slidenum">
              <a:rPr lang="en-US"/>
              <a:t>10</a:t>
            </a:fld>
            <a:endParaRPr lang="en-US"/>
          </a:p>
        </p:txBody>
      </p:sp>
    </p:spTree>
    <p:extLst>
      <p:ext uri="{BB962C8B-B14F-4D97-AF65-F5344CB8AC3E}">
        <p14:creationId xmlns:p14="http://schemas.microsoft.com/office/powerpoint/2010/main" val="1416976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1">
    <p:bg>
      <p:bgPr>
        <a:gradFill flip="none" rotWithShape="1">
          <a:gsLst>
            <a:gs pos="30000">
              <a:srgbClr val="295495"/>
            </a:gs>
            <a:gs pos="0">
              <a:schemeClr val="tx2"/>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861A-E9D6-F36B-B404-B3FA32613E95}"/>
              </a:ext>
            </a:extLst>
          </p:cNvPr>
          <p:cNvSpPr>
            <a:spLocks noGrp="1"/>
          </p:cNvSpPr>
          <p:nvPr>
            <p:ph type="ctrTitle" hasCustomPrompt="1"/>
          </p:nvPr>
        </p:nvSpPr>
        <p:spPr>
          <a:xfrm>
            <a:off x="838199" y="1981491"/>
            <a:ext cx="6393874" cy="2551958"/>
          </a:xfrm>
        </p:spPr>
        <p:txBody>
          <a:bodyPr anchor="b"/>
          <a:lstStyle>
            <a:lvl1pPr algn="l">
              <a:defRPr sz="6000">
                <a:solidFill>
                  <a:schemeClr val="bg1"/>
                </a:solidFill>
              </a:defRPr>
            </a:lvl1pPr>
          </a:lstStyle>
          <a:p>
            <a:r>
              <a:rPr lang="en-US"/>
              <a:t>Presentation Title</a:t>
            </a:r>
          </a:p>
        </p:txBody>
      </p:sp>
      <p:sp>
        <p:nvSpPr>
          <p:cNvPr id="4" name="Date Placeholder 3">
            <a:extLst>
              <a:ext uri="{FF2B5EF4-FFF2-40B4-BE49-F238E27FC236}">
                <a16:creationId xmlns:a16="http://schemas.microsoft.com/office/drawing/2014/main" id="{6095F45E-FBA7-3E04-D2ED-19222147C484}"/>
              </a:ext>
            </a:extLst>
          </p:cNvPr>
          <p:cNvSpPr>
            <a:spLocks noGrp="1"/>
          </p:cNvSpPr>
          <p:nvPr>
            <p:ph type="dt" sz="half" idx="10"/>
          </p:nvPr>
        </p:nvSpPr>
        <p:spPr>
          <a:xfrm>
            <a:off x="838200" y="6356350"/>
            <a:ext cx="2743200" cy="365125"/>
          </a:xfrm>
          <a:prstGeom prst="rect">
            <a:avLst/>
          </a:prstGeom>
        </p:spPr>
        <p:txBody>
          <a:bodyPr/>
          <a:lstStyle/>
          <a:p>
            <a:fld id="{EED66F7F-D55B-6D44-90FD-D7FCDF7A47CA}" type="datetimeFigureOut">
              <a:rPr lang="en-US" smtClean="0"/>
              <a:t>4/20/2026</a:t>
            </a:fld>
            <a:endParaRPr lang="en-US"/>
          </a:p>
        </p:txBody>
      </p:sp>
      <p:sp>
        <p:nvSpPr>
          <p:cNvPr id="5" name="Footer Placeholder 4">
            <a:extLst>
              <a:ext uri="{FF2B5EF4-FFF2-40B4-BE49-F238E27FC236}">
                <a16:creationId xmlns:a16="http://schemas.microsoft.com/office/drawing/2014/main" id="{2588676F-CE28-7F9A-6F76-175CBFE2D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7586D6-6BEA-BFF1-B87D-5869B49CFC41}"/>
              </a:ext>
            </a:extLst>
          </p:cNvPr>
          <p:cNvSpPr>
            <a:spLocks noGrp="1"/>
          </p:cNvSpPr>
          <p:nvPr>
            <p:ph type="sldNum" sz="quarter" idx="12"/>
          </p:nvPr>
        </p:nvSpPr>
        <p:spPr>
          <a:xfrm>
            <a:off x="8610600" y="6356350"/>
            <a:ext cx="2743200" cy="365125"/>
          </a:xfrm>
          <a:prstGeom prst="rect">
            <a:avLst/>
          </a:prstGeom>
        </p:spPr>
        <p:txBody>
          <a:bodyPr/>
          <a:lstStyle/>
          <a:p>
            <a:fld id="{AF3FDB89-9EB6-6E46-983C-4914F04387C6}" type="slidenum">
              <a:rPr lang="en-US" smtClean="0"/>
              <a:t>‹#›</a:t>
            </a:fld>
            <a:endParaRPr lang="en-US"/>
          </a:p>
        </p:txBody>
      </p:sp>
      <p:sp>
        <p:nvSpPr>
          <p:cNvPr id="10" name="Rectangle 9">
            <a:extLst>
              <a:ext uri="{FF2B5EF4-FFF2-40B4-BE49-F238E27FC236}">
                <a16:creationId xmlns:a16="http://schemas.microsoft.com/office/drawing/2014/main" id="{FD5AC1A4-07FD-EEA1-C0B6-EEB7302D88AA}"/>
              </a:ext>
            </a:extLst>
          </p:cNvPr>
          <p:cNvSpPr/>
          <p:nvPr userDrawn="1"/>
        </p:nvSpPr>
        <p:spPr>
          <a:xfrm>
            <a:off x="0" y="4963886"/>
            <a:ext cx="12180124" cy="18941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C45A5EC-452E-CDE2-C813-39F44A8D49D2}"/>
              </a:ext>
            </a:extLst>
          </p:cNvPr>
          <p:cNvSpPr>
            <a:spLocks noGrp="1"/>
          </p:cNvSpPr>
          <p:nvPr>
            <p:ph type="subTitle" idx="1"/>
          </p:nvPr>
        </p:nvSpPr>
        <p:spPr>
          <a:xfrm>
            <a:off x="838199" y="5229681"/>
            <a:ext cx="6393874" cy="117987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Graphic 17">
            <a:extLst>
              <a:ext uri="{FF2B5EF4-FFF2-40B4-BE49-F238E27FC236}">
                <a16:creationId xmlns:a16="http://schemas.microsoft.com/office/drawing/2014/main" id="{3706C16C-877B-2556-11C5-19448A4A32D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976481" y="5403080"/>
            <a:ext cx="2842594" cy="1006278"/>
          </a:xfrm>
          <a:prstGeom prst="rect">
            <a:avLst/>
          </a:prstGeom>
        </p:spPr>
      </p:pic>
      <p:pic>
        <p:nvPicPr>
          <p:cNvPr id="25" name="Graphic 24">
            <a:extLst>
              <a:ext uri="{FF2B5EF4-FFF2-40B4-BE49-F238E27FC236}">
                <a16:creationId xmlns:a16="http://schemas.microsoft.com/office/drawing/2014/main" id="{66EF5840-A4A0-69EC-E974-BE19FC00929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24868"/>
          <a:stretch/>
        </p:blipFill>
        <p:spPr>
          <a:xfrm>
            <a:off x="5735782" y="0"/>
            <a:ext cx="6481399" cy="6843784"/>
          </a:xfrm>
          <a:prstGeom prst="rect">
            <a:avLst/>
          </a:prstGeom>
        </p:spPr>
      </p:pic>
    </p:spTree>
    <p:extLst>
      <p:ext uri="{BB962C8B-B14F-4D97-AF65-F5344CB8AC3E}">
        <p14:creationId xmlns:p14="http://schemas.microsoft.com/office/powerpoint/2010/main" val="214208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618D2E-A4BF-D75A-D00A-0E0EA1ABE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FAFC88-390B-9D52-792E-A661AB75CE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B1908B6-895C-6F33-E327-55ACCB23B9AB}"/>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9" name="Graphic 6">
            <a:extLst>
              <a:ext uri="{FF2B5EF4-FFF2-40B4-BE49-F238E27FC236}">
                <a16:creationId xmlns:a16="http://schemas.microsoft.com/office/drawing/2014/main" id="{8BAC6E63-82C5-C26B-9CF9-12C04E2F76C1}"/>
              </a:ext>
            </a:extLst>
          </p:cNvPr>
          <p:cNvSpPr/>
          <p:nvPr userDrawn="1"/>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pic>
        <p:nvPicPr>
          <p:cNvPr id="10" name="Graphic 9">
            <a:extLst>
              <a:ext uri="{FF2B5EF4-FFF2-40B4-BE49-F238E27FC236}">
                <a16:creationId xmlns:a16="http://schemas.microsoft.com/office/drawing/2014/main" id="{0A8D1F7B-763D-065A-30C8-538B856C4C9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6892" y="5873262"/>
            <a:ext cx="579194" cy="579194"/>
          </a:xfrm>
          <a:prstGeom prst="rect">
            <a:avLst/>
          </a:prstGeom>
        </p:spPr>
      </p:pic>
      <p:sp>
        <p:nvSpPr>
          <p:cNvPr id="11" name="Rectangle 10">
            <a:extLst>
              <a:ext uri="{FF2B5EF4-FFF2-40B4-BE49-F238E27FC236}">
                <a16:creationId xmlns:a16="http://schemas.microsoft.com/office/drawing/2014/main" id="{4CACE385-78A1-B0F5-AEFA-EC17B45DE290}"/>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912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31A6D3-B2C4-2A99-14B9-D49119D81B0F}"/>
              </a:ext>
            </a:extLst>
          </p:cNvPr>
          <p:cNvSpPr/>
          <p:nvPr userDrawn="1"/>
        </p:nvSpPr>
        <p:spPr>
          <a:xfrm>
            <a:off x="0" y="1794830"/>
            <a:ext cx="12192000" cy="506317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618D2E-A4BF-D75A-D00A-0E0EA1ABE90A}"/>
              </a:ext>
            </a:extLst>
          </p:cNvPr>
          <p:cNvSpPr>
            <a:spLocks noGrp="1"/>
          </p:cNvSpPr>
          <p:nvPr>
            <p:ph sz="half" idx="1"/>
          </p:nvPr>
        </p:nvSpPr>
        <p:spPr>
          <a:xfrm>
            <a:off x="838199" y="2208886"/>
            <a:ext cx="6078415" cy="3894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B1908B6-895C-6F33-E327-55ACCB23B9AB}"/>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9" name="Graphic 6">
            <a:extLst>
              <a:ext uri="{FF2B5EF4-FFF2-40B4-BE49-F238E27FC236}">
                <a16:creationId xmlns:a16="http://schemas.microsoft.com/office/drawing/2014/main" id="{8BAC6E63-82C5-C26B-9CF9-12C04E2F76C1}"/>
              </a:ext>
            </a:extLst>
          </p:cNvPr>
          <p:cNvSpPr/>
          <p:nvPr userDrawn="1"/>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sp>
        <p:nvSpPr>
          <p:cNvPr id="11" name="Picture Placeholder 10">
            <a:extLst>
              <a:ext uri="{FF2B5EF4-FFF2-40B4-BE49-F238E27FC236}">
                <a16:creationId xmlns:a16="http://schemas.microsoft.com/office/drawing/2014/main" id="{84FBC947-3DB0-C06E-489C-600ED02219D1}"/>
              </a:ext>
            </a:extLst>
          </p:cNvPr>
          <p:cNvSpPr>
            <a:spLocks noGrp="1"/>
          </p:cNvSpPr>
          <p:nvPr>
            <p:ph type="pic" sz="quarter" idx="13" hasCustomPrompt="1"/>
          </p:nvPr>
        </p:nvSpPr>
        <p:spPr>
          <a:xfrm>
            <a:off x="7654847" y="2444650"/>
            <a:ext cx="3698953" cy="3658313"/>
          </a:xfrm>
          <a:solidFill>
            <a:schemeClr val="bg1"/>
          </a:solidFill>
        </p:spPr>
        <p:txBody>
          <a:bodyPr anchor="ctr">
            <a:normAutofit/>
          </a:bodyPr>
          <a:lstStyle>
            <a:lvl1pPr marL="0" indent="0" algn="ctr">
              <a:buNone/>
              <a:defRPr sz="2000">
                <a:solidFill>
                  <a:schemeClr val="tx1"/>
                </a:solidFill>
              </a:defRPr>
            </a:lvl1pPr>
          </a:lstStyle>
          <a:p>
            <a:r>
              <a:rPr lang="en-US"/>
              <a:t>Insert picture</a:t>
            </a:r>
          </a:p>
        </p:txBody>
      </p:sp>
      <p:sp>
        <p:nvSpPr>
          <p:cNvPr id="13" name="Rectangle 12">
            <a:extLst>
              <a:ext uri="{FF2B5EF4-FFF2-40B4-BE49-F238E27FC236}">
                <a16:creationId xmlns:a16="http://schemas.microsoft.com/office/drawing/2014/main" id="{65E1CB80-9CA7-76B2-8025-0C135829BDE5}"/>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0D24E2C0-238C-133F-6D2E-B0F4B85923A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flipV="1">
            <a:off x="7438742" y="2228545"/>
            <a:ext cx="502549" cy="502549"/>
          </a:xfrm>
          <a:prstGeom prst="rect">
            <a:avLst/>
          </a:prstGeom>
        </p:spPr>
      </p:pic>
      <p:pic>
        <p:nvPicPr>
          <p:cNvPr id="15" name="Graphic 14">
            <a:extLst>
              <a:ext uri="{FF2B5EF4-FFF2-40B4-BE49-F238E27FC236}">
                <a16:creationId xmlns:a16="http://schemas.microsoft.com/office/drawing/2014/main" id="{DB02DB66-C66A-7039-9D2E-D70FA89E7AD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476892" y="5873262"/>
            <a:ext cx="579194" cy="579194"/>
          </a:xfrm>
          <a:prstGeom prst="rect">
            <a:avLst/>
          </a:prstGeom>
        </p:spPr>
      </p:pic>
    </p:spTree>
    <p:extLst>
      <p:ext uri="{BB962C8B-B14F-4D97-AF65-F5344CB8AC3E}">
        <p14:creationId xmlns:p14="http://schemas.microsoft.com/office/powerpoint/2010/main" val="3403927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6DD699-3494-CA55-01CA-89C5454056F4}"/>
              </a:ext>
            </a:extLst>
          </p:cNvPr>
          <p:cNvSpPr/>
          <p:nvPr userDrawn="1"/>
        </p:nvSpPr>
        <p:spPr>
          <a:xfrm>
            <a:off x="2895600" y="0"/>
            <a:ext cx="9296400" cy="273109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31A6D3-B2C4-2A99-14B9-D49119D81B0F}"/>
              </a:ext>
            </a:extLst>
          </p:cNvPr>
          <p:cNvSpPr/>
          <p:nvPr userDrawn="1"/>
        </p:nvSpPr>
        <p:spPr>
          <a:xfrm>
            <a:off x="0" y="2731094"/>
            <a:ext cx="12192000" cy="412690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B1908B6-895C-6F33-E327-55ACCB23B9AB}"/>
              </a:ext>
            </a:extLst>
          </p:cNvPr>
          <p:cNvSpPr>
            <a:spLocks noGrp="1"/>
          </p:cNvSpPr>
          <p:nvPr>
            <p:ph type="title"/>
          </p:nvPr>
        </p:nvSpPr>
        <p:spPr>
          <a:xfrm>
            <a:off x="3434861" y="527537"/>
            <a:ext cx="8217877" cy="1899139"/>
          </a:xfrm>
        </p:spPr>
        <p:txBody>
          <a:bodyPr anchor="b"/>
          <a:lstStyle>
            <a:lvl1pPr>
              <a:defRPr>
                <a:solidFill>
                  <a:schemeClr val="bg1"/>
                </a:solidFill>
              </a:defRPr>
            </a:lvl1pPr>
          </a:lstStyle>
          <a:p>
            <a:r>
              <a:rPr lang="en-US"/>
              <a:t>Click to edit Master title style</a:t>
            </a:r>
          </a:p>
        </p:txBody>
      </p:sp>
      <p:sp>
        <p:nvSpPr>
          <p:cNvPr id="13" name="Rectangle 12">
            <a:extLst>
              <a:ext uri="{FF2B5EF4-FFF2-40B4-BE49-F238E27FC236}">
                <a16:creationId xmlns:a16="http://schemas.microsoft.com/office/drawing/2014/main" id="{65E1CB80-9CA7-76B2-8025-0C135829BDE5}"/>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DB02DB66-C66A-7039-9D2E-D70FA89E7AD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6892" y="5873262"/>
            <a:ext cx="579194" cy="579194"/>
          </a:xfrm>
          <a:prstGeom prst="rect">
            <a:avLst/>
          </a:prstGeom>
        </p:spPr>
      </p:pic>
      <p:pic>
        <p:nvPicPr>
          <p:cNvPr id="5" name="Graphic 4">
            <a:extLst>
              <a:ext uri="{FF2B5EF4-FFF2-40B4-BE49-F238E27FC236}">
                <a16:creationId xmlns:a16="http://schemas.microsoft.com/office/drawing/2014/main" id="{3B95C1F3-DA18-F266-56BD-042DEFD0D00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78069" y="295816"/>
            <a:ext cx="2139462" cy="2139462"/>
          </a:xfrm>
          <a:prstGeom prst="rect">
            <a:avLst/>
          </a:prstGeom>
        </p:spPr>
      </p:pic>
      <p:cxnSp>
        <p:nvCxnSpPr>
          <p:cNvPr id="7" name="Straight Connector 6">
            <a:extLst>
              <a:ext uri="{FF2B5EF4-FFF2-40B4-BE49-F238E27FC236}">
                <a16:creationId xmlns:a16="http://schemas.microsoft.com/office/drawing/2014/main" id="{E3A577EB-8C4A-FC4E-79FE-0064DACCCBEB}"/>
              </a:ext>
            </a:extLst>
          </p:cNvPr>
          <p:cNvCxnSpPr/>
          <p:nvPr userDrawn="1"/>
        </p:nvCxnSpPr>
        <p:spPr>
          <a:xfrm>
            <a:off x="4044461" y="3024554"/>
            <a:ext cx="0" cy="33223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FE1FEB6-8BF4-8313-3760-8CF8D78B8C2C}"/>
              </a:ext>
            </a:extLst>
          </p:cNvPr>
          <p:cNvCxnSpPr/>
          <p:nvPr userDrawn="1"/>
        </p:nvCxnSpPr>
        <p:spPr>
          <a:xfrm>
            <a:off x="8053754" y="3024554"/>
            <a:ext cx="0" cy="3322394"/>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 Placeholder 3">
            <a:extLst>
              <a:ext uri="{FF2B5EF4-FFF2-40B4-BE49-F238E27FC236}">
                <a16:creationId xmlns:a16="http://schemas.microsoft.com/office/drawing/2014/main" id="{384E5D4B-84C8-7B59-FB9C-C793AE4D3329}"/>
              </a:ext>
            </a:extLst>
          </p:cNvPr>
          <p:cNvSpPr>
            <a:spLocks noGrp="1"/>
          </p:cNvSpPr>
          <p:nvPr>
            <p:ph type="body" sz="quarter" idx="14" hasCustomPrompt="1"/>
          </p:nvPr>
        </p:nvSpPr>
        <p:spPr>
          <a:xfrm>
            <a:off x="378069" y="3063429"/>
            <a:ext cx="3443649" cy="390404"/>
          </a:xfrm>
        </p:spPr>
        <p:txBody>
          <a:bodyPr anchor="b">
            <a:noAutofit/>
          </a:bodyPr>
          <a:lstStyle>
            <a:lvl1pPr marL="0" indent="0">
              <a:buNone/>
              <a:defRPr sz="2000" b="1" i="0">
                <a:solidFill>
                  <a:schemeClr val="tx1"/>
                </a:solidFill>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8" name="Text Placeholder 17">
            <a:extLst>
              <a:ext uri="{FF2B5EF4-FFF2-40B4-BE49-F238E27FC236}">
                <a16:creationId xmlns:a16="http://schemas.microsoft.com/office/drawing/2014/main" id="{E6156087-4980-641D-F3AF-E780C4774FBE}"/>
              </a:ext>
            </a:extLst>
          </p:cNvPr>
          <p:cNvSpPr>
            <a:spLocks noGrp="1"/>
          </p:cNvSpPr>
          <p:nvPr>
            <p:ph type="body" sz="quarter" idx="15"/>
          </p:nvPr>
        </p:nvSpPr>
        <p:spPr>
          <a:xfrm>
            <a:off x="377825" y="3563938"/>
            <a:ext cx="3443288" cy="2782887"/>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3">
            <a:extLst>
              <a:ext uri="{FF2B5EF4-FFF2-40B4-BE49-F238E27FC236}">
                <a16:creationId xmlns:a16="http://schemas.microsoft.com/office/drawing/2014/main" id="{17742A73-E6DD-03A6-6507-849B5F2683A7}"/>
              </a:ext>
            </a:extLst>
          </p:cNvPr>
          <p:cNvSpPr>
            <a:spLocks noGrp="1"/>
          </p:cNvSpPr>
          <p:nvPr>
            <p:ph type="body" sz="quarter" idx="16" hasCustomPrompt="1"/>
          </p:nvPr>
        </p:nvSpPr>
        <p:spPr>
          <a:xfrm>
            <a:off x="4328746" y="3063429"/>
            <a:ext cx="3443649" cy="390404"/>
          </a:xfrm>
        </p:spPr>
        <p:txBody>
          <a:bodyPr anchor="b">
            <a:noAutofit/>
          </a:bodyPr>
          <a:lstStyle>
            <a:lvl1pPr marL="0" indent="0">
              <a:buNone/>
              <a:defRPr sz="2000" b="1" i="0">
                <a:solidFill>
                  <a:schemeClr val="tx1"/>
                </a:solidFill>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0" name="Text Placeholder 17">
            <a:extLst>
              <a:ext uri="{FF2B5EF4-FFF2-40B4-BE49-F238E27FC236}">
                <a16:creationId xmlns:a16="http://schemas.microsoft.com/office/drawing/2014/main" id="{7F4F0EB4-E503-64A5-238E-7F57195B5C2D}"/>
              </a:ext>
            </a:extLst>
          </p:cNvPr>
          <p:cNvSpPr>
            <a:spLocks noGrp="1"/>
          </p:cNvSpPr>
          <p:nvPr>
            <p:ph type="body" sz="quarter" idx="17"/>
          </p:nvPr>
        </p:nvSpPr>
        <p:spPr>
          <a:xfrm>
            <a:off x="4328502" y="3563938"/>
            <a:ext cx="3443288" cy="2782887"/>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Text Placeholder 3">
            <a:extLst>
              <a:ext uri="{FF2B5EF4-FFF2-40B4-BE49-F238E27FC236}">
                <a16:creationId xmlns:a16="http://schemas.microsoft.com/office/drawing/2014/main" id="{64117173-3BC0-D3A2-D26F-820B5D1FD573}"/>
              </a:ext>
            </a:extLst>
          </p:cNvPr>
          <p:cNvSpPr>
            <a:spLocks noGrp="1"/>
          </p:cNvSpPr>
          <p:nvPr>
            <p:ph type="body" sz="quarter" idx="18" hasCustomPrompt="1"/>
          </p:nvPr>
        </p:nvSpPr>
        <p:spPr>
          <a:xfrm>
            <a:off x="8279423" y="3063429"/>
            <a:ext cx="3443649" cy="390404"/>
          </a:xfrm>
        </p:spPr>
        <p:txBody>
          <a:bodyPr anchor="b">
            <a:noAutofit/>
          </a:bodyPr>
          <a:lstStyle>
            <a:lvl1pPr marL="0" indent="0">
              <a:buNone/>
              <a:defRPr sz="2000" b="1" i="0">
                <a:solidFill>
                  <a:schemeClr val="tx1"/>
                </a:solidFill>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2" name="Text Placeholder 17">
            <a:extLst>
              <a:ext uri="{FF2B5EF4-FFF2-40B4-BE49-F238E27FC236}">
                <a16:creationId xmlns:a16="http://schemas.microsoft.com/office/drawing/2014/main" id="{D5BAD0C0-99CA-87F3-AE73-198D6A896B4B}"/>
              </a:ext>
            </a:extLst>
          </p:cNvPr>
          <p:cNvSpPr>
            <a:spLocks noGrp="1"/>
          </p:cNvSpPr>
          <p:nvPr>
            <p:ph type="body" sz="quarter" idx="19"/>
          </p:nvPr>
        </p:nvSpPr>
        <p:spPr>
          <a:xfrm>
            <a:off x="8279179" y="3563938"/>
            <a:ext cx="3443288" cy="2782887"/>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374555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5C32DF-CC74-68ED-BA65-BC6550D9CDBE}"/>
              </a:ext>
            </a:extLst>
          </p:cNvPr>
          <p:cNvSpPr/>
          <p:nvPr userDrawn="1"/>
        </p:nvSpPr>
        <p:spPr>
          <a:xfrm>
            <a:off x="445477" y="2208885"/>
            <a:ext cx="6846277" cy="440292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618D2E-A4BF-D75A-D00A-0E0EA1ABE90A}"/>
              </a:ext>
            </a:extLst>
          </p:cNvPr>
          <p:cNvSpPr>
            <a:spLocks noGrp="1"/>
          </p:cNvSpPr>
          <p:nvPr>
            <p:ph sz="half" idx="1"/>
          </p:nvPr>
        </p:nvSpPr>
        <p:spPr>
          <a:xfrm>
            <a:off x="838199" y="2412938"/>
            <a:ext cx="6078415" cy="3690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itle 1">
            <a:extLst>
              <a:ext uri="{FF2B5EF4-FFF2-40B4-BE49-F238E27FC236}">
                <a16:creationId xmlns:a16="http://schemas.microsoft.com/office/drawing/2014/main" id="{1B1908B6-895C-6F33-E327-55ACCB23B9AB}"/>
              </a:ext>
            </a:extLst>
          </p:cNvPr>
          <p:cNvSpPr>
            <a:spLocks noGrp="1"/>
          </p:cNvSpPr>
          <p:nvPr>
            <p:ph type="title"/>
          </p:nvPr>
        </p:nvSpPr>
        <p:spPr>
          <a:xfrm>
            <a:off x="838199" y="902943"/>
            <a:ext cx="6078414" cy="1203916"/>
          </a:xfrm>
        </p:spPr>
        <p:txBody>
          <a:bodyPr anchor="b">
            <a:normAutofit/>
          </a:bodyPr>
          <a:lstStyle>
            <a:lvl1pPr>
              <a:defRPr sz="3200">
                <a:solidFill>
                  <a:schemeClr val="tx2"/>
                </a:solidFill>
              </a:defRPr>
            </a:lvl1pPr>
          </a:lstStyle>
          <a:p>
            <a:r>
              <a:rPr lang="en-US"/>
              <a:t>Click to edit Master title style</a:t>
            </a:r>
          </a:p>
        </p:txBody>
      </p:sp>
      <p:sp>
        <p:nvSpPr>
          <p:cNvPr id="2" name="Rectangle 1">
            <a:extLst>
              <a:ext uri="{FF2B5EF4-FFF2-40B4-BE49-F238E27FC236}">
                <a16:creationId xmlns:a16="http://schemas.microsoft.com/office/drawing/2014/main" id="{76338494-FEC8-5896-BD4D-6AE1F5E7665C}"/>
              </a:ext>
            </a:extLst>
          </p:cNvPr>
          <p:cNvSpPr/>
          <p:nvPr userDrawn="1"/>
        </p:nvSpPr>
        <p:spPr>
          <a:xfrm>
            <a:off x="7291754" y="1794830"/>
            <a:ext cx="4910767" cy="48169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84FBC947-3DB0-C06E-489C-600ED02219D1}"/>
              </a:ext>
            </a:extLst>
          </p:cNvPr>
          <p:cNvSpPr>
            <a:spLocks noGrp="1"/>
          </p:cNvSpPr>
          <p:nvPr>
            <p:ph type="pic" sz="quarter" idx="13" hasCustomPrompt="1"/>
          </p:nvPr>
        </p:nvSpPr>
        <p:spPr>
          <a:xfrm>
            <a:off x="7740161" y="2208886"/>
            <a:ext cx="4451839" cy="4402927"/>
          </a:xfrm>
          <a:solidFill>
            <a:schemeClr val="bg1"/>
          </a:solidFill>
        </p:spPr>
        <p:txBody>
          <a:bodyPr anchor="ctr">
            <a:normAutofit/>
          </a:bodyPr>
          <a:lstStyle>
            <a:lvl1pPr marL="0" indent="0" algn="ctr">
              <a:buNone/>
              <a:defRPr sz="2000">
                <a:solidFill>
                  <a:schemeClr val="tx1"/>
                </a:solidFill>
              </a:defRPr>
            </a:lvl1pPr>
          </a:lstStyle>
          <a:p>
            <a:r>
              <a:rPr lang="en-US"/>
              <a:t>Insert picture</a:t>
            </a:r>
          </a:p>
        </p:txBody>
      </p:sp>
      <p:sp>
        <p:nvSpPr>
          <p:cNvPr id="13" name="Rectangle 12">
            <a:extLst>
              <a:ext uri="{FF2B5EF4-FFF2-40B4-BE49-F238E27FC236}">
                <a16:creationId xmlns:a16="http://schemas.microsoft.com/office/drawing/2014/main" id="{65E1CB80-9CA7-76B2-8025-0C135829BDE5}"/>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raphic 6">
            <a:extLst>
              <a:ext uri="{FF2B5EF4-FFF2-40B4-BE49-F238E27FC236}">
                <a16:creationId xmlns:a16="http://schemas.microsoft.com/office/drawing/2014/main" id="{4DB7A2E2-1C5C-9AB4-619F-08622207BDC4}"/>
              </a:ext>
            </a:extLst>
          </p:cNvPr>
          <p:cNvSpPr/>
          <p:nvPr userDrawn="1"/>
        </p:nvSpPr>
        <p:spPr>
          <a:xfrm rot="2700000">
            <a:off x="244983" y="2497354"/>
            <a:ext cx="321476" cy="321460"/>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spTree>
    <p:extLst>
      <p:ext uri="{BB962C8B-B14F-4D97-AF65-F5344CB8AC3E}">
        <p14:creationId xmlns:p14="http://schemas.microsoft.com/office/powerpoint/2010/main" val="227242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Quo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31A6D3-B2C4-2A99-14B9-D49119D81B0F}"/>
              </a:ext>
            </a:extLst>
          </p:cNvPr>
          <p:cNvSpPr/>
          <p:nvPr userDrawn="1"/>
        </p:nvSpPr>
        <p:spPr>
          <a:xfrm>
            <a:off x="0" y="3429000"/>
            <a:ext cx="12192000" cy="3429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618D2E-A4BF-D75A-D00A-0E0EA1ABE90A}"/>
              </a:ext>
            </a:extLst>
          </p:cNvPr>
          <p:cNvSpPr>
            <a:spLocks noGrp="1"/>
          </p:cNvSpPr>
          <p:nvPr>
            <p:ph sz="half" idx="1" hasCustomPrompt="1"/>
          </p:nvPr>
        </p:nvSpPr>
        <p:spPr>
          <a:xfrm>
            <a:off x="5040923" y="3837547"/>
            <a:ext cx="6435969" cy="2393404"/>
          </a:xfrm>
        </p:spPr>
        <p:txBody>
          <a:bodyPr>
            <a:normAutofit/>
          </a:bodyPr>
          <a:lstStyle>
            <a:lvl1pPr marL="0" indent="0">
              <a:buNone/>
              <a:defRPr sz="2400" i="1"/>
            </a:lvl1pPr>
            <a:lvl2pPr marL="457200" indent="0">
              <a:buNone/>
              <a:defRPr/>
            </a:lvl2pPr>
            <a:lvl3pPr marL="914400" indent="0">
              <a:buNone/>
              <a:defRPr/>
            </a:lvl3pPr>
            <a:lvl4pPr marL="1371600" indent="0">
              <a:buNone/>
              <a:defRPr/>
            </a:lvl4pPr>
            <a:lvl5pPr marL="1828800" indent="0">
              <a:buNone/>
              <a:defRPr/>
            </a:lvl5pPr>
          </a:lstStyle>
          <a:p>
            <a:pPr lvl="0"/>
            <a:r>
              <a:rPr lang="en-US"/>
              <a:t>Highlighted quote here</a:t>
            </a:r>
          </a:p>
        </p:txBody>
      </p:sp>
      <p:sp>
        <p:nvSpPr>
          <p:cNvPr id="8" name="Title 1">
            <a:extLst>
              <a:ext uri="{FF2B5EF4-FFF2-40B4-BE49-F238E27FC236}">
                <a16:creationId xmlns:a16="http://schemas.microsoft.com/office/drawing/2014/main" id="{1B1908B6-895C-6F33-E327-55ACCB23B9AB}"/>
              </a:ext>
            </a:extLst>
          </p:cNvPr>
          <p:cNvSpPr>
            <a:spLocks noGrp="1"/>
          </p:cNvSpPr>
          <p:nvPr>
            <p:ph type="title" hasCustomPrompt="1"/>
          </p:nvPr>
        </p:nvSpPr>
        <p:spPr>
          <a:xfrm>
            <a:off x="5040923" y="1989787"/>
            <a:ext cx="6506630" cy="691093"/>
          </a:xfrm>
        </p:spPr>
        <p:txBody>
          <a:bodyPr anchor="b">
            <a:normAutofit/>
          </a:bodyPr>
          <a:lstStyle>
            <a:lvl1pPr>
              <a:defRPr sz="3600"/>
            </a:lvl1pPr>
          </a:lstStyle>
          <a:p>
            <a:r>
              <a:rPr lang="en-US"/>
              <a:t>Name</a:t>
            </a:r>
          </a:p>
        </p:txBody>
      </p:sp>
      <p:sp>
        <p:nvSpPr>
          <p:cNvPr id="11" name="Picture Placeholder 10">
            <a:extLst>
              <a:ext uri="{FF2B5EF4-FFF2-40B4-BE49-F238E27FC236}">
                <a16:creationId xmlns:a16="http://schemas.microsoft.com/office/drawing/2014/main" id="{84FBC947-3DB0-C06E-489C-600ED02219D1}"/>
              </a:ext>
            </a:extLst>
          </p:cNvPr>
          <p:cNvSpPr>
            <a:spLocks noGrp="1"/>
          </p:cNvSpPr>
          <p:nvPr>
            <p:ph type="pic" sz="quarter" idx="13" hasCustomPrompt="1"/>
          </p:nvPr>
        </p:nvSpPr>
        <p:spPr>
          <a:xfrm>
            <a:off x="644447" y="651008"/>
            <a:ext cx="3698953" cy="3658313"/>
          </a:xfrm>
          <a:solidFill>
            <a:schemeClr val="bg1"/>
          </a:solidFill>
          <a:ln w="79375">
            <a:solidFill>
              <a:schemeClr val="accent3"/>
            </a:solidFill>
            <a:miter lim="800000"/>
          </a:ln>
        </p:spPr>
        <p:txBody>
          <a:bodyPr anchor="ctr">
            <a:normAutofit/>
          </a:bodyPr>
          <a:lstStyle>
            <a:lvl1pPr marL="0" indent="0" algn="ctr">
              <a:buNone/>
              <a:defRPr sz="2000">
                <a:solidFill>
                  <a:schemeClr val="tx1"/>
                </a:solidFill>
              </a:defRPr>
            </a:lvl1pPr>
          </a:lstStyle>
          <a:p>
            <a:r>
              <a:rPr lang="en-US"/>
              <a:t>Insert picture</a:t>
            </a:r>
          </a:p>
        </p:txBody>
      </p:sp>
      <p:sp>
        <p:nvSpPr>
          <p:cNvPr id="13" name="Rectangle 12">
            <a:extLst>
              <a:ext uri="{FF2B5EF4-FFF2-40B4-BE49-F238E27FC236}">
                <a16:creationId xmlns:a16="http://schemas.microsoft.com/office/drawing/2014/main" id="{65E1CB80-9CA7-76B2-8025-0C135829BDE5}"/>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0D24E2C0-238C-133F-6D2E-B0F4B85923A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flipV="1">
            <a:off x="404895" y="411455"/>
            <a:ext cx="502549" cy="502549"/>
          </a:xfrm>
          <a:prstGeom prst="rect">
            <a:avLst/>
          </a:prstGeom>
        </p:spPr>
      </p:pic>
      <p:sp>
        <p:nvSpPr>
          <p:cNvPr id="4" name="Text Placeholder 3">
            <a:extLst>
              <a:ext uri="{FF2B5EF4-FFF2-40B4-BE49-F238E27FC236}">
                <a16:creationId xmlns:a16="http://schemas.microsoft.com/office/drawing/2014/main" id="{6C8783F6-4846-F16B-904A-24F4EBEF357B}"/>
              </a:ext>
            </a:extLst>
          </p:cNvPr>
          <p:cNvSpPr>
            <a:spLocks noGrp="1"/>
          </p:cNvSpPr>
          <p:nvPr>
            <p:ph type="body" sz="quarter" idx="14" hasCustomPrompt="1"/>
          </p:nvPr>
        </p:nvSpPr>
        <p:spPr>
          <a:xfrm>
            <a:off x="5040313" y="2732211"/>
            <a:ext cx="6507162" cy="390404"/>
          </a:xfrm>
        </p:spPr>
        <p:txBody>
          <a:bodyPr/>
          <a:lstStyle>
            <a:lvl1pPr marL="0" indent="0">
              <a:buNone/>
              <a:defRPr>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6" name="Graphic 5" descr="Open quotation mark with solid fill">
            <a:extLst>
              <a:ext uri="{FF2B5EF4-FFF2-40B4-BE49-F238E27FC236}">
                <a16:creationId xmlns:a16="http://schemas.microsoft.com/office/drawing/2014/main" id="{EAB7887E-ED32-7370-42DE-90EA9366C77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331677" y="3353996"/>
            <a:ext cx="914400" cy="914400"/>
          </a:xfrm>
          <a:prstGeom prst="rect">
            <a:avLst/>
          </a:prstGeom>
        </p:spPr>
      </p:pic>
      <p:pic>
        <p:nvPicPr>
          <p:cNvPr id="7" name="Graphic 6">
            <a:extLst>
              <a:ext uri="{FF2B5EF4-FFF2-40B4-BE49-F238E27FC236}">
                <a16:creationId xmlns:a16="http://schemas.microsoft.com/office/drawing/2014/main" id="{355FFA31-A5BC-F5DD-4649-7F43840B9E1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476892" y="5873262"/>
            <a:ext cx="579194" cy="579194"/>
          </a:xfrm>
          <a:prstGeom prst="rect">
            <a:avLst/>
          </a:prstGeom>
        </p:spPr>
      </p:pic>
    </p:spTree>
    <p:extLst>
      <p:ext uri="{BB962C8B-B14F-4D97-AF65-F5344CB8AC3E}">
        <p14:creationId xmlns:p14="http://schemas.microsoft.com/office/powerpoint/2010/main" val="333432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41DC-7261-8D8D-85EF-8EB4D53661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14AA20-773D-F0D6-1F5A-CEE706DEB1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8EBEBE-7E01-2041-BE55-4A67D5E3C0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4EFF71-C469-705B-E56A-1DDF0120E4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0FD479-2712-33B4-FC5F-0C726D29A5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EFEF7D-941F-2F30-AE42-B9EFBBCAA1E3}"/>
              </a:ext>
            </a:extLst>
          </p:cNvPr>
          <p:cNvSpPr>
            <a:spLocks noGrp="1"/>
          </p:cNvSpPr>
          <p:nvPr>
            <p:ph type="dt" sz="half" idx="10"/>
          </p:nvPr>
        </p:nvSpPr>
        <p:spPr>
          <a:xfrm>
            <a:off x="838200" y="6356350"/>
            <a:ext cx="2743200" cy="365125"/>
          </a:xfrm>
          <a:prstGeom prst="rect">
            <a:avLst/>
          </a:prstGeom>
        </p:spPr>
        <p:txBody>
          <a:bodyPr/>
          <a:lstStyle/>
          <a:p>
            <a:fld id="{EED66F7F-D55B-6D44-90FD-D7FCDF7A47CA}" type="datetimeFigureOut">
              <a:rPr lang="en-US" smtClean="0"/>
              <a:t>4/20/2026</a:t>
            </a:fld>
            <a:endParaRPr lang="en-US"/>
          </a:p>
        </p:txBody>
      </p:sp>
      <p:sp>
        <p:nvSpPr>
          <p:cNvPr id="8" name="Footer Placeholder 7">
            <a:extLst>
              <a:ext uri="{FF2B5EF4-FFF2-40B4-BE49-F238E27FC236}">
                <a16:creationId xmlns:a16="http://schemas.microsoft.com/office/drawing/2014/main" id="{3392EDE1-B01D-5563-C75A-4CD1E54C34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75A14EE-C9AD-1EE5-F850-8A65C7F40997}"/>
              </a:ext>
            </a:extLst>
          </p:cNvPr>
          <p:cNvSpPr>
            <a:spLocks noGrp="1"/>
          </p:cNvSpPr>
          <p:nvPr>
            <p:ph type="sldNum" sz="quarter" idx="12"/>
          </p:nvPr>
        </p:nvSpPr>
        <p:spPr>
          <a:xfrm>
            <a:off x="8610600" y="6356350"/>
            <a:ext cx="2743200" cy="365125"/>
          </a:xfrm>
          <a:prstGeom prst="rect">
            <a:avLst/>
          </a:prstGeom>
        </p:spPr>
        <p:txBody>
          <a:bodyPr/>
          <a:lstStyle/>
          <a:p>
            <a:fld id="{AF3FDB89-9EB6-6E46-983C-4914F04387C6}" type="slidenum">
              <a:rPr lang="en-US" smtClean="0"/>
              <a:t>‹#›</a:t>
            </a:fld>
            <a:endParaRPr lang="en-US"/>
          </a:p>
        </p:txBody>
      </p:sp>
      <p:pic>
        <p:nvPicPr>
          <p:cNvPr id="10" name="Graphic 9">
            <a:extLst>
              <a:ext uri="{FF2B5EF4-FFF2-40B4-BE49-F238E27FC236}">
                <a16:creationId xmlns:a16="http://schemas.microsoft.com/office/drawing/2014/main" id="{18E1E0A2-8807-90EE-4368-ADDB64E981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6892" y="5873262"/>
            <a:ext cx="579194" cy="579194"/>
          </a:xfrm>
          <a:prstGeom prst="rect">
            <a:avLst/>
          </a:prstGeom>
        </p:spPr>
      </p:pic>
    </p:spTree>
    <p:extLst>
      <p:ext uri="{BB962C8B-B14F-4D97-AF65-F5344CB8AC3E}">
        <p14:creationId xmlns:p14="http://schemas.microsoft.com/office/powerpoint/2010/main" val="1965318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7" name="Graphic 6">
            <a:extLst>
              <a:ext uri="{FF2B5EF4-FFF2-40B4-BE49-F238E27FC236}">
                <a16:creationId xmlns:a16="http://schemas.microsoft.com/office/drawing/2014/main" id="{D2B6FF30-0FBB-D4CB-4E0E-CF1821AC25A8}"/>
              </a:ext>
            </a:extLst>
          </p:cNvPr>
          <p:cNvSpPr/>
          <p:nvPr userDrawn="1"/>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937B1C8B-9773-A4E2-D364-362CE2FF53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6892" y="5873262"/>
            <a:ext cx="579194" cy="579194"/>
          </a:xfrm>
          <a:prstGeom prst="rect">
            <a:avLst/>
          </a:prstGeom>
        </p:spPr>
      </p:pic>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406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issouri Header">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37B1C8B-9773-A4E2-D364-362CE2FF53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6892" y="5873262"/>
            <a:ext cx="579194" cy="579194"/>
          </a:xfrm>
          <a:prstGeom prst="rect">
            <a:avLst/>
          </a:prstGeom>
        </p:spPr>
      </p:pic>
      <p:sp>
        <p:nvSpPr>
          <p:cNvPr id="17" name="Graphic 15">
            <a:extLst>
              <a:ext uri="{FF2B5EF4-FFF2-40B4-BE49-F238E27FC236}">
                <a16:creationId xmlns:a16="http://schemas.microsoft.com/office/drawing/2014/main" id="{5581143A-3AB9-C723-7112-863DBAFC9817}"/>
              </a:ext>
            </a:extLst>
          </p:cNvPr>
          <p:cNvSpPr/>
          <p:nvPr/>
        </p:nvSpPr>
        <p:spPr>
          <a:xfrm>
            <a:off x="370246" y="178904"/>
            <a:ext cx="7289705" cy="6432910"/>
          </a:xfrm>
          <a:custGeom>
            <a:avLst/>
            <a:gdLst>
              <a:gd name="connsiteX0" fmla="*/ 0 w 5502592"/>
              <a:gd name="connsiteY0" fmla="*/ 87630 h 4855845"/>
              <a:gd name="connsiteX1" fmla="*/ 928688 w 5502592"/>
              <a:gd name="connsiteY1" fmla="*/ 1628775 h 4855845"/>
              <a:gd name="connsiteX2" fmla="*/ 928688 w 5502592"/>
              <a:gd name="connsiteY2" fmla="*/ 4387215 h 4855845"/>
              <a:gd name="connsiteX3" fmla="*/ 4520565 w 5502592"/>
              <a:gd name="connsiteY3" fmla="*/ 4387215 h 4855845"/>
              <a:gd name="connsiteX4" fmla="*/ 4406265 w 5502592"/>
              <a:gd name="connsiteY4" fmla="*/ 4855845 h 4855845"/>
              <a:gd name="connsiteX5" fmla="*/ 5073968 w 5502592"/>
              <a:gd name="connsiteY5" fmla="*/ 4855845 h 4855845"/>
              <a:gd name="connsiteX6" fmla="*/ 5502593 w 5502592"/>
              <a:gd name="connsiteY6" fmla="*/ 3770948 h 4855845"/>
              <a:gd name="connsiteX7" fmla="*/ 4559618 w 5502592"/>
              <a:gd name="connsiteY7" fmla="*/ 2611755 h 4855845"/>
              <a:gd name="connsiteX8" fmla="*/ 4573905 w 5502592"/>
              <a:gd name="connsiteY8" fmla="*/ 1886903 h 4855845"/>
              <a:gd name="connsiteX9" fmla="*/ 4073843 w 5502592"/>
              <a:gd name="connsiteY9" fmla="*/ 1644015 h 4855845"/>
              <a:gd name="connsiteX10" fmla="*/ 3187065 w 5502592"/>
              <a:gd name="connsiteY10" fmla="*/ 0 h 485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2592" h="4855845">
                <a:moveTo>
                  <a:pt x="0" y="87630"/>
                </a:moveTo>
                <a:lnTo>
                  <a:pt x="928688" y="1628775"/>
                </a:lnTo>
                <a:lnTo>
                  <a:pt x="928688" y="4387215"/>
                </a:lnTo>
                <a:lnTo>
                  <a:pt x="4520565" y="4387215"/>
                </a:lnTo>
                <a:lnTo>
                  <a:pt x="4406265" y="4855845"/>
                </a:lnTo>
                <a:lnTo>
                  <a:pt x="5073968" y="4855845"/>
                </a:lnTo>
                <a:lnTo>
                  <a:pt x="5502593" y="3770948"/>
                </a:lnTo>
                <a:lnTo>
                  <a:pt x="4559618" y="2611755"/>
                </a:lnTo>
                <a:lnTo>
                  <a:pt x="4573905" y="1886903"/>
                </a:lnTo>
                <a:lnTo>
                  <a:pt x="4073843" y="1644015"/>
                </a:lnTo>
                <a:lnTo>
                  <a:pt x="3187065" y="0"/>
                </a:lnTo>
                <a:close/>
              </a:path>
            </a:pathLst>
          </a:custGeom>
          <a:gradFill>
            <a:gsLst>
              <a:gs pos="0">
                <a:srgbClr val="00C5A1"/>
              </a:gs>
              <a:gs pos="50000">
                <a:srgbClr val="1D7396"/>
              </a:gs>
              <a:gs pos="100000">
                <a:srgbClr val="3B228C"/>
              </a:gs>
            </a:gsLst>
            <a:lin ang="0" scaled="1"/>
          </a:gradFill>
          <a:ln w="9525" cap="flat">
            <a:noFill/>
            <a:prstDash val="solid"/>
            <a:miter/>
          </a:ln>
        </p:spPr>
        <p:txBody>
          <a:bodyPr rtlCol="0" anchor="ctr"/>
          <a:lstStyle/>
          <a:p>
            <a:endParaRPr lang="en-US"/>
          </a:p>
        </p:txBody>
      </p:sp>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1838995" y="1885785"/>
            <a:ext cx="3627527" cy="2938005"/>
          </a:xfrm>
        </p:spPr>
        <p:txBody>
          <a:bodyPr anchor="ctr"/>
          <a:lstStyle>
            <a:lvl1pPr>
              <a:defRPr>
                <a:solidFill>
                  <a:schemeClr val="bg1"/>
                </a:solidFill>
              </a:defRPr>
            </a:lvl1pPr>
          </a:lstStyle>
          <a:p>
            <a:r>
              <a:rPr lang="en-US"/>
              <a:t>Click to edit Master title style</a:t>
            </a:r>
          </a:p>
        </p:txBody>
      </p:sp>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695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ssouri Accen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C1BB31C2-D87D-BED6-2437-B346527D9F46}"/>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24868"/>
          <a:stretch/>
        </p:blipFill>
        <p:spPr>
          <a:xfrm>
            <a:off x="5285090" y="0"/>
            <a:ext cx="6481399" cy="6843784"/>
          </a:xfrm>
          <a:prstGeom prst="rect">
            <a:avLst/>
          </a:prstGeom>
        </p:spPr>
      </p:pic>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1242802" y="1620741"/>
            <a:ext cx="4995814" cy="2374789"/>
          </a:xfrm>
        </p:spPr>
        <p:txBody>
          <a:bodyPr anchor="b"/>
          <a:lstStyle>
            <a:lvl1pPr>
              <a:defRPr>
                <a:solidFill>
                  <a:schemeClr val="tx1"/>
                </a:solidFill>
              </a:defRPr>
            </a:lvl1pPr>
          </a:lstStyle>
          <a:p>
            <a:r>
              <a:rPr lang="en-US"/>
              <a:t>Click to edit Master title style</a:t>
            </a:r>
          </a:p>
        </p:txBody>
      </p:sp>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1AF3655-41B6-04F2-2F58-1E914DD76719}"/>
              </a:ext>
            </a:extLst>
          </p:cNvPr>
          <p:cNvCxnSpPr/>
          <p:nvPr userDrawn="1"/>
        </p:nvCxnSpPr>
        <p:spPr>
          <a:xfrm>
            <a:off x="914400" y="4260574"/>
            <a:ext cx="6480313"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Graphic 15">
            <a:extLst>
              <a:ext uri="{FF2B5EF4-FFF2-40B4-BE49-F238E27FC236}">
                <a16:creationId xmlns:a16="http://schemas.microsoft.com/office/drawing/2014/main" id="{5581143A-3AB9-C723-7112-863DBAFC9817}"/>
              </a:ext>
            </a:extLst>
          </p:cNvPr>
          <p:cNvSpPr/>
          <p:nvPr/>
        </p:nvSpPr>
        <p:spPr>
          <a:xfrm>
            <a:off x="6488456" y="1192696"/>
            <a:ext cx="4789337" cy="4226423"/>
          </a:xfrm>
          <a:custGeom>
            <a:avLst/>
            <a:gdLst>
              <a:gd name="connsiteX0" fmla="*/ 0 w 5502592"/>
              <a:gd name="connsiteY0" fmla="*/ 87630 h 4855845"/>
              <a:gd name="connsiteX1" fmla="*/ 928688 w 5502592"/>
              <a:gd name="connsiteY1" fmla="*/ 1628775 h 4855845"/>
              <a:gd name="connsiteX2" fmla="*/ 928688 w 5502592"/>
              <a:gd name="connsiteY2" fmla="*/ 4387215 h 4855845"/>
              <a:gd name="connsiteX3" fmla="*/ 4520565 w 5502592"/>
              <a:gd name="connsiteY3" fmla="*/ 4387215 h 4855845"/>
              <a:gd name="connsiteX4" fmla="*/ 4406265 w 5502592"/>
              <a:gd name="connsiteY4" fmla="*/ 4855845 h 4855845"/>
              <a:gd name="connsiteX5" fmla="*/ 5073968 w 5502592"/>
              <a:gd name="connsiteY5" fmla="*/ 4855845 h 4855845"/>
              <a:gd name="connsiteX6" fmla="*/ 5502593 w 5502592"/>
              <a:gd name="connsiteY6" fmla="*/ 3770948 h 4855845"/>
              <a:gd name="connsiteX7" fmla="*/ 4559618 w 5502592"/>
              <a:gd name="connsiteY7" fmla="*/ 2611755 h 4855845"/>
              <a:gd name="connsiteX8" fmla="*/ 4573905 w 5502592"/>
              <a:gd name="connsiteY8" fmla="*/ 1886903 h 4855845"/>
              <a:gd name="connsiteX9" fmla="*/ 4073843 w 5502592"/>
              <a:gd name="connsiteY9" fmla="*/ 1644015 h 4855845"/>
              <a:gd name="connsiteX10" fmla="*/ 3187065 w 5502592"/>
              <a:gd name="connsiteY10" fmla="*/ 0 h 485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2592" h="4855845">
                <a:moveTo>
                  <a:pt x="0" y="87630"/>
                </a:moveTo>
                <a:lnTo>
                  <a:pt x="928688" y="1628775"/>
                </a:lnTo>
                <a:lnTo>
                  <a:pt x="928688" y="4387215"/>
                </a:lnTo>
                <a:lnTo>
                  <a:pt x="4520565" y="4387215"/>
                </a:lnTo>
                <a:lnTo>
                  <a:pt x="4406265" y="4855845"/>
                </a:lnTo>
                <a:lnTo>
                  <a:pt x="5073968" y="4855845"/>
                </a:lnTo>
                <a:lnTo>
                  <a:pt x="5502593" y="3770948"/>
                </a:lnTo>
                <a:lnTo>
                  <a:pt x="4559618" y="2611755"/>
                </a:lnTo>
                <a:lnTo>
                  <a:pt x="4573905" y="1886903"/>
                </a:lnTo>
                <a:lnTo>
                  <a:pt x="4073843" y="1644015"/>
                </a:lnTo>
                <a:lnTo>
                  <a:pt x="3187065" y="0"/>
                </a:lnTo>
                <a:close/>
              </a:path>
            </a:pathLst>
          </a:custGeom>
          <a:gradFill>
            <a:gsLst>
              <a:gs pos="0">
                <a:srgbClr val="00C5A1"/>
              </a:gs>
              <a:gs pos="50000">
                <a:srgbClr val="1D7396"/>
              </a:gs>
              <a:gs pos="100000">
                <a:srgbClr val="3B228C"/>
              </a:gs>
            </a:gsLst>
            <a:lin ang="0" scaled="1"/>
          </a:gradFill>
          <a:ln w="9525" cap="flat">
            <a:noFill/>
            <a:prstDash val="solid"/>
            <a:miter/>
          </a:ln>
        </p:spPr>
        <p:txBody>
          <a:bodyPr rtlCol="0" anchor="ctr"/>
          <a:lstStyle/>
          <a:p>
            <a:endParaRPr lang="en-US"/>
          </a:p>
        </p:txBody>
      </p:sp>
      <p:pic>
        <p:nvPicPr>
          <p:cNvPr id="3" name="Graphic 2">
            <a:extLst>
              <a:ext uri="{FF2B5EF4-FFF2-40B4-BE49-F238E27FC236}">
                <a16:creationId xmlns:a16="http://schemas.microsoft.com/office/drawing/2014/main" id="{30763444-A1BF-090F-A0A4-42D06A8F5F4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7623313" y="2120348"/>
            <a:ext cx="2140226" cy="2140226"/>
          </a:xfrm>
          <a:prstGeom prst="rect">
            <a:avLst/>
          </a:prstGeom>
        </p:spPr>
      </p:pic>
    </p:spTree>
    <p:extLst>
      <p:ext uri="{BB962C8B-B14F-4D97-AF65-F5344CB8AC3E}">
        <p14:creationId xmlns:p14="http://schemas.microsoft.com/office/powerpoint/2010/main" val="2808884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ssouri Accent_2">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1216297" y="958132"/>
            <a:ext cx="6456711" cy="2036859"/>
          </a:xfrm>
        </p:spPr>
        <p:txBody>
          <a:bodyPr anchor="b"/>
          <a:lstStyle>
            <a:lvl1pPr>
              <a:defRPr>
                <a:solidFill>
                  <a:schemeClr val="tx1"/>
                </a:solidFill>
              </a:defRPr>
            </a:lvl1pPr>
          </a:lstStyle>
          <a:p>
            <a:r>
              <a:rPr lang="en-US"/>
              <a:t>Click to edit Master title style</a:t>
            </a:r>
          </a:p>
        </p:txBody>
      </p:sp>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92FEC328-FF7A-CEAF-8B21-9E6BF4A580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094276" y="2544418"/>
            <a:ext cx="4150732" cy="4150732"/>
          </a:xfrm>
          <a:prstGeom prst="rect">
            <a:avLst/>
          </a:prstGeom>
        </p:spPr>
      </p:pic>
      <p:sp>
        <p:nvSpPr>
          <p:cNvPr id="7" name="Text Placeholder 19">
            <a:extLst>
              <a:ext uri="{FF2B5EF4-FFF2-40B4-BE49-F238E27FC236}">
                <a16:creationId xmlns:a16="http://schemas.microsoft.com/office/drawing/2014/main" id="{ED401104-82CF-909E-1006-BE68884F2649}"/>
              </a:ext>
            </a:extLst>
          </p:cNvPr>
          <p:cNvSpPr>
            <a:spLocks noGrp="1"/>
          </p:cNvSpPr>
          <p:nvPr>
            <p:ph type="body" sz="quarter" idx="10" hasCustomPrompt="1"/>
          </p:nvPr>
        </p:nvSpPr>
        <p:spPr>
          <a:xfrm>
            <a:off x="1216297" y="3193776"/>
            <a:ext cx="6456710" cy="2385389"/>
          </a:xfrm>
        </p:spPr>
        <p:txBody>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Paragraph text</a:t>
            </a:r>
          </a:p>
        </p:txBody>
      </p:sp>
      <p:cxnSp>
        <p:nvCxnSpPr>
          <p:cNvPr id="10" name="Straight Connector 9">
            <a:extLst>
              <a:ext uri="{FF2B5EF4-FFF2-40B4-BE49-F238E27FC236}">
                <a16:creationId xmlns:a16="http://schemas.microsoft.com/office/drawing/2014/main" id="{15EBA230-CEA3-A433-11D1-BCAF723CE98F}"/>
              </a:ext>
            </a:extLst>
          </p:cNvPr>
          <p:cNvCxnSpPr>
            <a:cxnSpLocks/>
          </p:cNvCxnSpPr>
          <p:nvPr userDrawn="1"/>
        </p:nvCxnSpPr>
        <p:spPr>
          <a:xfrm>
            <a:off x="0" y="3101009"/>
            <a:ext cx="7673007"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678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861A-E9D6-F36B-B404-B3FA32613E95}"/>
              </a:ext>
            </a:extLst>
          </p:cNvPr>
          <p:cNvSpPr>
            <a:spLocks noGrp="1"/>
          </p:cNvSpPr>
          <p:nvPr>
            <p:ph type="ctrTitle" hasCustomPrompt="1"/>
          </p:nvPr>
        </p:nvSpPr>
        <p:spPr>
          <a:xfrm>
            <a:off x="838199" y="1981491"/>
            <a:ext cx="7788966" cy="2551958"/>
          </a:xfrm>
        </p:spPr>
        <p:txBody>
          <a:bodyPr anchor="b"/>
          <a:lstStyle>
            <a:lvl1pPr algn="l">
              <a:defRPr sz="6000">
                <a:solidFill>
                  <a:schemeClr val="tx1"/>
                </a:solidFill>
              </a:defRPr>
            </a:lvl1pPr>
          </a:lstStyle>
          <a:p>
            <a:r>
              <a:rPr lang="en-US"/>
              <a:t>Presentation Title</a:t>
            </a:r>
          </a:p>
        </p:txBody>
      </p:sp>
      <p:sp>
        <p:nvSpPr>
          <p:cNvPr id="10" name="Rectangle 9">
            <a:extLst>
              <a:ext uri="{FF2B5EF4-FFF2-40B4-BE49-F238E27FC236}">
                <a16:creationId xmlns:a16="http://schemas.microsoft.com/office/drawing/2014/main" id="{FD5AC1A4-07FD-EEA1-C0B6-EEB7302D88AA}"/>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C45A5EC-452E-CDE2-C813-39F44A8D49D2}"/>
              </a:ext>
            </a:extLst>
          </p:cNvPr>
          <p:cNvSpPr>
            <a:spLocks noGrp="1"/>
          </p:cNvSpPr>
          <p:nvPr>
            <p:ph type="subTitle" idx="1"/>
          </p:nvPr>
        </p:nvSpPr>
        <p:spPr>
          <a:xfrm>
            <a:off x="997527" y="4773881"/>
            <a:ext cx="6927273" cy="843148"/>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Graphic 12">
            <a:extLst>
              <a:ext uri="{FF2B5EF4-FFF2-40B4-BE49-F238E27FC236}">
                <a16:creationId xmlns:a16="http://schemas.microsoft.com/office/drawing/2014/main" id="{29FB71A7-688A-E954-A2A1-AB417CAFA30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flipV="1">
            <a:off x="838199" y="4618513"/>
            <a:ext cx="369123" cy="369123"/>
          </a:xfrm>
          <a:prstGeom prst="rect">
            <a:avLst/>
          </a:prstGeom>
        </p:spPr>
      </p:pic>
      <p:pic>
        <p:nvPicPr>
          <p:cNvPr id="16" name="Graphic 15">
            <a:extLst>
              <a:ext uri="{FF2B5EF4-FFF2-40B4-BE49-F238E27FC236}">
                <a16:creationId xmlns:a16="http://schemas.microsoft.com/office/drawing/2014/main" id="{5B5F1641-41BB-0A70-86A4-14B9F8A4F20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8197" y="611851"/>
            <a:ext cx="2866903" cy="961907"/>
          </a:xfrm>
          <a:prstGeom prst="rect">
            <a:avLst/>
          </a:prstGeom>
        </p:spPr>
      </p:pic>
      <p:pic>
        <p:nvPicPr>
          <p:cNvPr id="19" name="Graphic 18">
            <a:extLst>
              <a:ext uri="{FF2B5EF4-FFF2-40B4-BE49-F238E27FC236}">
                <a16:creationId xmlns:a16="http://schemas.microsoft.com/office/drawing/2014/main" id="{DBD191DC-51CE-5BF0-739C-9FD1EDA8C445}"/>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b="22985"/>
          <a:stretch/>
        </p:blipFill>
        <p:spPr>
          <a:xfrm>
            <a:off x="8045669" y="3429001"/>
            <a:ext cx="4146331" cy="3193324"/>
          </a:xfrm>
          <a:prstGeom prst="rect">
            <a:avLst/>
          </a:prstGeom>
        </p:spPr>
      </p:pic>
    </p:spTree>
    <p:extLst>
      <p:ext uri="{BB962C8B-B14F-4D97-AF65-F5344CB8AC3E}">
        <p14:creationId xmlns:p14="http://schemas.microsoft.com/office/powerpoint/2010/main" val="2984114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ssouri_Text">
    <p:bg>
      <p:bgPr>
        <a:gradFill>
          <a:gsLst>
            <a:gs pos="0">
              <a:srgbClr val="00C5A1"/>
            </a:gs>
            <a:gs pos="50000">
              <a:srgbClr val="1D7396"/>
            </a:gs>
            <a:gs pos="100000">
              <a:srgbClr val="3B228C"/>
            </a:gs>
          </a:gsLst>
          <a:lin ang="0" scaled="1"/>
        </a:gradFill>
        <a:effectLst/>
      </p:bgPr>
    </p:bg>
    <p:spTree>
      <p:nvGrpSpPr>
        <p:cNvPr id="1" name=""/>
        <p:cNvGrpSpPr/>
        <p:nvPr/>
      </p:nvGrpSpPr>
      <p:grpSpPr>
        <a:xfrm>
          <a:off x="0" y="0"/>
          <a:ext cx="0" cy="0"/>
          <a:chOff x="0" y="0"/>
          <a:chExt cx="0" cy="0"/>
        </a:xfrm>
      </p:grpSpPr>
      <p:sp>
        <p:nvSpPr>
          <p:cNvPr id="17" name="Graphic 15">
            <a:extLst>
              <a:ext uri="{FF2B5EF4-FFF2-40B4-BE49-F238E27FC236}">
                <a16:creationId xmlns:a16="http://schemas.microsoft.com/office/drawing/2014/main" id="{5581143A-3AB9-C723-7112-863DBAFC9817}"/>
              </a:ext>
            </a:extLst>
          </p:cNvPr>
          <p:cNvSpPr/>
          <p:nvPr/>
        </p:nvSpPr>
        <p:spPr>
          <a:xfrm>
            <a:off x="241854" y="178904"/>
            <a:ext cx="7668919" cy="6679096"/>
          </a:xfrm>
          <a:custGeom>
            <a:avLst/>
            <a:gdLst>
              <a:gd name="connsiteX0" fmla="*/ 0 w 5502592"/>
              <a:gd name="connsiteY0" fmla="*/ 87630 h 4855845"/>
              <a:gd name="connsiteX1" fmla="*/ 928688 w 5502592"/>
              <a:gd name="connsiteY1" fmla="*/ 1628775 h 4855845"/>
              <a:gd name="connsiteX2" fmla="*/ 928688 w 5502592"/>
              <a:gd name="connsiteY2" fmla="*/ 4387215 h 4855845"/>
              <a:gd name="connsiteX3" fmla="*/ 4520565 w 5502592"/>
              <a:gd name="connsiteY3" fmla="*/ 4387215 h 4855845"/>
              <a:gd name="connsiteX4" fmla="*/ 4406265 w 5502592"/>
              <a:gd name="connsiteY4" fmla="*/ 4855845 h 4855845"/>
              <a:gd name="connsiteX5" fmla="*/ 5073968 w 5502592"/>
              <a:gd name="connsiteY5" fmla="*/ 4855845 h 4855845"/>
              <a:gd name="connsiteX6" fmla="*/ 5502593 w 5502592"/>
              <a:gd name="connsiteY6" fmla="*/ 3770948 h 4855845"/>
              <a:gd name="connsiteX7" fmla="*/ 4559618 w 5502592"/>
              <a:gd name="connsiteY7" fmla="*/ 2611755 h 4855845"/>
              <a:gd name="connsiteX8" fmla="*/ 4573905 w 5502592"/>
              <a:gd name="connsiteY8" fmla="*/ 1886903 h 4855845"/>
              <a:gd name="connsiteX9" fmla="*/ 4073843 w 5502592"/>
              <a:gd name="connsiteY9" fmla="*/ 1644015 h 4855845"/>
              <a:gd name="connsiteX10" fmla="*/ 3187065 w 5502592"/>
              <a:gd name="connsiteY10" fmla="*/ 0 h 485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2592" h="4855845">
                <a:moveTo>
                  <a:pt x="0" y="87630"/>
                </a:moveTo>
                <a:lnTo>
                  <a:pt x="928688" y="1628775"/>
                </a:lnTo>
                <a:lnTo>
                  <a:pt x="928688" y="4387215"/>
                </a:lnTo>
                <a:lnTo>
                  <a:pt x="4520565" y="4387215"/>
                </a:lnTo>
                <a:lnTo>
                  <a:pt x="4406265" y="4855845"/>
                </a:lnTo>
                <a:lnTo>
                  <a:pt x="5073968" y="4855845"/>
                </a:lnTo>
                <a:lnTo>
                  <a:pt x="5502593" y="3770948"/>
                </a:lnTo>
                <a:lnTo>
                  <a:pt x="4559618" y="2611755"/>
                </a:lnTo>
                <a:lnTo>
                  <a:pt x="4573905" y="1886903"/>
                </a:lnTo>
                <a:lnTo>
                  <a:pt x="4073843" y="1644015"/>
                </a:lnTo>
                <a:lnTo>
                  <a:pt x="3187065" y="0"/>
                </a:lnTo>
                <a:close/>
              </a:path>
            </a:pathLst>
          </a:custGeom>
          <a:solidFill>
            <a:schemeClr val="bg1"/>
          </a:solidFill>
          <a:ln w="9525" cap="flat">
            <a:noFill/>
            <a:prstDash val="solid"/>
            <a:miter/>
          </a:ln>
        </p:spPr>
        <p:txBody>
          <a:bodyPr rtlCol="0" anchor="ctr"/>
          <a:lstStyle/>
          <a:p>
            <a:endParaRPr lang="en-US"/>
          </a:p>
        </p:txBody>
      </p:sp>
      <p:sp>
        <p:nvSpPr>
          <p:cNvPr id="20" name="Text Placeholder 19">
            <a:extLst>
              <a:ext uri="{FF2B5EF4-FFF2-40B4-BE49-F238E27FC236}">
                <a16:creationId xmlns:a16="http://schemas.microsoft.com/office/drawing/2014/main" id="{0E5D4137-3725-85F3-6341-4618598679DD}"/>
              </a:ext>
            </a:extLst>
          </p:cNvPr>
          <p:cNvSpPr>
            <a:spLocks noGrp="1"/>
          </p:cNvSpPr>
          <p:nvPr>
            <p:ph type="body" sz="quarter" idx="10"/>
          </p:nvPr>
        </p:nvSpPr>
        <p:spPr>
          <a:xfrm>
            <a:off x="1837573" y="2650435"/>
            <a:ext cx="4546738" cy="3167268"/>
          </a:xfrm>
        </p:spPr>
        <p:txBody>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 Placeholder 19">
            <a:extLst>
              <a:ext uri="{FF2B5EF4-FFF2-40B4-BE49-F238E27FC236}">
                <a16:creationId xmlns:a16="http://schemas.microsoft.com/office/drawing/2014/main" id="{7232ED9B-4649-DFF0-83D9-9E995FEBC4EF}"/>
              </a:ext>
            </a:extLst>
          </p:cNvPr>
          <p:cNvSpPr>
            <a:spLocks noGrp="1"/>
          </p:cNvSpPr>
          <p:nvPr>
            <p:ph type="body" sz="quarter" idx="11" hasCustomPrompt="1"/>
          </p:nvPr>
        </p:nvSpPr>
        <p:spPr>
          <a:xfrm>
            <a:off x="1837573" y="1656522"/>
            <a:ext cx="3628949" cy="926689"/>
          </a:xfrm>
        </p:spPr>
        <p:txBody>
          <a:bodyPr anchor="b"/>
          <a:lstStyle>
            <a:lvl1pPr marL="0" indent="0">
              <a:buNone/>
              <a:defRPr b="1" i="0">
                <a:solidFill>
                  <a:schemeClr val="tx1"/>
                </a:solidFill>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pic>
        <p:nvPicPr>
          <p:cNvPr id="7" name="Graphic 6">
            <a:extLst>
              <a:ext uri="{FF2B5EF4-FFF2-40B4-BE49-F238E27FC236}">
                <a16:creationId xmlns:a16="http://schemas.microsoft.com/office/drawing/2014/main" id="{F5584BA1-CCBA-19F0-9355-DBCD3C5E561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595153" y="1280491"/>
            <a:ext cx="3429000" cy="3429000"/>
          </a:xfrm>
          <a:prstGeom prst="rect">
            <a:avLst/>
          </a:prstGeom>
        </p:spPr>
      </p:pic>
    </p:spTree>
    <p:extLst>
      <p:ext uri="{BB962C8B-B14F-4D97-AF65-F5344CB8AC3E}">
        <p14:creationId xmlns:p14="http://schemas.microsoft.com/office/powerpoint/2010/main" val="3074078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ssouri_Data">
    <p:bg>
      <p:bgPr>
        <a:gradFill>
          <a:gsLst>
            <a:gs pos="0">
              <a:srgbClr val="00C5A1"/>
            </a:gs>
            <a:gs pos="50000">
              <a:srgbClr val="1D7396"/>
            </a:gs>
            <a:gs pos="100000">
              <a:srgbClr val="3B228C"/>
            </a:gs>
          </a:gsLst>
          <a:lin ang="0" scaled="1"/>
        </a:gradFill>
        <a:effectLst/>
      </p:bgPr>
    </p:bg>
    <p:spTree>
      <p:nvGrpSpPr>
        <p:cNvPr id="1" name=""/>
        <p:cNvGrpSpPr/>
        <p:nvPr/>
      </p:nvGrpSpPr>
      <p:grpSpPr>
        <a:xfrm>
          <a:off x="0" y="0"/>
          <a:ext cx="0" cy="0"/>
          <a:chOff x="0" y="0"/>
          <a:chExt cx="0" cy="0"/>
        </a:xfrm>
      </p:grpSpPr>
      <p:sp>
        <p:nvSpPr>
          <p:cNvPr id="4" name="Graphic 15">
            <a:extLst>
              <a:ext uri="{FF2B5EF4-FFF2-40B4-BE49-F238E27FC236}">
                <a16:creationId xmlns:a16="http://schemas.microsoft.com/office/drawing/2014/main" id="{C14DEB84-2BF7-1071-837E-A3A90E39E6DF}"/>
              </a:ext>
            </a:extLst>
          </p:cNvPr>
          <p:cNvSpPr/>
          <p:nvPr userDrawn="1"/>
        </p:nvSpPr>
        <p:spPr>
          <a:xfrm>
            <a:off x="241854" y="178904"/>
            <a:ext cx="7668919" cy="6679096"/>
          </a:xfrm>
          <a:custGeom>
            <a:avLst/>
            <a:gdLst>
              <a:gd name="connsiteX0" fmla="*/ 0 w 5502592"/>
              <a:gd name="connsiteY0" fmla="*/ 87630 h 4855845"/>
              <a:gd name="connsiteX1" fmla="*/ 928688 w 5502592"/>
              <a:gd name="connsiteY1" fmla="*/ 1628775 h 4855845"/>
              <a:gd name="connsiteX2" fmla="*/ 928688 w 5502592"/>
              <a:gd name="connsiteY2" fmla="*/ 4387215 h 4855845"/>
              <a:gd name="connsiteX3" fmla="*/ 4520565 w 5502592"/>
              <a:gd name="connsiteY3" fmla="*/ 4387215 h 4855845"/>
              <a:gd name="connsiteX4" fmla="*/ 4406265 w 5502592"/>
              <a:gd name="connsiteY4" fmla="*/ 4855845 h 4855845"/>
              <a:gd name="connsiteX5" fmla="*/ 5073968 w 5502592"/>
              <a:gd name="connsiteY5" fmla="*/ 4855845 h 4855845"/>
              <a:gd name="connsiteX6" fmla="*/ 5502593 w 5502592"/>
              <a:gd name="connsiteY6" fmla="*/ 3770948 h 4855845"/>
              <a:gd name="connsiteX7" fmla="*/ 4559618 w 5502592"/>
              <a:gd name="connsiteY7" fmla="*/ 2611755 h 4855845"/>
              <a:gd name="connsiteX8" fmla="*/ 4573905 w 5502592"/>
              <a:gd name="connsiteY8" fmla="*/ 1886903 h 4855845"/>
              <a:gd name="connsiteX9" fmla="*/ 4073843 w 5502592"/>
              <a:gd name="connsiteY9" fmla="*/ 1644015 h 4855845"/>
              <a:gd name="connsiteX10" fmla="*/ 3187065 w 5502592"/>
              <a:gd name="connsiteY10" fmla="*/ 0 h 485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2592" h="4855845">
                <a:moveTo>
                  <a:pt x="0" y="87630"/>
                </a:moveTo>
                <a:lnTo>
                  <a:pt x="928688" y="1628775"/>
                </a:lnTo>
                <a:lnTo>
                  <a:pt x="928688" y="4387215"/>
                </a:lnTo>
                <a:lnTo>
                  <a:pt x="4520565" y="4387215"/>
                </a:lnTo>
                <a:lnTo>
                  <a:pt x="4406265" y="4855845"/>
                </a:lnTo>
                <a:lnTo>
                  <a:pt x="5073968" y="4855845"/>
                </a:lnTo>
                <a:lnTo>
                  <a:pt x="5502593" y="3770948"/>
                </a:lnTo>
                <a:lnTo>
                  <a:pt x="4559618" y="2611755"/>
                </a:lnTo>
                <a:lnTo>
                  <a:pt x="4573905" y="1886903"/>
                </a:lnTo>
                <a:lnTo>
                  <a:pt x="4073843" y="1644015"/>
                </a:lnTo>
                <a:lnTo>
                  <a:pt x="3187065" y="0"/>
                </a:lnTo>
                <a:close/>
              </a:path>
            </a:pathLst>
          </a:custGeom>
          <a:solidFill>
            <a:schemeClr val="bg1"/>
          </a:solidFill>
          <a:ln w="9525" cap="flat">
            <a:noFill/>
            <a:prstDash val="solid"/>
            <a:miter/>
          </a:ln>
        </p:spPr>
        <p:txBody>
          <a:bodyPr rtlCol="0" anchor="ctr"/>
          <a:lstStyle/>
          <a:p>
            <a:endParaRPr lang="en-US"/>
          </a:p>
        </p:txBody>
      </p:sp>
      <p:sp>
        <p:nvSpPr>
          <p:cNvPr id="20" name="Text Placeholder 19">
            <a:extLst>
              <a:ext uri="{FF2B5EF4-FFF2-40B4-BE49-F238E27FC236}">
                <a16:creationId xmlns:a16="http://schemas.microsoft.com/office/drawing/2014/main" id="{0E5D4137-3725-85F3-6341-4618598679DD}"/>
              </a:ext>
            </a:extLst>
          </p:cNvPr>
          <p:cNvSpPr>
            <a:spLocks noGrp="1"/>
          </p:cNvSpPr>
          <p:nvPr>
            <p:ph type="body" sz="quarter" idx="10" hasCustomPrompt="1"/>
          </p:nvPr>
        </p:nvSpPr>
        <p:spPr>
          <a:xfrm>
            <a:off x="1698427" y="3140767"/>
            <a:ext cx="4546738" cy="2570920"/>
          </a:xfrm>
        </p:spPr>
        <p:txBody>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Data point or fact</a:t>
            </a:r>
          </a:p>
        </p:txBody>
      </p:sp>
      <p:sp>
        <p:nvSpPr>
          <p:cNvPr id="2" name="Text Placeholder 19">
            <a:extLst>
              <a:ext uri="{FF2B5EF4-FFF2-40B4-BE49-F238E27FC236}">
                <a16:creationId xmlns:a16="http://schemas.microsoft.com/office/drawing/2014/main" id="{7232ED9B-4649-DFF0-83D9-9E995FEBC4EF}"/>
              </a:ext>
            </a:extLst>
          </p:cNvPr>
          <p:cNvSpPr>
            <a:spLocks noGrp="1"/>
          </p:cNvSpPr>
          <p:nvPr>
            <p:ph type="body" sz="quarter" idx="11" hasCustomPrompt="1"/>
          </p:nvPr>
        </p:nvSpPr>
        <p:spPr>
          <a:xfrm>
            <a:off x="1698427" y="1656522"/>
            <a:ext cx="3814477" cy="1457739"/>
          </a:xfrm>
        </p:spPr>
        <p:txBody>
          <a:bodyPr anchor="b">
            <a:normAutofit/>
          </a:bodyPr>
          <a:lstStyle>
            <a:lvl1pPr marL="0" indent="0">
              <a:buNone/>
              <a:defRPr sz="8800" b="1" i="0">
                <a:solidFill>
                  <a:schemeClr val="tx2"/>
                </a:solidFill>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 name="Text Placeholder 19">
            <a:extLst>
              <a:ext uri="{FF2B5EF4-FFF2-40B4-BE49-F238E27FC236}">
                <a16:creationId xmlns:a16="http://schemas.microsoft.com/office/drawing/2014/main" id="{3DB0DF96-635B-5553-51B0-BF90C070C695}"/>
              </a:ext>
            </a:extLst>
          </p:cNvPr>
          <p:cNvSpPr>
            <a:spLocks noGrp="1"/>
          </p:cNvSpPr>
          <p:nvPr>
            <p:ph type="body" sz="quarter" idx="12"/>
          </p:nvPr>
        </p:nvSpPr>
        <p:spPr>
          <a:xfrm>
            <a:off x="7211331" y="1422373"/>
            <a:ext cx="4384321" cy="2593036"/>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75898CE3-19DC-CE45-B492-61A913216029}"/>
              </a:ext>
            </a:extLst>
          </p:cNvPr>
          <p:cNvCxnSpPr/>
          <p:nvPr userDrawn="1"/>
        </p:nvCxnSpPr>
        <p:spPr>
          <a:xfrm>
            <a:off x="1698427" y="1656522"/>
            <a:ext cx="5219208"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 Placeholder 19">
            <a:extLst>
              <a:ext uri="{FF2B5EF4-FFF2-40B4-BE49-F238E27FC236}">
                <a16:creationId xmlns:a16="http://schemas.microsoft.com/office/drawing/2014/main" id="{21C6FDF0-BEDE-4112-D821-17455BEF0B01}"/>
              </a:ext>
            </a:extLst>
          </p:cNvPr>
          <p:cNvSpPr>
            <a:spLocks noGrp="1"/>
          </p:cNvSpPr>
          <p:nvPr>
            <p:ph type="body" sz="quarter" idx="13" hasCustomPrompt="1"/>
          </p:nvPr>
        </p:nvSpPr>
        <p:spPr>
          <a:xfrm>
            <a:off x="664757" y="6312426"/>
            <a:ext cx="5580408" cy="353418"/>
          </a:xfrm>
        </p:spPr>
        <p:txBody>
          <a:bodyPr>
            <a:normAutofit/>
          </a:bodyPr>
          <a:lstStyle>
            <a:lvl1pPr marL="0" indent="0" algn="r">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Organization </a:t>
            </a:r>
          </a:p>
        </p:txBody>
      </p:sp>
    </p:spTree>
    <p:extLst>
      <p:ext uri="{BB962C8B-B14F-4D97-AF65-F5344CB8AC3E}">
        <p14:creationId xmlns:p14="http://schemas.microsoft.com/office/powerpoint/2010/main" val="3051436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ners_5">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FA1C406-21C3-5987-1BE7-F0627B61D0B3}"/>
              </a:ext>
            </a:extLst>
          </p:cNvPr>
          <p:cNvSpPr/>
          <p:nvPr userDrawn="1"/>
        </p:nvSpPr>
        <p:spPr>
          <a:xfrm rot="2700000">
            <a:off x="2410882" y="2791388"/>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7" name="Graphic 6">
            <a:extLst>
              <a:ext uri="{FF2B5EF4-FFF2-40B4-BE49-F238E27FC236}">
                <a16:creationId xmlns:a16="http://schemas.microsoft.com/office/drawing/2014/main" id="{D2B6FF30-0FBB-D4CB-4E0E-CF1821AC25A8}"/>
              </a:ext>
            </a:extLst>
          </p:cNvPr>
          <p:cNvSpPr/>
          <p:nvPr userDrawn="1"/>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937B1C8B-9773-A4E2-D364-362CE2FF53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6892" y="5873262"/>
            <a:ext cx="579194" cy="579194"/>
          </a:xfrm>
          <a:prstGeom prst="rect">
            <a:avLst/>
          </a:prstGeom>
        </p:spPr>
      </p:pic>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C7BCF048-BEE6-CFE5-7644-73F5DEF7D8D1}"/>
              </a:ext>
            </a:extLst>
          </p:cNvPr>
          <p:cNvSpPr>
            <a:spLocks noGrp="1"/>
          </p:cNvSpPr>
          <p:nvPr>
            <p:ph type="pic" sz="quarter" idx="10" hasCustomPrompt="1"/>
          </p:nvPr>
        </p:nvSpPr>
        <p:spPr>
          <a:xfrm>
            <a:off x="709163"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5" name="Text Placeholder 4">
            <a:extLst>
              <a:ext uri="{FF2B5EF4-FFF2-40B4-BE49-F238E27FC236}">
                <a16:creationId xmlns:a16="http://schemas.microsoft.com/office/drawing/2014/main" id="{52994ECA-D96C-FD71-C009-9D20998CAA58}"/>
              </a:ext>
            </a:extLst>
          </p:cNvPr>
          <p:cNvSpPr>
            <a:spLocks noGrp="1"/>
          </p:cNvSpPr>
          <p:nvPr>
            <p:ph type="body" sz="quarter" idx="11" hasCustomPrompt="1"/>
          </p:nvPr>
        </p:nvSpPr>
        <p:spPr>
          <a:xfrm>
            <a:off x="543338"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10" name="Text Placeholder 4">
            <a:extLst>
              <a:ext uri="{FF2B5EF4-FFF2-40B4-BE49-F238E27FC236}">
                <a16:creationId xmlns:a16="http://schemas.microsoft.com/office/drawing/2014/main" id="{A3C33367-8BC6-ED93-3013-58584F6AAAF4}"/>
              </a:ext>
            </a:extLst>
          </p:cNvPr>
          <p:cNvSpPr>
            <a:spLocks noGrp="1"/>
          </p:cNvSpPr>
          <p:nvPr>
            <p:ph type="body" sz="quarter" idx="12" hasCustomPrompt="1"/>
          </p:nvPr>
        </p:nvSpPr>
        <p:spPr>
          <a:xfrm>
            <a:off x="543338"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3" name="Picture Placeholder 2">
            <a:extLst>
              <a:ext uri="{FF2B5EF4-FFF2-40B4-BE49-F238E27FC236}">
                <a16:creationId xmlns:a16="http://schemas.microsoft.com/office/drawing/2014/main" id="{E6B1E275-175B-7229-99D2-79AC2307DED9}"/>
              </a:ext>
            </a:extLst>
          </p:cNvPr>
          <p:cNvSpPr>
            <a:spLocks noGrp="1"/>
          </p:cNvSpPr>
          <p:nvPr>
            <p:ph type="pic" sz="quarter" idx="13" hasCustomPrompt="1"/>
          </p:nvPr>
        </p:nvSpPr>
        <p:spPr>
          <a:xfrm>
            <a:off x="3001790"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24" name="Text Placeholder 4">
            <a:extLst>
              <a:ext uri="{FF2B5EF4-FFF2-40B4-BE49-F238E27FC236}">
                <a16:creationId xmlns:a16="http://schemas.microsoft.com/office/drawing/2014/main" id="{89D4F650-4F88-8B3B-90D8-AD6DA31A9AA2}"/>
              </a:ext>
            </a:extLst>
          </p:cNvPr>
          <p:cNvSpPr>
            <a:spLocks noGrp="1"/>
          </p:cNvSpPr>
          <p:nvPr>
            <p:ph type="body" sz="quarter" idx="14" hasCustomPrompt="1"/>
          </p:nvPr>
        </p:nvSpPr>
        <p:spPr>
          <a:xfrm>
            <a:off x="2835965"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25" name="Text Placeholder 4">
            <a:extLst>
              <a:ext uri="{FF2B5EF4-FFF2-40B4-BE49-F238E27FC236}">
                <a16:creationId xmlns:a16="http://schemas.microsoft.com/office/drawing/2014/main" id="{62204996-0169-1968-B83E-25B2B4C84582}"/>
              </a:ext>
            </a:extLst>
          </p:cNvPr>
          <p:cNvSpPr>
            <a:spLocks noGrp="1"/>
          </p:cNvSpPr>
          <p:nvPr>
            <p:ph type="body" sz="quarter" idx="15" hasCustomPrompt="1"/>
          </p:nvPr>
        </p:nvSpPr>
        <p:spPr>
          <a:xfrm>
            <a:off x="2835965"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6" name="Picture Placeholder 2">
            <a:extLst>
              <a:ext uri="{FF2B5EF4-FFF2-40B4-BE49-F238E27FC236}">
                <a16:creationId xmlns:a16="http://schemas.microsoft.com/office/drawing/2014/main" id="{8425C38A-2910-5D62-2E9D-3F913C8B0C7B}"/>
              </a:ext>
            </a:extLst>
          </p:cNvPr>
          <p:cNvSpPr>
            <a:spLocks noGrp="1"/>
          </p:cNvSpPr>
          <p:nvPr>
            <p:ph type="pic" sz="quarter" idx="16" hasCustomPrompt="1"/>
          </p:nvPr>
        </p:nvSpPr>
        <p:spPr>
          <a:xfrm>
            <a:off x="5294416"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27" name="Text Placeholder 4">
            <a:extLst>
              <a:ext uri="{FF2B5EF4-FFF2-40B4-BE49-F238E27FC236}">
                <a16:creationId xmlns:a16="http://schemas.microsoft.com/office/drawing/2014/main" id="{F12EC0AE-36BB-D6F5-C8C0-DF6DB7E72D39}"/>
              </a:ext>
            </a:extLst>
          </p:cNvPr>
          <p:cNvSpPr>
            <a:spLocks noGrp="1"/>
          </p:cNvSpPr>
          <p:nvPr>
            <p:ph type="body" sz="quarter" idx="17" hasCustomPrompt="1"/>
          </p:nvPr>
        </p:nvSpPr>
        <p:spPr>
          <a:xfrm>
            <a:off x="5128591"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28" name="Text Placeholder 4">
            <a:extLst>
              <a:ext uri="{FF2B5EF4-FFF2-40B4-BE49-F238E27FC236}">
                <a16:creationId xmlns:a16="http://schemas.microsoft.com/office/drawing/2014/main" id="{5423A429-F1F8-B189-125B-66BB4017D954}"/>
              </a:ext>
            </a:extLst>
          </p:cNvPr>
          <p:cNvSpPr>
            <a:spLocks noGrp="1"/>
          </p:cNvSpPr>
          <p:nvPr>
            <p:ph type="body" sz="quarter" idx="18" hasCustomPrompt="1"/>
          </p:nvPr>
        </p:nvSpPr>
        <p:spPr>
          <a:xfrm>
            <a:off x="5128591"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9" name="Picture Placeholder 2">
            <a:extLst>
              <a:ext uri="{FF2B5EF4-FFF2-40B4-BE49-F238E27FC236}">
                <a16:creationId xmlns:a16="http://schemas.microsoft.com/office/drawing/2014/main" id="{F2273D0E-652E-9AAD-5D0F-1B4542DA48D5}"/>
              </a:ext>
            </a:extLst>
          </p:cNvPr>
          <p:cNvSpPr>
            <a:spLocks noGrp="1"/>
          </p:cNvSpPr>
          <p:nvPr>
            <p:ph type="pic" sz="quarter" idx="19" hasCustomPrompt="1"/>
          </p:nvPr>
        </p:nvSpPr>
        <p:spPr>
          <a:xfrm>
            <a:off x="7587042"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30" name="Text Placeholder 4">
            <a:extLst>
              <a:ext uri="{FF2B5EF4-FFF2-40B4-BE49-F238E27FC236}">
                <a16:creationId xmlns:a16="http://schemas.microsoft.com/office/drawing/2014/main" id="{681B19C1-15F7-B3AB-E908-2EDAD074F1D1}"/>
              </a:ext>
            </a:extLst>
          </p:cNvPr>
          <p:cNvSpPr>
            <a:spLocks noGrp="1"/>
          </p:cNvSpPr>
          <p:nvPr>
            <p:ph type="body" sz="quarter" idx="20" hasCustomPrompt="1"/>
          </p:nvPr>
        </p:nvSpPr>
        <p:spPr>
          <a:xfrm>
            <a:off x="7421217"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31" name="Text Placeholder 4">
            <a:extLst>
              <a:ext uri="{FF2B5EF4-FFF2-40B4-BE49-F238E27FC236}">
                <a16:creationId xmlns:a16="http://schemas.microsoft.com/office/drawing/2014/main" id="{0BE1A5D3-B17E-24A4-5A89-2C9BE5AD6DEA}"/>
              </a:ext>
            </a:extLst>
          </p:cNvPr>
          <p:cNvSpPr>
            <a:spLocks noGrp="1"/>
          </p:cNvSpPr>
          <p:nvPr>
            <p:ph type="body" sz="quarter" idx="21" hasCustomPrompt="1"/>
          </p:nvPr>
        </p:nvSpPr>
        <p:spPr>
          <a:xfrm>
            <a:off x="7421217"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32" name="Picture Placeholder 2">
            <a:extLst>
              <a:ext uri="{FF2B5EF4-FFF2-40B4-BE49-F238E27FC236}">
                <a16:creationId xmlns:a16="http://schemas.microsoft.com/office/drawing/2014/main" id="{34474D04-EC07-1CC6-6EA6-61F583918FFE}"/>
              </a:ext>
            </a:extLst>
          </p:cNvPr>
          <p:cNvSpPr>
            <a:spLocks noGrp="1"/>
          </p:cNvSpPr>
          <p:nvPr>
            <p:ph type="pic" sz="quarter" idx="22" hasCustomPrompt="1"/>
          </p:nvPr>
        </p:nvSpPr>
        <p:spPr>
          <a:xfrm>
            <a:off x="9879668"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33" name="Text Placeholder 4">
            <a:extLst>
              <a:ext uri="{FF2B5EF4-FFF2-40B4-BE49-F238E27FC236}">
                <a16:creationId xmlns:a16="http://schemas.microsoft.com/office/drawing/2014/main" id="{10F66266-8443-678A-89C4-54E2AC6DC548}"/>
              </a:ext>
            </a:extLst>
          </p:cNvPr>
          <p:cNvSpPr>
            <a:spLocks noGrp="1"/>
          </p:cNvSpPr>
          <p:nvPr>
            <p:ph type="body" sz="quarter" idx="23" hasCustomPrompt="1"/>
          </p:nvPr>
        </p:nvSpPr>
        <p:spPr>
          <a:xfrm>
            <a:off x="9713843"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34" name="Text Placeholder 4">
            <a:extLst>
              <a:ext uri="{FF2B5EF4-FFF2-40B4-BE49-F238E27FC236}">
                <a16:creationId xmlns:a16="http://schemas.microsoft.com/office/drawing/2014/main" id="{8B098C5A-CCB5-9D81-9401-EB2C3FA7BA8C}"/>
              </a:ext>
            </a:extLst>
          </p:cNvPr>
          <p:cNvSpPr>
            <a:spLocks noGrp="1"/>
          </p:cNvSpPr>
          <p:nvPr>
            <p:ph type="body" sz="quarter" idx="24" hasCustomPrompt="1"/>
          </p:nvPr>
        </p:nvSpPr>
        <p:spPr>
          <a:xfrm>
            <a:off x="9713843"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36" name="Rectangle 35">
            <a:extLst>
              <a:ext uri="{FF2B5EF4-FFF2-40B4-BE49-F238E27FC236}">
                <a16:creationId xmlns:a16="http://schemas.microsoft.com/office/drawing/2014/main" id="{4A48CF55-B976-FA65-338D-90D73D8175CB}"/>
              </a:ext>
            </a:extLst>
          </p:cNvPr>
          <p:cNvSpPr/>
          <p:nvPr userDrawn="1"/>
        </p:nvSpPr>
        <p:spPr>
          <a:xfrm rot="2700000">
            <a:off x="4703508" y="2791389"/>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C22B9D0-CCAA-50B7-2C00-EA5B33E2B74E}"/>
              </a:ext>
            </a:extLst>
          </p:cNvPr>
          <p:cNvSpPr/>
          <p:nvPr userDrawn="1"/>
        </p:nvSpPr>
        <p:spPr>
          <a:xfrm rot="2700000">
            <a:off x="6996134" y="2791390"/>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40C4D2B-400C-FBB0-5C29-D9DBEA0812F4}"/>
              </a:ext>
            </a:extLst>
          </p:cNvPr>
          <p:cNvSpPr/>
          <p:nvPr userDrawn="1"/>
        </p:nvSpPr>
        <p:spPr>
          <a:xfrm rot="2700000">
            <a:off x="9288759" y="2791390"/>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762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tners_4">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FA1C406-21C3-5987-1BE7-F0627B61D0B3}"/>
              </a:ext>
            </a:extLst>
          </p:cNvPr>
          <p:cNvSpPr/>
          <p:nvPr userDrawn="1"/>
        </p:nvSpPr>
        <p:spPr>
          <a:xfrm rot="2700000">
            <a:off x="3524065" y="2791388"/>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7" name="Graphic 6">
            <a:extLst>
              <a:ext uri="{FF2B5EF4-FFF2-40B4-BE49-F238E27FC236}">
                <a16:creationId xmlns:a16="http://schemas.microsoft.com/office/drawing/2014/main" id="{D2B6FF30-0FBB-D4CB-4E0E-CF1821AC25A8}"/>
              </a:ext>
            </a:extLst>
          </p:cNvPr>
          <p:cNvSpPr/>
          <p:nvPr userDrawn="1"/>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937B1C8B-9773-A4E2-D364-362CE2FF53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6892" y="5873262"/>
            <a:ext cx="579194" cy="579194"/>
          </a:xfrm>
          <a:prstGeom prst="rect">
            <a:avLst/>
          </a:prstGeom>
        </p:spPr>
      </p:pic>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C7BCF048-BEE6-CFE5-7644-73F5DEF7D8D1}"/>
              </a:ext>
            </a:extLst>
          </p:cNvPr>
          <p:cNvSpPr>
            <a:spLocks noGrp="1"/>
          </p:cNvSpPr>
          <p:nvPr>
            <p:ph type="pic" sz="quarter" idx="10" hasCustomPrompt="1"/>
          </p:nvPr>
        </p:nvSpPr>
        <p:spPr>
          <a:xfrm>
            <a:off x="1822346"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5" name="Text Placeholder 4">
            <a:extLst>
              <a:ext uri="{FF2B5EF4-FFF2-40B4-BE49-F238E27FC236}">
                <a16:creationId xmlns:a16="http://schemas.microsoft.com/office/drawing/2014/main" id="{52994ECA-D96C-FD71-C009-9D20998CAA58}"/>
              </a:ext>
            </a:extLst>
          </p:cNvPr>
          <p:cNvSpPr>
            <a:spLocks noGrp="1"/>
          </p:cNvSpPr>
          <p:nvPr>
            <p:ph type="body" sz="quarter" idx="11" hasCustomPrompt="1"/>
          </p:nvPr>
        </p:nvSpPr>
        <p:spPr>
          <a:xfrm>
            <a:off x="1656521"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10" name="Text Placeholder 4">
            <a:extLst>
              <a:ext uri="{FF2B5EF4-FFF2-40B4-BE49-F238E27FC236}">
                <a16:creationId xmlns:a16="http://schemas.microsoft.com/office/drawing/2014/main" id="{A3C33367-8BC6-ED93-3013-58584F6AAAF4}"/>
              </a:ext>
            </a:extLst>
          </p:cNvPr>
          <p:cNvSpPr>
            <a:spLocks noGrp="1"/>
          </p:cNvSpPr>
          <p:nvPr>
            <p:ph type="body" sz="quarter" idx="12" hasCustomPrompt="1"/>
          </p:nvPr>
        </p:nvSpPr>
        <p:spPr>
          <a:xfrm>
            <a:off x="1656521"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3" name="Picture Placeholder 2">
            <a:extLst>
              <a:ext uri="{FF2B5EF4-FFF2-40B4-BE49-F238E27FC236}">
                <a16:creationId xmlns:a16="http://schemas.microsoft.com/office/drawing/2014/main" id="{E6B1E275-175B-7229-99D2-79AC2307DED9}"/>
              </a:ext>
            </a:extLst>
          </p:cNvPr>
          <p:cNvSpPr>
            <a:spLocks noGrp="1"/>
          </p:cNvSpPr>
          <p:nvPr>
            <p:ph type="pic" sz="quarter" idx="13" hasCustomPrompt="1"/>
          </p:nvPr>
        </p:nvSpPr>
        <p:spPr>
          <a:xfrm>
            <a:off x="4114973"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24" name="Text Placeholder 4">
            <a:extLst>
              <a:ext uri="{FF2B5EF4-FFF2-40B4-BE49-F238E27FC236}">
                <a16:creationId xmlns:a16="http://schemas.microsoft.com/office/drawing/2014/main" id="{89D4F650-4F88-8B3B-90D8-AD6DA31A9AA2}"/>
              </a:ext>
            </a:extLst>
          </p:cNvPr>
          <p:cNvSpPr>
            <a:spLocks noGrp="1"/>
          </p:cNvSpPr>
          <p:nvPr>
            <p:ph type="body" sz="quarter" idx="14" hasCustomPrompt="1"/>
          </p:nvPr>
        </p:nvSpPr>
        <p:spPr>
          <a:xfrm>
            <a:off x="3949148"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25" name="Text Placeholder 4">
            <a:extLst>
              <a:ext uri="{FF2B5EF4-FFF2-40B4-BE49-F238E27FC236}">
                <a16:creationId xmlns:a16="http://schemas.microsoft.com/office/drawing/2014/main" id="{62204996-0169-1968-B83E-25B2B4C84582}"/>
              </a:ext>
            </a:extLst>
          </p:cNvPr>
          <p:cNvSpPr>
            <a:spLocks noGrp="1"/>
          </p:cNvSpPr>
          <p:nvPr>
            <p:ph type="body" sz="quarter" idx="15" hasCustomPrompt="1"/>
          </p:nvPr>
        </p:nvSpPr>
        <p:spPr>
          <a:xfrm>
            <a:off x="3949148"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6" name="Picture Placeholder 2">
            <a:extLst>
              <a:ext uri="{FF2B5EF4-FFF2-40B4-BE49-F238E27FC236}">
                <a16:creationId xmlns:a16="http://schemas.microsoft.com/office/drawing/2014/main" id="{8425C38A-2910-5D62-2E9D-3F913C8B0C7B}"/>
              </a:ext>
            </a:extLst>
          </p:cNvPr>
          <p:cNvSpPr>
            <a:spLocks noGrp="1"/>
          </p:cNvSpPr>
          <p:nvPr>
            <p:ph type="pic" sz="quarter" idx="16" hasCustomPrompt="1"/>
          </p:nvPr>
        </p:nvSpPr>
        <p:spPr>
          <a:xfrm>
            <a:off x="6407599"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27" name="Text Placeholder 4">
            <a:extLst>
              <a:ext uri="{FF2B5EF4-FFF2-40B4-BE49-F238E27FC236}">
                <a16:creationId xmlns:a16="http://schemas.microsoft.com/office/drawing/2014/main" id="{F12EC0AE-36BB-D6F5-C8C0-DF6DB7E72D39}"/>
              </a:ext>
            </a:extLst>
          </p:cNvPr>
          <p:cNvSpPr>
            <a:spLocks noGrp="1"/>
          </p:cNvSpPr>
          <p:nvPr>
            <p:ph type="body" sz="quarter" idx="17" hasCustomPrompt="1"/>
          </p:nvPr>
        </p:nvSpPr>
        <p:spPr>
          <a:xfrm>
            <a:off x="6241774"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28" name="Text Placeholder 4">
            <a:extLst>
              <a:ext uri="{FF2B5EF4-FFF2-40B4-BE49-F238E27FC236}">
                <a16:creationId xmlns:a16="http://schemas.microsoft.com/office/drawing/2014/main" id="{5423A429-F1F8-B189-125B-66BB4017D954}"/>
              </a:ext>
            </a:extLst>
          </p:cNvPr>
          <p:cNvSpPr>
            <a:spLocks noGrp="1"/>
          </p:cNvSpPr>
          <p:nvPr>
            <p:ph type="body" sz="quarter" idx="18" hasCustomPrompt="1"/>
          </p:nvPr>
        </p:nvSpPr>
        <p:spPr>
          <a:xfrm>
            <a:off x="6241774"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9" name="Picture Placeholder 2">
            <a:extLst>
              <a:ext uri="{FF2B5EF4-FFF2-40B4-BE49-F238E27FC236}">
                <a16:creationId xmlns:a16="http://schemas.microsoft.com/office/drawing/2014/main" id="{F2273D0E-652E-9AAD-5D0F-1B4542DA48D5}"/>
              </a:ext>
            </a:extLst>
          </p:cNvPr>
          <p:cNvSpPr>
            <a:spLocks noGrp="1"/>
          </p:cNvSpPr>
          <p:nvPr>
            <p:ph type="pic" sz="quarter" idx="19" hasCustomPrompt="1"/>
          </p:nvPr>
        </p:nvSpPr>
        <p:spPr>
          <a:xfrm>
            <a:off x="8700225"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30" name="Text Placeholder 4">
            <a:extLst>
              <a:ext uri="{FF2B5EF4-FFF2-40B4-BE49-F238E27FC236}">
                <a16:creationId xmlns:a16="http://schemas.microsoft.com/office/drawing/2014/main" id="{681B19C1-15F7-B3AB-E908-2EDAD074F1D1}"/>
              </a:ext>
            </a:extLst>
          </p:cNvPr>
          <p:cNvSpPr>
            <a:spLocks noGrp="1"/>
          </p:cNvSpPr>
          <p:nvPr>
            <p:ph type="body" sz="quarter" idx="20" hasCustomPrompt="1"/>
          </p:nvPr>
        </p:nvSpPr>
        <p:spPr>
          <a:xfrm>
            <a:off x="8534400"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31" name="Text Placeholder 4">
            <a:extLst>
              <a:ext uri="{FF2B5EF4-FFF2-40B4-BE49-F238E27FC236}">
                <a16:creationId xmlns:a16="http://schemas.microsoft.com/office/drawing/2014/main" id="{0BE1A5D3-B17E-24A4-5A89-2C9BE5AD6DEA}"/>
              </a:ext>
            </a:extLst>
          </p:cNvPr>
          <p:cNvSpPr>
            <a:spLocks noGrp="1"/>
          </p:cNvSpPr>
          <p:nvPr>
            <p:ph type="body" sz="quarter" idx="21" hasCustomPrompt="1"/>
          </p:nvPr>
        </p:nvSpPr>
        <p:spPr>
          <a:xfrm>
            <a:off x="8534400"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36" name="Rectangle 35">
            <a:extLst>
              <a:ext uri="{FF2B5EF4-FFF2-40B4-BE49-F238E27FC236}">
                <a16:creationId xmlns:a16="http://schemas.microsoft.com/office/drawing/2014/main" id="{4A48CF55-B976-FA65-338D-90D73D8175CB}"/>
              </a:ext>
            </a:extLst>
          </p:cNvPr>
          <p:cNvSpPr/>
          <p:nvPr userDrawn="1"/>
        </p:nvSpPr>
        <p:spPr>
          <a:xfrm rot="2700000">
            <a:off x="5816691" y="2791389"/>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C22B9D0-CCAA-50B7-2C00-EA5B33E2B74E}"/>
              </a:ext>
            </a:extLst>
          </p:cNvPr>
          <p:cNvSpPr/>
          <p:nvPr userDrawn="1"/>
        </p:nvSpPr>
        <p:spPr>
          <a:xfrm rot="2700000">
            <a:off x="8109317" y="2791390"/>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703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tners_3">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FA1C406-21C3-5987-1BE7-F0627B61D0B3}"/>
              </a:ext>
            </a:extLst>
          </p:cNvPr>
          <p:cNvSpPr/>
          <p:nvPr userDrawn="1"/>
        </p:nvSpPr>
        <p:spPr>
          <a:xfrm rot="2700000">
            <a:off x="4597490" y="2791388"/>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3E0C4AA-D300-B229-4F83-D894BD622161}"/>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7" name="Graphic 6">
            <a:extLst>
              <a:ext uri="{FF2B5EF4-FFF2-40B4-BE49-F238E27FC236}">
                <a16:creationId xmlns:a16="http://schemas.microsoft.com/office/drawing/2014/main" id="{D2B6FF30-0FBB-D4CB-4E0E-CF1821AC25A8}"/>
              </a:ext>
            </a:extLst>
          </p:cNvPr>
          <p:cNvSpPr/>
          <p:nvPr userDrawn="1"/>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937B1C8B-9773-A4E2-D364-362CE2FF53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6892" y="5873262"/>
            <a:ext cx="579194" cy="579194"/>
          </a:xfrm>
          <a:prstGeom prst="rect">
            <a:avLst/>
          </a:prstGeom>
        </p:spPr>
      </p:pic>
      <p:sp>
        <p:nvSpPr>
          <p:cNvPr id="9" name="Rectangle 8">
            <a:extLst>
              <a:ext uri="{FF2B5EF4-FFF2-40B4-BE49-F238E27FC236}">
                <a16:creationId xmlns:a16="http://schemas.microsoft.com/office/drawing/2014/main" id="{3E54F49F-41AD-979D-CA3E-21C7CA2B8EB4}"/>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C7BCF048-BEE6-CFE5-7644-73F5DEF7D8D1}"/>
              </a:ext>
            </a:extLst>
          </p:cNvPr>
          <p:cNvSpPr>
            <a:spLocks noGrp="1"/>
          </p:cNvSpPr>
          <p:nvPr>
            <p:ph type="pic" sz="quarter" idx="10" hasCustomPrompt="1"/>
          </p:nvPr>
        </p:nvSpPr>
        <p:spPr>
          <a:xfrm>
            <a:off x="2895771"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5" name="Text Placeholder 4">
            <a:extLst>
              <a:ext uri="{FF2B5EF4-FFF2-40B4-BE49-F238E27FC236}">
                <a16:creationId xmlns:a16="http://schemas.microsoft.com/office/drawing/2014/main" id="{52994ECA-D96C-FD71-C009-9D20998CAA58}"/>
              </a:ext>
            </a:extLst>
          </p:cNvPr>
          <p:cNvSpPr>
            <a:spLocks noGrp="1"/>
          </p:cNvSpPr>
          <p:nvPr>
            <p:ph type="body" sz="quarter" idx="11" hasCustomPrompt="1"/>
          </p:nvPr>
        </p:nvSpPr>
        <p:spPr>
          <a:xfrm>
            <a:off x="2729946"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10" name="Text Placeholder 4">
            <a:extLst>
              <a:ext uri="{FF2B5EF4-FFF2-40B4-BE49-F238E27FC236}">
                <a16:creationId xmlns:a16="http://schemas.microsoft.com/office/drawing/2014/main" id="{A3C33367-8BC6-ED93-3013-58584F6AAAF4}"/>
              </a:ext>
            </a:extLst>
          </p:cNvPr>
          <p:cNvSpPr>
            <a:spLocks noGrp="1"/>
          </p:cNvSpPr>
          <p:nvPr>
            <p:ph type="body" sz="quarter" idx="12" hasCustomPrompt="1"/>
          </p:nvPr>
        </p:nvSpPr>
        <p:spPr>
          <a:xfrm>
            <a:off x="2729946"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3" name="Picture Placeholder 2">
            <a:extLst>
              <a:ext uri="{FF2B5EF4-FFF2-40B4-BE49-F238E27FC236}">
                <a16:creationId xmlns:a16="http://schemas.microsoft.com/office/drawing/2014/main" id="{E6B1E275-175B-7229-99D2-79AC2307DED9}"/>
              </a:ext>
            </a:extLst>
          </p:cNvPr>
          <p:cNvSpPr>
            <a:spLocks noGrp="1"/>
          </p:cNvSpPr>
          <p:nvPr>
            <p:ph type="pic" sz="quarter" idx="13" hasCustomPrompt="1"/>
          </p:nvPr>
        </p:nvSpPr>
        <p:spPr>
          <a:xfrm>
            <a:off x="5188398"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24" name="Text Placeholder 4">
            <a:extLst>
              <a:ext uri="{FF2B5EF4-FFF2-40B4-BE49-F238E27FC236}">
                <a16:creationId xmlns:a16="http://schemas.microsoft.com/office/drawing/2014/main" id="{89D4F650-4F88-8B3B-90D8-AD6DA31A9AA2}"/>
              </a:ext>
            </a:extLst>
          </p:cNvPr>
          <p:cNvSpPr>
            <a:spLocks noGrp="1"/>
          </p:cNvSpPr>
          <p:nvPr>
            <p:ph type="body" sz="quarter" idx="14" hasCustomPrompt="1"/>
          </p:nvPr>
        </p:nvSpPr>
        <p:spPr>
          <a:xfrm>
            <a:off x="5022573"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25" name="Text Placeholder 4">
            <a:extLst>
              <a:ext uri="{FF2B5EF4-FFF2-40B4-BE49-F238E27FC236}">
                <a16:creationId xmlns:a16="http://schemas.microsoft.com/office/drawing/2014/main" id="{62204996-0169-1968-B83E-25B2B4C84582}"/>
              </a:ext>
            </a:extLst>
          </p:cNvPr>
          <p:cNvSpPr>
            <a:spLocks noGrp="1"/>
          </p:cNvSpPr>
          <p:nvPr>
            <p:ph type="body" sz="quarter" idx="15" hasCustomPrompt="1"/>
          </p:nvPr>
        </p:nvSpPr>
        <p:spPr>
          <a:xfrm>
            <a:off x="5022573"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26" name="Picture Placeholder 2">
            <a:extLst>
              <a:ext uri="{FF2B5EF4-FFF2-40B4-BE49-F238E27FC236}">
                <a16:creationId xmlns:a16="http://schemas.microsoft.com/office/drawing/2014/main" id="{8425C38A-2910-5D62-2E9D-3F913C8B0C7B}"/>
              </a:ext>
            </a:extLst>
          </p:cNvPr>
          <p:cNvSpPr>
            <a:spLocks noGrp="1"/>
          </p:cNvSpPr>
          <p:nvPr>
            <p:ph type="pic" sz="quarter" idx="16" hasCustomPrompt="1"/>
          </p:nvPr>
        </p:nvSpPr>
        <p:spPr>
          <a:xfrm>
            <a:off x="7481024" y="2268000"/>
            <a:ext cx="1576662" cy="1574881"/>
          </a:xfrm>
          <a:solidFill>
            <a:schemeClr val="bg1"/>
          </a:solidFill>
          <a:ln w="25400">
            <a:solidFill>
              <a:schemeClr val="accent1">
                <a:lumMod val="40000"/>
                <a:lumOff val="60000"/>
              </a:schemeClr>
            </a:solidFill>
          </a:ln>
        </p:spPr>
        <p:txBody>
          <a:bodyPr anchor="ctr">
            <a:normAutofit/>
          </a:bodyPr>
          <a:lstStyle>
            <a:lvl1pPr marL="0" indent="0" algn="ctr">
              <a:buNone/>
              <a:defRPr sz="1800"/>
            </a:lvl1pPr>
          </a:lstStyle>
          <a:p>
            <a:r>
              <a:rPr lang="en-US"/>
              <a:t>Logo</a:t>
            </a:r>
          </a:p>
        </p:txBody>
      </p:sp>
      <p:sp>
        <p:nvSpPr>
          <p:cNvPr id="27" name="Text Placeholder 4">
            <a:extLst>
              <a:ext uri="{FF2B5EF4-FFF2-40B4-BE49-F238E27FC236}">
                <a16:creationId xmlns:a16="http://schemas.microsoft.com/office/drawing/2014/main" id="{F12EC0AE-36BB-D6F5-C8C0-DF6DB7E72D39}"/>
              </a:ext>
            </a:extLst>
          </p:cNvPr>
          <p:cNvSpPr>
            <a:spLocks noGrp="1"/>
          </p:cNvSpPr>
          <p:nvPr>
            <p:ph type="body" sz="quarter" idx="17" hasCustomPrompt="1"/>
          </p:nvPr>
        </p:nvSpPr>
        <p:spPr>
          <a:xfrm>
            <a:off x="7315199" y="3960927"/>
            <a:ext cx="1908313" cy="344901"/>
          </a:xfrm>
        </p:spPr>
        <p:txBody>
          <a:bodyPr>
            <a:normAutofit/>
          </a:bodyPr>
          <a:lstStyle>
            <a:lvl1pPr marL="0" indent="0" algn="ctr">
              <a:buNone/>
              <a:defRPr sz="1600" b="1" i="0">
                <a:latin typeface="Mulish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Acronym</a:t>
            </a:r>
          </a:p>
        </p:txBody>
      </p:sp>
      <p:sp>
        <p:nvSpPr>
          <p:cNvPr id="28" name="Text Placeholder 4">
            <a:extLst>
              <a:ext uri="{FF2B5EF4-FFF2-40B4-BE49-F238E27FC236}">
                <a16:creationId xmlns:a16="http://schemas.microsoft.com/office/drawing/2014/main" id="{5423A429-F1F8-B189-125B-66BB4017D954}"/>
              </a:ext>
            </a:extLst>
          </p:cNvPr>
          <p:cNvSpPr>
            <a:spLocks noGrp="1"/>
          </p:cNvSpPr>
          <p:nvPr>
            <p:ph type="body" sz="quarter" idx="18" hasCustomPrompt="1"/>
          </p:nvPr>
        </p:nvSpPr>
        <p:spPr>
          <a:xfrm>
            <a:off x="7315199" y="4371744"/>
            <a:ext cx="1908313" cy="1025649"/>
          </a:xfrm>
        </p:spPr>
        <p:txBody>
          <a:bodyPr>
            <a:normAutofit/>
          </a:bodyPr>
          <a:lstStyle>
            <a:lvl1pPr marL="0" indent="0" algn="ctr">
              <a:buNone/>
              <a:defRPr sz="1600" b="0" i="0">
                <a:latin typeface="Mulish"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Organization Name</a:t>
            </a:r>
          </a:p>
        </p:txBody>
      </p:sp>
      <p:sp>
        <p:nvSpPr>
          <p:cNvPr id="36" name="Rectangle 35">
            <a:extLst>
              <a:ext uri="{FF2B5EF4-FFF2-40B4-BE49-F238E27FC236}">
                <a16:creationId xmlns:a16="http://schemas.microsoft.com/office/drawing/2014/main" id="{4A48CF55-B976-FA65-338D-90D73D8175CB}"/>
              </a:ext>
            </a:extLst>
          </p:cNvPr>
          <p:cNvSpPr/>
          <p:nvPr userDrawn="1"/>
        </p:nvSpPr>
        <p:spPr>
          <a:xfrm rot="2700000">
            <a:off x="6890116" y="2791389"/>
            <a:ext cx="465849" cy="46584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451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Closing_1">
    <p:bg>
      <p:bgPr>
        <a:gradFill>
          <a:gsLst>
            <a:gs pos="0">
              <a:srgbClr val="00C5A1"/>
            </a:gs>
            <a:gs pos="50000">
              <a:srgbClr val="1D7396"/>
            </a:gs>
            <a:gs pos="100000">
              <a:srgbClr val="3B228C"/>
            </a:gs>
          </a:gsLst>
          <a:lin ang="0" scaled="1"/>
        </a:gra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179434A-A889-54C7-E92E-5289B591856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732328" y="1874318"/>
            <a:ext cx="6038232" cy="2137534"/>
          </a:xfrm>
          <a:prstGeom prst="rect">
            <a:avLst/>
          </a:prstGeom>
        </p:spPr>
      </p:pic>
      <p:cxnSp>
        <p:nvCxnSpPr>
          <p:cNvPr id="8" name="Straight Connector 7">
            <a:extLst>
              <a:ext uri="{FF2B5EF4-FFF2-40B4-BE49-F238E27FC236}">
                <a16:creationId xmlns:a16="http://schemas.microsoft.com/office/drawing/2014/main" id="{4E5ED2AD-7766-0F38-C128-50DA5D53AF4E}"/>
              </a:ext>
            </a:extLst>
          </p:cNvPr>
          <p:cNvCxnSpPr>
            <a:cxnSpLocks/>
          </p:cNvCxnSpPr>
          <p:nvPr userDrawn="1"/>
        </p:nvCxnSpPr>
        <p:spPr>
          <a:xfrm>
            <a:off x="0" y="5261114"/>
            <a:ext cx="121920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A878D012-FE29-EC37-5044-A680B990C8D4}"/>
              </a:ext>
            </a:extLst>
          </p:cNvPr>
          <p:cNvSpPr/>
          <p:nvPr userDrawn="1"/>
        </p:nvSpPr>
        <p:spPr>
          <a:xfrm>
            <a:off x="4592097" y="4996070"/>
            <a:ext cx="2668493" cy="56984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162FEE-A27B-74C5-E5BA-6FF5BC86D306}"/>
              </a:ext>
            </a:extLst>
          </p:cNvPr>
          <p:cNvSpPr txBox="1"/>
          <p:nvPr userDrawn="1"/>
        </p:nvSpPr>
        <p:spPr>
          <a:xfrm>
            <a:off x="4592097" y="5069821"/>
            <a:ext cx="2668493" cy="400110"/>
          </a:xfrm>
          <a:prstGeom prst="rect">
            <a:avLst/>
          </a:prstGeom>
          <a:noFill/>
        </p:spPr>
        <p:txBody>
          <a:bodyPr wrap="square" rtlCol="0">
            <a:spAutoFit/>
          </a:bodyPr>
          <a:lstStyle/>
          <a:p>
            <a:pPr algn="ctr"/>
            <a:r>
              <a:rPr lang="en-US" sz="2000" b="1" i="0" err="1">
                <a:latin typeface="Mulish ExtraBold" pitchFamily="2" charset="77"/>
              </a:rPr>
              <a:t>mophi.org</a:t>
            </a:r>
            <a:endParaRPr lang="en-US" sz="2000" b="1" i="0">
              <a:latin typeface="Mulish ExtraBold" pitchFamily="2" charset="77"/>
            </a:endParaRPr>
          </a:p>
        </p:txBody>
      </p:sp>
    </p:spTree>
    <p:extLst>
      <p:ext uri="{BB962C8B-B14F-4D97-AF65-F5344CB8AC3E}">
        <p14:creationId xmlns:p14="http://schemas.microsoft.com/office/powerpoint/2010/main" val="1662640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_2">
    <p:bg>
      <p:bgPr>
        <a:gradFill>
          <a:gsLst>
            <a:gs pos="0">
              <a:srgbClr val="00C5A1"/>
            </a:gs>
            <a:gs pos="50000">
              <a:srgbClr val="1D7396"/>
            </a:gs>
            <a:gs pos="100000">
              <a:srgbClr val="3B228C"/>
            </a:gs>
          </a:gsLst>
          <a:lin ang="0" scaled="1"/>
        </a:gra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E5ED2AD-7766-0F38-C128-50DA5D53AF4E}"/>
              </a:ext>
            </a:extLst>
          </p:cNvPr>
          <p:cNvCxnSpPr>
            <a:cxnSpLocks/>
          </p:cNvCxnSpPr>
          <p:nvPr userDrawn="1"/>
        </p:nvCxnSpPr>
        <p:spPr>
          <a:xfrm>
            <a:off x="0" y="4267201"/>
            <a:ext cx="121920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A878D012-FE29-EC37-5044-A680B990C8D4}"/>
              </a:ext>
            </a:extLst>
          </p:cNvPr>
          <p:cNvSpPr/>
          <p:nvPr userDrawn="1"/>
        </p:nvSpPr>
        <p:spPr>
          <a:xfrm>
            <a:off x="9395209" y="5393635"/>
            <a:ext cx="2796792" cy="56984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162FEE-A27B-74C5-E5BA-6FF5BC86D306}"/>
              </a:ext>
            </a:extLst>
          </p:cNvPr>
          <p:cNvSpPr txBox="1"/>
          <p:nvPr userDrawn="1"/>
        </p:nvSpPr>
        <p:spPr>
          <a:xfrm>
            <a:off x="8932985" y="5467386"/>
            <a:ext cx="3593634" cy="400110"/>
          </a:xfrm>
          <a:prstGeom prst="rect">
            <a:avLst/>
          </a:prstGeom>
          <a:noFill/>
        </p:spPr>
        <p:txBody>
          <a:bodyPr wrap="square" rtlCol="0">
            <a:spAutoFit/>
          </a:bodyPr>
          <a:lstStyle/>
          <a:p>
            <a:pPr algn="ctr"/>
            <a:r>
              <a:rPr lang="en-US" sz="2000" b="1" i="0" err="1">
                <a:latin typeface="Mulish ExtraBold" pitchFamily="2" charset="77"/>
              </a:rPr>
              <a:t>mophi.org</a:t>
            </a:r>
            <a:endParaRPr lang="en-US" sz="2000" b="1" i="0">
              <a:latin typeface="Mulish ExtraBold" pitchFamily="2" charset="77"/>
            </a:endParaRPr>
          </a:p>
        </p:txBody>
      </p:sp>
      <p:pic>
        <p:nvPicPr>
          <p:cNvPr id="2" name="Graphic 1">
            <a:extLst>
              <a:ext uri="{FF2B5EF4-FFF2-40B4-BE49-F238E27FC236}">
                <a16:creationId xmlns:a16="http://schemas.microsoft.com/office/drawing/2014/main" id="{9FFC7995-DCEB-198E-4136-E07F89DB3A75}"/>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24868"/>
          <a:stretch/>
        </p:blipFill>
        <p:spPr>
          <a:xfrm>
            <a:off x="5735782" y="0"/>
            <a:ext cx="6481399" cy="6843784"/>
          </a:xfrm>
          <a:prstGeom prst="rect">
            <a:avLst/>
          </a:prstGeom>
        </p:spPr>
      </p:pic>
      <p:pic>
        <p:nvPicPr>
          <p:cNvPr id="5" name="Graphic 4">
            <a:extLst>
              <a:ext uri="{FF2B5EF4-FFF2-40B4-BE49-F238E27FC236}">
                <a16:creationId xmlns:a16="http://schemas.microsoft.com/office/drawing/2014/main" id="{F179434A-A889-54C7-E92E-5289B591856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994598" y="4750043"/>
            <a:ext cx="4052786" cy="1434686"/>
          </a:xfrm>
          <a:prstGeom prst="rect">
            <a:avLst/>
          </a:prstGeom>
        </p:spPr>
      </p:pic>
      <p:sp>
        <p:nvSpPr>
          <p:cNvPr id="4" name="Text Placeholder 3">
            <a:extLst>
              <a:ext uri="{FF2B5EF4-FFF2-40B4-BE49-F238E27FC236}">
                <a16:creationId xmlns:a16="http://schemas.microsoft.com/office/drawing/2014/main" id="{D218694E-9450-67AB-7BF0-72152A22D78F}"/>
              </a:ext>
            </a:extLst>
          </p:cNvPr>
          <p:cNvSpPr>
            <a:spLocks noGrp="1"/>
          </p:cNvSpPr>
          <p:nvPr>
            <p:ph type="body" sz="quarter" idx="10" hasCustomPrompt="1"/>
          </p:nvPr>
        </p:nvSpPr>
        <p:spPr>
          <a:xfrm>
            <a:off x="1868487" y="1812941"/>
            <a:ext cx="8455025" cy="1555716"/>
          </a:xfrm>
        </p:spPr>
        <p:txBody>
          <a:bodyPr>
            <a:normAutofit/>
          </a:bodyPr>
          <a:lstStyle>
            <a:lvl1pPr marL="0" indent="0" algn="ctr">
              <a:buNone/>
              <a:defRPr sz="8800" b="1" i="0">
                <a:solidFill>
                  <a:schemeClr val="bg1"/>
                </a:solidFill>
                <a:latin typeface="Mulish ExtraBold"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Thank You</a:t>
            </a:r>
          </a:p>
        </p:txBody>
      </p:sp>
    </p:spTree>
    <p:extLst>
      <p:ext uri="{BB962C8B-B14F-4D97-AF65-F5344CB8AC3E}">
        <p14:creationId xmlns:p14="http://schemas.microsoft.com/office/powerpoint/2010/main" val="3439700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85989-9DAC-0DB7-3CCB-B1576EFCB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4486B-E2A4-F4DF-4F31-AFA9D1F310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6E56E-AB99-73E6-D8EF-4A6257CEB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275B63-0AE2-1757-C3B1-F908BF8705A9}"/>
              </a:ext>
            </a:extLst>
          </p:cNvPr>
          <p:cNvSpPr>
            <a:spLocks noGrp="1"/>
          </p:cNvSpPr>
          <p:nvPr>
            <p:ph type="dt" sz="half" idx="10"/>
          </p:nvPr>
        </p:nvSpPr>
        <p:spPr>
          <a:xfrm>
            <a:off x="838200" y="6356350"/>
            <a:ext cx="2743200" cy="365125"/>
          </a:xfrm>
          <a:prstGeom prst="rect">
            <a:avLst/>
          </a:prstGeom>
        </p:spPr>
        <p:txBody>
          <a:bodyPr/>
          <a:lstStyle/>
          <a:p>
            <a:fld id="{EED66F7F-D55B-6D44-90FD-D7FCDF7A47CA}" type="datetimeFigureOut">
              <a:rPr lang="en-US" smtClean="0"/>
              <a:t>4/20/2026</a:t>
            </a:fld>
            <a:endParaRPr lang="en-US"/>
          </a:p>
        </p:txBody>
      </p:sp>
      <p:sp>
        <p:nvSpPr>
          <p:cNvPr id="6" name="Footer Placeholder 5">
            <a:extLst>
              <a:ext uri="{FF2B5EF4-FFF2-40B4-BE49-F238E27FC236}">
                <a16:creationId xmlns:a16="http://schemas.microsoft.com/office/drawing/2014/main" id="{2B7B6974-2CDE-A88A-8842-3CD346FA4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0F0C5D-ADBD-53BC-0C3F-C632E61B9361}"/>
              </a:ext>
            </a:extLst>
          </p:cNvPr>
          <p:cNvSpPr>
            <a:spLocks noGrp="1"/>
          </p:cNvSpPr>
          <p:nvPr>
            <p:ph type="sldNum" sz="quarter" idx="12"/>
          </p:nvPr>
        </p:nvSpPr>
        <p:spPr>
          <a:xfrm>
            <a:off x="8610600" y="6356350"/>
            <a:ext cx="2743200" cy="365125"/>
          </a:xfrm>
          <a:prstGeom prst="rect">
            <a:avLst/>
          </a:prstGeom>
        </p:spPr>
        <p:txBody>
          <a:bodyPr/>
          <a:lstStyle/>
          <a:p>
            <a:fld id="{AF3FDB89-9EB6-6E46-983C-4914F04387C6}" type="slidenum">
              <a:rPr lang="en-US" smtClean="0"/>
              <a:t>‹#›</a:t>
            </a:fld>
            <a:endParaRPr lang="en-US"/>
          </a:p>
        </p:txBody>
      </p:sp>
    </p:spTree>
    <p:extLst>
      <p:ext uri="{BB962C8B-B14F-4D97-AF65-F5344CB8AC3E}">
        <p14:creationId xmlns:p14="http://schemas.microsoft.com/office/powerpoint/2010/main" val="1087596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B1452-7179-B1BD-5EC6-1B8017165F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140A55-1D4E-1D15-5987-D80BAB563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2A20AD-B45D-389B-C30C-694143BDB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5A2090-6AE8-CCB7-4D29-943F10C595FF}"/>
              </a:ext>
            </a:extLst>
          </p:cNvPr>
          <p:cNvSpPr>
            <a:spLocks noGrp="1"/>
          </p:cNvSpPr>
          <p:nvPr>
            <p:ph type="dt" sz="half" idx="10"/>
          </p:nvPr>
        </p:nvSpPr>
        <p:spPr>
          <a:xfrm>
            <a:off x="838200" y="6356350"/>
            <a:ext cx="2743200" cy="365125"/>
          </a:xfrm>
          <a:prstGeom prst="rect">
            <a:avLst/>
          </a:prstGeom>
        </p:spPr>
        <p:txBody>
          <a:bodyPr/>
          <a:lstStyle/>
          <a:p>
            <a:fld id="{EED66F7F-D55B-6D44-90FD-D7FCDF7A47CA}" type="datetimeFigureOut">
              <a:rPr lang="en-US" smtClean="0"/>
              <a:t>4/20/2026</a:t>
            </a:fld>
            <a:endParaRPr lang="en-US"/>
          </a:p>
        </p:txBody>
      </p:sp>
      <p:sp>
        <p:nvSpPr>
          <p:cNvPr id="6" name="Footer Placeholder 5">
            <a:extLst>
              <a:ext uri="{FF2B5EF4-FFF2-40B4-BE49-F238E27FC236}">
                <a16:creationId xmlns:a16="http://schemas.microsoft.com/office/drawing/2014/main" id="{211F528E-8C16-F23A-A59F-3160740F47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BE021-12AA-A4FE-ED1D-CD0D124AF674}"/>
              </a:ext>
            </a:extLst>
          </p:cNvPr>
          <p:cNvSpPr>
            <a:spLocks noGrp="1"/>
          </p:cNvSpPr>
          <p:nvPr>
            <p:ph type="sldNum" sz="quarter" idx="12"/>
          </p:nvPr>
        </p:nvSpPr>
        <p:spPr>
          <a:xfrm>
            <a:off x="8610600" y="6356350"/>
            <a:ext cx="2743200" cy="365125"/>
          </a:xfrm>
          <a:prstGeom prst="rect">
            <a:avLst/>
          </a:prstGeom>
        </p:spPr>
        <p:txBody>
          <a:bodyPr/>
          <a:lstStyle/>
          <a:p>
            <a:fld id="{AF3FDB89-9EB6-6E46-983C-4914F04387C6}" type="slidenum">
              <a:rPr lang="en-US" smtClean="0"/>
              <a:t>‹#›</a:t>
            </a:fld>
            <a:endParaRPr lang="en-US"/>
          </a:p>
        </p:txBody>
      </p:sp>
    </p:spTree>
    <p:extLst>
      <p:ext uri="{BB962C8B-B14F-4D97-AF65-F5344CB8AC3E}">
        <p14:creationId xmlns:p14="http://schemas.microsoft.com/office/powerpoint/2010/main" val="3028612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E04C3-E384-4455-9A34-AEA9D9B2D3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48BBBD-E230-E615-5941-6B5311BE31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5C322-A533-6ECC-457B-863F13124585}"/>
              </a:ext>
            </a:extLst>
          </p:cNvPr>
          <p:cNvSpPr>
            <a:spLocks noGrp="1"/>
          </p:cNvSpPr>
          <p:nvPr>
            <p:ph type="dt" sz="half" idx="10"/>
          </p:nvPr>
        </p:nvSpPr>
        <p:spPr>
          <a:xfrm>
            <a:off x="838200" y="6356350"/>
            <a:ext cx="2743200" cy="365125"/>
          </a:xfrm>
          <a:prstGeom prst="rect">
            <a:avLst/>
          </a:prstGeom>
        </p:spPr>
        <p:txBody>
          <a:bodyPr/>
          <a:lstStyle/>
          <a:p>
            <a:fld id="{EED66F7F-D55B-6D44-90FD-D7FCDF7A47CA}" type="datetimeFigureOut">
              <a:rPr lang="en-US" smtClean="0"/>
              <a:t>4/20/2026</a:t>
            </a:fld>
            <a:endParaRPr lang="en-US"/>
          </a:p>
        </p:txBody>
      </p:sp>
      <p:sp>
        <p:nvSpPr>
          <p:cNvPr id="5" name="Footer Placeholder 4">
            <a:extLst>
              <a:ext uri="{FF2B5EF4-FFF2-40B4-BE49-F238E27FC236}">
                <a16:creationId xmlns:a16="http://schemas.microsoft.com/office/drawing/2014/main" id="{51E500DA-8A2C-E376-3454-C42722AB13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B42C41-683E-0037-A0D0-8717C95B9B48}"/>
              </a:ext>
            </a:extLst>
          </p:cNvPr>
          <p:cNvSpPr>
            <a:spLocks noGrp="1"/>
          </p:cNvSpPr>
          <p:nvPr>
            <p:ph type="sldNum" sz="quarter" idx="12"/>
          </p:nvPr>
        </p:nvSpPr>
        <p:spPr>
          <a:xfrm>
            <a:off x="8610600" y="6356350"/>
            <a:ext cx="2743200" cy="365125"/>
          </a:xfrm>
          <a:prstGeom prst="rect">
            <a:avLst/>
          </a:prstGeom>
        </p:spPr>
        <p:txBody>
          <a:bodyPr/>
          <a:lstStyle/>
          <a:p>
            <a:fld id="{AF3FDB89-9EB6-6E46-983C-4914F04387C6}" type="slidenum">
              <a:rPr lang="en-US" smtClean="0"/>
              <a:t>‹#›</a:t>
            </a:fld>
            <a:endParaRPr lang="en-US"/>
          </a:p>
        </p:txBody>
      </p:sp>
    </p:spTree>
    <p:extLst>
      <p:ext uri="{BB962C8B-B14F-4D97-AF65-F5344CB8AC3E}">
        <p14:creationId xmlns:p14="http://schemas.microsoft.com/office/powerpoint/2010/main" val="2056892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_2">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5AC1A4-07FD-EEA1-C0B6-EEB7302D88AA}"/>
              </a:ext>
            </a:extLst>
          </p:cNvPr>
          <p:cNvSpPr/>
          <p:nvPr userDrawn="1"/>
        </p:nvSpPr>
        <p:spPr>
          <a:xfrm rot="10800000">
            <a:off x="4717774" y="-2"/>
            <a:ext cx="7474226" cy="68580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96861A-E9D6-F36B-B404-B3FA32613E95}"/>
              </a:ext>
            </a:extLst>
          </p:cNvPr>
          <p:cNvSpPr>
            <a:spLocks noGrp="1"/>
          </p:cNvSpPr>
          <p:nvPr>
            <p:ph type="ctrTitle" hasCustomPrompt="1"/>
          </p:nvPr>
        </p:nvSpPr>
        <p:spPr>
          <a:xfrm>
            <a:off x="5277678" y="2149790"/>
            <a:ext cx="6393874" cy="2551958"/>
          </a:xfrm>
        </p:spPr>
        <p:txBody>
          <a:bodyPr anchor="b"/>
          <a:lstStyle>
            <a:lvl1pPr algn="l">
              <a:defRPr sz="6000">
                <a:solidFill>
                  <a:schemeClr val="accent1">
                    <a:lumMod val="60000"/>
                    <a:lumOff val="40000"/>
                  </a:schemeClr>
                </a:solidFill>
              </a:defRPr>
            </a:lvl1pPr>
          </a:lstStyle>
          <a:p>
            <a:r>
              <a:rPr lang="en-US"/>
              <a:t>Presentation Title</a:t>
            </a:r>
          </a:p>
        </p:txBody>
      </p:sp>
      <p:sp>
        <p:nvSpPr>
          <p:cNvPr id="3" name="Subtitle 2">
            <a:extLst>
              <a:ext uri="{FF2B5EF4-FFF2-40B4-BE49-F238E27FC236}">
                <a16:creationId xmlns:a16="http://schemas.microsoft.com/office/drawing/2014/main" id="{4C45A5EC-452E-CDE2-C813-39F44A8D49D2}"/>
              </a:ext>
            </a:extLst>
          </p:cNvPr>
          <p:cNvSpPr>
            <a:spLocks noGrp="1"/>
          </p:cNvSpPr>
          <p:nvPr>
            <p:ph type="subTitle" idx="1"/>
          </p:nvPr>
        </p:nvSpPr>
        <p:spPr>
          <a:xfrm>
            <a:off x="5277676" y="4796406"/>
            <a:ext cx="6393874" cy="84314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Graphic 3">
            <a:extLst>
              <a:ext uri="{FF2B5EF4-FFF2-40B4-BE49-F238E27FC236}">
                <a16:creationId xmlns:a16="http://schemas.microsoft.com/office/drawing/2014/main" id="{A2260CEF-2281-A56F-A226-9A5B6D6AAD9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0359" y="952602"/>
            <a:ext cx="3777056" cy="3777056"/>
          </a:xfrm>
          <a:prstGeom prst="rect">
            <a:avLst/>
          </a:prstGeom>
        </p:spPr>
      </p:pic>
      <p:sp>
        <p:nvSpPr>
          <p:cNvPr id="5" name="Rectangle 4">
            <a:extLst>
              <a:ext uri="{FF2B5EF4-FFF2-40B4-BE49-F238E27FC236}">
                <a16:creationId xmlns:a16="http://schemas.microsoft.com/office/drawing/2014/main" id="{134851FC-3DC9-A45A-02F0-E665C11E7429}"/>
              </a:ext>
            </a:extLst>
          </p:cNvPr>
          <p:cNvSpPr/>
          <p:nvPr userDrawn="1"/>
        </p:nvSpPr>
        <p:spPr>
          <a:xfrm>
            <a:off x="0" y="6625066"/>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6E205F-BC9E-BC3A-B0D7-620D9FF82D91}"/>
              </a:ext>
            </a:extLst>
          </p:cNvPr>
          <p:cNvSpPr/>
          <p:nvPr userDrawn="1"/>
        </p:nvSpPr>
        <p:spPr>
          <a:xfrm>
            <a:off x="0" y="5533538"/>
            <a:ext cx="4717774" cy="109152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CDF0EA4A-31F5-13CA-596E-9EF206354C55}"/>
              </a:ext>
            </a:extLst>
          </p:cNvPr>
          <p:cNvSpPr txBox="1">
            <a:spLocks/>
          </p:cNvSpPr>
          <p:nvPr userDrawn="1"/>
        </p:nvSpPr>
        <p:spPr>
          <a:xfrm>
            <a:off x="364529" y="5748067"/>
            <a:ext cx="3988716" cy="64406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ulish" pitchFamily="2" charset="77"/>
                <a:ea typeface="+mn-ea"/>
                <a:cs typeface="+mn-cs"/>
              </a:defRPr>
            </a:lvl1pPr>
            <a:lvl2pPr marL="457200" indent="0" algn="ctr" defTabSz="914400" rtl="0" eaLnBrk="1" latinLnBrk="0" hangingPunct="1">
              <a:lnSpc>
                <a:spcPct val="90000"/>
              </a:lnSpc>
              <a:spcBef>
                <a:spcPts val="500"/>
              </a:spcBef>
              <a:buSzPct val="80000"/>
              <a:buFont typeface="Courier New" panose="02070309020205020404" pitchFamily="49" charset="0"/>
              <a:buNone/>
              <a:defRPr sz="2000" kern="1200">
                <a:solidFill>
                  <a:schemeClr val="tx1"/>
                </a:solidFill>
                <a:latin typeface="Mulish" pitchFamily="2" charset="77"/>
                <a:ea typeface="+mn-ea"/>
                <a:cs typeface="+mn-cs"/>
              </a:defRPr>
            </a:lvl2pPr>
            <a:lvl3pPr marL="914400" indent="0" algn="ctr" defTabSz="914400" rtl="0" eaLnBrk="1" latinLnBrk="0" hangingPunct="1">
              <a:lnSpc>
                <a:spcPct val="90000"/>
              </a:lnSpc>
              <a:spcBef>
                <a:spcPts val="500"/>
              </a:spcBef>
              <a:buClr>
                <a:schemeClr val="accent1"/>
              </a:buClr>
              <a:buFont typeface="Wingdings" pitchFamily="2" charset="2"/>
              <a:buNone/>
              <a:defRPr sz="1800" kern="1200">
                <a:solidFill>
                  <a:schemeClr val="tx1"/>
                </a:solidFill>
                <a:latin typeface="Mulish"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ulish"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ulish"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a:t>Date</a:t>
            </a:r>
          </a:p>
        </p:txBody>
      </p:sp>
    </p:spTree>
    <p:extLst>
      <p:ext uri="{BB962C8B-B14F-4D97-AF65-F5344CB8AC3E}">
        <p14:creationId xmlns:p14="http://schemas.microsoft.com/office/powerpoint/2010/main" val="1560503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A1CE8D-5038-74C9-5DC1-9D716E0782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B9C7A3-E4D3-EF54-60B3-1F25888FE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13EC6-1130-C056-35BF-94FDB29D0D88}"/>
              </a:ext>
            </a:extLst>
          </p:cNvPr>
          <p:cNvSpPr>
            <a:spLocks noGrp="1"/>
          </p:cNvSpPr>
          <p:nvPr>
            <p:ph type="dt" sz="half" idx="10"/>
          </p:nvPr>
        </p:nvSpPr>
        <p:spPr>
          <a:xfrm>
            <a:off x="838200" y="6356350"/>
            <a:ext cx="2743200" cy="365125"/>
          </a:xfrm>
          <a:prstGeom prst="rect">
            <a:avLst/>
          </a:prstGeom>
        </p:spPr>
        <p:txBody>
          <a:bodyPr/>
          <a:lstStyle/>
          <a:p>
            <a:fld id="{EED66F7F-D55B-6D44-90FD-D7FCDF7A47CA}" type="datetimeFigureOut">
              <a:rPr lang="en-US" smtClean="0"/>
              <a:t>4/20/2026</a:t>
            </a:fld>
            <a:endParaRPr lang="en-US"/>
          </a:p>
        </p:txBody>
      </p:sp>
      <p:sp>
        <p:nvSpPr>
          <p:cNvPr id="5" name="Footer Placeholder 4">
            <a:extLst>
              <a:ext uri="{FF2B5EF4-FFF2-40B4-BE49-F238E27FC236}">
                <a16:creationId xmlns:a16="http://schemas.microsoft.com/office/drawing/2014/main" id="{20396954-F588-6226-E952-8E6C815CB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CED27F-4931-3F95-ACDC-02ABD01F9B39}"/>
              </a:ext>
            </a:extLst>
          </p:cNvPr>
          <p:cNvSpPr>
            <a:spLocks noGrp="1"/>
          </p:cNvSpPr>
          <p:nvPr>
            <p:ph type="sldNum" sz="quarter" idx="12"/>
          </p:nvPr>
        </p:nvSpPr>
        <p:spPr>
          <a:xfrm>
            <a:off x="8610600" y="6356350"/>
            <a:ext cx="2743200" cy="365125"/>
          </a:xfrm>
          <a:prstGeom prst="rect">
            <a:avLst/>
          </a:prstGeom>
        </p:spPr>
        <p:txBody>
          <a:bodyPr/>
          <a:lstStyle/>
          <a:p>
            <a:fld id="{AF3FDB89-9EB6-6E46-983C-4914F04387C6}" type="slidenum">
              <a:rPr lang="en-US" smtClean="0"/>
              <a:t>‹#›</a:t>
            </a:fld>
            <a:endParaRPr lang="en-US"/>
          </a:p>
        </p:txBody>
      </p:sp>
    </p:spTree>
    <p:extLst>
      <p:ext uri="{BB962C8B-B14F-4D97-AF65-F5344CB8AC3E}">
        <p14:creationId xmlns:p14="http://schemas.microsoft.com/office/powerpoint/2010/main" val="168659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D7D5-36F6-69B1-7D4B-D3780EBA3BB5}"/>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C10A9D46-BAF5-029B-A925-76BAE96874CA}"/>
              </a:ext>
            </a:extLst>
          </p:cNvPr>
          <p:cNvSpPr>
            <a:spLocks noGrp="1"/>
          </p:cNvSpPr>
          <p:nvPr>
            <p:ph idx="1"/>
          </p:nvPr>
        </p:nvSpPr>
        <p:spPr>
          <a:xfrm>
            <a:off x="838200" y="169003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raphic 6">
            <a:extLst>
              <a:ext uri="{FF2B5EF4-FFF2-40B4-BE49-F238E27FC236}">
                <a16:creationId xmlns:a16="http://schemas.microsoft.com/office/drawing/2014/main" id="{DF4EF5E1-7F4C-D067-D9B2-0C51E99493C9}"/>
              </a:ext>
            </a:extLst>
          </p:cNvPr>
          <p:cNvSpPr/>
          <p:nvPr/>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4D5CEA84-A7E4-EDC6-02E0-53083974B2BB}"/>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9A23A46D-0E0A-67A0-FF95-99ECD554EA9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6892" y="5873262"/>
            <a:ext cx="579194" cy="579194"/>
          </a:xfrm>
          <a:prstGeom prst="rect">
            <a:avLst/>
          </a:prstGeom>
        </p:spPr>
      </p:pic>
    </p:spTree>
    <p:extLst>
      <p:ext uri="{BB962C8B-B14F-4D97-AF65-F5344CB8AC3E}">
        <p14:creationId xmlns:p14="http://schemas.microsoft.com/office/powerpoint/2010/main" val="398089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am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D7D5-36F6-69B1-7D4B-D3780EBA3BB5}"/>
              </a:ext>
            </a:extLst>
          </p:cNvPr>
          <p:cNvSpPr>
            <a:spLocks noGrp="1"/>
          </p:cNvSpPr>
          <p:nvPr>
            <p:ph type="title"/>
          </p:nvPr>
        </p:nvSpPr>
        <p:spPr>
          <a:xfrm>
            <a:off x="838200" y="139838"/>
            <a:ext cx="10515600" cy="1025649"/>
          </a:xfrm>
        </p:spPr>
        <p:txBody>
          <a:bodyPr anchor="b"/>
          <a:lstStyle/>
          <a:p>
            <a:r>
              <a:rPr lang="en-US"/>
              <a:t>Click to edit Master title style</a:t>
            </a:r>
          </a:p>
        </p:txBody>
      </p:sp>
      <p:sp>
        <p:nvSpPr>
          <p:cNvPr id="8" name="Graphic 6">
            <a:extLst>
              <a:ext uri="{FF2B5EF4-FFF2-40B4-BE49-F238E27FC236}">
                <a16:creationId xmlns:a16="http://schemas.microsoft.com/office/drawing/2014/main" id="{DF4EF5E1-7F4C-D067-D9B2-0C51E99493C9}"/>
              </a:ext>
            </a:extLst>
          </p:cNvPr>
          <p:cNvSpPr/>
          <p:nvPr/>
        </p:nvSpPr>
        <p:spPr>
          <a:xfrm rot="2700000">
            <a:off x="394412" y="619582"/>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4D5CEA84-A7E4-EDC6-02E0-53083974B2BB}"/>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9A23A46D-0E0A-67A0-FF95-99ECD554EA9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6892" y="5873262"/>
            <a:ext cx="579194" cy="579194"/>
          </a:xfrm>
          <a:prstGeom prst="rect">
            <a:avLst/>
          </a:prstGeom>
        </p:spPr>
      </p:pic>
    </p:spTree>
    <p:extLst>
      <p:ext uri="{BB962C8B-B14F-4D97-AF65-F5344CB8AC3E}">
        <p14:creationId xmlns:p14="http://schemas.microsoft.com/office/powerpoint/2010/main" val="3117191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_Arrow">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B7DF412-E812-7327-25F3-2BD46159D97C}"/>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24868"/>
          <a:stretch/>
        </p:blipFill>
        <p:spPr>
          <a:xfrm>
            <a:off x="5735782" y="0"/>
            <a:ext cx="6481399" cy="6843784"/>
          </a:xfrm>
          <a:prstGeom prst="rect">
            <a:avLst/>
          </a:prstGeom>
        </p:spPr>
      </p:pic>
      <p:sp>
        <p:nvSpPr>
          <p:cNvPr id="2" name="Title 1">
            <a:extLst>
              <a:ext uri="{FF2B5EF4-FFF2-40B4-BE49-F238E27FC236}">
                <a16:creationId xmlns:a16="http://schemas.microsoft.com/office/drawing/2014/main" id="{9227D7D5-36F6-69B1-7D4B-D3780EBA3BB5}"/>
              </a:ext>
            </a:extLst>
          </p:cNvPr>
          <p:cNvSpPr>
            <a:spLocks noGrp="1"/>
          </p:cNvSpPr>
          <p:nvPr>
            <p:ph type="title"/>
          </p:nvPr>
        </p:nvSpPr>
        <p:spPr>
          <a:xfrm>
            <a:off x="838200" y="365125"/>
            <a:ext cx="10515600" cy="1025649"/>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C10A9D46-BAF5-029B-A925-76BAE96874CA}"/>
              </a:ext>
            </a:extLst>
          </p:cNvPr>
          <p:cNvSpPr>
            <a:spLocks noGrp="1"/>
          </p:cNvSpPr>
          <p:nvPr>
            <p:ph idx="1"/>
          </p:nvPr>
        </p:nvSpPr>
        <p:spPr>
          <a:xfrm>
            <a:off x="838200" y="169003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raphic 6">
            <a:extLst>
              <a:ext uri="{FF2B5EF4-FFF2-40B4-BE49-F238E27FC236}">
                <a16:creationId xmlns:a16="http://schemas.microsoft.com/office/drawing/2014/main" id="{DF4EF5E1-7F4C-D067-D9B2-0C51E99493C9}"/>
              </a:ext>
            </a:extLst>
          </p:cNvPr>
          <p:cNvSpPr/>
          <p:nvPr/>
        </p:nvSpPr>
        <p:spPr>
          <a:xfrm rot="2700000">
            <a:off x="394412" y="844869"/>
            <a:ext cx="365440" cy="365422"/>
          </a:xfrm>
          <a:custGeom>
            <a:avLst/>
            <a:gdLst>
              <a:gd name="connsiteX0" fmla="*/ 365423 w 365440"/>
              <a:gd name="connsiteY0" fmla="*/ 0 h 365422"/>
              <a:gd name="connsiteX1" fmla="*/ 365441 w 365440"/>
              <a:gd name="connsiteY1" fmla="*/ 365423 h 365422"/>
              <a:gd name="connsiteX2" fmla="*/ 215653 w 365440"/>
              <a:gd name="connsiteY2" fmla="*/ 365423 h 365422"/>
              <a:gd name="connsiteX3" fmla="*/ 215653 w 365440"/>
              <a:gd name="connsiteY3" fmla="*/ 149770 h 365422"/>
              <a:gd name="connsiteX4" fmla="*/ 0 w 365440"/>
              <a:gd name="connsiteY4" fmla="*/ 149770 h 365422"/>
              <a:gd name="connsiteX5" fmla="*/ 18 w 365440"/>
              <a:gd name="connsiteY5" fmla="*/ 0 h 365422"/>
              <a:gd name="connsiteX6" fmla="*/ 365423 w 365440"/>
              <a:gd name="connsiteY6" fmla="*/ 0 h 36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440" h="365422">
                <a:moveTo>
                  <a:pt x="365423" y="0"/>
                </a:moveTo>
                <a:lnTo>
                  <a:pt x="365441" y="365423"/>
                </a:lnTo>
                <a:lnTo>
                  <a:pt x="215653" y="365423"/>
                </a:lnTo>
                <a:lnTo>
                  <a:pt x="215653" y="149770"/>
                </a:lnTo>
                <a:lnTo>
                  <a:pt x="0" y="149770"/>
                </a:lnTo>
                <a:lnTo>
                  <a:pt x="18" y="0"/>
                </a:lnTo>
                <a:lnTo>
                  <a:pt x="365423" y="0"/>
                </a:lnTo>
                <a:close/>
              </a:path>
            </a:pathLst>
          </a:custGeom>
          <a:solidFill>
            <a:schemeClr val="accent1">
              <a:lumMod val="60000"/>
              <a:lumOff val="40000"/>
            </a:schemeClr>
          </a:solidFill>
          <a:ln w="87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4D5CEA84-A7E4-EDC6-02E0-53083974B2BB}"/>
              </a:ext>
            </a:extLst>
          </p:cNvPr>
          <p:cNvSpPr/>
          <p:nvPr userDrawn="1"/>
        </p:nvSpPr>
        <p:spPr>
          <a:xfrm>
            <a:off x="0" y="661181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9A23A46D-0E0A-67A0-FF95-99ECD554EA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476892" y="5873262"/>
            <a:ext cx="579194" cy="579194"/>
          </a:xfrm>
          <a:prstGeom prst="rect">
            <a:avLst/>
          </a:prstGeom>
        </p:spPr>
      </p:pic>
    </p:spTree>
    <p:extLst>
      <p:ext uri="{BB962C8B-B14F-4D97-AF65-F5344CB8AC3E}">
        <p14:creationId xmlns:p14="http://schemas.microsoft.com/office/powerpoint/2010/main" val="3605470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_Gradient">
    <p:bg>
      <p:bgPr>
        <a:gradFill>
          <a:gsLst>
            <a:gs pos="46000">
              <a:srgbClr val="246397"/>
            </a:gs>
            <a:gs pos="0">
              <a:schemeClr val="tx2"/>
            </a:gs>
            <a:gs pos="100000">
              <a:schemeClr val="accent2"/>
            </a:gs>
          </a:gsLst>
          <a:lin ang="27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BD8043-500A-ED4F-46B8-783E4387B36F}"/>
              </a:ext>
            </a:extLst>
          </p:cNvPr>
          <p:cNvSpPr>
            <a:spLocks noGrp="1"/>
          </p:cNvSpPr>
          <p:nvPr>
            <p:ph type="ctrTitle" hasCustomPrompt="1"/>
          </p:nvPr>
        </p:nvSpPr>
        <p:spPr>
          <a:xfrm>
            <a:off x="838199" y="1981491"/>
            <a:ext cx="6393874" cy="2551958"/>
          </a:xfrm>
        </p:spPr>
        <p:txBody>
          <a:bodyPr anchor="b"/>
          <a:lstStyle>
            <a:lvl1pPr algn="l">
              <a:defRPr sz="6000">
                <a:solidFill>
                  <a:schemeClr val="bg1"/>
                </a:solidFill>
              </a:defRPr>
            </a:lvl1pPr>
          </a:lstStyle>
          <a:p>
            <a:r>
              <a:rPr lang="en-US"/>
              <a:t>Section Title</a:t>
            </a:r>
          </a:p>
        </p:txBody>
      </p:sp>
      <p:pic>
        <p:nvPicPr>
          <p:cNvPr id="8" name="Graphic 7">
            <a:extLst>
              <a:ext uri="{FF2B5EF4-FFF2-40B4-BE49-F238E27FC236}">
                <a16:creationId xmlns:a16="http://schemas.microsoft.com/office/drawing/2014/main" id="{DA7D94E3-8BE6-5F84-0C37-36112A4526E9}"/>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24868"/>
          <a:stretch/>
        </p:blipFill>
        <p:spPr>
          <a:xfrm>
            <a:off x="5735782" y="0"/>
            <a:ext cx="6481399" cy="6843784"/>
          </a:xfrm>
          <a:prstGeom prst="rect">
            <a:avLst/>
          </a:prstGeom>
        </p:spPr>
      </p:pic>
      <p:sp>
        <p:nvSpPr>
          <p:cNvPr id="9" name="Subtitle 2">
            <a:extLst>
              <a:ext uri="{FF2B5EF4-FFF2-40B4-BE49-F238E27FC236}">
                <a16:creationId xmlns:a16="http://schemas.microsoft.com/office/drawing/2014/main" id="{5C18B0C7-B3E9-FC2E-C523-F3F0ED5B9B73}"/>
              </a:ext>
            </a:extLst>
          </p:cNvPr>
          <p:cNvSpPr>
            <a:spLocks noGrp="1"/>
          </p:cNvSpPr>
          <p:nvPr>
            <p:ph type="subTitle" idx="1"/>
          </p:nvPr>
        </p:nvSpPr>
        <p:spPr>
          <a:xfrm>
            <a:off x="838199" y="4547574"/>
            <a:ext cx="6393874" cy="117987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2592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Blue">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BD8043-500A-ED4F-46B8-783E4387B36F}"/>
              </a:ext>
            </a:extLst>
          </p:cNvPr>
          <p:cNvSpPr>
            <a:spLocks noGrp="1"/>
          </p:cNvSpPr>
          <p:nvPr>
            <p:ph type="ctrTitle" hasCustomPrompt="1"/>
          </p:nvPr>
        </p:nvSpPr>
        <p:spPr>
          <a:xfrm>
            <a:off x="838198" y="1981491"/>
            <a:ext cx="7097111" cy="2551958"/>
          </a:xfrm>
        </p:spPr>
        <p:txBody>
          <a:bodyPr anchor="b"/>
          <a:lstStyle>
            <a:lvl1pPr algn="l">
              <a:defRPr sz="6000">
                <a:solidFill>
                  <a:schemeClr val="bg1"/>
                </a:solidFill>
              </a:defRPr>
            </a:lvl1pPr>
          </a:lstStyle>
          <a:p>
            <a:r>
              <a:rPr lang="en-US"/>
              <a:t>Section Title</a:t>
            </a:r>
          </a:p>
        </p:txBody>
      </p:sp>
      <p:sp>
        <p:nvSpPr>
          <p:cNvPr id="9" name="Subtitle 2">
            <a:extLst>
              <a:ext uri="{FF2B5EF4-FFF2-40B4-BE49-F238E27FC236}">
                <a16:creationId xmlns:a16="http://schemas.microsoft.com/office/drawing/2014/main" id="{5C18B0C7-B3E9-FC2E-C523-F3F0ED5B9B73}"/>
              </a:ext>
            </a:extLst>
          </p:cNvPr>
          <p:cNvSpPr>
            <a:spLocks noGrp="1"/>
          </p:cNvSpPr>
          <p:nvPr>
            <p:ph type="subTitle" idx="1"/>
          </p:nvPr>
        </p:nvSpPr>
        <p:spPr>
          <a:xfrm>
            <a:off x="838198" y="4547574"/>
            <a:ext cx="7097111" cy="117987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Rectangle 1">
            <a:extLst>
              <a:ext uri="{FF2B5EF4-FFF2-40B4-BE49-F238E27FC236}">
                <a16:creationId xmlns:a16="http://schemas.microsoft.com/office/drawing/2014/main" id="{3B6145CC-6DCB-2FBB-BBA3-D45DA7E95345}"/>
              </a:ext>
            </a:extLst>
          </p:cNvPr>
          <p:cNvSpPr/>
          <p:nvPr userDrawn="1"/>
        </p:nvSpPr>
        <p:spPr>
          <a:xfrm>
            <a:off x="0" y="662232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915FB6-4E19-60B1-771B-76EA5F9F7AEC}"/>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b="22985"/>
          <a:stretch/>
        </p:blipFill>
        <p:spPr>
          <a:xfrm>
            <a:off x="8045669" y="3429001"/>
            <a:ext cx="4146331" cy="3193324"/>
          </a:xfrm>
          <a:prstGeom prst="rect">
            <a:avLst/>
          </a:prstGeom>
        </p:spPr>
      </p:pic>
    </p:spTree>
    <p:extLst>
      <p:ext uri="{BB962C8B-B14F-4D97-AF65-F5344CB8AC3E}">
        <p14:creationId xmlns:p14="http://schemas.microsoft.com/office/powerpoint/2010/main" val="150950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BD8043-500A-ED4F-46B8-783E4387B36F}"/>
              </a:ext>
            </a:extLst>
          </p:cNvPr>
          <p:cNvSpPr>
            <a:spLocks noGrp="1"/>
          </p:cNvSpPr>
          <p:nvPr>
            <p:ph type="ctrTitle" hasCustomPrompt="1"/>
          </p:nvPr>
        </p:nvSpPr>
        <p:spPr>
          <a:xfrm>
            <a:off x="838198" y="1981491"/>
            <a:ext cx="7097111" cy="2551958"/>
          </a:xfrm>
        </p:spPr>
        <p:txBody>
          <a:bodyPr anchor="b"/>
          <a:lstStyle>
            <a:lvl1pPr algn="l">
              <a:defRPr sz="6000">
                <a:solidFill>
                  <a:schemeClr val="tx1"/>
                </a:solidFill>
              </a:defRPr>
            </a:lvl1pPr>
          </a:lstStyle>
          <a:p>
            <a:r>
              <a:rPr lang="en-US"/>
              <a:t>Section Title</a:t>
            </a:r>
          </a:p>
        </p:txBody>
      </p:sp>
      <p:sp>
        <p:nvSpPr>
          <p:cNvPr id="9" name="Subtitle 2">
            <a:extLst>
              <a:ext uri="{FF2B5EF4-FFF2-40B4-BE49-F238E27FC236}">
                <a16:creationId xmlns:a16="http://schemas.microsoft.com/office/drawing/2014/main" id="{5C18B0C7-B3E9-FC2E-C523-F3F0ED5B9B73}"/>
              </a:ext>
            </a:extLst>
          </p:cNvPr>
          <p:cNvSpPr>
            <a:spLocks noGrp="1"/>
          </p:cNvSpPr>
          <p:nvPr>
            <p:ph type="subTitle" idx="1"/>
          </p:nvPr>
        </p:nvSpPr>
        <p:spPr>
          <a:xfrm>
            <a:off x="838198" y="4547574"/>
            <a:ext cx="7097111" cy="117987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Rectangle 1">
            <a:extLst>
              <a:ext uri="{FF2B5EF4-FFF2-40B4-BE49-F238E27FC236}">
                <a16:creationId xmlns:a16="http://schemas.microsoft.com/office/drawing/2014/main" id="{3B6145CC-6DCB-2FBB-BBA3-D45DA7E95345}"/>
              </a:ext>
            </a:extLst>
          </p:cNvPr>
          <p:cNvSpPr/>
          <p:nvPr userDrawn="1"/>
        </p:nvSpPr>
        <p:spPr>
          <a:xfrm>
            <a:off x="0" y="6622324"/>
            <a:ext cx="12192000" cy="246185"/>
          </a:xfrm>
          <a:prstGeom prst="rect">
            <a:avLst/>
          </a:prstGeom>
          <a:gradFill flip="none" rotWithShape="1">
            <a:gsLst>
              <a:gs pos="0">
                <a:schemeClr val="tx2"/>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915FB6-4E19-60B1-771B-76EA5F9F7AEC}"/>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b="22985"/>
          <a:stretch/>
        </p:blipFill>
        <p:spPr>
          <a:xfrm>
            <a:off x="8045669" y="3429001"/>
            <a:ext cx="4146331" cy="3193324"/>
          </a:xfrm>
          <a:prstGeom prst="rect">
            <a:avLst/>
          </a:prstGeom>
        </p:spPr>
      </p:pic>
    </p:spTree>
    <p:extLst>
      <p:ext uri="{BB962C8B-B14F-4D97-AF65-F5344CB8AC3E}">
        <p14:creationId xmlns:p14="http://schemas.microsoft.com/office/powerpoint/2010/main" val="1226976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85083-1F4E-E934-7783-BEEEE8059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7F9184-23D9-BEED-33C5-111C5FA9CD1E}"/>
              </a:ext>
            </a:extLst>
          </p:cNvPr>
          <p:cNvSpPr>
            <a:spLocks noGrp="1"/>
          </p:cNvSpPr>
          <p:nvPr>
            <p:ph type="body" idx="1"/>
          </p:nvPr>
        </p:nvSpPr>
        <p:spPr>
          <a:xfrm>
            <a:off x="838200" y="1825625"/>
            <a:ext cx="10515600" cy="44813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46251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6" r:id="rId3"/>
    <p:sldLayoutId id="2147483668" r:id="rId4"/>
    <p:sldLayoutId id="2147483678" r:id="rId5"/>
    <p:sldLayoutId id="2147483650" r:id="rId6"/>
    <p:sldLayoutId id="2147483651" r:id="rId7"/>
    <p:sldLayoutId id="2147483664" r:id="rId8"/>
    <p:sldLayoutId id="2147483669" r:id="rId9"/>
    <p:sldLayoutId id="2147483652" r:id="rId10"/>
    <p:sldLayoutId id="2147483661" r:id="rId11"/>
    <p:sldLayoutId id="2147483665" r:id="rId12"/>
    <p:sldLayoutId id="2147483662" r:id="rId13"/>
    <p:sldLayoutId id="2147483663" r:id="rId14"/>
    <p:sldLayoutId id="2147483653" r:id="rId15"/>
    <p:sldLayoutId id="2147483654" r:id="rId16"/>
    <p:sldLayoutId id="2147483673" r:id="rId17"/>
    <p:sldLayoutId id="2147483676" r:id="rId18"/>
    <p:sldLayoutId id="2147483677" r:id="rId19"/>
    <p:sldLayoutId id="2147483674" r:id="rId20"/>
    <p:sldLayoutId id="2147483675" r:id="rId21"/>
    <p:sldLayoutId id="2147483670" r:id="rId22"/>
    <p:sldLayoutId id="2147483671" r:id="rId23"/>
    <p:sldLayoutId id="2147483672" r:id="rId24"/>
    <p:sldLayoutId id="2147483655" r:id="rId25"/>
    <p:sldLayoutId id="2147483679" r:id="rId26"/>
    <p:sldLayoutId id="2147483656" r:id="rId27"/>
    <p:sldLayoutId id="2147483657" r:id="rId28"/>
    <p:sldLayoutId id="2147483658" r:id="rId29"/>
    <p:sldLayoutId id="2147483659" r:id="rId30"/>
  </p:sldLayoutIdLst>
  <p:txStyles>
    <p:titleStyle>
      <a:lvl1pPr algn="l" defTabSz="914400" rtl="0" eaLnBrk="1" latinLnBrk="0" hangingPunct="1">
        <a:lnSpc>
          <a:spcPct val="90000"/>
        </a:lnSpc>
        <a:spcBef>
          <a:spcPct val="0"/>
        </a:spcBef>
        <a:buNone/>
        <a:defRPr sz="4400" b="1" i="0" kern="1200">
          <a:solidFill>
            <a:schemeClr val="tx1"/>
          </a:solidFill>
          <a:latin typeface="Mulish Extra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77"/>
          <a:ea typeface="+mn-ea"/>
          <a:cs typeface="+mn-cs"/>
        </a:defRPr>
      </a:lvl1pPr>
      <a:lvl2pPr marL="6858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chemeClr val="tx1"/>
          </a:solidFill>
          <a:latin typeface="Mulish" pitchFamily="2" charset="77"/>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Mulish"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hyperlink" Target="https://us02web.zoom.us/meeting/register/FDs2BMy_T0SWJtWSyEnc_w"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forms.office.com/r/Q2wKCbuM1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hyperlink" Target="https://mophi.org/library/" TargetMode="External"/><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hyperlink" Target="https://mophi.org/#newsletter" TargetMode="External"/><Relationship Id="rId4" Type="http://schemas.openxmlformats.org/officeDocument/2006/relationships/hyperlink" Target="https://mophi.org/resources/local-public-health-in-actio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hyperlink" Target="https://mophi.org/member-orientation-hub/"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hyperlink" Target="https://forms.office.com/r/avREYwJZMC"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mocphe.sharepoint.com/:f:/s/Accreditation/IgA8gqkn3IkUSqIjW1Ps6OM7AXiPzMr4GqpI9s2dcyInIfo?e=MN3Ffb"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893BF-9057-195E-B4FC-7BC59BC6AC17}"/>
              </a:ext>
            </a:extLst>
          </p:cNvPr>
          <p:cNvSpPr>
            <a:spLocks noGrp="1"/>
          </p:cNvSpPr>
          <p:nvPr>
            <p:ph type="ctrTitle"/>
          </p:nvPr>
        </p:nvSpPr>
        <p:spPr/>
        <p:txBody>
          <a:bodyPr>
            <a:normAutofit fontScale="90000"/>
          </a:bodyPr>
          <a:lstStyle/>
          <a:p>
            <a:r>
              <a:rPr lang="en-US" dirty="0">
                <a:latin typeface="Mulish ExtraBold"/>
              </a:rPr>
              <a:t>Missouri </a:t>
            </a:r>
            <a:r>
              <a:rPr lang="en-US">
                <a:latin typeface="Mulish ExtraBold"/>
              </a:rPr>
              <a:t>Public Health Institute </a:t>
            </a:r>
            <a:r>
              <a:rPr lang="en-US" dirty="0">
                <a:latin typeface="Mulish ExtraBold"/>
              </a:rPr>
              <a:t>Updates</a:t>
            </a:r>
            <a:endParaRPr lang="en-US" dirty="0"/>
          </a:p>
        </p:txBody>
      </p:sp>
      <p:sp>
        <p:nvSpPr>
          <p:cNvPr id="3" name="Subtitle 2">
            <a:extLst>
              <a:ext uri="{FF2B5EF4-FFF2-40B4-BE49-F238E27FC236}">
                <a16:creationId xmlns:a16="http://schemas.microsoft.com/office/drawing/2014/main" id="{51D0EC2B-918B-E6BB-5857-99AE4986A030}"/>
              </a:ext>
            </a:extLst>
          </p:cNvPr>
          <p:cNvSpPr>
            <a:spLocks noGrp="1"/>
          </p:cNvSpPr>
          <p:nvPr>
            <p:ph type="subTitle" idx="1"/>
          </p:nvPr>
        </p:nvSpPr>
        <p:spPr/>
        <p:txBody>
          <a:bodyPr vert="horz" lIns="91440" tIns="45720" rIns="91440" bIns="45720" rtlCol="0" anchor="t">
            <a:normAutofit/>
          </a:bodyPr>
          <a:lstStyle/>
          <a:p>
            <a:r>
              <a:rPr lang="en-US">
                <a:latin typeface="Mulish"/>
              </a:rPr>
              <a:t>2026 Spring LPHA Regional Meetings</a:t>
            </a:r>
            <a:endParaRPr lang="en-US"/>
          </a:p>
        </p:txBody>
      </p:sp>
    </p:spTree>
    <p:extLst>
      <p:ext uri="{BB962C8B-B14F-4D97-AF65-F5344CB8AC3E}">
        <p14:creationId xmlns:p14="http://schemas.microsoft.com/office/powerpoint/2010/main" val="1277455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905C3C-DCC0-0B04-C0F5-2DACD7EC243D}"/>
              </a:ext>
            </a:extLst>
          </p:cNvPr>
          <p:cNvGrpSpPr/>
          <p:nvPr/>
        </p:nvGrpSpPr>
        <p:grpSpPr>
          <a:xfrm>
            <a:off x="-4540402" y="605420"/>
            <a:ext cx="15791230" cy="6115284"/>
            <a:chOff x="-4540402" y="605420"/>
            <a:chExt cx="15791230" cy="6115284"/>
          </a:xfrm>
        </p:grpSpPr>
        <p:sp>
          <p:nvSpPr>
            <p:cNvPr id="5" name="Block Arc 4">
              <a:extLst>
                <a:ext uri="{FF2B5EF4-FFF2-40B4-BE49-F238E27FC236}">
                  <a16:creationId xmlns:a16="http://schemas.microsoft.com/office/drawing/2014/main" id="{44A7CEB4-66E1-B646-CAC3-7BAAE6C15A34}"/>
                </a:ext>
              </a:extLst>
            </p:cNvPr>
            <p:cNvSpPr/>
            <p:nvPr/>
          </p:nvSpPr>
          <p:spPr>
            <a:xfrm>
              <a:off x="-4540402" y="605420"/>
              <a:ext cx="6115284" cy="6115284"/>
            </a:xfrm>
            <a:prstGeom prst="blockArc">
              <a:avLst>
                <a:gd name="adj1" fmla="val 18900000"/>
                <a:gd name="adj2" fmla="val 2700000"/>
                <a:gd name="adj3" fmla="val 353"/>
              </a:avLst>
            </a:prstGeom>
            <a:solidFill>
              <a:schemeClr val="tx1"/>
            </a:solidFill>
            <a:ln>
              <a:solidFill>
                <a:schemeClr val="tx1"/>
              </a:solidFill>
            </a:ln>
          </p:spPr>
          <p:style>
            <a:lnRef idx="2">
              <a:scrgbClr r="0" g="0" b="0"/>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CC709956-E715-CD5B-F4E7-BE87B32DE75E}"/>
                </a:ext>
              </a:extLst>
            </p:cNvPr>
            <p:cNvSpPr/>
            <p:nvPr/>
          </p:nvSpPr>
          <p:spPr>
            <a:xfrm>
              <a:off x="911287" y="1598528"/>
              <a:ext cx="10339541" cy="412779"/>
            </a:xfrm>
            <a:custGeom>
              <a:avLst/>
              <a:gdLst>
                <a:gd name="csX0" fmla="*/ 0 w 10339541"/>
                <a:gd name="csY0" fmla="*/ 0 h 412779"/>
                <a:gd name="csX1" fmla="*/ 10339541 w 10339541"/>
                <a:gd name="csY1" fmla="*/ 0 h 412779"/>
                <a:gd name="csX2" fmla="*/ 10339541 w 10339541"/>
                <a:gd name="csY2" fmla="*/ 412779 h 412779"/>
                <a:gd name="csX3" fmla="*/ 0 w 10339541"/>
                <a:gd name="csY3" fmla="*/ 412779 h 412779"/>
                <a:gd name="csX4" fmla="*/ 0 w 10339541"/>
                <a:gd name="csY4" fmla="*/ 0 h 412779"/>
              </a:gdLst>
              <a:ahLst/>
              <a:cxnLst>
                <a:cxn ang="0">
                  <a:pos x="csX0" y="csY0"/>
                </a:cxn>
                <a:cxn ang="0">
                  <a:pos x="csX1" y="csY1"/>
                </a:cxn>
                <a:cxn ang="0">
                  <a:pos x="csX2" y="csY2"/>
                </a:cxn>
                <a:cxn ang="0">
                  <a:pos x="csX3" y="csY3"/>
                </a:cxn>
                <a:cxn ang="0">
                  <a:pos x="csX4" y="csY4"/>
                </a:cxn>
              </a:cxnLst>
              <a:rect l="l" t="t" r="r" b="b"/>
              <a:pathLst>
                <a:path w="10339541" h="412779">
                  <a:moveTo>
                    <a:pt x="0" y="0"/>
                  </a:moveTo>
                  <a:lnTo>
                    <a:pt x="10339541" y="0"/>
                  </a:lnTo>
                  <a:lnTo>
                    <a:pt x="10339541" y="412779"/>
                  </a:lnTo>
                  <a:lnTo>
                    <a:pt x="0" y="412779"/>
                  </a:lnTo>
                  <a:lnTo>
                    <a:pt x="0" y="0"/>
                  </a:lnTo>
                  <a:close/>
                </a:path>
              </a:pathLst>
            </a:custGeom>
            <a:ln>
              <a:no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2764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a:t>Advocacy and Leadership </a:t>
              </a:r>
              <a:r>
                <a:rPr lang="en-US" sz="2000" kern="1200"/>
                <a:t>to Support Policy Change </a:t>
              </a:r>
            </a:p>
          </p:txBody>
        </p:sp>
        <p:sp>
          <p:nvSpPr>
            <p:cNvPr id="8" name="Oval 7">
              <a:extLst>
                <a:ext uri="{FF2B5EF4-FFF2-40B4-BE49-F238E27FC236}">
                  <a16:creationId xmlns:a16="http://schemas.microsoft.com/office/drawing/2014/main" id="{584D1382-7887-9BD1-9579-DC387ACBC0DD}"/>
                </a:ext>
              </a:extLst>
            </p:cNvPr>
            <p:cNvSpPr/>
            <p:nvPr/>
          </p:nvSpPr>
          <p:spPr>
            <a:xfrm>
              <a:off x="653300" y="1546931"/>
              <a:ext cx="515974" cy="515974"/>
            </a:xfrm>
            <a:prstGeom prst="ellipse">
              <a:avLst/>
            </a:prstGeom>
            <a:solidFill>
              <a:schemeClr val="accent4"/>
            </a:solidFill>
          </p:spPr>
          <p:style>
            <a:lnRef idx="2">
              <a:schemeClr val="accent4">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3854E8C8-5A1A-AE8F-5F27-D93528DDCC88}"/>
                </a:ext>
              </a:extLst>
            </p:cNvPr>
            <p:cNvSpPr/>
            <p:nvPr/>
          </p:nvSpPr>
          <p:spPr>
            <a:xfrm>
              <a:off x="1285096" y="2218061"/>
              <a:ext cx="9965732" cy="412779"/>
            </a:xfrm>
            <a:custGeom>
              <a:avLst/>
              <a:gdLst>
                <a:gd name="csX0" fmla="*/ 0 w 9965732"/>
                <a:gd name="csY0" fmla="*/ 0 h 412779"/>
                <a:gd name="csX1" fmla="*/ 9965732 w 9965732"/>
                <a:gd name="csY1" fmla="*/ 0 h 412779"/>
                <a:gd name="csX2" fmla="*/ 9965732 w 9965732"/>
                <a:gd name="csY2" fmla="*/ 412779 h 412779"/>
                <a:gd name="csX3" fmla="*/ 0 w 9965732"/>
                <a:gd name="csY3" fmla="*/ 412779 h 412779"/>
                <a:gd name="csX4" fmla="*/ 0 w 9965732"/>
                <a:gd name="csY4" fmla="*/ 0 h 412779"/>
              </a:gdLst>
              <a:ahLst/>
              <a:cxnLst>
                <a:cxn ang="0">
                  <a:pos x="csX0" y="csY0"/>
                </a:cxn>
                <a:cxn ang="0">
                  <a:pos x="csX1" y="csY1"/>
                </a:cxn>
                <a:cxn ang="0">
                  <a:pos x="csX2" y="csY2"/>
                </a:cxn>
                <a:cxn ang="0">
                  <a:pos x="csX3" y="csY3"/>
                </a:cxn>
                <a:cxn ang="0">
                  <a:pos x="csX4" y="csY4"/>
                </a:cxn>
              </a:cxnLst>
              <a:rect l="l" t="t" r="r" b="b"/>
              <a:pathLst>
                <a:path w="9965732" h="412779">
                  <a:moveTo>
                    <a:pt x="0" y="0"/>
                  </a:moveTo>
                  <a:lnTo>
                    <a:pt x="9965732" y="0"/>
                  </a:lnTo>
                  <a:lnTo>
                    <a:pt x="9965732" y="412779"/>
                  </a:lnTo>
                  <a:lnTo>
                    <a:pt x="0" y="412779"/>
                  </a:lnTo>
                  <a:lnTo>
                    <a:pt x="0" y="0"/>
                  </a:lnTo>
                  <a:close/>
                </a:path>
              </a:pathLst>
            </a:custGeom>
          </p:spPr>
          <p:style>
            <a:lnRef idx="2">
              <a:schemeClr val="lt1">
                <a:hueOff val="0"/>
                <a:satOff val="0"/>
                <a:lumOff val="0"/>
                <a:alphaOff val="0"/>
              </a:schemeClr>
            </a:lnRef>
            <a:fillRef idx="1">
              <a:schemeClr val="accent4">
                <a:hueOff val="731023"/>
                <a:satOff val="-1616"/>
                <a:lumOff val="7549"/>
                <a:alphaOff val="0"/>
              </a:schemeClr>
            </a:fillRef>
            <a:effectRef idx="0">
              <a:schemeClr val="accent4">
                <a:hueOff val="731023"/>
                <a:satOff val="-1616"/>
                <a:lumOff val="7549"/>
                <a:alphaOff val="0"/>
              </a:schemeClr>
            </a:effectRef>
            <a:fontRef idx="minor">
              <a:schemeClr val="lt1"/>
            </a:fontRef>
          </p:style>
          <p:txBody>
            <a:bodyPr spcFirstLastPara="0" vert="horz" wrap="square" lIns="32764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a:t>Assessment and Evaluation</a:t>
              </a:r>
              <a:r>
                <a:rPr lang="en-US" sz="2000" kern="1200"/>
                <a:t> to Determine Impact and Advance Quality Improvement</a:t>
              </a:r>
            </a:p>
          </p:txBody>
        </p:sp>
        <p:sp>
          <p:nvSpPr>
            <p:cNvPr id="10" name="Oval 9">
              <a:extLst>
                <a:ext uri="{FF2B5EF4-FFF2-40B4-BE49-F238E27FC236}">
                  <a16:creationId xmlns:a16="http://schemas.microsoft.com/office/drawing/2014/main" id="{E4467F57-7CF7-21DF-4406-0C32763C956D}"/>
                </a:ext>
              </a:extLst>
            </p:cNvPr>
            <p:cNvSpPr/>
            <p:nvPr/>
          </p:nvSpPr>
          <p:spPr>
            <a:xfrm>
              <a:off x="1027108" y="2166463"/>
              <a:ext cx="515974" cy="515974"/>
            </a:xfrm>
            <a:prstGeom prst="ellipse">
              <a:avLst/>
            </a:prstGeom>
            <a:solidFill>
              <a:srgbClr val="03768E"/>
            </a:solidFill>
            <a:ln>
              <a:solidFill>
                <a:srgbClr val="03768E"/>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D030D29A-1557-F21D-E8D7-72ADDAA61223}"/>
                </a:ext>
              </a:extLst>
            </p:cNvPr>
            <p:cNvSpPr/>
            <p:nvPr/>
          </p:nvSpPr>
          <p:spPr>
            <a:xfrm>
              <a:off x="1489941" y="2837139"/>
              <a:ext cx="9760887" cy="412779"/>
            </a:xfrm>
            <a:custGeom>
              <a:avLst/>
              <a:gdLst>
                <a:gd name="csX0" fmla="*/ 0 w 9760887"/>
                <a:gd name="csY0" fmla="*/ 0 h 412779"/>
                <a:gd name="csX1" fmla="*/ 9760887 w 9760887"/>
                <a:gd name="csY1" fmla="*/ 0 h 412779"/>
                <a:gd name="csX2" fmla="*/ 9760887 w 9760887"/>
                <a:gd name="csY2" fmla="*/ 412779 h 412779"/>
                <a:gd name="csX3" fmla="*/ 0 w 9760887"/>
                <a:gd name="csY3" fmla="*/ 412779 h 412779"/>
                <a:gd name="csX4" fmla="*/ 0 w 9760887"/>
                <a:gd name="csY4" fmla="*/ 0 h 412779"/>
              </a:gdLst>
              <a:ahLst/>
              <a:cxnLst>
                <a:cxn ang="0">
                  <a:pos x="csX0" y="csY0"/>
                </a:cxn>
                <a:cxn ang="0">
                  <a:pos x="csX1" y="csY1"/>
                </a:cxn>
                <a:cxn ang="0">
                  <a:pos x="csX2" y="csY2"/>
                </a:cxn>
                <a:cxn ang="0">
                  <a:pos x="csX3" y="csY3"/>
                </a:cxn>
                <a:cxn ang="0">
                  <a:pos x="csX4" y="csY4"/>
                </a:cxn>
              </a:cxnLst>
              <a:rect l="l" t="t" r="r" b="b"/>
              <a:pathLst>
                <a:path w="9760887" h="412779">
                  <a:moveTo>
                    <a:pt x="0" y="0"/>
                  </a:moveTo>
                  <a:lnTo>
                    <a:pt x="9760887" y="0"/>
                  </a:lnTo>
                  <a:lnTo>
                    <a:pt x="9760887" y="412779"/>
                  </a:lnTo>
                  <a:lnTo>
                    <a:pt x="0" y="412779"/>
                  </a:lnTo>
                  <a:lnTo>
                    <a:pt x="0" y="0"/>
                  </a:lnTo>
                  <a:close/>
                </a:path>
              </a:pathLst>
            </a:custGeom>
          </p:spPr>
          <p:style>
            <a:lnRef idx="2">
              <a:schemeClr val="lt1">
                <a:hueOff val="0"/>
                <a:satOff val="0"/>
                <a:lumOff val="0"/>
                <a:alphaOff val="0"/>
              </a:schemeClr>
            </a:lnRef>
            <a:fillRef idx="1">
              <a:schemeClr val="accent4">
                <a:hueOff val="1462047"/>
                <a:satOff val="-3232"/>
                <a:lumOff val="15099"/>
                <a:alphaOff val="0"/>
              </a:schemeClr>
            </a:fillRef>
            <a:effectRef idx="0">
              <a:schemeClr val="accent4">
                <a:hueOff val="1462047"/>
                <a:satOff val="-3232"/>
                <a:lumOff val="15099"/>
                <a:alphaOff val="0"/>
              </a:schemeClr>
            </a:effectRef>
            <a:fontRef idx="minor">
              <a:schemeClr val="lt1"/>
            </a:fontRef>
          </p:style>
          <p:txBody>
            <a:bodyPr spcFirstLastPara="0" vert="horz" wrap="square" lIns="32764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a:t>Collaboration</a:t>
              </a:r>
              <a:r>
                <a:rPr lang="en-US" sz="2000" kern="1200"/>
                <a:t> to Convene a Community of Practice</a:t>
              </a:r>
            </a:p>
          </p:txBody>
        </p:sp>
        <p:sp>
          <p:nvSpPr>
            <p:cNvPr id="12" name="Oval 11">
              <a:extLst>
                <a:ext uri="{FF2B5EF4-FFF2-40B4-BE49-F238E27FC236}">
                  <a16:creationId xmlns:a16="http://schemas.microsoft.com/office/drawing/2014/main" id="{669E63E8-ECE1-3075-4CA1-E2DDEF67B682}"/>
                </a:ext>
              </a:extLst>
            </p:cNvPr>
            <p:cNvSpPr/>
            <p:nvPr/>
          </p:nvSpPr>
          <p:spPr>
            <a:xfrm>
              <a:off x="1231954" y="2785541"/>
              <a:ext cx="515974" cy="515974"/>
            </a:xfrm>
            <a:prstGeom prst="ellipse">
              <a:avLst/>
            </a:prstGeom>
            <a:solidFill>
              <a:srgbClr val="0571B2"/>
            </a:solidFill>
          </p:spPr>
          <p:style>
            <a:lnRef idx="2">
              <a:schemeClr val="accent4">
                <a:hueOff val="1462047"/>
                <a:satOff val="-3232"/>
                <a:lumOff val="15099"/>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EE91170F-6BE9-E723-E487-426015A7AF9C}"/>
                </a:ext>
              </a:extLst>
            </p:cNvPr>
            <p:cNvSpPr/>
            <p:nvPr/>
          </p:nvSpPr>
          <p:spPr>
            <a:xfrm>
              <a:off x="1555346" y="3456671"/>
              <a:ext cx="9695482" cy="412779"/>
            </a:xfrm>
            <a:custGeom>
              <a:avLst/>
              <a:gdLst>
                <a:gd name="csX0" fmla="*/ 0 w 9695482"/>
                <a:gd name="csY0" fmla="*/ 0 h 412779"/>
                <a:gd name="csX1" fmla="*/ 9695482 w 9695482"/>
                <a:gd name="csY1" fmla="*/ 0 h 412779"/>
                <a:gd name="csX2" fmla="*/ 9695482 w 9695482"/>
                <a:gd name="csY2" fmla="*/ 412779 h 412779"/>
                <a:gd name="csX3" fmla="*/ 0 w 9695482"/>
                <a:gd name="csY3" fmla="*/ 412779 h 412779"/>
                <a:gd name="csX4" fmla="*/ 0 w 9695482"/>
                <a:gd name="csY4" fmla="*/ 0 h 412779"/>
              </a:gdLst>
              <a:ahLst/>
              <a:cxnLst>
                <a:cxn ang="0">
                  <a:pos x="csX0" y="csY0"/>
                </a:cxn>
                <a:cxn ang="0">
                  <a:pos x="csX1" y="csY1"/>
                </a:cxn>
                <a:cxn ang="0">
                  <a:pos x="csX2" y="csY2"/>
                </a:cxn>
                <a:cxn ang="0">
                  <a:pos x="csX3" y="csY3"/>
                </a:cxn>
                <a:cxn ang="0">
                  <a:pos x="csX4" y="csY4"/>
                </a:cxn>
              </a:cxnLst>
              <a:rect l="l" t="t" r="r" b="b"/>
              <a:pathLst>
                <a:path w="9695482" h="412779">
                  <a:moveTo>
                    <a:pt x="0" y="0"/>
                  </a:moveTo>
                  <a:lnTo>
                    <a:pt x="9695482" y="0"/>
                  </a:lnTo>
                  <a:lnTo>
                    <a:pt x="9695482" y="412779"/>
                  </a:lnTo>
                  <a:lnTo>
                    <a:pt x="0" y="412779"/>
                  </a:lnTo>
                  <a:lnTo>
                    <a:pt x="0" y="0"/>
                  </a:lnTo>
                  <a:close/>
                </a:path>
              </a:pathLst>
            </a:custGeom>
          </p:spPr>
          <p:style>
            <a:lnRef idx="2">
              <a:schemeClr val="lt1">
                <a:hueOff val="0"/>
                <a:satOff val="0"/>
                <a:lumOff val="0"/>
                <a:alphaOff val="0"/>
              </a:schemeClr>
            </a:lnRef>
            <a:fillRef idx="1">
              <a:schemeClr val="accent4">
                <a:hueOff val="2193070"/>
                <a:satOff val="-4847"/>
                <a:lumOff val="22648"/>
                <a:alphaOff val="0"/>
              </a:schemeClr>
            </a:fillRef>
            <a:effectRef idx="0">
              <a:schemeClr val="accent4">
                <a:hueOff val="2193070"/>
                <a:satOff val="-4847"/>
                <a:lumOff val="22648"/>
                <a:alphaOff val="0"/>
              </a:schemeClr>
            </a:effectRef>
            <a:fontRef idx="minor">
              <a:schemeClr val="lt1"/>
            </a:fontRef>
          </p:style>
          <p:txBody>
            <a:bodyPr spcFirstLastPara="0" vert="horz" wrap="square" lIns="32764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a:t>Education and Training </a:t>
              </a:r>
              <a:r>
                <a:rPr lang="en-US" sz="2000" kern="1200"/>
                <a:t>to Collaborate on Practical Education</a:t>
              </a:r>
            </a:p>
          </p:txBody>
        </p:sp>
        <p:sp>
          <p:nvSpPr>
            <p:cNvPr id="15" name="Oval 14">
              <a:extLst>
                <a:ext uri="{FF2B5EF4-FFF2-40B4-BE49-F238E27FC236}">
                  <a16:creationId xmlns:a16="http://schemas.microsoft.com/office/drawing/2014/main" id="{8AE4C114-8135-A74B-848C-575A124AA47F}"/>
                </a:ext>
              </a:extLst>
            </p:cNvPr>
            <p:cNvSpPr/>
            <p:nvPr/>
          </p:nvSpPr>
          <p:spPr>
            <a:xfrm>
              <a:off x="1297359" y="3405074"/>
              <a:ext cx="515974" cy="515974"/>
            </a:xfrm>
            <a:prstGeom prst="ellipse">
              <a:avLst/>
            </a:prstGeom>
            <a:solidFill>
              <a:srgbClr val="075ED6"/>
            </a:solidFill>
          </p:spPr>
          <p:style>
            <a:lnRef idx="2">
              <a:schemeClr val="accent4">
                <a:hueOff val="2193070"/>
                <a:satOff val="-4847"/>
                <a:lumOff val="2264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84914D0A-1B7D-BB6F-5C59-0923045650B9}"/>
                </a:ext>
              </a:extLst>
            </p:cNvPr>
            <p:cNvSpPr/>
            <p:nvPr/>
          </p:nvSpPr>
          <p:spPr>
            <a:xfrm>
              <a:off x="1489941" y="4076204"/>
              <a:ext cx="9760887" cy="412779"/>
            </a:xfrm>
            <a:custGeom>
              <a:avLst/>
              <a:gdLst>
                <a:gd name="csX0" fmla="*/ 0 w 9760887"/>
                <a:gd name="csY0" fmla="*/ 0 h 412779"/>
                <a:gd name="csX1" fmla="*/ 9760887 w 9760887"/>
                <a:gd name="csY1" fmla="*/ 0 h 412779"/>
                <a:gd name="csX2" fmla="*/ 9760887 w 9760887"/>
                <a:gd name="csY2" fmla="*/ 412779 h 412779"/>
                <a:gd name="csX3" fmla="*/ 0 w 9760887"/>
                <a:gd name="csY3" fmla="*/ 412779 h 412779"/>
                <a:gd name="csX4" fmla="*/ 0 w 9760887"/>
                <a:gd name="csY4" fmla="*/ 0 h 412779"/>
              </a:gdLst>
              <a:ahLst/>
              <a:cxnLst>
                <a:cxn ang="0">
                  <a:pos x="csX0" y="csY0"/>
                </a:cxn>
                <a:cxn ang="0">
                  <a:pos x="csX1" y="csY1"/>
                </a:cxn>
                <a:cxn ang="0">
                  <a:pos x="csX2" y="csY2"/>
                </a:cxn>
                <a:cxn ang="0">
                  <a:pos x="csX3" y="csY3"/>
                </a:cxn>
                <a:cxn ang="0">
                  <a:pos x="csX4" y="csY4"/>
                </a:cxn>
              </a:cxnLst>
              <a:rect l="l" t="t" r="r" b="b"/>
              <a:pathLst>
                <a:path w="9760887" h="412779">
                  <a:moveTo>
                    <a:pt x="0" y="0"/>
                  </a:moveTo>
                  <a:lnTo>
                    <a:pt x="9760887" y="0"/>
                  </a:lnTo>
                  <a:lnTo>
                    <a:pt x="9760887" y="412779"/>
                  </a:lnTo>
                  <a:lnTo>
                    <a:pt x="0" y="412779"/>
                  </a:lnTo>
                  <a:lnTo>
                    <a:pt x="0" y="0"/>
                  </a:lnTo>
                  <a:close/>
                </a:path>
              </a:pathLst>
            </a:custGeom>
          </p:spPr>
          <p:style>
            <a:lnRef idx="2">
              <a:schemeClr val="lt1">
                <a:hueOff val="0"/>
                <a:satOff val="0"/>
                <a:lumOff val="0"/>
                <a:alphaOff val="0"/>
              </a:schemeClr>
            </a:lnRef>
            <a:fillRef idx="1">
              <a:schemeClr val="accent4">
                <a:hueOff val="2924094"/>
                <a:satOff val="-6463"/>
                <a:lumOff val="30197"/>
                <a:alphaOff val="0"/>
              </a:schemeClr>
            </a:fillRef>
            <a:effectRef idx="0">
              <a:schemeClr val="accent4">
                <a:hueOff val="2924094"/>
                <a:satOff val="-6463"/>
                <a:lumOff val="30197"/>
                <a:alphaOff val="0"/>
              </a:schemeClr>
            </a:effectRef>
            <a:fontRef idx="minor">
              <a:schemeClr val="lt1"/>
            </a:fontRef>
          </p:style>
          <p:txBody>
            <a:bodyPr spcFirstLastPara="0" vert="horz" wrap="square" lIns="32764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a:t>Engagement</a:t>
              </a:r>
              <a:r>
                <a:rPr lang="en-US" sz="2000" kern="1200"/>
                <a:t> in Thought Processing with Communities and Partners</a:t>
              </a:r>
            </a:p>
          </p:txBody>
        </p:sp>
        <p:sp>
          <p:nvSpPr>
            <p:cNvPr id="19" name="Oval 18">
              <a:extLst>
                <a:ext uri="{FF2B5EF4-FFF2-40B4-BE49-F238E27FC236}">
                  <a16:creationId xmlns:a16="http://schemas.microsoft.com/office/drawing/2014/main" id="{05D80E95-5F23-AD1F-110C-DDCE99E97FCC}"/>
                </a:ext>
              </a:extLst>
            </p:cNvPr>
            <p:cNvSpPr/>
            <p:nvPr/>
          </p:nvSpPr>
          <p:spPr>
            <a:xfrm>
              <a:off x="1231954" y="4024606"/>
              <a:ext cx="515974" cy="515974"/>
            </a:xfrm>
            <a:prstGeom prst="ellipse">
              <a:avLst/>
            </a:prstGeom>
            <a:solidFill>
              <a:srgbClr val="0F41F5"/>
            </a:solidFill>
          </p:spPr>
          <p:style>
            <a:lnRef idx="2">
              <a:schemeClr val="accent4">
                <a:hueOff val="2924094"/>
                <a:satOff val="-6463"/>
                <a:lumOff val="30197"/>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ABD13DEE-4303-5A23-12D3-3158BDE1C16F}"/>
                </a:ext>
              </a:extLst>
            </p:cNvPr>
            <p:cNvSpPr/>
            <p:nvPr/>
          </p:nvSpPr>
          <p:spPr>
            <a:xfrm>
              <a:off x="1285096" y="4695282"/>
              <a:ext cx="9965732" cy="412779"/>
            </a:xfrm>
            <a:custGeom>
              <a:avLst/>
              <a:gdLst>
                <a:gd name="csX0" fmla="*/ 0 w 9965732"/>
                <a:gd name="csY0" fmla="*/ 0 h 412779"/>
                <a:gd name="csX1" fmla="*/ 9965732 w 9965732"/>
                <a:gd name="csY1" fmla="*/ 0 h 412779"/>
                <a:gd name="csX2" fmla="*/ 9965732 w 9965732"/>
                <a:gd name="csY2" fmla="*/ 412779 h 412779"/>
                <a:gd name="csX3" fmla="*/ 0 w 9965732"/>
                <a:gd name="csY3" fmla="*/ 412779 h 412779"/>
                <a:gd name="csX4" fmla="*/ 0 w 9965732"/>
                <a:gd name="csY4" fmla="*/ 0 h 412779"/>
              </a:gdLst>
              <a:ahLst/>
              <a:cxnLst>
                <a:cxn ang="0">
                  <a:pos x="csX0" y="csY0"/>
                </a:cxn>
                <a:cxn ang="0">
                  <a:pos x="csX1" y="csY1"/>
                </a:cxn>
                <a:cxn ang="0">
                  <a:pos x="csX2" y="csY2"/>
                </a:cxn>
                <a:cxn ang="0">
                  <a:pos x="csX3" y="csY3"/>
                </a:cxn>
                <a:cxn ang="0">
                  <a:pos x="csX4" y="csY4"/>
                </a:cxn>
              </a:cxnLst>
              <a:rect l="l" t="t" r="r" b="b"/>
              <a:pathLst>
                <a:path w="9965732" h="412779">
                  <a:moveTo>
                    <a:pt x="0" y="0"/>
                  </a:moveTo>
                  <a:lnTo>
                    <a:pt x="9965732" y="0"/>
                  </a:lnTo>
                  <a:lnTo>
                    <a:pt x="9965732" y="412779"/>
                  </a:lnTo>
                  <a:lnTo>
                    <a:pt x="0" y="412779"/>
                  </a:lnTo>
                  <a:lnTo>
                    <a:pt x="0" y="0"/>
                  </a:lnTo>
                  <a:close/>
                </a:path>
              </a:pathLst>
            </a:custGeom>
          </p:spPr>
          <p:style>
            <a:lnRef idx="2">
              <a:schemeClr val="lt1">
                <a:hueOff val="0"/>
                <a:satOff val="0"/>
                <a:lumOff val="0"/>
                <a:alphaOff val="0"/>
              </a:schemeClr>
            </a:lnRef>
            <a:fillRef idx="1">
              <a:schemeClr val="accent4">
                <a:hueOff val="3655117"/>
                <a:satOff val="-8079"/>
                <a:lumOff val="37747"/>
                <a:alphaOff val="0"/>
              </a:schemeClr>
            </a:fillRef>
            <a:effectRef idx="0">
              <a:schemeClr val="accent4">
                <a:hueOff val="3655117"/>
                <a:satOff val="-8079"/>
                <a:lumOff val="37747"/>
                <a:alphaOff val="0"/>
              </a:schemeClr>
            </a:effectRef>
            <a:fontRef idx="minor">
              <a:schemeClr val="lt1"/>
            </a:fontRef>
          </p:style>
          <p:txBody>
            <a:bodyPr spcFirstLastPara="0" vert="horz" wrap="square" lIns="32764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a:t>Practice-Based Research and Development</a:t>
              </a:r>
              <a:r>
                <a:rPr lang="en-US" sz="2000" kern="1200"/>
                <a:t> to Promote Evidence-Based Practice</a:t>
              </a:r>
            </a:p>
          </p:txBody>
        </p:sp>
        <p:sp>
          <p:nvSpPr>
            <p:cNvPr id="22" name="Oval 21">
              <a:extLst>
                <a:ext uri="{FF2B5EF4-FFF2-40B4-BE49-F238E27FC236}">
                  <a16:creationId xmlns:a16="http://schemas.microsoft.com/office/drawing/2014/main" id="{1FDDDC1E-FCB9-1369-FC7A-209A18E1F7BE}"/>
                </a:ext>
              </a:extLst>
            </p:cNvPr>
            <p:cNvSpPr/>
            <p:nvPr/>
          </p:nvSpPr>
          <p:spPr>
            <a:xfrm>
              <a:off x="1027108" y="4643685"/>
              <a:ext cx="515974" cy="515974"/>
            </a:xfrm>
            <a:prstGeom prst="ellipse">
              <a:avLst/>
            </a:prstGeom>
            <a:solidFill>
              <a:srgbClr val="3639F4"/>
            </a:solidFill>
          </p:spPr>
          <p:style>
            <a:lnRef idx="2">
              <a:schemeClr val="accent4">
                <a:hueOff val="3655117"/>
                <a:satOff val="-8079"/>
                <a:lumOff val="37747"/>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FF8B2B1F-FDE4-5384-4EB3-31ECDD5FF08D}"/>
                </a:ext>
              </a:extLst>
            </p:cNvPr>
            <p:cNvSpPr/>
            <p:nvPr/>
          </p:nvSpPr>
          <p:spPr>
            <a:xfrm>
              <a:off x="911287" y="5314815"/>
              <a:ext cx="10339541" cy="412779"/>
            </a:xfrm>
            <a:custGeom>
              <a:avLst/>
              <a:gdLst>
                <a:gd name="csX0" fmla="*/ 0 w 10339541"/>
                <a:gd name="csY0" fmla="*/ 0 h 412779"/>
                <a:gd name="csX1" fmla="*/ 10339541 w 10339541"/>
                <a:gd name="csY1" fmla="*/ 0 h 412779"/>
                <a:gd name="csX2" fmla="*/ 10339541 w 10339541"/>
                <a:gd name="csY2" fmla="*/ 412779 h 412779"/>
                <a:gd name="csX3" fmla="*/ 0 w 10339541"/>
                <a:gd name="csY3" fmla="*/ 412779 h 412779"/>
                <a:gd name="csX4" fmla="*/ 0 w 10339541"/>
                <a:gd name="csY4" fmla="*/ 0 h 412779"/>
              </a:gdLst>
              <a:ahLst/>
              <a:cxnLst>
                <a:cxn ang="0">
                  <a:pos x="csX0" y="csY0"/>
                </a:cxn>
                <a:cxn ang="0">
                  <a:pos x="csX1" y="csY1"/>
                </a:cxn>
                <a:cxn ang="0">
                  <a:pos x="csX2" y="csY2"/>
                </a:cxn>
                <a:cxn ang="0">
                  <a:pos x="csX3" y="csY3"/>
                </a:cxn>
                <a:cxn ang="0">
                  <a:pos x="csX4" y="csY4"/>
                </a:cxn>
              </a:cxnLst>
              <a:rect l="l" t="t" r="r" b="b"/>
              <a:pathLst>
                <a:path w="10339541" h="412779">
                  <a:moveTo>
                    <a:pt x="0" y="0"/>
                  </a:moveTo>
                  <a:lnTo>
                    <a:pt x="10339541" y="0"/>
                  </a:lnTo>
                  <a:lnTo>
                    <a:pt x="10339541" y="412779"/>
                  </a:lnTo>
                  <a:lnTo>
                    <a:pt x="0" y="412779"/>
                  </a:lnTo>
                  <a:lnTo>
                    <a:pt x="0" y="0"/>
                  </a:lnTo>
                  <a:close/>
                </a:path>
              </a:pathLst>
            </a:custGeom>
          </p:spPr>
          <p:style>
            <a:lnRef idx="2">
              <a:schemeClr val="lt1">
                <a:hueOff val="0"/>
                <a:satOff val="0"/>
                <a:lumOff val="0"/>
                <a:alphaOff val="0"/>
              </a:schemeClr>
            </a:lnRef>
            <a:fillRef idx="1">
              <a:schemeClr val="accent4">
                <a:hueOff val="4386140"/>
                <a:satOff val="-9695"/>
                <a:lumOff val="45296"/>
                <a:alphaOff val="0"/>
              </a:schemeClr>
            </a:fillRef>
            <a:effectRef idx="0">
              <a:schemeClr val="accent4">
                <a:hueOff val="4386140"/>
                <a:satOff val="-9695"/>
                <a:lumOff val="45296"/>
                <a:alphaOff val="0"/>
              </a:schemeClr>
            </a:effectRef>
            <a:fontRef idx="minor">
              <a:schemeClr val="lt1"/>
            </a:fontRef>
          </p:style>
          <p:txBody>
            <a:bodyPr spcFirstLastPara="0" vert="horz" wrap="square" lIns="32764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a:t>Reporting</a:t>
              </a:r>
              <a:r>
                <a:rPr lang="en-US" sz="2000" kern="1200"/>
                <a:t> on the State of Public Health</a:t>
              </a:r>
            </a:p>
          </p:txBody>
        </p:sp>
        <p:sp>
          <p:nvSpPr>
            <p:cNvPr id="24" name="Oval 23">
              <a:extLst>
                <a:ext uri="{FF2B5EF4-FFF2-40B4-BE49-F238E27FC236}">
                  <a16:creationId xmlns:a16="http://schemas.microsoft.com/office/drawing/2014/main" id="{391772D0-2EA0-4F10-4BD6-DA4918BBA40C}"/>
                </a:ext>
              </a:extLst>
            </p:cNvPr>
            <p:cNvSpPr/>
            <p:nvPr/>
          </p:nvSpPr>
          <p:spPr>
            <a:xfrm>
              <a:off x="653300" y="5263217"/>
              <a:ext cx="515974" cy="515974"/>
            </a:xfrm>
            <a:prstGeom prst="ellipse">
              <a:avLst/>
            </a:prstGeom>
            <a:solidFill>
              <a:srgbClr val="795CF5"/>
            </a:solidFill>
          </p:spPr>
          <p:style>
            <a:lnRef idx="2">
              <a:schemeClr val="accent4">
                <a:hueOff val="4386140"/>
                <a:satOff val="-9695"/>
                <a:lumOff val="45296"/>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4" name="Title 3">
            <a:extLst>
              <a:ext uri="{FF2B5EF4-FFF2-40B4-BE49-F238E27FC236}">
                <a16:creationId xmlns:a16="http://schemas.microsoft.com/office/drawing/2014/main" id="{EDCC0BD4-FC02-5755-7DD0-7E2BC318F6B3}"/>
              </a:ext>
            </a:extLst>
          </p:cNvPr>
          <p:cNvSpPr>
            <a:spLocks noGrp="1"/>
          </p:cNvSpPr>
          <p:nvPr>
            <p:ph type="title"/>
          </p:nvPr>
        </p:nvSpPr>
        <p:spPr>
          <a:xfrm>
            <a:off x="838199" y="365125"/>
            <a:ext cx="11177337" cy="1025649"/>
          </a:xfrm>
        </p:spPr>
        <p:txBody>
          <a:bodyPr>
            <a:normAutofit fontScale="90000"/>
          </a:bodyPr>
          <a:lstStyle/>
          <a:p>
            <a:r>
              <a:rPr lang="en-US"/>
              <a:t>Lines of Service of the Data Action Center</a:t>
            </a:r>
          </a:p>
        </p:txBody>
      </p:sp>
      <p:grpSp>
        <p:nvGrpSpPr>
          <p:cNvPr id="2" name="Group 1">
            <a:extLst>
              <a:ext uri="{FF2B5EF4-FFF2-40B4-BE49-F238E27FC236}">
                <a16:creationId xmlns:a16="http://schemas.microsoft.com/office/drawing/2014/main" id="{F4690846-4F39-BB45-0B9B-CA6303102C10}"/>
              </a:ext>
            </a:extLst>
          </p:cNvPr>
          <p:cNvGrpSpPr/>
          <p:nvPr/>
        </p:nvGrpSpPr>
        <p:grpSpPr>
          <a:xfrm>
            <a:off x="693748" y="1613652"/>
            <a:ext cx="1061001" cy="4139740"/>
            <a:chOff x="693748" y="1613652"/>
            <a:chExt cx="1061001" cy="4139740"/>
          </a:xfrm>
        </p:grpSpPr>
        <p:pic>
          <p:nvPicPr>
            <p:cNvPr id="14" name="Graphic 13" descr="Clipboard Mixed with solid fill">
              <a:extLst>
                <a:ext uri="{FF2B5EF4-FFF2-40B4-BE49-F238E27FC236}">
                  <a16:creationId xmlns:a16="http://schemas.microsoft.com/office/drawing/2014/main" id="{D5B0D648-E8B1-C2EB-44B4-1DAB5F4502F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66607" y="2196030"/>
              <a:ext cx="423334" cy="423334"/>
            </a:xfrm>
            <a:prstGeom prst="rect">
              <a:avLst/>
            </a:prstGeom>
          </p:spPr>
        </p:pic>
        <p:pic>
          <p:nvPicPr>
            <p:cNvPr id="16" name="Graphic 15" descr="Group of men with solid fill">
              <a:extLst>
                <a:ext uri="{FF2B5EF4-FFF2-40B4-BE49-F238E27FC236}">
                  <a16:creationId xmlns:a16="http://schemas.microsoft.com/office/drawing/2014/main" id="{1E30315B-0F65-4C37-F387-EE9EF15F071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70774" y="2832994"/>
              <a:ext cx="423334" cy="423334"/>
            </a:xfrm>
            <a:prstGeom prst="rect">
              <a:avLst/>
            </a:prstGeom>
          </p:spPr>
        </p:pic>
        <p:pic>
          <p:nvPicPr>
            <p:cNvPr id="18" name="Graphic 17" descr="Gavel with solid fill">
              <a:extLst>
                <a:ext uri="{FF2B5EF4-FFF2-40B4-BE49-F238E27FC236}">
                  <a16:creationId xmlns:a16="http://schemas.microsoft.com/office/drawing/2014/main" id="{3028D245-0AE9-66A9-172B-4833A147C18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0364" y="1613652"/>
              <a:ext cx="370105" cy="370105"/>
            </a:xfrm>
            <a:prstGeom prst="rect">
              <a:avLst/>
            </a:prstGeom>
          </p:spPr>
        </p:pic>
        <p:pic>
          <p:nvPicPr>
            <p:cNvPr id="20" name="Graphic 19" descr="Classroom with solid fill">
              <a:extLst>
                <a:ext uri="{FF2B5EF4-FFF2-40B4-BE49-F238E27FC236}">
                  <a16:creationId xmlns:a16="http://schemas.microsoft.com/office/drawing/2014/main" id="{315CBBBB-6F6D-7CCE-0C91-F39E2B4D221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31414" y="3446148"/>
              <a:ext cx="423335" cy="423335"/>
            </a:xfrm>
            <a:prstGeom prst="rect">
              <a:avLst/>
            </a:prstGeom>
          </p:spPr>
        </p:pic>
        <p:pic>
          <p:nvPicPr>
            <p:cNvPr id="26" name="Graphic 25" descr="Boardroom with solid fill">
              <a:extLst>
                <a:ext uri="{FF2B5EF4-FFF2-40B4-BE49-F238E27FC236}">
                  <a16:creationId xmlns:a16="http://schemas.microsoft.com/office/drawing/2014/main" id="{78A7641B-B3FA-102E-95A4-879F1AF007A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239441" y="4024152"/>
              <a:ext cx="508967" cy="508967"/>
            </a:xfrm>
            <a:prstGeom prst="rect">
              <a:avLst/>
            </a:prstGeom>
          </p:spPr>
        </p:pic>
        <p:pic>
          <p:nvPicPr>
            <p:cNvPr id="30" name="Graphic 29" descr="Presentation with pie chart with solid fill">
              <a:extLst>
                <a:ext uri="{FF2B5EF4-FFF2-40B4-BE49-F238E27FC236}">
                  <a16:creationId xmlns:a16="http://schemas.microsoft.com/office/drawing/2014/main" id="{B4EF2B65-320F-390F-2BF4-83D83667CCA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93748" y="5330057"/>
              <a:ext cx="423335" cy="423335"/>
            </a:xfrm>
            <a:prstGeom prst="rect">
              <a:avLst/>
            </a:prstGeom>
          </p:spPr>
        </p:pic>
        <p:pic>
          <p:nvPicPr>
            <p:cNvPr id="32" name="Graphic 31" descr="Research with solid fill">
              <a:extLst>
                <a:ext uri="{FF2B5EF4-FFF2-40B4-BE49-F238E27FC236}">
                  <a16:creationId xmlns:a16="http://schemas.microsoft.com/office/drawing/2014/main" id="{0F9A9162-DC1D-74A9-31EC-271D0DB387A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77425" y="4684659"/>
              <a:ext cx="423335" cy="423335"/>
            </a:xfrm>
            <a:prstGeom prst="rect">
              <a:avLst/>
            </a:prstGeom>
          </p:spPr>
        </p:pic>
      </p:grpSp>
      <p:sp>
        <p:nvSpPr>
          <p:cNvPr id="25" name="TextBox 24">
            <a:extLst>
              <a:ext uri="{FF2B5EF4-FFF2-40B4-BE49-F238E27FC236}">
                <a16:creationId xmlns:a16="http://schemas.microsoft.com/office/drawing/2014/main" id="{0EF4970B-05A0-C3D9-9EBC-4CB8652C6E6A}"/>
              </a:ext>
            </a:extLst>
          </p:cNvPr>
          <p:cNvSpPr txBox="1"/>
          <p:nvPr/>
        </p:nvSpPr>
        <p:spPr>
          <a:xfrm>
            <a:off x="4043168" y="5794156"/>
            <a:ext cx="4097013" cy="510778"/>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23469"/>
                </a:solidFill>
              </a:rPr>
              <a:t>abodin@mophi.org</a:t>
            </a:r>
          </a:p>
        </p:txBody>
      </p:sp>
    </p:spTree>
    <p:extLst>
      <p:ext uri="{BB962C8B-B14F-4D97-AF65-F5344CB8AC3E}">
        <p14:creationId xmlns:p14="http://schemas.microsoft.com/office/powerpoint/2010/main" val="105461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B8213-75FA-5CCE-C2AE-9C25D83224F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AB67472-986E-BED4-0D12-022AF8920569}"/>
              </a:ext>
            </a:extLst>
          </p:cNvPr>
          <p:cNvSpPr>
            <a:spLocks noGrp="1"/>
          </p:cNvSpPr>
          <p:nvPr>
            <p:ph type="body" sz="quarter" idx="10"/>
          </p:nvPr>
        </p:nvSpPr>
        <p:spPr>
          <a:xfrm>
            <a:off x="1767277" y="2724350"/>
            <a:ext cx="4519223" cy="3308739"/>
          </a:xfrm>
        </p:spPr>
        <p:txBody>
          <a:bodyPr vert="horz" lIns="91440" tIns="45720" rIns="91440" bIns="45720" rtlCol="0" anchor="t">
            <a:normAutofit/>
          </a:bodyPr>
          <a:lstStyle/>
          <a:p>
            <a:pPr marL="457200" indent="-457200">
              <a:lnSpc>
                <a:spcPct val="130000"/>
              </a:lnSpc>
              <a:spcBef>
                <a:spcPts val="0"/>
              </a:spcBef>
              <a:buFont typeface="Arial" panose="020B0604020202020204" pitchFamily="34" charset="0"/>
              <a:buChar char="•"/>
            </a:pPr>
            <a:r>
              <a:rPr lang="en-US" sz="2000">
                <a:latin typeface="Mulish"/>
              </a:rPr>
              <a:t>Network strengthening.</a:t>
            </a:r>
            <a:endParaRPr lang="en-US"/>
          </a:p>
          <a:p>
            <a:pPr marL="457200" indent="-457200">
              <a:lnSpc>
                <a:spcPct val="130000"/>
              </a:lnSpc>
              <a:spcBef>
                <a:spcPts val="0"/>
              </a:spcBef>
              <a:buFont typeface="Arial" panose="020B0604020202020204" pitchFamily="34" charset="0"/>
              <a:buChar char="•"/>
            </a:pPr>
            <a:r>
              <a:rPr lang="en-US" sz="2000">
                <a:latin typeface="Mulish"/>
              </a:rPr>
              <a:t>Equipping public health others with the tools.</a:t>
            </a:r>
            <a:endParaRPr lang="en-US" sz="2000"/>
          </a:p>
          <a:p>
            <a:pPr marL="457200" indent="-457200">
              <a:lnSpc>
                <a:spcPct val="130000"/>
              </a:lnSpc>
              <a:spcBef>
                <a:spcPts val="0"/>
              </a:spcBef>
              <a:buFont typeface="Arial" panose="020B0604020202020204" pitchFamily="34" charset="0"/>
              <a:buChar char="•"/>
            </a:pPr>
            <a:r>
              <a:rPr lang="en-US" sz="2000">
                <a:latin typeface="Mulish"/>
              </a:rPr>
              <a:t>Increase engagement and advocacy at the state and local level.</a:t>
            </a:r>
            <a:endParaRPr lang="en-US" sz="2000"/>
          </a:p>
          <a:p>
            <a:pPr marL="457200" indent="-457200">
              <a:lnSpc>
                <a:spcPct val="130000"/>
              </a:lnSpc>
              <a:spcBef>
                <a:spcPts val="0"/>
              </a:spcBef>
              <a:buChar char="•"/>
            </a:pPr>
            <a:r>
              <a:rPr lang="en-US" sz="2000" b="1" dirty="0">
                <a:latin typeface="Mulish"/>
              </a:rPr>
              <a:t>Coming this Summer!</a:t>
            </a:r>
            <a:endParaRPr lang="en-US" sz="2000" b="1" dirty="0"/>
          </a:p>
          <a:p>
            <a:pPr marL="457200" indent="-457200">
              <a:lnSpc>
                <a:spcPct val="150000"/>
              </a:lnSpc>
              <a:spcBef>
                <a:spcPts val="0"/>
              </a:spcBef>
              <a:buChar char="•"/>
            </a:pPr>
            <a:endParaRPr lang="en-US"/>
          </a:p>
        </p:txBody>
      </p:sp>
      <p:sp>
        <p:nvSpPr>
          <p:cNvPr id="5" name="Text Placeholder 4">
            <a:extLst>
              <a:ext uri="{FF2B5EF4-FFF2-40B4-BE49-F238E27FC236}">
                <a16:creationId xmlns:a16="http://schemas.microsoft.com/office/drawing/2014/main" id="{620C31EA-4234-AD3B-65D4-E4BE27ACB843}"/>
              </a:ext>
            </a:extLst>
          </p:cNvPr>
          <p:cNvSpPr>
            <a:spLocks noGrp="1"/>
          </p:cNvSpPr>
          <p:nvPr>
            <p:ph type="body" sz="quarter" idx="11"/>
          </p:nvPr>
        </p:nvSpPr>
        <p:spPr>
          <a:xfrm>
            <a:off x="1767277" y="2105125"/>
            <a:ext cx="4102100" cy="619225"/>
          </a:xfrm>
        </p:spPr>
        <p:txBody>
          <a:bodyPr anchor="t">
            <a:normAutofit fontScale="92500"/>
          </a:bodyPr>
          <a:lstStyle/>
          <a:p>
            <a:r>
              <a:rPr lang="en-US" sz="3200">
                <a:latin typeface="Mulish ExtraBold"/>
              </a:rPr>
              <a:t>Policy Collaborative</a:t>
            </a:r>
            <a:endParaRPr lang="en-US" sz="3200"/>
          </a:p>
        </p:txBody>
      </p:sp>
      <p:pic>
        <p:nvPicPr>
          <p:cNvPr id="9" name="Picture 8">
            <a:extLst>
              <a:ext uri="{FF2B5EF4-FFF2-40B4-BE49-F238E27FC236}">
                <a16:creationId xmlns:a16="http://schemas.microsoft.com/office/drawing/2014/main" id="{08C8CADE-0DF7-E02C-5A0B-41D63C4A6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474" y="554272"/>
            <a:ext cx="1303026" cy="1303026"/>
          </a:xfrm>
          <a:prstGeom prst="rect">
            <a:avLst/>
          </a:prstGeom>
        </p:spPr>
      </p:pic>
      <p:sp>
        <p:nvSpPr>
          <p:cNvPr id="3" name="TextBox 2">
            <a:extLst>
              <a:ext uri="{FF2B5EF4-FFF2-40B4-BE49-F238E27FC236}">
                <a16:creationId xmlns:a16="http://schemas.microsoft.com/office/drawing/2014/main" id="{B68A6887-5812-D7D3-2B5F-D520D73788B7}"/>
              </a:ext>
            </a:extLst>
          </p:cNvPr>
          <p:cNvSpPr txBox="1"/>
          <p:nvPr/>
        </p:nvSpPr>
        <p:spPr>
          <a:xfrm>
            <a:off x="7602510" y="4711313"/>
            <a:ext cx="3565619" cy="510778"/>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23469"/>
                </a:solidFill>
              </a:rPr>
              <a:t>kmcgowan@mophi.org</a:t>
            </a:r>
          </a:p>
        </p:txBody>
      </p:sp>
    </p:spTree>
    <p:extLst>
      <p:ext uri="{BB962C8B-B14F-4D97-AF65-F5344CB8AC3E}">
        <p14:creationId xmlns:p14="http://schemas.microsoft.com/office/powerpoint/2010/main" val="252930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1BFE-7F5A-A4BD-EEAD-489BB7207C7E}"/>
              </a:ext>
            </a:extLst>
          </p:cNvPr>
          <p:cNvSpPr>
            <a:spLocks noGrp="1"/>
          </p:cNvSpPr>
          <p:nvPr>
            <p:ph type="title"/>
          </p:nvPr>
        </p:nvSpPr>
        <p:spPr/>
        <p:txBody>
          <a:bodyPr/>
          <a:lstStyle/>
          <a:p>
            <a:r>
              <a:rPr lang="en-US">
                <a:latin typeface="Mulish ExtraBold"/>
              </a:rPr>
              <a:t>Upcoming Free Events!</a:t>
            </a:r>
            <a:endParaRPr lang="en-US"/>
          </a:p>
        </p:txBody>
      </p:sp>
      <p:sp>
        <p:nvSpPr>
          <p:cNvPr id="3" name="Content Placeholder 2">
            <a:extLst>
              <a:ext uri="{FF2B5EF4-FFF2-40B4-BE49-F238E27FC236}">
                <a16:creationId xmlns:a16="http://schemas.microsoft.com/office/drawing/2014/main" id="{E2435D0E-5A09-ED2E-E789-3FB7BB918345}"/>
              </a:ext>
            </a:extLst>
          </p:cNvPr>
          <p:cNvSpPr>
            <a:spLocks noGrp="1"/>
          </p:cNvSpPr>
          <p:nvPr>
            <p:ph idx="1"/>
          </p:nvPr>
        </p:nvSpPr>
        <p:spPr>
          <a:xfrm>
            <a:off x="838200" y="1539640"/>
            <a:ext cx="10515600" cy="4832601"/>
          </a:xfrm>
        </p:spPr>
        <p:txBody>
          <a:bodyPr vert="horz" lIns="91440" tIns="45720" rIns="91440" bIns="45720" rtlCol="0" anchor="t">
            <a:normAutofit fontScale="70000" lnSpcReduction="20000"/>
          </a:bodyPr>
          <a:lstStyle/>
          <a:p>
            <a:r>
              <a:rPr lang="en-US" b="1">
                <a:latin typeface="Mulish"/>
              </a:rPr>
              <a:t>Plain Talk Webinar</a:t>
            </a:r>
          </a:p>
          <a:p>
            <a:pPr lvl="1"/>
            <a:r>
              <a:rPr lang="en-US" b="1" dirty="0">
                <a:solidFill>
                  <a:srgbClr val="002060"/>
                </a:solidFill>
                <a:latin typeface="Mulish"/>
                <a:hlinkClick r:id="rId3">
                  <a:extLst>
                    <a:ext uri="{A12FA001-AC4F-418D-AE19-62706E023703}">
                      <ahyp:hlinkClr xmlns:ahyp="http://schemas.microsoft.com/office/drawing/2018/hyperlinkcolor" val="tx"/>
                    </a:ext>
                  </a:extLst>
                </a:hlinkClick>
              </a:rPr>
              <a:t>Tuesday, May 26th from 12 – 1:30 pm</a:t>
            </a:r>
            <a:r>
              <a:rPr lang="en-US" b="1" dirty="0">
                <a:solidFill>
                  <a:srgbClr val="002060"/>
                </a:solidFill>
                <a:latin typeface="Mulish"/>
              </a:rPr>
              <a:t> </a:t>
            </a:r>
            <a:endParaRPr lang="en-US" dirty="0">
              <a:solidFill>
                <a:srgbClr val="002060"/>
              </a:solidFill>
            </a:endParaRPr>
          </a:p>
          <a:p>
            <a:pPr lvl="1"/>
            <a:r>
              <a:rPr lang="en-US" dirty="0">
                <a:latin typeface="Mulish"/>
              </a:rPr>
              <a:t>Webinar exploring how to effectively engage and support Plain Anabaptist communities</a:t>
            </a:r>
            <a:endParaRPr lang="en-US" dirty="0"/>
          </a:p>
          <a:p>
            <a:pPr lvl="1"/>
            <a:r>
              <a:rPr lang="en-US">
                <a:latin typeface="Mulish"/>
              </a:rPr>
              <a:t>Featuring: Webster Co Health Unit &amp; Audrain Co Health Dept</a:t>
            </a:r>
            <a:endParaRPr lang="en-US"/>
          </a:p>
          <a:p>
            <a:pPr marL="457200" lvl="1" indent="0">
              <a:buNone/>
            </a:pPr>
            <a:endParaRPr lang="en-US" dirty="0">
              <a:latin typeface="Mulish"/>
            </a:endParaRPr>
          </a:p>
          <a:p>
            <a:r>
              <a:rPr lang="en-US" b="1">
                <a:latin typeface="Mulish"/>
              </a:rPr>
              <a:t>Data Training Series </a:t>
            </a:r>
          </a:p>
          <a:p>
            <a:pPr lvl="1"/>
            <a:r>
              <a:rPr lang="en-US">
                <a:latin typeface="Mulish"/>
              </a:rPr>
              <a:t>Virtual, 3-part series funded by NACCHO</a:t>
            </a:r>
            <a:endParaRPr lang="en-US" dirty="0">
              <a:solidFill>
                <a:srgbClr val="123469"/>
              </a:solidFill>
              <a:latin typeface="Mulish"/>
            </a:endParaRPr>
          </a:p>
          <a:p>
            <a:pPr lvl="1"/>
            <a:r>
              <a:rPr lang="en-US" dirty="0">
                <a:solidFill>
                  <a:srgbClr val="123469"/>
                </a:solidFill>
                <a:latin typeface="Mulish"/>
              </a:rPr>
              <a:t>Build foundational knowledge around data collection, management, &amp; utilization for decision-making. </a:t>
            </a:r>
          </a:p>
          <a:p>
            <a:pPr lvl="1"/>
            <a:r>
              <a:rPr lang="en-US" b="1">
                <a:solidFill>
                  <a:srgbClr val="123469"/>
                </a:solidFill>
                <a:latin typeface="Mulish"/>
              </a:rPr>
              <a:t>Session Dates:</a:t>
            </a:r>
            <a:endParaRPr lang="en-US" b="1" dirty="0">
              <a:solidFill>
                <a:srgbClr val="123469"/>
              </a:solidFill>
              <a:latin typeface="Mulish"/>
            </a:endParaRPr>
          </a:p>
          <a:p>
            <a:pPr lvl="2"/>
            <a:r>
              <a:rPr lang="en-US" sz="2400">
                <a:solidFill>
                  <a:srgbClr val="123469"/>
                </a:solidFill>
                <a:latin typeface="Mulish"/>
              </a:rPr>
              <a:t>Thurs, May 21st from 11am – 12 pm</a:t>
            </a:r>
          </a:p>
          <a:p>
            <a:pPr lvl="2"/>
            <a:r>
              <a:rPr lang="en-US" sz="2400">
                <a:solidFill>
                  <a:srgbClr val="123469"/>
                </a:solidFill>
                <a:latin typeface="Mulish"/>
              </a:rPr>
              <a:t>Thurs, June 18th from 11am – 12 pm</a:t>
            </a:r>
          </a:p>
          <a:p>
            <a:pPr lvl="2"/>
            <a:r>
              <a:rPr lang="en-US" sz="2400">
                <a:solidFill>
                  <a:srgbClr val="123469"/>
                </a:solidFill>
                <a:latin typeface="Mulish"/>
              </a:rPr>
              <a:t>Thurs, July 9th from 11am – 12 pm</a:t>
            </a:r>
          </a:p>
          <a:p>
            <a:pPr lvl="1"/>
            <a:r>
              <a:rPr lang="en-US" i="1">
                <a:solidFill>
                  <a:srgbClr val="002060"/>
                </a:solidFill>
                <a:latin typeface="Mulish"/>
              </a:rPr>
              <a:t>More information and how to register coming soon </a:t>
            </a:r>
            <a:endParaRPr lang="en-US" i="1" dirty="0">
              <a:solidFill>
                <a:srgbClr val="002060"/>
              </a:solidFill>
              <a:latin typeface="Mulish"/>
            </a:endParaRPr>
          </a:p>
          <a:p>
            <a:pPr lvl="1"/>
            <a:endParaRPr lang="en-US" dirty="0">
              <a:latin typeface="Mulish"/>
            </a:endParaRPr>
          </a:p>
          <a:p>
            <a:r>
              <a:rPr lang="en-US" b="1">
                <a:latin typeface="Mulish"/>
              </a:rPr>
              <a:t>Accreditation Coordinator Retreats</a:t>
            </a:r>
            <a:endParaRPr lang="en-US" b="1"/>
          </a:p>
          <a:p>
            <a:pPr lvl="1"/>
            <a:r>
              <a:rPr lang="en-US" i="1">
                <a:latin typeface="Mulish"/>
              </a:rPr>
              <a:t>More information coming this Summer</a:t>
            </a:r>
            <a:endParaRPr lang="en-US" i="1" dirty="0"/>
          </a:p>
          <a:p>
            <a:endParaRPr lang="en-US"/>
          </a:p>
          <a:p>
            <a:endParaRPr lang="en-US"/>
          </a:p>
        </p:txBody>
      </p:sp>
    </p:spTree>
    <p:extLst>
      <p:ext uri="{BB962C8B-B14F-4D97-AF65-F5344CB8AC3E}">
        <p14:creationId xmlns:p14="http://schemas.microsoft.com/office/powerpoint/2010/main" val="2696933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51F28-9D35-2848-43B0-255DEBA30C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85BF7B-8EEE-E9F3-D142-8A530B51BE27}"/>
              </a:ext>
            </a:extLst>
          </p:cNvPr>
          <p:cNvSpPr>
            <a:spLocks noGrp="1"/>
          </p:cNvSpPr>
          <p:nvPr>
            <p:ph type="title"/>
          </p:nvPr>
        </p:nvSpPr>
        <p:spPr/>
        <p:txBody>
          <a:bodyPr/>
          <a:lstStyle/>
          <a:p>
            <a:r>
              <a:rPr lang="en-US" dirty="0">
                <a:solidFill>
                  <a:srgbClr val="002060"/>
                </a:solidFill>
                <a:latin typeface="Mulish ExtraBold"/>
                <a:hlinkClick r:id="rId3">
                  <a:extLst>
                    <a:ext uri="{A12FA001-AC4F-418D-AE19-62706E023703}">
                      <ahyp:hlinkClr xmlns:ahyp="http://schemas.microsoft.com/office/drawing/2018/hyperlinkcolor" val="tx"/>
                    </a:ext>
                  </a:extLst>
                </a:hlinkClick>
              </a:rPr>
              <a:t>New Service! Trainings</a:t>
            </a:r>
            <a:endParaRPr lang="en-US">
              <a:solidFill>
                <a:srgbClr val="002060"/>
              </a:solidFill>
              <a:hlinkClick r:id="rId3">
                <a:extLst>
                  <a:ext uri="{A12FA001-AC4F-418D-AE19-62706E023703}">
                    <ahyp:hlinkClr xmlns:ahyp="http://schemas.microsoft.com/office/drawing/2018/hyperlinkcolor" val="tx"/>
                  </a:ext>
                </a:extLst>
              </a:hlinkClick>
            </a:endParaRPr>
          </a:p>
        </p:txBody>
      </p:sp>
      <p:pic>
        <p:nvPicPr>
          <p:cNvPr id="4" name="Content Placeholder 3">
            <a:extLst>
              <a:ext uri="{FF2B5EF4-FFF2-40B4-BE49-F238E27FC236}">
                <a16:creationId xmlns:a16="http://schemas.microsoft.com/office/drawing/2014/main" id="{33C7C79E-8134-346E-16CC-64CE7FFB0FA3}"/>
              </a:ext>
            </a:extLst>
          </p:cNvPr>
          <p:cNvPicPr>
            <a:picLocks noGrp="1" noChangeAspect="1"/>
          </p:cNvPicPr>
          <p:nvPr>
            <p:ph idx="1"/>
          </p:nvPr>
        </p:nvPicPr>
        <p:blipFill>
          <a:blip r:embed="rId4"/>
          <a:srcRect l="30" t="10949" r="23280"/>
          <a:stretch>
            <a:fillRect/>
          </a:stretch>
        </p:blipFill>
        <p:spPr>
          <a:xfrm>
            <a:off x="1969138" y="1541869"/>
            <a:ext cx="8258073" cy="4181831"/>
          </a:xfrm>
          <a:prstGeom prst="rect">
            <a:avLst/>
          </a:prstGeom>
        </p:spPr>
      </p:pic>
      <p:sp>
        <p:nvSpPr>
          <p:cNvPr id="6" name="TextBox 5">
            <a:extLst>
              <a:ext uri="{FF2B5EF4-FFF2-40B4-BE49-F238E27FC236}">
                <a16:creationId xmlns:a16="http://schemas.microsoft.com/office/drawing/2014/main" id="{5D032411-3D81-A131-74AA-10E41E3F22F8}"/>
              </a:ext>
            </a:extLst>
          </p:cNvPr>
          <p:cNvSpPr txBox="1"/>
          <p:nvPr/>
        </p:nvSpPr>
        <p:spPr>
          <a:xfrm>
            <a:off x="4046510" y="5917813"/>
            <a:ext cx="3565619" cy="510778"/>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23469"/>
                </a:solidFill>
              </a:rPr>
              <a:t>lhouse@mophi.org</a:t>
            </a:r>
          </a:p>
        </p:txBody>
      </p:sp>
    </p:spTree>
    <p:extLst>
      <p:ext uri="{BB962C8B-B14F-4D97-AF65-F5344CB8AC3E}">
        <p14:creationId xmlns:p14="http://schemas.microsoft.com/office/powerpoint/2010/main" val="1352967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63705-D657-699C-4A5D-EF529357D2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DD347F-BE30-DE28-93AF-F03C78D325F9}"/>
              </a:ext>
            </a:extLst>
          </p:cNvPr>
          <p:cNvSpPr>
            <a:spLocks noGrp="1"/>
          </p:cNvSpPr>
          <p:nvPr>
            <p:ph type="title"/>
          </p:nvPr>
        </p:nvSpPr>
        <p:spPr/>
        <p:txBody>
          <a:bodyPr/>
          <a:lstStyle/>
          <a:p>
            <a:r>
              <a:rPr lang="en-US">
                <a:latin typeface="Mulish ExtraBold"/>
              </a:rPr>
              <a:t>Resources </a:t>
            </a:r>
            <a:endParaRPr lang="en-US"/>
          </a:p>
        </p:txBody>
      </p:sp>
      <p:sp>
        <p:nvSpPr>
          <p:cNvPr id="3" name="Content Placeholder 2">
            <a:extLst>
              <a:ext uri="{FF2B5EF4-FFF2-40B4-BE49-F238E27FC236}">
                <a16:creationId xmlns:a16="http://schemas.microsoft.com/office/drawing/2014/main" id="{A5D75022-59E9-FE4C-10E9-969699C09BD7}"/>
              </a:ext>
            </a:extLst>
          </p:cNvPr>
          <p:cNvSpPr>
            <a:spLocks noGrp="1"/>
          </p:cNvSpPr>
          <p:nvPr>
            <p:ph idx="1"/>
          </p:nvPr>
        </p:nvSpPr>
        <p:spPr>
          <a:xfrm>
            <a:off x="838200" y="1506769"/>
            <a:ext cx="7641221" cy="4332047"/>
          </a:xfrm>
        </p:spPr>
        <p:txBody>
          <a:bodyPr vert="horz" lIns="91440" tIns="45720" rIns="91440" bIns="45720" rtlCol="0" anchor="t">
            <a:normAutofit fontScale="85000" lnSpcReduction="20000"/>
          </a:bodyPr>
          <a:lstStyle/>
          <a:p>
            <a:r>
              <a:rPr lang="en-US" b="1" dirty="0">
                <a:solidFill>
                  <a:srgbClr val="002060"/>
                </a:solidFill>
                <a:latin typeface="Mulish"/>
                <a:hlinkClick r:id="rId3">
                  <a:extLst>
                    <a:ext uri="{A12FA001-AC4F-418D-AE19-62706E023703}">
                      <ahyp:hlinkClr xmlns:ahyp="http://schemas.microsoft.com/office/drawing/2018/hyperlinkcolor" val="tx"/>
                    </a:ext>
                  </a:extLst>
                </a:hlinkClick>
              </a:rPr>
              <a:t>MOPHI Resource Library</a:t>
            </a:r>
            <a:endParaRPr lang="en-US" b="1">
              <a:solidFill>
                <a:srgbClr val="002060"/>
              </a:solidFill>
              <a:latin typeface="Mulish"/>
              <a:hlinkClick r:id="rId3">
                <a:extLst>
                  <a:ext uri="{A12FA001-AC4F-418D-AE19-62706E023703}">
                    <ahyp:hlinkClr xmlns:ahyp="http://schemas.microsoft.com/office/drawing/2018/hyperlinkcolor" val="tx"/>
                  </a:ext>
                </a:extLst>
              </a:hlinkClick>
            </a:endParaRPr>
          </a:p>
          <a:p>
            <a:pPr lvl="1"/>
            <a:r>
              <a:rPr lang="en-US">
                <a:solidFill>
                  <a:srgbClr val="123469"/>
                </a:solidFill>
                <a:latin typeface="Mulish"/>
              </a:rPr>
              <a:t>Archive from Governmental Public Health Summit</a:t>
            </a:r>
            <a:endParaRPr lang="en-US" dirty="0">
              <a:solidFill>
                <a:srgbClr val="123469"/>
              </a:solidFill>
              <a:latin typeface="Mulish"/>
            </a:endParaRPr>
          </a:p>
          <a:p>
            <a:pPr lvl="1"/>
            <a:r>
              <a:rPr lang="en-US">
                <a:solidFill>
                  <a:srgbClr val="123469"/>
                </a:solidFill>
                <a:latin typeface="Mulish"/>
              </a:rPr>
              <a:t>Public Health Trust Poll</a:t>
            </a:r>
            <a:endParaRPr lang="en-US" dirty="0">
              <a:solidFill>
                <a:srgbClr val="123469"/>
              </a:solidFill>
            </a:endParaRPr>
          </a:p>
          <a:p>
            <a:pPr lvl="1"/>
            <a:r>
              <a:rPr lang="en-US">
                <a:solidFill>
                  <a:srgbClr val="123469"/>
                </a:solidFill>
                <a:latin typeface="Mulish"/>
              </a:rPr>
              <a:t>Accreditation</a:t>
            </a:r>
            <a:endParaRPr lang="en-US" dirty="0">
              <a:solidFill>
                <a:srgbClr val="123469"/>
              </a:solidFill>
            </a:endParaRPr>
          </a:p>
          <a:p>
            <a:pPr lvl="1"/>
            <a:r>
              <a:rPr lang="en-US">
                <a:solidFill>
                  <a:srgbClr val="123469"/>
                </a:solidFill>
                <a:latin typeface="Mulish"/>
              </a:rPr>
              <a:t>Advocacy</a:t>
            </a:r>
            <a:endParaRPr lang="en-US" dirty="0">
              <a:solidFill>
                <a:srgbClr val="123469"/>
              </a:solidFill>
            </a:endParaRPr>
          </a:p>
          <a:p>
            <a:pPr marL="457200" lvl="1" indent="0">
              <a:buNone/>
            </a:pPr>
            <a:endParaRPr lang="en-US" dirty="0">
              <a:solidFill>
                <a:srgbClr val="123469"/>
              </a:solidFill>
            </a:endParaRPr>
          </a:p>
          <a:p>
            <a:r>
              <a:rPr lang="en-US" b="1" dirty="0">
                <a:solidFill>
                  <a:srgbClr val="002060"/>
                </a:solidFill>
                <a:latin typeface="Mulish"/>
                <a:hlinkClick r:id="rId4">
                  <a:extLst>
                    <a:ext uri="{A12FA001-AC4F-418D-AE19-62706E023703}">
                      <ahyp:hlinkClr xmlns:ahyp="http://schemas.microsoft.com/office/drawing/2018/hyperlinkcolor" val="tx"/>
                    </a:ext>
                  </a:extLst>
                </a:hlinkClick>
              </a:rPr>
              <a:t>Public Health in Action</a:t>
            </a:r>
            <a:r>
              <a:rPr lang="en-US" b="1" dirty="0">
                <a:latin typeface="Mulish"/>
              </a:rPr>
              <a:t> </a:t>
            </a:r>
          </a:p>
          <a:p>
            <a:pPr lvl="1"/>
            <a:r>
              <a:rPr lang="en-US" dirty="0">
                <a:latin typeface="Mulish"/>
              </a:rPr>
              <a:t>New to website! </a:t>
            </a:r>
          </a:p>
          <a:p>
            <a:pPr lvl="1"/>
            <a:r>
              <a:rPr lang="en-US" dirty="0">
                <a:latin typeface="Mulish"/>
              </a:rPr>
              <a:t>Showcases annual reports and impact stories from LPHAs</a:t>
            </a:r>
          </a:p>
          <a:p>
            <a:pPr lvl="1"/>
            <a:r>
              <a:rPr lang="en-US" i="1">
                <a:solidFill>
                  <a:srgbClr val="123469"/>
                </a:solidFill>
                <a:latin typeface="Mulish"/>
              </a:rPr>
              <a:t>Send annual reports to: svotaw@mophi.org</a:t>
            </a:r>
            <a:endParaRPr lang="en-US" i="1" dirty="0">
              <a:solidFill>
                <a:srgbClr val="123469"/>
              </a:solidFill>
              <a:latin typeface="Mulish"/>
            </a:endParaRPr>
          </a:p>
          <a:p>
            <a:pPr lvl="1"/>
            <a:endParaRPr lang="en-US" dirty="0">
              <a:solidFill>
                <a:srgbClr val="123469"/>
              </a:solidFill>
              <a:latin typeface="Mulish"/>
            </a:endParaRPr>
          </a:p>
          <a:p>
            <a:r>
              <a:rPr lang="en-US" b="1" dirty="0">
                <a:solidFill>
                  <a:srgbClr val="002060"/>
                </a:solidFill>
                <a:latin typeface="Mulish"/>
                <a:hlinkClick r:id="rId5">
                  <a:extLst>
                    <a:ext uri="{A12FA001-AC4F-418D-AE19-62706E023703}">
                      <ahyp:hlinkClr xmlns:ahyp="http://schemas.microsoft.com/office/drawing/2018/hyperlinkcolor" val="tx"/>
                    </a:ext>
                  </a:extLst>
                </a:hlinkClick>
              </a:rPr>
              <a:t>MOPHI Newsletter</a:t>
            </a:r>
            <a:endParaRPr lang="en-US" b="1">
              <a:solidFill>
                <a:srgbClr val="002060"/>
              </a:solidFill>
              <a:hlinkClick r:id="rId5">
                <a:extLst>
                  <a:ext uri="{A12FA001-AC4F-418D-AE19-62706E023703}">
                    <ahyp:hlinkClr xmlns:ahyp="http://schemas.microsoft.com/office/drawing/2018/hyperlinkcolor" val="tx"/>
                  </a:ext>
                </a:extLst>
              </a:hlinkClick>
            </a:endParaRPr>
          </a:p>
          <a:p>
            <a:pPr lvl="1"/>
            <a:r>
              <a:rPr lang="en-US">
                <a:solidFill>
                  <a:srgbClr val="123469"/>
                </a:solidFill>
                <a:latin typeface="Mulish"/>
              </a:rPr>
              <a:t>Sign up for updates!</a:t>
            </a:r>
            <a:endParaRPr lang="en-US">
              <a:solidFill>
                <a:srgbClr val="123469"/>
              </a:solidFill>
            </a:endParaRPr>
          </a:p>
          <a:p>
            <a:endParaRPr lang="en-US"/>
          </a:p>
          <a:p>
            <a:endParaRPr lang="en-US"/>
          </a:p>
        </p:txBody>
      </p:sp>
      <p:pic>
        <p:nvPicPr>
          <p:cNvPr id="7" name="Picture 6">
            <a:extLst>
              <a:ext uri="{FF2B5EF4-FFF2-40B4-BE49-F238E27FC236}">
                <a16:creationId xmlns:a16="http://schemas.microsoft.com/office/drawing/2014/main" id="{B809E27A-99BB-9B07-F195-47C7DE9D5E57}"/>
              </a:ext>
            </a:extLst>
          </p:cNvPr>
          <p:cNvPicPr>
            <a:picLocks noChangeAspect="1"/>
          </p:cNvPicPr>
          <p:nvPr/>
        </p:nvPicPr>
        <p:blipFill>
          <a:blip r:embed="rId6"/>
          <a:stretch>
            <a:fillRect/>
          </a:stretch>
        </p:blipFill>
        <p:spPr>
          <a:xfrm>
            <a:off x="7932396" y="2506703"/>
            <a:ext cx="2731866" cy="1728847"/>
          </a:xfrm>
          <a:prstGeom prst="rect">
            <a:avLst/>
          </a:prstGeom>
          <a:ln>
            <a:noFill/>
          </a:ln>
        </p:spPr>
      </p:pic>
      <p:pic>
        <p:nvPicPr>
          <p:cNvPr id="8" name="Picture 7" descr="A qr code in a green frame&#10;&#10;AI-generated content may be incorrect.">
            <a:extLst>
              <a:ext uri="{FF2B5EF4-FFF2-40B4-BE49-F238E27FC236}">
                <a16:creationId xmlns:a16="http://schemas.microsoft.com/office/drawing/2014/main" id="{6773BF20-9122-44C8-8B5C-D39AE6B99372}"/>
              </a:ext>
            </a:extLst>
          </p:cNvPr>
          <p:cNvPicPr>
            <a:picLocks noChangeAspect="1"/>
          </p:cNvPicPr>
          <p:nvPr/>
        </p:nvPicPr>
        <p:blipFill>
          <a:blip r:embed="rId7"/>
          <a:stretch>
            <a:fillRect/>
          </a:stretch>
        </p:blipFill>
        <p:spPr>
          <a:xfrm>
            <a:off x="8518364" y="3613532"/>
            <a:ext cx="2312043" cy="2206062"/>
          </a:xfrm>
          <a:prstGeom prst="rect">
            <a:avLst/>
          </a:prstGeom>
          <a:ln>
            <a:noFill/>
          </a:ln>
        </p:spPr>
      </p:pic>
    </p:spTree>
    <p:extLst>
      <p:ext uri="{BB962C8B-B14F-4D97-AF65-F5344CB8AC3E}">
        <p14:creationId xmlns:p14="http://schemas.microsoft.com/office/powerpoint/2010/main" val="430017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94DC1C-B789-6588-C118-688591861F0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136145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C0503A-B7B5-4D25-B75A-E76FF2E5920C}"/>
              </a:ext>
            </a:extLst>
          </p:cNvPr>
          <p:cNvSpPr>
            <a:spLocks noGrp="1"/>
          </p:cNvSpPr>
          <p:nvPr>
            <p:ph type="body" sz="quarter" idx="11"/>
          </p:nvPr>
        </p:nvSpPr>
        <p:spPr>
          <a:xfrm>
            <a:off x="1065113" y="701001"/>
            <a:ext cx="3628949" cy="655979"/>
          </a:xfrm>
        </p:spPr>
        <p:txBody>
          <a:bodyPr/>
          <a:lstStyle/>
          <a:p>
            <a:r>
              <a:rPr lang="en-US">
                <a:latin typeface="Mulish ExtraBold"/>
              </a:rPr>
              <a:t>Who We Are</a:t>
            </a:r>
            <a:endParaRPr lang="en-US"/>
          </a:p>
        </p:txBody>
      </p:sp>
      <p:sp>
        <p:nvSpPr>
          <p:cNvPr id="5" name="Text Placeholder 1">
            <a:extLst>
              <a:ext uri="{FF2B5EF4-FFF2-40B4-BE49-F238E27FC236}">
                <a16:creationId xmlns:a16="http://schemas.microsoft.com/office/drawing/2014/main" id="{2591D7EE-76A3-8270-44BF-0A292F2D49A1}"/>
              </a:ext>
            </a:extLst>
          </p:cNvPr>
          <p:cNvSpPr txBox="1">
            <a:spLocks/>
          </p:cNvSpPr>
          <p:nvPr/>
        </p:nvSpPr>
        <p:spPr>
          <a:xfrm>
            <a:off x="1650337" y="1457192"/>
            <a:ext cx="3840080" cy="495461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ulish" pitchFamily="2" charset="77"/>
                <a:ea typeface="+mn-ea"/>
                <a:cs typeface="+mn-cs"/>
              </a:defRPr>
            </a:lvl1pPr>
            <a:lvl2pPr marL="457200" indent="0" algn="l" defTabSz="914400" rtl="0" eaLnBrk="1" latinLnBrk="0" hangingPunct="1">
              <a:lnSpc>
                <a:spcPct val="90000"/>
              </a:lnSpc>
              <a:spcBef>
                <a:spcPts val="500"/>
              </a:spcBef>
              <a:buSzPct val="80000"/>
              <a:buFont typeface="Courier New" panose="02070309020205020404" pitchFamily="49" charset="0"/>
              <a:buNone/>
              <a:defRPr sz="2400" kern="1200">
                <a:solidFill>
                  <a:schemeClr val="tx1"/>
                </a:solidFill>
                <a:latin typeface="Mulish" pitchFamily="2" charset="77"/>
                <a:ea typeface="+mn-ea"/>
                <a:cs typeface="+mn-cs"/>
              </a:defRPr>
            </a:lvl2pPr>
            <a:lvl3pPr marL="914400" indent="0" algn="l" defTabSz="914400" rtl="0" eaLnBrk="1" latinLnBrk="0" hangingPunct="1">
              <a:lnSpc>
                <a:spcPct val="90000"/>
              </a:lnSpc>
              <a:spcBef>
                <a:spcPts val="500"/>
              </a:spcBef>
              <a:buClr>
                <a:schemeClr val="accent1"/>
              </a:buClr>
              <a:buFont typeface="Wingdings" pitchFamily="2" charset="2"/>
              <a:buNone/>
              <a:defRPr sz="2000" kern="1200">
                <a:solidFill>
                  <a:schemeClr val="tx1"/>
                </a:solidFill>
                <a:latin typeface="Mulish"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ulish"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ulish"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000">
                <a:latin typeface="Mulish"/>
              </a:rPr>
              <a:t>Dedicated to transforming Missouri’s public health system. </a:t>
            </a:r>
            <a:endParaRPr lang="en-US" sz="2000"/>
          </a:p>
          <a:p>
            <a:pPr marL="457200" indent="-457200">
              <a:buFont typeface="Arial" panose="020B0604020202020204" pitchFamily="34" charset="0"/>
              <a:buChar char="•"/>
            </a:pPr>
            <a:r>
              <a:rPr lang="en-US" sz="2000">
                <a:latin typeface="Mulish"/>
              </a:rPr>
              <a:t>Collaborates with stakeholders and communities to create the conditions for improved health outcomes statewide.</a:t>
            </a:r>
          </a:p>
          <a:p>
            <a:pPr marL="457200" indent="-457200">
              <a:buFont typeface="Arial" panose="020B0604020202020204" pitchFamily="34" charset="0"/>
              <a:buChar char="•"/>
            </a:pPr>
            <a:r>
              <a:rPr lang="en-US" sz="2000">
                <a:latin typeface="Mulish"/>
              </a:rPr>
              <a:t>Administrative home of the Missouri Center for Public Health Excellence (MOCPHE) membership association </a:t>
            </a:r>
            <a:endParaRPr lang="en-US" sz="2000"/>
          </a:p>
        </p:txBody>
      </p:sp>
    </p:spTree>
    <p:extLst>
      <p:ext uri="{BB962C8B-B14F-4D97-AF65-F5344CB8AC3E}">
        <p14:creationId xmlns:p14="http://schemas.microsoft.com/office/powerpoint/2010/main" val="3997160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87E3C-DB27-403F-14BF-AF145C573E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4339E-A322-D6A3-58CC-2E648AE96D96}"/>
              </a:ext>
            </a:extLst>
          </p:cNvPr>
          <p:cNvSpPr>
            <a:spLocks noGrp="1"/>
          </p:cNvSpPr>
          <p:nvPr>
            <p:ph type="title"/>
          </p:nvPr>
        </p:nvSpPr>
        <p:spPr/>
        <p:txBody>
          <a:bodyPr>
            <a:normAutofit/>
          </a:bodyPr>
          <a:lstStyle/>
          <a:p>
            <a:r>
              <a:rPr lang="en-US">
                <a:latin typeface="Mulish ExtraBold"/>
                <a:hlinkClick r:id="rId3">
                  <a:extLst>
                    <a:ext uri="{A12FA001-AC4F-418D-AE19-62706E023703}">
                      <ahyp:hlinkClr xmlns:ahyp="http://schemas.microsoft.com/office/drawing/2018/hyperlinkcolor" val="tx"/>
                    </a:ext>
                  </a:extLst>
                </a:hlinkClick>
              </a:rPr>
              <a:t>Member Meetings – Come Hang Out!</a:t>
            </a:r>
            <a:endParaRPr lang="en-US">
              <a:latin typeface="Mulish ExtraBold"/>
            </a:endParaRPr>
          </a:p>
        </p:txBody>
      </p:sp>
      <p:sp>
        <p:nvSpPr>
          <p:cNvPr id="3" name="Content Placeholder 2">
            <a:extLst>
              <a:ext uri="{FF2B5EF4-FFF2-40B4-BE49-F238E27FC236}">
                <a16:creationId xmlns:a16="http://schemas.microsoft.com/office/drawing/2014/main" id="{6E4CE750-B617-0C74-7D42-2669581356CF}"/>
              </a:ext>
            </a:extLst>
          </p:cNvPr>
          <p:cNvSpPr>
            <a:spLocks noGrp="1"/>
          </p:cNvSpPr>
          <p:nvPr>
            <p:ph idx="1"/>
          </p:nvPr>
        </p:nvSpPr>
        <p:spPr>
          <a:xfrm>
            <a:off x="981156" y="1732793"/>
            <a:ext cx="6634716" cy="4193722"/>
          </a:xfrm>
        </p:spPr>
        <p:txBody>
          <a:bodyPr vert="horz" lIns="91440" tIns="45720" rIns="91440" bIns="45720" rtlCol="0" anchor="t">
            <a:normAutofit/>
          </a:bodyPr>
          <a:lstStyle/>
          <a:p>
            <a:r>
              <a:rPr lang="en-US">
                <a:latin typeface="Mulish"/>
              </a:rPr>
              <a:t>Meet Monthly – First Wednesday</a:t>
            </a:r>
          </a:p>
          <a:p>
            <a:pPr lvl="1"/>
            <a:r>
              <a:rPr lang="en-US">
                <a:latin typeface="Mulish"/>
              </a:rPr>
              <a:t>May 6th at 10 am </a:t>
            </a:r>
            <a:endParaRPr lang="en-US"/>
          </a:p>
          <a:p>
            <a:pPr lvl="1"/>
            <a:r>
              <a:rPr lang="en-US">
                <a:latin typeface="Mulish"/>
              </a:rPr>
              <a:t>June 3rd at 10 am</a:t>
            </a:r>
          </a:p>
          <a:p>
            <a:r>
              <a:rPr lang="en-US">
                <a:latin typeface="Mulish"/>
              </a:rPr>
              <a:t>Breakout session discussions</a:t>
            </a:r>
          </a:p>
          <a:p>
            <a:r>
              <a:rPr lang="en-US">
                <a:latin typeface="Mulish"/>
              </a:rPr>
              <a:t>Learn from others and make connections</a:t>
            </a:r>
            <a:endParaRPr lang="en-US"/>
          </a:p>
          <a:p>
            <a:endParaRPr lang="en-US"/>
          </a:p>
        </p:txBody>
      </p:sp>
      <p:sp>
        <p:nvSpPr>
          <p:cNvPr id="5" name="TextBox 4">
            <a:extLst>
              <a:ext uri="{FF2B5EF4-FFF2-40B4-BE49-F238E27FC236}">
                <a16:creationId xmlns:a16="http://schemas.microsoft.com/office/drawing/2014/main" id="{86B6B6AD-65A0-1B12-795B-7104767165D1}"/>
              </a:ext>
            </a:extLst>
          </p:cNvPr>
          <p:cNvSpPr txBox="1"/>
          <p:nvPr/>
        </p:nvSpPr>
        <p:spPr>
          <a:xfrm>
            <a:off x="4043168" y="5917137"/>
            <a:ext cx="4097013" cy="510778"/>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23469"/>
                </a:solidFill>
              </a:rPr>
              <a:t>kmcgowan@mophi.org</a:t>
            </a:r>
          </a:p>
        </p:txBody>
      </p:sp>
      <p:pic>
        <p:nvPicPr>
          <p:cNvPr id="7" name="Content Placeholder 5" descr="A qr code and a sign&#10;&#10;AI-generated content may be incorrect.">
            <a:extLst>
              <a:ext uri="{FF2B5EF4-FFF2-40B4-BE49-F238E27FC236}">
                <a16:creationId xmlns:a16="http://schemas.microsoft.com/office/drawing/2014/main" id="{ABDDE848-15A8-E085-22FB-7EA3FAAD3464}"/>
              </a:ext>
            </a:extLst>
          </p:cNvPr>
          <p:cNvPicPr>
            <a:picLocks noChangeAspect="1"/>
          </p:cNvPicPr>
          <p:nvPr/>
        </p:nvPicPr>
        <p:blipFill>
          <a:blip r:embed="rId4"/>
          <a:srcRect r="42282" b="368"/>
          <a:stretch>
            <a:fillRect/>
          </a:stretch>
        </p:blipFill>
        <p:spPr>
          <a:xfrm>
            <a:off x="7814752" y="1639701"/>
            <a:ext cx="3285793" cy="2671657"/>
          </a:xfrm>
          <a:prstGeom prst="rect">
            <a:avLst/>
          </a:prstGeom>
          <a:ln>
            <a:noFill/>
          </a:ln>
        </p:spPr>
      </p:pic>
      <p:pic>
        <p:nvPicPr>
          <p:cNvPr id="12" name="Picture 11" descr="A qr code in a green frame&#10;&#10;AI-generated content may be incorrect.">
            <a:extLst>
              <a:ext uri="{FF2B5EF4-FFF2-40B4-BE49-F238E27FC236}">
                <a16:creationId xmlns:a16="http://schemas.microsoft.com/office/drawing/2014/main" id="{94F08FD2-2A0B-098F-3754-ED31D3DDBA6B}"/>
              </a:ext>
            </a:extLst>
          </p:cNvPr>
          <p:cNvPicPr>
            <a:picLocks noChangeAspect="1"/>
          </p:cNvPicPr>
          <p:nvPr/>
        </p:nvPicPr>
        <p:blipFill>
          <a:blip r:embed="rId5"/>
          <a:srcRect r="1086"/>
          <a:stretch>
            <a:fillRect/>
          </a:stretch>
        </p:blipFill>
        <p:spPr>
          <a:xfrm>
            <a:off x="8830815" y="3207290"/>
            <a:ext cx="2244398" cy="2196882"/>
          </a:xfrm>
          <a:prstGeom prst="rect">
            <a:avLst/>
          </a:prstGeom>
          <a:ln>
            <a:noFill/>
          </a:ln>
        </p:spPr>
      </p:pic>
    </p:spTree>
    <p:extLst>
      <p:ext uri="{BB962C8B-B14F-4D97-AF65-F5344CB8AC3E}">
        <p14:creationId xmlns:p14="http://schemas.microsoft.com/office/powerpoint/2010/main" val="2143102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FE472C-5CD3-F83B-3A7A-01008B19D35E}"/>
              </a:ext>
            </a:extLst>
          </p:cNvPr>
          <p:cNvSpPr>
            <a:spLocks noGrp="1"/>
          </p:cNvSpPr>
          <p:nvPr>
            <p:ph type="title"/>
          </p:nvPr>
        </p:nvSpPr>
        <p:spPr/>
        <p:txBody>
          <a:bodyPr/>
          <a:lstStyle/>
          <a:p>
            <a:r>
              <a:rPr lang="en-US">
                <a:latin typeface="Mulish ExtraBold"/>
              </a:rPr>
              <a:t>Capitol Day</a:t>
            </a:r>
            <a:endParaRPr lang="en-US"/>
          </a:p>
        </p:txBody>
      </p:sp>
      <p:sp>
        <p:nvSpPr>
          <p:cNvPr id="5" name="TextBox 4">
            <a:extLst>
              <a:ext uri="{FF2B5EF4-FFF2-40B4-BE49-F238E27FC236}">
                <a16:creationId xmlns:a16="http://schemas.microsoft.com/office/drawing/2014/main" id="{3B127708-4A73-C7C0-C169-1B08EB89F47B}"/>
              </a:ext>
            </a:extLst>
          </p:cNvPr>
          <p:cNvSpPr txBox="1"/>
          <p:nvPr/>
        </p:nvSpPr>
        <p:spPr>
          <a:xfrm>
            <a:off x="7648234" y="2420327"/>
            <a:ext cx="3988699" cy="34470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solidFill>
                  <a:srgbClr val="333333"/>
                </a:solidFill>
                <a:highlight>
                  <a:srgbClr val="FFFFFF"/>
                </a:highlight>
                <a:latin typeface="Mulish"/>
                <a:cs typeface="Segoe UI"/>
              </a:rPr>
              <a:t>"I enjoyed the whole day and so did our Team. We all felt it gave us the confidence to do more advocating in the future. It isn't as intimidating as previously thought."</a:t>
            </a:r>
            <a:endParaRPr lang="en-US" sz="2000" i="1">
              <a:latin typeface="Mulish"/>
            </a:endParaRPr>
          </a:p>
          <a:p>
            <a:endParaRPr lang="en-US" sz="2000" i="1">
              <a:solidFill>
                <a:srgbClr val="333333"/>
              </a:solidFill>
              <a:highlight>
                <a:srgbClr val="FFFFFF"/>
              </a:highlight>
              <a:latin typeface="Mulish"/>
              <a:cs typeface="Segoe UI"/>
            </a:endParaRPr>
          </a:p>
          <a:p>
            <a:pPr marL="342900" indent="-342900">
              <a:buFont typeface="Calibri"/>
              <a:buChar char="-"/>
            </a:pPr>
            <a:r>
              <a:rPr lang="en-US" i="1">
                <a:solidFill>
                  <a:srgbClr val="333333"/>
                </a:solidFill>
                <a:highlight>
                  <a:srgbClr val="FFFFFF"/>
                </a:highlight>
                <a:latin typeface="Mulish"/>
                <a:cs typeface="Segoe UI"/>
              </a:rPr>
              <a:t>Steve Sikes, Executive Director, Jefferson County Health Department</a:t>
            </a:r>
            <a:endParaRPr lang="en-US" i="1">
              <a:latin typeface="Mulish"/>
            </a:endParaRPr>
          </a:p>
          <a:p>
            <a:pPr algn="l"/>
            <a:endParaRPr lang="en-US"/>
          </a:p>
        </p:txBody>
      </p:sp>
      <p:pic>
        <p:nvPicPr>
          <p:cNvPr id="6" name="Picture 5" descr="A group of people in a room&#10;&#10;AI-generated content may be incorrect.">
            <a:extLst>
              <a:ext uri="{FF2B5EF4-FFF2-40B4-BE49-F238E27FC236}">
                <a16:creationId xmlns:a16="http://schemas.microsoft.com/office/drawing/2014/main" id="{BF54F5D7-E136-99C0-8086-700795111B36}"/>
              </a:ext>
            </a:extLst>
          </p:cNvPr>
          <p:cNvPicPr>
            <a:picLocks noChangeAspect="1"/>
          </p:cNvPicPr>
          <p:nvPr/>
        </p:nvPicPr>
        <p:blipFill>
          <a:blip r:embed="rId3"/>
          <a:srcRect l="28491" t="5344" r="8716" b="25316"/>
          <a:stretch>
            <a:fillRect/>
          </a:stretch>
        </p:blipFill>
        <p:spPr>
          <a:xfrm>
            <a:off x="795398" y="4153470"/>
            <a:ext cx="2966171" cy="2183972"/>
          </a:xfrm>
          <a:prstGeom prst="rect">
            <a:avLst/>
          </a:prstGeom>
          <a:ln w="57150">
            <a:solidFill>
              <a:schemeClr val="tx1"/>
            </a:solidFill>
          </a:ln>
        </p:spPr>
      </p:pic>
      <p:pic>
        <p:nvPicPr>
          <p:cNvPr id="8" name="Picture 7" descr="A group of people standing in a room with a mural on the wall&#10;&#10;AI-generated content may be incorrect.">
            <a:extLst>
              <a:ext uri="{FF2B5EF4-FFF2-40B4-BE49-F238E27FC236}">
                <a16:creationId xmlns:a16="http://schemas.microsoft.com/office/drawing/2014/main" id="{B75FCC64-DFEA-F590-7B39-D78696A4485A}"/>
              </a:ext>
            </a:extLst>
          </p:cNvPr>
          <p:cNvPicPr>
            <a:picLocks noChangeAspect="1"/>
          </p:cNvPicPr>
          <p:nvPr/>
        </p:nvPicPr>
        <p:blipFill>
          <a:blip r:embed="rId4"/>
          <a:srcRect l="9186" t="309" r="17954" b="25309"/>
          <a:stretch>
            <a:fillRect/>
          </a:stretch>
        </p:blipFill>
        <p:spPr>
          <a:xfrm>
            <a:off x="751458" y="1710464"/>
            <a:ext cx="3003738" cy="2169574"/>
          </a:xfrm>
          <a:prstGeom prst="rect">
            <a:avLst/>
          </a:prstGeom>
          <a:ln w="57150">
            <a:solidFill>
              <a:schemeClr val="tx1"/>
            </a:solidFill>
          </a:ln>
        </p:spPr>
      </p:pic>
      <p:pic>
        <p:nvPicPr>
          <p:cNvPr id="9" name="Picture 8" descr="A blue and white poster with text and numbers&#10;&#10;AI-generated content may be incorrect.">
            <a:extLst>
              <a:ext uri="{FF2B5EF4-FFF2-40B4-BE49-F238E27FC236}">
                <a16:creationId xmlns:a16="http://schemas.microsoft.com/office/drawing/2014/main" id="{5AA8E25D-3323-D259-F519-DED303EDF054}"/>
              </a:ext>
            </a:extLst>
          </p:cNvPr>
          <p:cNvPicPr>
            <a:picLocks noChangeAspect="1"/>
          </p:cNvPicPr>
          <p:nvPr/>
        </p:nvPicPr>
        <p:blipFill>
          <a:blip r:embed="rId5"/>
          <a:stretch>
            <a:fillRect/>
          </a:stretch>
        </p:blipFill>
        <p:spPr>
          <a:xfrm>
            <a:off x="4204079" y="1714283"/>
            <a:ext cx="3060187" cy="4735656"/>
          </a:xfrm>
          <a:prstGeom prst="rect">
            <a:avLst/>
          </a:prstGeom>
        </p:spPr>
      </p:pic>
    </p:spTree>
    <p:extLst>
      <p:ext uri="{BB962C8B-B14F-4D97-AF65-F5344CB8AC3E}">
        <p14:creationId xmlns:p14="http://schemas.microsoft.com/office/powerpoint/2010/main" val="2453521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8688D-ED15-812A-B1D4-C05AB7287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4CBF98-3379-5C6C-67ED-80F959BEAE65}"/>
              </a:ext>
            </a:extLst>
          </p:cNvPr>
          <p:cNvSpPr>
            <a:spLocks noGrp="1"/>
          </p:cNvSpPr>
          <p:nvPr>
            <p:ph type="title"/>
          </p:nvPr>
        </p:nvSpPr>
        <p:spPr>
          <a:xfrm>
            <a:off x="838200" y="655888"/>
            <a:ext cx="10515600" cy="1025649"/>
          </a:xfrm>
        </p:spPr>
        <p:txBody>
          <a:bodyPr>
            <a:normAutofit fontScale="90000"/>
          </a:bodyPr>
          <a:lstStyle/>
          <a:p>
            <a:r>
              <a:rPr lang="en-US">
                <a:latin typeface="Mulish ExtraBold"/>
              </a:rPr>
              <a:t>Grant Management &amp; Compliance Trainings</a:t>
            </a:r>
            <a:endParaRPr lang="en-US"/>
          </a:p>
        </p:txBody>
      </p:sp>
      <p:sp>
        <p:nvSpPr>
          <p:cNvPr id="3" name="Content Placeholder 2">
            <a:extLst>
              <a:ext uri="{FF2B5EF4-FFF2-40B4-BE49-F238E27FC236}">
                <a16:creationId xmlns:a16="http://schemas.microsoft.com/office/drawing/2014/main" id="{B81ED449-C534-5FB0-2BD0-926DD5BCB3E9}"/>
              </a:ext>
            </a:extLst>
          </p:cNvPr>
          <p:cNvSpPr>
            <a:spLocks noGrp="1"/>
          </p:cNvSpPr>
          <p:nvPr>
            <p:ph idx="1"/>
          </p:nvPr>
        </p:nvSpPr>
        <p:spPr>
          <a:xfrm>
            <a:off x="838200" y="1860482"/>
            <a:ext cx="10515600" cy="4180891"/>
          </a:xfrm>
        </p:spPr>
        <p:txBody>
          <a:bodyPr vert="horz" lIns="91440" tIns="45720" rIns="91440" bIns="45720" rtlCol="0" anchor="t">
            <a:normAutofit/>
          </a:bodyPr>
          <a:lstStyle/>
          <a:p>
            <a:r>
              <a:rPr lang="en-US" b="1"/>
              <a:t>Evaluation Due: 4/24 </a:t>
            </a:r>
            <a:endParaRPr lang="en-US"/>
          </a:p>
          <a:p>
            <a:pPr lvl="1"/>
            <a:r>
              <a:rPr lang="en-US" dirty="0">
                <a:latin typeface="Mulish"/>
              </a:rPr>
              <a:t>Complete short survey via </a:t>
            </a:r>
            <a:r>
              <a:rPr lang="en-US" dirty="0">
                <a:solidFill>
                  <a:srgbClr val="002060"/>
                </a:solidFill>
                <a:latin typeface="Mulish"/>
                <a:hlinkClick r:id="rId3">
                  <a:extLst>
                    <a:ext uri="{A12FA001-AC4F-418D-AE19-62706E023703}">
                      <ahyp:hlinkClr xmlns:ahyp="http://schemas.microsoft.com/office/drawing/2018/hyperlinkcolor" val="tx"/>
                    </a:ext>
                  </a:extLst>
                </a:hlinkClick>
              </a:rPr>
              <a:t>Microsoft Forms</a:t>
            </a:r>
            <a:r>
              <a:rPr lang="en-US" dirty="0">
                <a:latin typeface="Mulish"/>
              </a:rPr>
              <a:t> </a:t>
            </a:r>
          </a:p>
          <a:p>
            <a:pPr lvl="1"/>
            <a:r>
              <a:rPr lang="en-US">
                <a:latin typeface="Mulish"/>
              </a:rPr>
              <a:t>MUST be done for incentive funding.</a:t>
            </a:r>
          </a:p>
          <a:p>
            <a:r>
              <a:rPr lang="en-US" dirty="0">
                <a:latin typeface="Mulish"/>
              </a:rPr>
              <a:t>Slides, recordings and resources: </a:t>
            </a:r>
            <a:r>
              <a:rPr lang="en-US" dirty="0">
                <a:solidFill>
                  <a:srgbClr val="002060"/>
                </a:solidFill>
                <a:latin typeface="Mulish"/>
                <a:hlinkClick r:id="rId4">
                  <a:extLst>
                    <a:ext uri="{A12FA001-AC4F-418D-AE19-62706E023703}">
                      <ahyp:hlinkClr xmlns:ahyp="http://schemas.microsoft.com/office/drawing/2018/hyperlinkcolor" val="tx"/>
                    </a:ext>
                  </a:extLst>
                </a:hlinkClick>
              </a:rPr>
              <a:t>Grant Management &amp; Compliance 2026</a:t>
            </a:r>
          </a:p>
        </p:txBody>
      </p:sp>
      <p:sp>
        <p:nvSpPr>
          <p:cNvPr id="6" name="TextBox 5">
            <a:extLst>
              <a:ext uri="{FF2B5EF4-FFF2-40B4-BE49-F238E27FC236}">
                <a16:creationId xmlns:a16="http://schemas.microsoft.com/office/drawing/2014/main" id="{50F92B5F-F652-E3E5-9B0C-6A0E5BB2BF34}"/>
              </a:ext>
            </a:extLst>
          </p:cNvPr>
          <p:cNvSpPr txBox="1"/>
          <p:nvPr/>
        </p:nvSpPr>
        <p:spPr>
          <a:xfrm>
            <a:off x="4043168" y="5917137"/>
            <a:ext cx="4097013" cy="510778"/>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23469"/>
                </a:solidFill>
              </a:rPr>
              <a:t>lhouse@mophi.org</a:t>
            </a:r>
          </a:p>
        </p:txBody>
      </p:sp>
    </p:spTree>
    <p:extLst>
      <p:ext uri="{BB962C8B-B14F-4D97-AF65-F5344CB8AC3E}">
        <p14:creationId xmlns:p14="http://schemas.microsoft.com/office/powerpoint/2010/main" val="1294299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A5CD6-BB2D-BF08-CC5B-19E6E45AB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8BF8A3-EBE4-41D8-4A54-3263BE105083}"/>
              </a:ext>
            </a:extLst>
          </p:cNvPr>
          <p:cNvSpPr>
            <a:spLocks noGrp="1"/>
          </p:cNvSpPr>
          <p:nvPr>
            <p:ph type="title"/>
          </p:nvPr>
        </p:nvSpPr>
        <p:spPr/>
        <p:txBody>
          <a:bodyPr/>
          <a:lstStyle/>
          <a:p>
            <a:r>
              <a:rPr lang="en-US">
                <a:latin typeface="Mulish ExtraBold"/>
              </a:rPr>
              <a:t>Non-Accreditation Collaboratives</a:t>
            </a:r>
            <a:endParaRPr lang="en-US"/>
          </a:p>
        </p:txBody>
      </p:sp>
      <p:sp>
        <p:nvSpPr>
          <p:cNvPr id="3" name="Content Placeholder 2">
            <a:extLst>
              <a:ext uri="{FF2B5EF4-FFF2-40B4-BE49-F238E27FC236}">
                <a16:creationId xmlns:a16="http://schemas.microsoft.com/office/drawing/2014/main" id="{296716CC-4FA4-FF8B-6C2B-5F311267F6CD}"/>
              </a:ext>
            </a:extLst>
          </p:cNvPr>
          <p:cNvSpPr>
            <a:spLocks noGrp="1"/>
          </p:cNvSpPr>
          <p:nvPr>
            <p:ph idx="1"/>
          </p:nvPr>
        </p:nvSpPr>
        <p:spPr>
          <a:xfrm>
            <a:off x="838200" y="1764801"/>
            <a:ext cx="10515600" cy="4694442"/>
          </a:xfrm>
        </p:spPr>
        <p:txBody>
          <a:bodyPr vert="horz" lIns="91440" tIns="45720" rIns="91440" bIns="45720" rtlCol="0" anchor="t">
            <a:normAutofit/>
          </a:bodyPr>
          <a:lstStyle/>
          <a:p>
            <a:pPr marL="0" indent="0">
              <a:buNone/>
            </a:pPr>
            <a:r>
              <a:rPr lang="en-US" b="1">
                <a:latin typeface="Mulish"/>
              </a:rPr>
              <a:t>Data Learning Collaborative</a:t>
            </a:r>
            <a:endParaRPr lang="en-US"/>
          </a:p>
          <a:p>
            <a:pPr lvl="1"/>
            <a:r>
              <a:rPr lang="en-US">
                <a:latin typeface="Mulish"/>
              </a:rPr>
              <a:t>Third Thursday from 9 – 10 am </a:t>
            </a:r>
          </a:p>
          <a:p>
            <a:pPr lvl="1"/>
            <a:r>
              <a:rPr lang="en-US" i="1">
                <a:latin typeface="Mulish"/>
              </a:rPr>
              <a:t>abodin@mophi.org</a:t>
            </a:r>
          </a:p>
          <a:p>
            <a:pPr marL="457200" lvl="1" indent="0">
              <a:buNone/>
            </a:pPr>
            <a:endParaRPr lang="en-US" b="1" dirty="0"/>
          </a:p>
          <a:p>
            <a:pPr marL="0" indent="0">
              <a:buNone/>
            </a:pPr>
            <a:r>
              <a:rPr lang="en-US" b="1">
                <a:latin typeface="Mulish"/>
              </a:rPr>
              <a:t>Public Health Nursing Collaborative</a:t>
            </a:r>
            <a:endParaRPr lang="en-US" b="1"/>
          </a:p>
          <a:p>
            <a:pPr lvl="1"/>
            <a:r>
              <a:rPr lang="en-US">
                <a:latin typeface="Mulish"/>
              </a:rPr>
              <a:t>First Tuesday from 1:30 – 2:30 pm</a:t>
            </a:r>
          </a:p>
          <a:p>
            <a:pPr lvl="1"/>
            <a:r>
              <a:rPr lang="en-US" i="1">
                <a:latin typeface="Mulish"/>
              </a:rPr>
              <a:t>tanderson@mophi.org</a:t>
            </a:r>
          </a:p>
        </p:txBody>
      </p:sp>
    </p:spTree>
    <p:extLst>
      <p:ext uri="{BB962C8B-B14F-4D97-AF65-F5344CB8AC3E}">
        <p14:creationId xmlns:p14="http://schemas.microsoft.com/office/powerpoint/2010/main" val="1327376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9B3D1-5277-DAD9-1F05-0B34CACA86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B0FA4-39FD-66E2-C0B5-82398677CD1E}"/>
              </a:ext>
            </a:extLst>
          </p:cNvPr>
          <p:cNvSpPr>
            <a:spLocks noGrp="1"/>
          </p:cNvSpPr>
          <p:nvPr>
            <p:ph type="title"/>
          </p:nvPr>
        </p:nvSpPr>
        <p:spPr/>
        <p:txBody>
          <a:bodyPr/>
          <a:lstStyle/>
          <a:p>
            <a:r>
              <a:rPr lang="en-US">
                <a:latin typeface="Mulish ExtraBold"/>
              </a:rPr>
              <a:t>Accreditation Assistance</a:t>
            </a:r>
            <a:endParaRPr lang="en-US"/>
          </a:p>
        </p:txBody>
      </p:sp>
      <p:sp>
        <p:nvSpPr>
          <p:cNvPr id="3" name="Content Placeholder 2">
            <a:extLst>
              <a:ext uri="{FF2B5EF4-FFF2-40B4-BE49-F238E27FC236}">
                <a16:creationId xmlns:a16="http://schemas.microsoft.com/office/drawing/2014/main" id="{40F7F99A-74EC-E70F-99BE-1ECD10C5D3E5}"/>
              </a:ext>
            </a:extLst>
          </p:cNvPr>
          <p:cNvSpPr>
            <a:spLocks noGrp="1"/>
          </p:cNvSpPr>
          <p:nvPr>
            <p:ph idx="1"/>
          </p:nvPr>
        </p:nvSpPr>
        <p:spPr/>
        <p:txBody>
          <a:bodyPr vert="horz" lIns="91440" tIns="45720" rIns="91440" bIns="45720" rtlCol="0" anchor="t">
            <a:normAutofit/>
          </a:bodyPr>
          <a:lstStyle/>
          <a:p>
            <a:pPr marL="0" indent="0">
              <a:buNone/>
            </a:pPr>
            <a:r>
              <a:rPr lang="en-US" sz="3200" b="1">
                <a:latin typeface="Mulish"/>
              </a:rPr>
              <a:t>Collaborative &amp; Cohorts</a:t>
            </a:r>
            <a:endParaRPr lang="en-US" sz="3200" b="1"/>
          </a:p>
          <a:p>
            <a:pPr lvl="1"/>
            <a:r>
              <a:rPr lang="en-US" sz="2800">
                <a:latin typeface="Mulish"/>
              </a:rPr>
              <a:t>PHAB </a:t>
            </a:r>
            <a:endParaRPr lang="en-US" sz="2800"/>
          </a:p>
          <a:p>
            <a:pPr lvl="1"/>
            <a:r>
              <a:rPr lang="en-US" sz="2800">
                <a:latin typeface="Mulish"/>
              </a:rPr>
              <a:t>MICH</a:t>
            </a:r>
            <a:endParaRPr lang="en-US" sz="2800" dirty="0">
              <a:latin typeface="Mulish"/>
            </a:endParaRPr>
          </a:p>
          <a:p>
            <a:pPr lvl="1"/>
            <a:r>
              <a:rPr lang="en-US" sz="2800">
                <a:latin typeface="Mulish"/>
              </a:rPr>
              <a:t>CHA/CHIP </a:t>
            </a:r>
            <a:endParaRPr lang="en-US" sz="2800" dirty="0">
              <a:latin typeface="Mulish"/>
            </a:endParaRPr>
          </a:p>
          <a:p>
            <a:pPr marL="457200" lvl="1" indent="0">
              <a:buNone/>
            </a:pPr>
            <a:endParaRPr lang="en-US" sz="2800" dirty="0">
              <a:latin typeface="Mulish"/>
            </a:endParaRPr>
          </a:p>
          <a:p>
            <a:pPr marL="0" indent="0">
              <a:buNone/>
            </a:pPr>
            <a:r>
              <a:rPr lang="en-US" sz="3200" b="1">
                <a:latin typeface="Mulish"/>
              </a:rPr>
              <a:t>Upcoming Trainings &amp; Events</a:t>
            </a:r>
          </a:p>
          <a:p>
            <a:pPr lvl="1"/>
            <a:r>
              <a:rPr lang="en-US" sz="2800">
                <a:latin typeface="Mulish"/>
              </a:rPr>
              <a:t>Accreditation Coordinator Retreats – this Summer</a:t>
            </a:r>
            <a:endParaRPr lang="en-US" sz="2800"/>
          </a:p>
        </p:txBody>
      </p:sp>
      <p:sp>
        <p:nvSpPr>
          <p:cNvPr id="4" name="TextBox 3">
            <a:extLst>
              <a:ext uri="{FF2B5EF4-FFF2-40B4-BE49-F238E27FC236}">
                <a16:creationId xmlns:a16="http://schemas.microsoft.com/office/drawing/2014/main" id="{48FB8129-5E44-64AB-C69D-781CB2C9FCA6}"/>
              </a:ext>
            </a:extLst>
          </p:cNvPr>
          <p:cNvSpPr txBox="1"/>
          <p:nvPr/>
        </p:nvSpPr>
        <p:spPr>
          <a:xfrm>
            <a:off x="4043168" y="5794156"/>
            <a:ext cx="4097013" cy="510778"/>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23469"/>
                </a:solidFill>
              </a:rPr>
              <a:t>accreditation@mophi.org</a:t>
            </a:r>
          </a:p>
        </p:txBody>
      </p:sp>
      <p:pic>
        <p:nvPicPr>
          <p:cNvPr id="6" name="Content Placeholder 10" descr="A qr code and a sign&#10;&#10;AI-generated content may be incorrect.">
            <a:extLst>
              <a:ext uri="{FF2B5EF4-FFF2-40B4-BE49-F238E27FC236}">
                <a16:creationId xmlns:a16="http://schemas.microsoft.com/office/drawing/2014/main" id="{01239868-8299-0245-6227-DB9A87F72F3E}"/>
              </a:ext>
            </a:extLst>
          </p:cNvPr>
          <p:cNvPicPr>
            <a:picLocks noChangeAspect="1"/>
          </p:cNvPicPr>
          <p:nvPr/>
        </p:nvPicPr>
        <p:blipFill>
          <a:blip r:embed="rId3"/>
          <a:srcRect t="-643" r="44827" b="8057"/>
          <a:stretch>
            <a:fillRect/>
          </a:stretch>
        </p:blipFill>
        <p:spPr>
          <a:xfrm>
            <a:off x="6401204" y="1541245"/>
            <a:ext cx="2844199" cy="2126349"/>
          </a:xfrm>
          <a:prstGeom prst="rect">
            <a:avLst/>
          </a:prstGeom>
          <a:ln>
            <a:noFill/>
          </a:ln>
        </p:spPr>
      </p:pic>
      <p:pic>
        <p:nvPicPr>
          <p:cNvPr id="8" name="Content Placeholder 10" descr="A qr code and a sign&#10;&#10;AI-generated content may be incorrect.">
            <a:extLst>
              <a:ext uri="{FF2B5EF4-FFF2-40B4-BE49-F238E27FC236}">
                <a16:creationId xmlns:a16="http://schemas.microsoft.com/office/drawing/2014/main" id="{70DD7FC5-827F-65E0-77DD-74F569D64793}"/>
              </a:ext>
            </a:extLst>
          </p:cNvPr>
          <p:cNvPicPr>
            <a:picLocks noChangeAspect="1"/>
          </p:cNvPicPr>
          <p:nvPr/>
        </p:nvPicPr>
        <p:blipFill>
          <a:blip r:embed="rId3"/>
          <a:srcRect l="55322" t="-482" r="-150" b="342"/>
          <a:stretch>
            <a:fillRect/>
          </a:stretch>
        </p:blipFill>
        <p:spPr>
          <a:xfrm>
            <a:off x="9120437" y="1770132"/>
            <a:ext cx="2520788" cy="2436331"/>
          </a:xfrm>
          <a:prstGeom prst="rect">
            <a:avLst/>
          </a:prstGeom>
          <a:ln>
            <a:noFill/>
          </a:ln>
        </p:spPr>
      </p:pic>
    </p:spTree>
    <p:extLst>
      <p:ext uri="{BB962C8B-B14F-4D97-AF65-F5344CB8AC3E}">
        <p14:creationId xmlns:p14="http://schemas.microsoft.com/office/powerpoint/2010/main" val="3187039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919DA-9E5F-8A20-1562-88D51FFFBD60}"/>
              </a:ext>
            </a:extLst>
          </p:cNvPr>
          <p:cNvSpPr>
            <a:spLocks noGrp="1"/>
          </p:cNvSpPr>
          <p:nvPr>
            <p:ph type="title"/>
          </p:nvPr>
        </p:nvSpPr>
        <p:spPr/>
        <p:txBody>
          <a:bodyPr/>
          <a:lstStyle/>
          <a:p>
            <a:r>
              <a:rPr lang="en-US">
                <a:latin typeface="Mulish ExtraBold"/>
              </a:rPr>
              <a:t>New Things at the Institute!</a:t>
            </a:r>
            <a:endParaRPr lang="en-US"/>
          </a:p>
        </p:txBody>
      </p:sp>
      <p:sp>
        <p:nvSpPr>
          <p:cNvPr id="3" name="Text Placeholder 2">
            <a:extLst>
              <a:ext uri="{FF2B5EF4-FFF2-40B4-BE49-F238E27FC236}">
                <a16:creationId xmlns:a16="http://schemas.microsoft.com/office/drawing/2014/main" id="{774142F3-1BFA-9B77-7529-2DE4F36E730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03932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9CEF0E-6610-D052-340F-1DD011500952}"/>
              </a:ext>
            </a:extLst>
          </p:cNvPr>
          <p:cNvSpPr>
            <a:spLocks noGrp="1"/>
          </p:cNvSpPr>
          <p:nvPr>
            <p:ph type="body" sz="quarter" idx="10"/>
          </p:nvPr>
        </p:nvSpPr>
        <p:spPr>
          <a:xfrm>
            <a:off x="1767277" y="2724350"/>
            <a:ext cx="4519223" cy="3308739"/>
          </a:xfrm>
        </p:spPr>
        <p:txBody>
          <a:bodyPr vert="horz" lIns="91440" tIns="45720" rIns="91440" bIns="45720" rtlCol="0" anchor="t">
            <a:normAutofit fontScale="92500" lnSpcReduction="20000"/>
          </a:bodyPr>
          <a:lstStyle/>
          <a:p>
            <a:pPr marL="457200" indent="-457200">
              <a:lnSpc>
                <a:spcPct val="150000"/>
              </a:lnSpc>
              <a:spcBef>
                <a:spcPts val="0"/>
              </a:spcBef>
              <a:buChar char="•"/>
            </a:pPr>
            <a:r>
              <a:rPr lang="en-US">
                <a:latin typeface="Mulish"/>
              </a:rPr>
              <a:t>Harness data for evidence-based decision making.</a:t>
            </a:r>
            <a:endParaRPr lang="en-US"/>
          </a:p>
          <a:p>
            <a:pPr marL="457200" indent="-457200">
              <a:lnSpc>
                <a:spcPct val="150000"/>
              </a:lnSpc>
              <a:spcBef>
                <a:spcPts val="0"/>
              </a:spcBef>
              <a:buChar char="•"/>
            </a:pPr>
            <a:r>
              <a:rPr lang="en-US">
                <a:latin typeface="Mulish"/>
              </a:rPr>
              <a:t>Build public health workforce capacity.</a:t>
            </a:r>
            <a:endParaRPr lang="en-US"/>
          </a:p>
          <a:p>
            <a:pPr marL="457200" indent="-457200">
              <a:lnSpc>
                <a:spcPct val="150000"/>
              </a:lnSpc>
              <a:spcBef>
                <a:spcPts val="0"/>
              </a:spcBef>
              <a:buChar char="•"/>
            </a:pPr>
            <a:r>
              <a:rPr lang="en-US">
                <a:latin typeface="Mulish"/>
              </a:rPr>
              <a:t>Elevate data use.</a:t>
            </a:r>
            <a:endParaRPr lang="en-US"/>
          </a:p>
        </p:txBody>
      </p:sp>
      <p:sp>
        <p:nvSpPr>
          <p:cNvPr id="5" name="Text Placeholder 4">
            <a:extLst>
              <a:ext uri="{FF2B5EF4-FFF2-40B4-BE49-F238E27FC236}">
                <a16:creationId xmlns:a16="http://schemas.microsoft.com/office/drawing/2014/main" id="{CA877B92-A50B-3062-9744-F4A5A8B90BE3}"/>
              </a:ext>
            </a:extLst>
          </p:cNvPr>
          <p:cNvSpPr>
            <a:spLocks noGrp="1"/>
          </p:cNvSpPr>
          <p:nvPr>
            <p:ph type="body" sz="quarter" idx="11"/>
          </p:nvPr>
        </p:nvSpPr>
        <p:spPr>
          <a:xfrm>
            <a:off x="1767277" y="2105125"/>
            <a:ext cx="4102100" cy="619225"/>
          </a:xfrm>
        </p:spPr>
        <p:txBody>
          <a:bodyPr anchor="t">
            <a:normAutofit/>
          </a:bodyPr>
          <a:lstStyle/>
          <a:p>
            <a:r>
              <a:rPr lang="en-US" sz="3200"/>
              <a:t>Data Action Center</a:t>
            </a:r>
          </a:p>
        </p:txBody>
      </p:sp>
      <p:pic>
        <p:nvPicPr>
          <p:cNvPr id="9" name="Picture 8">
            <a:extLst>
              <a:ext uri="{FF2B5EF4-FFF2-40B4-BE49-F238E27FC236}">
                <a16:creationId xmlns:a16="http://schemas.microsoft.com/office/drawing/2014/main" id="{B77002E8-E2AB-1E8C-06D9-5014E446E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474" y="554272"/>
            <a:ext cx="1303026" cy="1303026"/>
          </a:xfrm>
          <a:prstGeom prst="rect">
            <a:avLst/>
          </a:prstGeom>
        </p:spPr>
      </p:pic>
      <p:sp>
        <p:nvSpPr>
          <p:cNvPr id="3" name="TextBox 2">
            <a:extLst>
              <a:ext uri="{FF2B5EF4-FFF2-40B4-BE49-F238E27FC236}">
                <a16:creationId xmlns:a16="http://schemas.microsoft.com/office/drawing/2014/main" id="{12ED3E17-8725-AAC8-B6A1-00C77F9DEB69}"/>
              </a:ext>
            </a:extLst>
          </p:cNvPr>
          <p:cNvSpPr txBox="1"/>
          <p:nvPr/>
        </p:nvSpPr>
        <p:spPr>
          <a:xfrm>
            <a:off x="7853168" y="4731366"/>
            <a:ext cx="3194645" cy="510778"/>
          </a:xfrm>
          <a:prstGeom prst="roundRect">
            <a:avLst/>
          </a:prstGeom>
          <a:ln w="28575"/>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23469"/>
                </a:solidFill>
              </a:rPr>
              <a:t>abodin@mophi.org</a:t>
            </a:r>
          </a:p>
        </p:txBody>
      </p:sp>
    </p:spTree>
    <p:extLst>
      <p:ext uri="{BB962C8B-B14F-4D97-AF65-F5344CB8AC3E}">
        <p14:creationId xmlns:p14="http://schemas.microsoft.com/office/powerpoint/2010/main" val="2661744615"/>
      </p:ext>
    </p:extLst>
  </p:cSld>
  <p:clrMapOvr>
    <a:masterClrMapping/>
  </p:clrMapOvr>
</p:sld>
</file>

<file path=ppt/theme/theme1.xml><?xml version="1.0" encoding="utf-8"?>
<a:theme xmlns:a="http://schemas.openxmlformats.org/drawingml/2006/main" name="Office Theme">
  <a:themeElements>
    <a:clrScheme name="Missouri Public Health Institute">
      <a:dk1>
        <a:srgbClr val="123469"/>
      </a:dk1>
      <a:lt1>
        <a:srgbClr val="FFFFFF"/>
      </a:lt1>
      <a:dk2>
        <a:srgbClr val="3B228F"/>
      </a:dk2>
      <a:lt2>
        <a:srgbClr val="E8E8E8"/>
      </a:lt2>
      <a:accent1>
        <a:srgbClr val="619DF0"/>
      </a:accent1>
      <a:accent2>
        <a:srgbClr val="00C8A3"/>
      </a:accent2>
      <a:accent3>
        <a:srgbClr val="ABD05D"/>
      </a:accent3>
      <a:accent4>
        <a:srgbClr val="016966"/>
      </a:accent4>
      <a:accent5>
        <a:srgbClr val="795CF5"/>
      </a:accent5>
      <a:accent6>
        <a:srgbClr val="CBF2A0"/>
      </a:accent6>
      <a:hlink>
        <a:srgbClr val="3B228F"/>
      </a:hlink>
      <a:folHlink>
        <a:srgbClr val="12346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E19885CD013447808AE297710D5B81" ma:contentTypeVersion="16" ma:contentTypeDescription="Create a new document." ma:contentTypeScope="" ma:versionID="2772b7a3ffd5c765f0c340c7e7e10518">
  <xsd:schema xmlns:xsd="http://www.w3.org/2001/XMLSchema" xmlns:xs="http://www.w3.org/2001/XMLSchema" xmlns:p="http://schemas.microsoft.com/office/2006/metadata/properties" xmlns:ns2="35ba1ed3-e8bd-4a2a-9478-1024ed1b8fbb" xmlns:ns3="f3e77a7b-10ca-4425-abc3-fd18a5033be3" targetNamespace="http://schemas.microsoft.com/office/2006/metadata/properties" ma:root="true" ma:fieldsID="9595b7b8dcee53b0bee15fdda1229b74" ns2:_="" ns3:_="">
    <xsd:import namespace="35ba1ed3-e8bd-4a2a-9478-1024ed1b8fbb"/>
    <xsd:import namespace="f3e77a7b-10ca-4425-abc3-fd18a5033b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a1ed3-e8bd-4a2a-9478-1024ed1b8f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0995e2-38ad-4d59-97a3-64e5d068c0a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Notes" ma:index="23"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e77a7b-10ca-4425-abc3-fd18a5033be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fe55907-9bd5-4706-9cea-66ddb072ff16}" ma:internalName="TaxCatchAll" ma:showField="CatchAllData" ma:web="f3e77a7b-10ca-4425-abc3-fd18a5033be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5ba1ed3-e8bd-4a2a-9478-1024ed1b8fbb">
      <Terms xmlns="http://schemas.microsoft.com/office/infopath/2007/PartnerControls"/>
    </lcf76f155ced4ddcb4097134ff3c332f>
    <TaxCatchAll xmlns="f3e77a7b-10ca-4425-abc3-fd18a5033be3" xsi:nil="true"/>
    <Notes xmlns="35ba1ed3-e8bd-4a2a-9478-1024ed1b8fb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579750-6E09-4A09-AB0F-3D61D738DACA}">
  <ds:schemaRefs>
    <ds:schemaRef ds:uri="35ba1ed3-e8bd-4a2a-9478-1024ed1b8fbb"/>
    <ds:schemaRef ds:uri="f3e77a7b-10ca-4425-abc3-fd18a5033b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2EFF0F9-733D-4DB4-BF48-AB0501456DFE}">
  <ds:schemaRefs>
    <ds:schemaRef ds:uri="35ba1ed3-e8bd-4a2a-9478-1024ed1b8fbb"/>
    <ds:schemaRef ds:uri="f3e77a7b-10ca-4425-abc3-fd18a5033be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BCC00AA-9BB5-41F0-B4CE-FCE278929D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659</Words>
  <Application>Microsoft Office PowerPoint</Application>
  <PresentationFormat>Widescreen</PresentationFormat>
  <Paragraphs>113</Paragraphs>
  <Slides>15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Courier New</vt:lpstr>
      <vt:lpstr>Mulish ExtraBold</vt:lpstr>
      <vt:lpstr>Wingdings</vt:lpstr>
      <vt:lpstr>Mulish</vt:lpstr>
      <vt:lpstr>Calibri</vt:lpstr>
      <vt:lpstr>Office Theme</vt:lpstr>
      <vt:lpstr>Missouri Public Health Institute Updates</vt:lpstr>
      <vt:lpstr>PowerPoint Presentation</vt:lpstr>
      <vt:lpstr>Member Meetings – Come Hang Out!</vt:lpstr>
      <vt:lpstr>Capitol Day</vt:lpstr>
      <vt:lpstr>Grant Management &amp; Compliance Trainings</vt:lpstr>
      <vt:lpstr>Non-Accreditation Collaboratives</vt:lpstr>
      <vt:lpstr>Accreditation Assistance</vt:lpstr>
      <vt:lpstr>New Things at the Institute!</vt:lpstr>
      <vt:lpstr>PowerPoint Presentation</vt:lpstr>
      <vt:lpstr>Lines of Service of the Data Action Center</vt:lpstr>
      <vt:lpstr>PowerPoint Presentation</vt:lpstr>
      <vt:lpstr>Upcoming Free Events!</vt:lpstr>
      <vt:lpstr>New Service! Trainings</vt:lpstr>
      <vt:lpstr>Resources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Katy Veldhorst</dc:creator>
  <cp:lastModifiedBy>Liz House</cp:lastModifiedBy>
  <cp:revision>298</cp:revision>
  <dcterms:created xsi:type="dcterms:W3CDTF">2024-07-23T15:44:24Z</dcterms:created>
  <dcterms:modified xsi:type="dcterms:W3CDTF">2026-04-20T16:11:34Z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0x01010061E19885CD013447808AE297710D5B81</vt:lpwstr>
  </property>
  <property fmtid="{D5CDD505-2E9C-101B-9397-08002B2CF9AE}" pid="3" name="MediaServiceImageTags">
    <vt:lpwstr/>
  </property>
</Properties>
</file>