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798" r:id="rId2"/>
  </p:sldMasterIdLst>
  <p:notesMasterIdLst>
    <p:notesMasterId r:id="rId16"/>
  </p:notesMasterIdLst>
  <p:sldIdLst>
    <p:sldId id="259" r:id="rId3"/>
    <p:sldId id="1756" r:id="rId4"/>
    <p:sldId id="1045" r:id="rId5"/>
    <p:sldId id="1728" r:id="rId6"/>
    <p:sldId id="1729" r:id="rId7"/>
    <p:sldId id="1758" r:id="rId8"/>
    <p:sldId id="1759" r:id="rId9"/>
    <p:sldId id="1288" r:id="rId10"/>
    <p:sldId id="1744" r:id="rId11"/>
    <p:sldId id="1775" r:id="rId12"/>
    <p:sldId id="1774" r:id="rId13"/>
    <p:sldId id="1742" r:id="rId14"/>
    <p:sldId id="17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0"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BA3F4D-1E93-4E5E-AE05-30AFE1640F29}" type="datetimeFigureOut">
              <a:rPr lang="en-US" smtClean="0"/>
              <a:t>10/10/2025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44C77D-CB59-4FB7-B663-6F161F054010}" type="slidenum">
              <a:rPr lang="en-US" smtClean="0"/>
              <a:t>‹#›</a:t>
            </a:fld>
            <a:endParaRPr lang="en-US"/>
          </a:p>
        </p:txBody>
      </p:sp>
    </p:spTree>
    <p:extLst>
      <p:ext uri="{BB962C8B-B14F-4D97-AF65-F5344CB8AC3E}">
        <p14:creationId xmlns:p14="http://schemas.microsoft.com/office/powerpoint/2010/main" val="418349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5"/>
          </p:nvPr>
        </p:nvSpPr>
        <p:spPr/>
        <p:txBody>
          <a:bodyPr/>
          <a:lstStyle/>
          <a:p>
            <a:fld id="{D3F6CAA8-8B9F-4696-96C3-CF58CA8A4623}" type="slidenum">
              <a:rPr lang="en-MY" smtClean="0"/>
              <a:t>8</a:t>
            </a:fld>
            <a:endParaRPr lang="en-MY"/>
          </a:p>
        </p:txBody>
      </p:sp>
    </p:spTree>
    <p:extLst>
      <p:ext uri="{BB962C8B-B14F-4D97-AF65-F5344CB8AC3E}">
        <p14:creationId xmlns:p14="http://schemas.microsoft.com/office/powerpoint/2010/main" val="1762927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A3B0C-7825-543D-5044-C3D1B0CFCC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7DAC30-E211-0011-D448-378870948F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85EBD6-3F7B-36E9-4716-FAE7287558FB}"/>
              </a:ext>
            </a:extLst>
          </p:cNvPr>
          <p:cNvSpPr>
            <a:spLocks noGrp="1"/>
          </p:cNvSpPr>
          <p:nvPr>
            <p:ph type="body" idx="1"/>
          </p:nvPr>
        </p:nvSpPr>
        <p:spPr/>
        <p:txBody>
          <a:bodyPr/>
          <a:lstStyle/>
          <a:p>
            <a:endParaRPr lang="en-MY" dirty="0"/>
          </a:p>
        </p:txBody>
      </p:sp>
      <p:sp>
        <p:nvSpPr>
          <p:cNvPr id="4" name="Slide Number Placeholder 3">
            <a:extLst>
              <a:ext uri="{FF2B5EF4-FFF2-40B4-BE49-F238E27FC236}">
                <a16:creationId xmlns:a16="http://schemas.microsoft.com/office/drawing/2014/main" id="{13F881A6-4D56-4E2C-0791-4470491AB509}"/>
              </a:ext>
            </a:extLst>
          </p:cNvPr>
          <p:cNvSpPr>
            <a:spLocks noGrp="1"/>
          </p:cNvSpPr>
          <p:nvPr>
            <p:ph type="sldNum" sz="quarter" idx="5"/>
          </p:nvPr>
        </p:nvSpPr>
        <p:spPr/>
        <p:txBody>
          <a:bodyPr/>
          <a:lstStyle/>
          <a:p>
            <a:fld id="{D3F6CAA8-8B9F-4696-96C3-CF58CA8A4623}" type="slidenum">
              <a:rPr lang="en-MY" smtClean="0"/>
              <a:t>10</a:t>
            </a:fld>
            <a:endParaRPr lang="en-MY"/>
          </a:p>
        </p:txBody>
      </p:sp>
    </p:spTree>
    <p:extLst>
      <p:ext uri="{BB962C8B-B14F-4D97-AF65-F5344CB8AC3E}">
        <p14:creationId xmlns:p14="http://schemas.microsoft.com/office/powerpoint/2010/main" val="2284686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2587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ngle Left Image - team">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6EE74A38-CDF9-4E52-98EB-1E8DF591B118}"/>
              </a:ext>
            </a:extLst>
          </p:cNvPr>
          <p:cNvSpPr>
            <a:spLocks noGrp="1"/>
          </p:cNvSpPr>
          <p:nvPr>
            <p:ph type="pic" sz="quarter" idx="10" hasCustomPrompt="1"/>
          </p:nvPr>
        </p:nvSpPr>
        <p:spPr>
          <a:xfrm>
            <a:off x="1259908" y="917008"/>
            <a:ext cx="2128384" cy="212838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584746862"/>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Text SlideShow with Image 2">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3FBFB565-E4FB-4183-8BD5-1DDA64C85648}"/>
              </a:ext>
            </a:extLst>
          </p:cNvPr>
          <p:cNvSpPr>
            <a:spLocks noGrp="1"/>
          </p:cNvSpPr>
          <p:nvPr>
            <p:ph type="pic" sz="quarter" idx="12" hasCustomPrompt="1"/>
          </p:nvPr>
        </p:nvSpPr>
        <p:spPr>
          <a:xfrm>
            <a:off x="4968420" y="1561171"/>
            <a:ext cx="6628658" cy="2810108"/>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Image 2</a:t>
            </a:r>
          </a:p>
        </p:txBody>
      </p:sp>
    </p:spTree>
    <p:extLst>
      <p:ext uri="{BB962C8B-B14F-4D97-AF65-F5344CB8AC3E}">
        <p14:creationId xmlns:p14="http://schemas.microsoft.com/office/powerpoint/2010/main" val="146873823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Text SlideShow with Image 3">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3512BF1A-CC10-47E9-BE8D-12E832DCF765}"/>
              </a:ext>
            </a:extLst>
          </p:cNvPr>
          <p:cNvSpPr>
            <a:spLocks noGrp="1"/>
          </p:cNvSpPr>
          <p:nvPr>
            <p:ph type="pic" sz="quarter" idx="13" hasCustomPrompt="1"/>
          </p:nvPr>
        </p:nvSpPr>
        <p:spPr>
          <a:xfrm>
            <a:off x="4968420" y="1561171"/>
            <a:ext cx="6628658" cy="2810108"/>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Image 3</a:t>
            </a:r>
          </a:p>
        </p:txBody>
      </p:sp>
    </p:spTree>
    <p:extLst>
      <p:ext uri="{BB962C8B-B14F-4D97-AF65-F5344CB8AC3E}">
        <p14:creationId xmlns:p14="http://schemas.microsoft.com/office/powerpoint/2010/main" val="379802176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02.xml><?xml version="1.0" encoding="utf-8"?>
<p:sldLayout xmlns:a="http://schemas.openxmlformats.org/drawingml/2006/main" xmlns:r="http://schemas.openxmlformats.org/officeDocument/2006/relationships" xmlns:p="http://schemas.openxmlformats.org/presentationml/2006/main" userDrawn="1">
  <p:cSld name="Page with Titl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4035495257"/>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userDrawn="1">
  <p:cSld name="3 images - team 2">
    <p:spTree>
      <p:nvGrpSpPr>
        <p:cNvPr id="1" name=""/>
        <p:cNvGrpSpPr/>
        <p:nvPr/>
      </p:nvGrpSpPr>
      <p:grpSpPr>
        <a:xfrm>
          <a:off x="0" y="0"/>
          <a:ext cx="0" cy="0"/>
          <a:chOff x="0" y="0"/>
          <a:chExt cx="0" cy="0"/>
        </a:xfrm>
      </p:grpSpPr>
      <p:sp>
        <p:nvSpPr>
          <p:cNvPr id="38" name="Picture Placeholder 2">
            <a:extLst>
              <a:ext uri="{FF2B5EF4-FFF2-40B4-BE49-F238E27FC236}">
                <a16:creationId xmlns:a16="http://schemas.microsoft.com/office/drawing/2014/main" id="{5C09755D-34F5-497F-AC11-EF83D8E62500}"/>
              </a:ext>
            </a:extLst>
          </p:cNvPr>
          <p:cNvSpPr>
            <a:spLocks noGrp="1"/>
          </p:cNvSpPr>
          <p:nvPr>
            <p:ph type="pic" sz="quarter" idx="11" hasCustomPrompt="1"/>
          </p:nvPr>
        </p:nvSpPr>
        <p:spPr>
          <a:xfrm>
            <a:off x="478971" y="1838527"/>
            <a:ext cx="329813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0" name="Picture Placeholder 2">
            <a:extLst>
              <a:ext uri="{FF2B5EF4-FFF2-40B4-BE49-F238E27FC236}">
                <a16:creationId xmlns:a16="http://schemas.microsoft.com/office/drawing/2014/main" id="{0433F5AE-8140-447C-908B-DB6D20F63F68}"/>
              </a:ext>
            </a:extLst>
          </p:cNvPr>
          <p:cNvSpPr>
            <a:spLocks noGrp="1"/>
          </p:cNvSpPr>
          <p:nvPr>
            <p:ph type="pic" sz="quarter" idx="12" hasCustomPrompt="1"/>
          </p:nvPr>
        </p:nvSpPr>
        <p:spPr>
          <a:xfrm>
            <a:off x="4446931" y="1838526"/>
            <a:ext cx="329813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1" name="Picture Placeholder 2">
            <a:extLst>
              <a:ext uri="{FF2B5EF4-FFF2-40B4-BE49-F238E27FC236}">
                <a16:creationId xmlns:a16="http://schemas.microsoft.com/office/drawing/2014/main" id="{6A613706-4CD0-433D-B9F6-4ED579CEE05A}"/>
              </a:ext>
            </a:extLst>
          </p:cNvPr>
          <p:cNvSpPr>
            <a:spLocks noGrp="1"/>
          </p:cNvSpPr>
          <p:nvPr>
            <p:ph type="pic" sz="quarter" idx="13" hasCustomPrompt="1"/>
          </p:nvPr>
        </p:nvSpPr>
        <p:spPr>
          <a:xfrm>
            <a:off x="8414891" y="1838525"/>
            <a:ext cx="329813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55809809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userDrawn="1">
  <p:cSld name="4 images - team 2">
    <p:spTree>
      <p:nvGrpSpPr>
        <p:cNvPr id="1" name=""/>
        <p:cNvGrpSpPr/>
        <p:nvPr/>
      </p:nvGrpSpPr>
      <p:grpSpPr>
        <a:xfrm>
          <a:off x="0" y="0"/>
          <a:ext cx="0" cy="0"/>
          <a:chOff x="0" y="0"/>
          <a:chExt cx="0" cy="0"/>
        </a:xfrm>
      </p:grpSpPr>
      <p:sp>
        <p:nvSpPr>
          <p:cNvPr id="38" name="Picture Placeholder 2">
            <a:extLst>
              <a:ext uri="{FF2B5EF4-FFF2-40B4-BE49-F238E27FC236}">
                <a16:creationId xmlns:a16="http://schemas.microsoft.com/office/drawing/2014/main" id="{5C09755D-34F5-497F-AC11-EF83D8E62500}"/>
              </a:ext>
            </a:extLst>
          </p:cNvPr>
          <p:cNvSpPr>
            <a:spLocks noGrp="1"/>
          </p:cNvSpPr>
          <p:nvPr>
            <p:ph type="pic" sz="quarter" idx="11" hasCustomPrompt="1"/>
          </p:nvPr>
        </p:nvSpPr>
        <p:spPr>
          <a:xfrm>
            <a:off x="478971" y="1838527"/>
            <a:ext cx="249429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3" name="Picture Placeholder 2">
            <a:extLst>
              <a:ext uri="{FF2B5EF4-FFF2-40B4-BE49-F238E27FC236}">
                <a16:creationId xmlns:a16="http://schemas.microsoft.com/office/drawing/2014/main" id="{DC839861-2A80-4C60-9C9E-628DFCBC6FF4}"/>
              </a:ext>
            </a:extLst>
          </p:cNvPr>
          <p:cNvSpPr>
            <a:spLocks noGrp="1"/>
          </p:cNvSpPr>
          <p:nvPr>
            <p:ph type="pic" sz="quarter" idx="12" hasCustomPrompt="1"/>
          </p:nvPr>
        </p:nvSpPr>
        <p:spPr>
          <a:xfrm>
            <a:off x="3396227" y="1838527"/>
            <a:ext cx="249429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4" name="Picture Placeholder 2">
            <a:extLst>
              <a:ext uri="{FF2B5EF4-FFF2-40B4-BE49-F238E27FC236}">
                <a16:creationId xmlns:a16="http://schemas.microsoft.com/office/drawing/2014/main" id="{7660FD57-D9F6-4E45-9E15-7E59E3355F67}"/>
              </a:ext>
            </a:extLst>
          </p:cNvPr>
          <p:cNvSpPr>
            <a:spLocks noGrp="1"/>
          </p:cNvSpPr>
          <p:nvPr>
            <p:ph type="pic" sz="quarter" idx="13" hasCustomPrompt="1"/>
          </p:nvPr>
        </p:nvSpPr>
        <p:spPr>
          <a:xfrm>
            <a:off x="6313483" y="1838527"/>
            <a:ext cx="249429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5" name="Picture Placeholder 2">
            <a:extLst>
              <a:ext uri="{FF2B5EF4-FFF2-40B4-BE49-F238E27FC236}">
                <a16:creationId xmlns:a16="http://schemas.microsoft.com/office/drawing/2014/main" id="{85E18FE7-B5B5-44C4-91FF-C354D44A9BC3}"/>
              </a:ext>
            </a:extLst>
          </p:cNvPr>
          <p:cNvSpPr>
            <a:spLocks noGrp="1"/>
          </p:cNvSpPr>
          <p:nvPr>
            <p:ph type="pic" sz="quarter" idx="14" hasCustomPrompt="1"/>
          </p:nvPr>
        </p:nvSpPr>
        <p:spPr>
          <a:xfrm>
            <a:off x="9230739" y="1838527"/>
            <a:ext cx="249429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464393000"/>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userDrawn="1">
  <p:cSld name="3 images - team 3">
    <p:spTree>
      <p:nvGrpSpPr>
        <p:cNvPr id="1" name=""/>
        <p:cNvGrpSpPr/>
        <p:nvPr/>
      </p:nvGrpSpPr>
      <p:grpSpPr>
        <a:xfrm>
          <a:off x="0" y="0"/>
          <a:ext cx="0" cy="0"/>
          <a:chOff x="0" y="0"/>
          <a:chExt cx="0" cy="0"/>
        </a:xfrm>
      </p:grpSpPr>
      <p:sp>
        <p:nvSpPr>
          <p:cNvPr id="38" name="Picture Placeholder 2">
            <a:extLst>
              <a:ext uri="{FF2B5EF4-FFF2-40B4-BE49-F238E27FC236}">
                <a16:creationId xmlns:a16="http://schemas.microsoft.com/office/drawing/2014/main" id="{5C09755D-34F5-497F-AC11-EF83D8E62500}"/>
              </a:ext>
            </a:extLst>
          </p:cNvPr>
          <p:cNvSpPr>
            <a:spLocks noGrp="1"/>
          </p:cNvSpPr>
          <p:nvPr>
            <p:ph type="pic" sz="quarter" idx="11" hasCustomPrompt="1"/>
          </p:nvPr>
        </p:nvSpPr>
        <p:spPr>
          <a:xfrm>
            <a:off x="478971" y="1838527"/>
            <a:ext cx="3298138" cy="2530273"/>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0" name="Picture Placeholder 2">
            <a:extLst>
              <a:ext uri="{FF2B5EF4-FFF2-40B4-BE49-F238E27FC236}">
                <a16:creationId xmlns:a16="http://schemas.microsoft.com/office/drawing/2014/main" id="{0433F5AE-8140-447C-908B-DB6D20F63F68}"/>
              </a:ext>
            </a:extLst>
          </p:cNvPr>
          <p:cNvSpPr>
            <a:spLocks noGrp="1"/>
          </p:cNvSpPr>
          <p:nvPr>
            <p:ph type="pic" sz="quarter" idx="12" hasCustomPrompt="1"/>
          </p:nvPr>
        </p:nvSpPr>
        <p:spPr>
          <a:xfrm>
            <a:off x="4446931" y="1838526"/>
            <a:ext cx="3298138" cy="2530273"/>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1" name="Picture Placeholder 2">
            <a:extLst>
              <a:ext uri="{FF2B5EF4-FFF2-40B4-BE49-F238E27FC236}">
                <a16:creationId xmlns:a16="http://schemas.microsoft.com/office/drawing/2014/main" id="{6A613706-4CD0-433D-B9F6-4ED579CEE05A}"/>
              </a:ext>
            </a:extLst>
          </p:cNvPr>
          <p:cNvSpPr>
            <a:spLocks noGrp="1"/>
          </p:cNvSpPr>
          <p:nvPr>
            <p:ph type="pic" sz="quarter" idx="13" hasCustomPrompt="1"/>
          </p:nvPr>
        </p:nvSpPr>
        <p:spPr>
          <a:xfrm>
            <a:off x="8414891" y="1838526"/>
            <a:ext cx="3298138" cy="2530274"/>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78152096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userDrawn="1">
  <p:cSld name="4 images - team 3">
    <p:spTree>
      <p:nvGrpSpPr>
        <p:cNvPr id="1" name=""/>
        <p:cNvGrpSpPr/>
        <p:nvPr/>
      </p:nvGrpSpPr>
      <p:grpSpPr>
        <a:xfrm>
          <a:off x="0" y="0"/>
          <a:ext cx="0" cy="0"/>
          <a:chOff x="0" y="0"/>
          <a:chExt cx="0" cy="0"/>
        </a:xfrm>
      </p:grpSpPr>
      <p:sp>
        <p:nvSpPr>
          <p:cNvPr id="38" name="Picture Placeholder 2">
            <a:extLst>
              <a:ext uri="{FF2B5EF4-FFF2-40B4-BE49-F238E27FC236}">
                <a16:creationId xmlns:a16="http://schemas.microsoft.com/office/drawing/2014/main" id="{5C09755D-34F5-497F-AC11-EF83D8E62500}"/>
              </a:ext>
            </a:extLst>
          </p:cNvPr>
          <p:cNvSpPr>
            <a:spLocks noGrp="1"/>
          </p:cNvSpPr>
          <p:nvPr>
            <p:ph type="pic" sz="quarter" idx="11" hasCustomPrompt="1"/>
          </p:nvPr>
        </p:nvSpPr>
        <p:spPr>
          <a:xfrm>
            <a:off x="478971" y="1838527"/>
            <a:ext cx="2494298" cy="2530273"/>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3" name="Picture Placeholder 2">
            <a:extLst>
              <a:ext uri="{FF2B5EF4-FFF2-40B4-BE49-F238E27FC236}">
                <a16:creationId xmlns:a16="http://schemas.microsoft.com/office/drawing/2014/main" id="{DC839861-2A80-4C60-9C9E-628DFCBC6FF4}"/>
              </a:ext>
            </a:extLst>
          </p:cNvPr>
          <p:cNvSpPr>
            <a:spLocks noGrp="1"/>
          </p:cNvSpPr>
          <p:nvPr>
            <p:ph type="pic" sz="quarter" idx="12" hasCustomPrompt="1"/>
          </p:nvPr>
        </p:nvSpPr>
        <p:spPr>
          <a:xfrm>
            <a:off x="3396227" y="1838527"/>
            <a:ext cx="2494298" cy="2530273"/>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4" name="Picture Placeholder 2">
            <a:extLst>
              <a:ext uri="{FF2B5EF4-FFF2-40B4-BE49-F238E27FC236}">
                <a16:creationId xmlns:a16="http://schemas.microsoft.com/office/drawing/2014/main" id="{7660FD57-D9F6-4E45-9E15-7E59E3355F67}"/>
              </a:ext>
            </a:extLst>
          </p:cNvPr>
          <p:cNvSpPr>
            <a:spLocks noGrp="1"/>
          </p:cNvSpPr>
          <p:nvPr>
            <p:ph type="pic" sz="quarter" idx="13" hasCustomPrompt="1"/>
          </p:nvPr>
        </p:nvSpPr>
        <p:spPr>
          <a:xfrm>
            <a:off x="6313483" y="1838527"/>
            <a:ext cx="2494298" cy="2530273"/>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5" name="Picture Placeholder 2">
            <a:extLst>
              <a:ext uri="{FF2B5EF4-FFF2-40B4-BE49-F238E27FC236}">
                <a16:creationId xmlns:a16="http://schemas.microsoft.com/office/drawing/2014/main" id="{85E18FE7-B5B5-44C4-91FF-C354D44A9BC3}"/>
              </a:ext>
            </a:extLst>
          </p:cNvPr>
          <p:cNvSpPr>
            <a:spLocks noGrp="1"/>
          </p:cNvSpPr>
          <p:nvPr>
            <p:ph type="pic" sz="quarter" idx="14" hasCustomPrompt="1"/>
          </p:nvPr>
        </p:nvSpPr>
        <p:spPr>
          <a:xfrm>
            <a:off x="9230739" y="1838527"/>
            <a:ext cx="2494298" cy="2530273"/>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3747737178"/>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userDrawn="1">
  <p:cSld name="Horizontal Timelin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207782893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userDrawn="1">
  <p:cSld name="Closing - Image right Small 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5285F1E1-418A-4F38-BDF5-3FFD16E0C3DD}"/>
              </a:ext>
            </a:extLst>
          </p:cNvPr>
          <p:cNvSpPr>
            <a:spLocks noGrp="1"/>
          </p:cNvSpPr>
          <p:nvPr>
            <p:ph type="pic" sz="quarter" idx="10" hasCustomPrompt="1"/>
          </p:nvPr>
        </p:nvSpPr>
        <p:spPr>
          <a:xfrm>
            <a:off x="7057200" y="609600"/>
            <a:ext cx="4664900" cy="5651500"/>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12357894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userDrawn="1">
  <p:cSld name="Subtitle Page with Image 2">
    <p:spTree>
      <p:nvGrpSpPr>
        <p:cNvPr id="1" name=""/>
        <p:cNvGrpSpPr/>
        <p:nvPr/>
      </p:nvGrpSpPr>
      <p:grpSpPr>
        <a:xfrm>
          <a:off x="0" y="0"/>
          <a:ext cx="0" cy="0"/>
          <a:chOff x="0" y="0"/>
          <a:chExt cx="0" cy="0"/>
        </a:xfrm>
      </p:grpSpPr>
      <p:sp>
        <p:nvSpPr>
          <p:cNvPr id="3" name="Picture Placeholder 7">
            <a:extLst>
              <a:ext uri="{FF2B5EF4-FFF2-40B4-BE49-F238E27FC236}">
                <a16:creationId xmlns:a16="http://schemas.microsoft.com/office/drawing/2014/main" id="{B4F4CA74-FF97-442F-BAA1-F965D0122B0D}"/>
              </a:ext>
            </a:extLst>
          </p:cNvPr>
          <p:cNvSpPr>
            <a:spLocks noGrp="1"/>
          </p:cNvSpPr>
          <p:nvPr>
            <p:ph type="pic" sz="quarter" idx="11" hasCustomPrompt="1"/>
          </p:nvPr>
        </p:nvSpPr>
        <p:spPr>
          <a:xfrm>
            <a:off x="8258628" y="0"/>
            <a:ext cx="3933371" cy="6858000"/>
          </a:xfrm>
          <a:prstGeom prst="rect">
            <a:avLst/>
          </a:prstGeom>
          <a:pattFill prst="wdDnDiag">
            <a:fgClr>
              <a:schemeClr val="bg1"/>
            </a:fgClr>
            <a:bgClr>
              <a:schemeClr val="bg1">
                <a:lumMod val="90000"/>
                <a:lumOff val="10000"/>
              </a:schemeClr>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114033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ngle Image - team">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77FEE23-A1F6-4E29-A9EE-8DC9D944C1E4}"/>
              </a:ext>
            </a:extLst>
          </p:cNvPr>
          <p:cNvSpPr>
            <a:spLocks noGrp="1"/>
          </p:cNvSpPr>
          <p:nvPr>
            <p:ph type="pic" sz="quarter" idx="11" hasCustomPrompt="1"/>
          </p:nvPr>
        </p:nvSpPr>
        <p:spPr>
          <a:xfrm>
            <a:off x="1" y="0"/>
            <a:ext cx="4648199"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824910527"/>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userDrawn="1">
  <p:cSld name="Single Image 4 - team">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77FEE23-A1F6-4E29-A9EE-8DC9D944C1E4}"/>
              </a:ext>
            </a:extLst>
          </p:cNvPr>
          <p:cNvSpPr>
            <a:spLocks noGrp="1"/>
          </p:cNvSpPr>
          <p:nvPr>
            <p:ph type="pic" sz="quarter" idx="11" hasCustomPrompt="1"/>
          </p:nvPr>
        </p:nvSpPr>
        <p:spPr>
          <a:xfrm>
            <a:off x="345233" y="541176"/>
            <a:ext cx="5029200" cy="5766318"/>
          </a:xfrm>
          <a:prstGeom prst="rect">
            <a:avLst/>
          </a:prstGeom>
          <a:pattFill prst="wdDnDiag">
            <a:fgClr>
              <a:schemeClr val="bg1"/>
            </a:fgClr>
            <a:bgClr>
              <a:schemeClr val="bg1">
                <a:lumMod val="90000"/>
                <a:lumOff val="10000"/>
              </a:schemeClr>
            </a:bgClr>
          </a:pattFill>
          <a:effectLst>
            <a:outerShdw blurRad="254000" algn="ctr" rotWithShape="0">
              <a:prstClr val="black">
                <a:alpha val="20000"/>
              </a:prstClr>
            </a:outerShdw>
          </a:effectLst>
        </p:spPr>
        <p:txBody>
          <a:bodyPr anchor="ctr"/>
          <a:lstStyle>
            <a:lvl1pPr marL="0" indent="0" algn="ctr">
              <a:buNone/>
              <a:defRPr>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95179227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userDrawn="1">
  <p:cSld name="Quotes 9">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A54653BE-73D5-4246-97C4-7F874C34DD07}"/>
              </a:ext>
            </a:extLst>
          </p:cNvPr>
          <p:cNvSpPr>
            <a:spLocks noGrp="1"/>
          </p:cNvSpPr>
          <p:nvPr>
            <p:ph type="pic" sz="quarter" idx="11" hasCustomPrompt="1"/>
          </p:nvPr>
        </p:nvSpPr>
        <p:spPr>
          <a:xfrm>
            <a:off x="0" y="0"/>
            <a:ext cx="12192000" cy="6858000"/>
          </a:xfrm>
          <a:prstGeom prst="rect">
            <a:avLst/>
          </a:prstGeom>
          <a:pattFill prst="wdDnDiag">
            <a:fgClr>
              <a:schemeClr val="bg1"/>
            </a:fgClr>
            <a:bgClr>
              <a:schemeClr val="bg1">
                <a:lumMod val="90000"/>
                <a:lumOff val="10000"/>
              </a:schemeClr>
            </a:bgClr>
          </a:pattFill>
          <a:effectLst/>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latin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2281979622"/>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userDrawn="1">
  <p:cSld name="Quotes 11">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A54653BE-73D5-4246-97C4-7F874C34DD07}"/>
              </a:ext>
            </a:extLst>
          </p:cNvPr>
          <p:cNvSpPr>
            <a:spLocks noGrp="1"/>
          </p:cNvSpPr>
          <p:nvPr>
            <p:ph type="pic" sz="quarter" idx="11" hasCustomPrompt="1"/>
          </p:nvPr>
        </p:nvSpPr>
        <p:spPr>
          <a:xfrm>
            <a:off x="5556000" y="1469342"/>
            <a:ext cx="1080000" cy="1080000"/>
          </a:xfrm>
          <a:prstGeom prst="ellipse">
            <a:avLst/>
          </a:prstGeom>
          <a:pattFill prst="wdDnDiag">
            <a:fgClr>
              <a:schemeClr val="bg1"/>
            </a:fgClr>
            <a:bgClr>
              <a:schemeClr val="bg1">
                <a:lumMod val="90000"/>
                <a:lumOff val="10000"/>
              </a:schemeClr>
            </a:bgClr>
          </a:pattFill>
          <a:effectLst>
            <a:outerShdw blurRad="254000" algn="ctr" rotWithShape="0">
              <a:prstClr val="black">
                <a:alpha val="20000"/>
              </a:prstClr>
            </a:outerShdw>
          </a:effectLst>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solidFill>
                  <a:schemeClr val="tx1"/>
                </a:solidFill>
                <a:latin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263118868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userDrawn="1">
  <p:cSld name="Quotes 12">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1F6B993A-427A-499E-9D74-1D94D3661DFF}"/>
              </a:ext>
            </a:extLst>
          </p:cNvPr>
          <p:cNvSpPr>
            <a:spLocks noGrp="1"/>
          </p:cNvSpPr>
          <p:nvPr>
            <p:ph type="pic" sz="quarter" idx="14" hasCustomPrompt="1"/>
          </p:nvPr>
        </p:nvSpPr>
        <p:spPr>
          <a:xfrm>
            <a:off x="488570" y="549000"/>
            <a:ext cx="5605725" cy="5760000"/>
          </a:xfrm>
          <a:prstGeom prst="roundRect">
            <a:avLst>
              <a:gd name="adj" fmla="val 0"/>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412404034"/>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userDrawn="1">
  <p:cSld name="Why Choose Us with Imag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26" name="Picture Placeholder 5">
            <a:extLst>
              <a:ext uri="{FF2B5EF4-FFF2-40B4-BE49-F238E27FC236}">
                <a16:creationId xmlns:a16="http://schemas.microsoft.com/office/drawing/2014/main" id="{9A652012-F096-4D5A-B8A3-3313AF79876C}"/>
              </a:ext>
            </a:extLst>
          </p:cNvPr>
          <p:cNvSpPr>
            <a:spLocks noGrp="1"/>
          </p:cNvSpPr>
          <p:nvPr>
            <p:ph type="pic" sz="quarter" idx="14" hasCustomPrompt="1"/>
          </p:nvPr>
        </p:nvSpPr>
        <p:spPr>
          <a:xfrm>
            <a:off x="488570" y="1742517"/>
            <a:ext cx="2697805" cy="2231968"/>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27" name="Picture Placeholder 5">
            <a:extLst>
              <a:ext uri="{FF2B5EF4-FFF2-40B4-BE49-F238E27FC236}">
                <a16:creationId xmlns:a16="http://schemas.microsoft.com/office/drawing/2014/main" id="{EF055F06-F2F2-41E1-90AF-6A9CA00C1765}"/>
              </a:ext>
            </a:extLst>
          </p:cNvPr>
          <p:cNvSpPr>
            <a:spLocks noGrp="1"/>
          </p:cNvSpPr>
          <p:nvPr>
            <p:ph type="pic" sz="quarter" idx="15" hasCustomPrompt="1"/>
          </p:nvPr>
        </p:nvSpPr>
        <p:spPr>
          <a:xfrm>
            <a:off x="3327020" y="1742517"/>
            <a:ext cx="2697805" cy="2231968"/>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28" name="Picture Placeholder 5">
            <a:extLst>
              <a:ext uri="{FF2B5EF4-FFF2-40B4-BE49-F238E27FC236}">
                <a16:creationId xmlns:a16="http://schemas.microsoft.com/office/drawing/2014/main" id="{358D2AF6-E244-4B76-B419-2355E0B4D3B3}"/>
              </a:ext>
            </a:extLst>
          </p:cNvPr>
          <p:cNvSpPr>
            <a:spLocks noGrp="1"/>
          </p:cNvSpPr>
          <p:nvPr>
            <p:ph type="pic" sz="quarter" idx="16" hasCustomPrompt="1"/>
          </p:nvPr>
        </p:nvSpPr>
        <p:spPr>
          <a:xfrm>
            <a:off x="6165470" y="1742517"/>
            <a:ext cx="2697805" cy="2231968"/>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29" name="Picture Placeholder 5">
            <a:extLst>
              <a:ext uri="{FF2B5EF4-FFF2-40B4-BE49-F238E27FC236}">
                <a16:creationId xmlns:a16="http://schemas.microsoft.com/office/drawing/2014/main" id="{4F4E1D8E-047F-4AFC-93A8-7C30AE6184C1}"/>
              </a:ext>
            </a:extLst>
          </p:cNvPr>
          <p:cNvSpPr>
            <a:spLocks noGrp="1"/>
          </p:cNvSpPr>
          <p:nvPr>
            <p:ph type="pic" sz="quarter" idx="17" hasCustomPrompt="1"/>
          </p:nvPr>
        </p:nvSpPr>
        <p:spPr>
          <a:xfrm>
            <a:off x="9003920" y="1742517"/>
            <a:ext cx="2697805" cy="2231968"/>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82865588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userDrawn="1">
  <p:cSld name="Why Choose Us with Image 2">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26" name="Picture Placeholder 5">
            <a:extLst>
              <a:ext uri="{FF2B5EF4-FFF2-40B4-BE49-F238E27FC236}">
                <a16:creationId xmlns:a16="http://schemas.microsoft.com/office/drawing/2014/main" id="{9A652012-F096-4D5A-B8A3-3313AF79876C}"/>
              </a:ext>
            </a:extLst>
          </p:cNvPr>
          <p:cNvSpPr>
            <a:spLocks noGrp="1"/>
          </p:cNvSpPr>
          <p:nvPr>
            <p:ph type="pic" sz="quarter" idx="14" hasCustomPrompt="1"/>
          </p:nvPr>
        </p:nvSpPr>
        <p:spPr>
          <a:xfrm>
            <a:off x="1066803" y="1748629"/>
            <a:ext cx="2252540" cy="2251366"/>
          </a:xfrm>
          <a:prstGeom prst="ellipse">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8" name="Picture Placeholder 5">
            <a:extLst>
              <a:ext uri="{FF2B5EF4-FFF2-40B4-BE49-F238E27FC236}">
                <a16:creationId xmlns:a16="http://schemas.microsoft.com/office/drawing/2014/main" id="{34243D4E-8E80-435B-B67E-84A6C05BEB84}"/>
              </a:ext>
            </a:extLst>
          </p:cNvPr>
          <p:cNvSpPr>
            <a:spLocks noGrp="1"/>
          </p:cNvSpPr>
          <p:nvPr>
            <p:ph type="pic" sz="quarter" idx="15" hasCustomPrompt="1"/>
          </p:nvPr>
        </p:nvSpPr>
        <p:spPr>
          <a:xfrm>
            <a:off x="3672988" y="1748629"/>
            <a:ext cx="2252540" cy="2251366"/>
          </a:xfrm>
          <a:prstGeom prst="ellipse">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9" name="Picture Placeholder 5">
            <a:extLst>
              <a:ext uri="{FF2B5EF4-FFF2-40B4-BE49-F238E27FC236}">
                <a16:creationId xmlns:a16="http://schemas.microsoft.com/office/drawing/2014/main" id="{4DA0B3D2-AE60-4A67-BF7D-772D5F8BF692}"/>
              </a:ext>
            </a:extLst>
          </p:cNvPr>
          <p:cNvSpPr>
            <a:spLocks noGrp="1"/>
          </p:cNvSpPr>
          <p:nvPr>
            <p:ph type="pic" sz="quarter" idx="16" hasCustomPrompt="1"/>
          </p:nvPr>
        </p:nvSpPr>
        <p:spPr>
          <a:xfrm>
            <a:off x="6279173" y="1748629"/>
            <a:ext cx="2252540" cy="2251366"/>
          </a:xfrm>
          <a:prstGeom prst="ellipse">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10" name="Picture Placeholder 5">
            <a:extLst>
              <a:ext uri="{FF2B5EF4-FFF2-40B4-BE49-F238E27FC236}">
                <a16:creationId xmlns:a16="http://schemas.microsoft.com/office/drawing/2014/main" id="{9CA6F911-2647-45E9-8D93-66F1FCDDE8C6}"/>
              </a:ext>
            </a:extLst>
          </p:cNvPr>
          <p:cNvSpPr>
            <a:spLocks noGrp="1"/>
          </p:cNvSpPr>
          <p:nvPr>
            <p:ph type="pic" sz="quarter" idx="17" hasCustomPrompt="1"/>
          </p:nvPr>
        </p:nvSpPr>
        <p:spPr>
          <a:xfrm>
            <a:off x="8885357" y="1748629"/>
            <a:ext cx="2252540" cy="2251366"/>
          </a:xfrm>
          <a:prstGeom prst="ellipse">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895515105"/>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userDrawn="1">
  <p:cSld name="Why Choose Us with Image 3">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20" name="Picture Placeholder 5">
            <a:extLst>
              <a:ext uri="{FF2B5EF4-FFF2-40B4-BE49-F238E27FC236}">
                <a16:creationId xmlns:a16="http://schemas.microsoft.com/office/drawing/2014/main" id="{77F8B23D-57BF-44E8-9AF0-62FA3DAE16C0}"/>
              </a:ext>
            </a:extLst>
          </p:cNvPr>
          <p:cNvSpPr>
            <a:spLocks noGrp="1"/>
          </p:cNvSpPr>
          <p:nvPr>
            <p:ph type="pic" sz="quarter" idx="14" hasCustomPrompt="1"/>
          </p:nvPr>
        </p:nvSpPr>
        <p:spPr>
          <a:xfrm>
            <a:off x="488570" y="1691717"/>
            <a:ext cx="5605725" cy="1457883"/>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21" name="Picture Placeholder 5">
            <a:extLst>
              <a:ext uri="{FF2B5EF4-FFF2-40B4-BE49-F238E27FC236}">
                <a16:creationId xmlns:a16="http://schemas.microsoft.com/office/drawing/2014/main" id="{B0830AC5-52FE-4B2C-A306-B5A75036DAAB}"/>
              </a:ext>
            </a:extLst>
          </p:cNvPr>
          <p:cNvSpPr>
            <a:spLocks noGrp="1"/>
          </p:cNvSpPr>
          <p:nvPr>
            <p:ph type="pic" sz="quarter" idx="15" hasCustomPrompt="1"/>
          </p:nvPr>
        </p:nvSpPr>
        <p:spPr>
          <a:xfrm>
            <a:off x="488570" y="3289902"/>
            <a:ext cx="5605725" cy="1457883"/>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22" name="Picture Placeholder 5">
            <a:extLst>
              <a:ext uri="{FF2B5EF4-FFF2-40B4-BE49-F238E27FC236}">
                <a16:creationId xmlns:a16="http://schemas.microsoft.com/office/drawing/2014/main" id="{A42B2D84-0841-4F48-8E96-7075D06B199E}"/>
              </a:ext>
            </a:extLst>
          </p:cNvPr>
          <p:cNvSpPr>
            <a:spLocks noGrp="1"/>
          </p:cNvSpPr>
          <p:nvPr>
            <p:ph type="pic" sz="quarter" idx="16" hasCustomPrompt="1"/>
          </p:nvPr>
        </p:nvSpPr>
        <p:spPr>
          <a:xfrm>
            <a:off x="488570" y="4888087"/>
            <a:ext cx="5605725" cy="1457883"/>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345988270"/>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userDrawn="1">
  <p:cSld name="Why Choose Us with Image 4">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20" name="Picture Placeholder 5">
            <a:extLst>
              <a:ext uri="{FF2B5EF4-FFF2-40B4-BE49-F238E27FC236}">
                <a16:creationId xmlns:a16="http://schemas.microsoft.com/office/drawing/2014/main" id="{77F8B23D-57BF-44E8-9AF0-62FA3DAE16C0}"/>
              </a:ext>
            </a:extLst>
          </p:cNvPr>
          <p:cNvSpPr>
            <a:spLocks noGrp="1"/>
          </p:cNvSpPr>
          <p:nvPr>
            <p:ph type="pic" sz="quarter" idx="14" hasCustomPrompt="1"/>
          </p:nvPr>
        </p:nvSpPr>
        <p:spPr>
          <a:xfrm>
            <a:off x="1060071" y="1691717"/>
            <a:ext cx="4680000" cy="3896283"/>
          </a:xfrm>
          <a:prstGeom prst="roundRect">
            <a:avLst>
              <a:gd name="adj" fmla="val 0"/>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7" name="Picture Placeholder 5">
            <a:extLst>
              <a:ext uri="{FF2B5EF4-FFF2-40B4-BE49-F238E27FC236}">
                <a16:creationId xmlns:a16="http://schemas.microsoft.com/office/drawing/2014/main" id="{0423B759-C2A3-45DC-9F33-140A8D471AD7}"/>
              </a:ext>
            </a:extLst>
          </p:cNvPr>
          <p:cNvSpPr>
            <a:spLocks noGrp="1"/>
          </p:cNvSpPr>
          <p:nvPr>
            <p:ph type="pic" sz="quarter" idx="15" hasCustomPrompt="1"/>
          </p:nvPr>
        </p:nvSpPr>
        <p:spPr>
          <a:xfrm>
            <a:off x="6451929" y="1691716"/>
            <a:ext cx="4680000" cy="3896283"/>
          </a:xfrm>
          <a:prstGeom prst="roundRect">
            <a:avLst>
              <a:gd name="adj" fmla="val 0"/>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160983728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userDrawn="1">
  <p:cSld name="Why Choose Us with Image 6">
    <p:spTree>
      <p:nvGrpSpPr>
        <p:cNvPr id="1" name=""/>
        <p:cNvGrpSpPr/>
        <p:nvPr/>
      </p:nvGrpSpPr>
      <p:grpSpPr>
        <a:xfrm>
          <a:off x="0" y="0"/>
          <a:ext cx="0" cy="0"/>
          <a:chOff x="0" y="0"/>
          <a:chExt cx="0" cy="0"/>
        </a:xfrm>
      </p:grpSpPr>
      <p:sp>
        <p:nvSpPr>
          <p:cNvPr id="20" name="Picture Placeholder 5">
            <a:extLst>
              <a:ext uri="{FF2B5EF4-FFF2-40B4-BE49-F238E27FC236}">
                <a16:creationId xmlns:a16="http://schemas.microsoft.com/office/drawing/2014/main" id="{77F8B23D-57BF-44E8-9AF0-62FA3DAE16C0}"/>
              </a:ext>
            </a:extLst>
          </p:cNvPr>
          <p:cNvSpPr>
            <a:spLocks noGrp="1"/>
          </p:cNvSpPr>
          <p:nvPr>
            <p:ph type="pic" sz="quarter" idx="14" hasCustomPrompt="1"/>
          </p:nvPr>
        </p:nvSpPr>
        <p:spPr>
          <a:xfrm>
            <a:off x="0" y="0"/>
            <a:ext cx="6096000" cy="6858000"/>
          </a:xfrm>
          <a:prstGeom prst="roundRect">
            <a:avLst>
              <a:gd name="adj" fmla="val 0"/>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85334816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userDrawn="1">
  <p:cSld name="Why Choose Us with Image 7">
    <p:spTree>
      <p:nvGrpSpPr>
        <p:cNvPr id="1" name=""/>
        <p:cNvGrpSpPr/>
        <p:nvPr/>
      </p:nvGrpSpPr>
      <p:grpSpPr>
        <a:xfrm>
          <a:off x="0" y="0"/>
          <a:ext cx="0" cy="0"/>
          <a:chOff x="0" y="0"/>
          <a:chExt cx="0" cy="0"/>
        </a:xfrm>
      </p:grpSpPr>
      <p:sp>
        <p:nvSpPr>
          <p:cNvPr id="20" name="Picture Placeholder 5">
            <a:extLst>
              <a:ext uri="{FF2B5EF4-FFF2-40B4-BE49-F238E27FC236}">
                <a16:creationId xmlns:a16="http://schemas.microsoft.com/office/drawing/2014/main" id="{77F8B23D-57BF-44E8-9AF0-62FA3DAE16C0}"/>
              </a:ext>
            </a:extLst>
          </p:cNvPr>
          <p:cNvSpPr>
            <a:spLocks noGrp="1"/>
          </p:cNvSpPr>
          <p:nvPr>
            <p:ph type="pic" sz="quarter" idx="14" hasCustomPrompt="1"/>
          </p:nvPr>
        </p:nvSpPr>
        <p:spPr>
          <a:xfrm>
            <a:off x="0" y="0"/>
            <a:ext cx="12192000" cy="3429000"/>
          </a:xfrm>
          <a:prstGeom prst="roundRect">
            <a:avLst>
              <a:gd name="adj" fmla="val 0"/>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1053625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Image 2 - team">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77FEE23-A1F6-4E29-A9EE-8DC9D944C1E4}"/>
              </a:ext>
            </a:extLst>
          </p:cNvPr>
          <p:cNvSpPr>
            <a:spLocks noGrp="1"/>
          </p:cNvSpPr>
          <p:nvPr>
            <p:ph type="pic" sz="quarter" idx="11" hasCustomPrompt="1"/>
          </p:nvPr>
        </p:nvSpPr>
        <p:spPr>
          <a:xfrm>
            <a:off x="1" y="0"/>
            <a:ext cx="5173883"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193333678"/>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userDrawn="1">
  <p:cSld name="Why Choose Us with Image 8">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36816B1-1EA0-4BA2-A979-9D83C6228DD8}"/>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7FC128A1-CE60-4A14-BDE6-45498FE6A8CE}"/>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24" name="Picture Placeholder 5">
            <a:extLst>
              <a:ext uri="{FF2B5EF4-FFF2-40B4-BE49-F238E27FC236}">
                <a16:creationId xmlns:a16="http://schemas.microsoft.com/office/drawing/2014/main" id="{5BC3E666-4DA4-428B-8186-15690AE136C7}"/>
              </a:ext>
            </a:extLst>
          </p:cNvPr>
          <p:cNvSpPr>
            <a:spLocks noGrp="1"/>
          </p:cNvSpPr>
          <p:nvPr>
            <p:ph type="pic" sz="quarter" idx="18" hasCustomPrompt="1"/>
          </p:nvPr>
        </p:nvSpPr>
        <p:spPr>
          <a:xfrm>
            <a:off x="876273" y="1813944"/>
            <a:ext cx="2340001" cy="2340000"/>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25" name="Picture Placeholder 5">
            <a:extLst>
              <a:ext uri="{FF2B5EF4-FFF2-40B4-BE49-F238E27FC236}">
                <a16:creationId xmlns:a16="http://schemas.microsoft.com/office/drawing/2014/main" id="{D7762249-D25C-4068-AC6D-A31E9D4B268D}"/>
              </a:ext>
            </a:extLst>
          </p:cNvPr>
          <p:cNvSpPr>
            <a:spLocks noGrp="1"/>
          </p:cNvSpPr>
          <p:nvPr>
            <p:ph type="pic" sz="quarter" idx="19" hasCustomPrompt="1"/>
          </p:nvPr>
        </p:nvSpPr>
        <p:spPr>
          <a:xfrm>
            <a:off x="3576091" y="1813944"/>
            <a:ext cx="2340001" cy="2340000"/>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26" name="Picture Placeholder 5">
            <a:extLst>
              <a:ext uri="{FF2B5EF4-FFF2-40B4-BE49-F238E27FC236}">
                <a16:creationId xmlns:a16="http://schemas.microsoft.com/office/drawing/2014/main" id="{9F9DDEBE-49C9-454D-8C9C-16C8DED2758A}"/>
              </a:ext>
            </a:extLst>
          </p:cNvPr>
          <p:cNvSpPr>
            <a:spLocks noGrp="1"/>
          </p:cNvSpPr>
          <p:nvPr>
            <p:ph type="pic" sz="quarter" idx="20" hasCustomPrompt="1"/>
          </p:nvPr>
        </p:nvSpPr>
        <p:spPr>
          <a:xfrm>
            <a:off x="6275909" y="1813944"/>
            <a:ext cx="2340001" cy="2340000"/>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27" name="Picture Placeholder 5">
            <a:extLst>
              <a:ext uri="{FF2B5EF4-FFF2-40B4-BE49-F238E27FC236}">
                <a16:creationId xmlns:a16="http://schemas.microsoft.com/office/drawing/2014/main" id="{7A277DDB-94C4-4A33-81A8-359829FAE278}"/>
              </a:ext>
            </a:extLst>
          </p:cNvPr>
          <p:cNvSpPr>
            <a:spLocks noGrp="1"/>
          </p:cNvSpPr>
          <p:nvPr>
            <p:ph type="pic" sz="quarter" idx="21" hasCustomPrompt="1"/>
          </p:nvPr>
        </p:nvSpPr>
        <p:spPr>
          <a:xfrm>
            <a:off x="8975727" y="1813944"/>
            <a:ext cx="2340001" cy="2340000"/>
          </a:xfrm>
          <a:prstGeom prst="roundRect">
            <a:avLst>
              <a:gd name="adj" fmla="val 2892"/>
            </a:avLst>
          </a:prstGeom>
          <a:pattFill prst="wdDnDiag">
            <a:fgClr>
              <a:schemeClr val="bg1"/>
            </a:fgClr>
            <a:bgClr>
              <a:schemeClr val="bg1">
                <a:lumMod val="90000"/>
                <a:lumOff val="10000"/>
              </a:schemeClr>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1775930292"/>
      </p:ext>
    </p:extLst>
  </p:cSld>
  <p:clrMapOvr>
    <a:masterClrMapping/>
  </p:clrMapOvr>
  <p:extLst>
    <p:ext uri="{DCECCB84-F9BA-43D5-87BE-67443E8EF086}">
      <p15:sldGuideLst xmlns:p15="http://schemas.microsoft.com/office/powerpoint/2012/main"/>
    </p:ext>
  </p:extLst>
</p:sldLayout>
</file>

<file path=ppt/slideLayouts/slideLayout121.xml><?xml version="1.0" encoding="utf-8"?>
<p:sldLayout xmlns:a="http://schemas.openxmlformats.org/drawingml/2006/main" xmlns:r="http://schemas.openxmlformats.org/officeDocument/2006/relationships" xmlns:p="http://schemas.openxmlformats.org/presentationml/2006/main" userDrawn="1">
  <p:cSld name="Image Timeline 4">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1066800" y="2715189"/>
            <a:ext cx="2160000" cy="2160000"/>
          </a:xfrm>
          <a:prstGeom prst="rect">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9" name="Picture Placeholder 4">
            <a:extLst>
              <a:ext uri="{FF2B5EF4-FFF2-40B4-BE49-F238E27FC236}">
                <a16:creationId xmlns:a16="http://schemas.microsoft.com/office/drawing/2014/main" id="{392F7549-A4D2-4896-878F-E23FB9DCA751}"/>
              </a:ext>
            </a:extLst>
          </p:cNvPr>
          <p:cNvSpPr>
            <a:spLocks noGrp="1"/>
          </p:cNvSpPr>
          <p:nvPr>
            <p:ph type="pic" sz="quarter" idx="11" hasCustomPrompt="1"/>
          </p:nvPr>
        </p:nvSpPr>
        <p:spPr>
          <a:xfrm>
            <a:off x="3936000" y="2715189"/>
            <a:ext cx="2160000" cy="2160000"/>
          </a:xfrm>
          <a:prstGeom prst="rect">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0" name="Picture Placeholder 4">
            <a:extLst>
              <a:ext uri="{FF2B5EF4-FFF2-40B4-BE49-F238E27FC236}">
                <a16:creationId xmlns:a16="http://schemas.microsoft.com/office/drawing/2014/main" id="{5B067B47-E563-4862-BFEE-E547A8D7FFFC}"/>
              </a:ext>
            </a:extLst>
          </p:cNvPr>
          <p:cNvSpPr>
            <a:spLocks noGrp="1"/>
          </p:cNvSpPr>
          <p:nvPr>
            <p:ph type="pic" sz="quarter" idx="12" hasCustomPrompt="1"/>
          </p:nvPr>
        </p:nvSpPr>
        <p:spPr>
          <a:xfrm>
            <a:off x="6805200" y="2715189"/>
            <a:ext cx="2160000" cy="2160000"/>
          </a:xfrm>
          <a:prstGeom prst="rect">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1" name="Picture Placeholder 4">
            <a:extLst>
              <a:ext uri="{FF2B5EF4-FFF2-40B4-BE49-F238E27FC236}">
                <a16:creationId xmlns:a16="http://schemas.microsoft.com/office/drawing/2014/main" id="{EDFBBFAE-B6BA-4DA6-9E3D-82715FF90B59}"/>
              </a:ext>
            </a:extLst>
          </p:cNvPr>
          <p:cNvSpPr>
            <a:spLocks noGrp="1"/>
          </p:cNvSpPr>
          <p:nvPr>
            <p:ph type="pic" sz="quarter" idx="13" hasCustomPrompt="1"/>
          </p:nvPr>
        </p:nvSpPr>
        <p:spPr>
          <a:xfrm>
            <a:off x="9674400" y="2715189"/>
            <a:ext cx="2160000" cy="2160000"/>
          </a:xfrm>
          <a:prstGeom prst="rect">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81464959"/>
      </p:ext>
    </p:extLst>
  </p:cSld>
  <p:clrMapOvr>
    <a:masterClrMapping/>
  </p:clrMapOvr>
  <p:extLst>
    <p:ext uri="{DCECCB84-F9BA-43D5-87BE-67443E8EF086}">
      <p15:sldGuideLst xmlns:p15="http://schemas.microsoft.com/office/powerpoint/2012/main"/>
    </p:ext>
  </p:extLst>
</p:sldLayout>
</file>

<file path=ppt/slideLayouts/slideLayout122.xml><?xml version="1.0" encoding="utf-8"?>
<p:sldLayout xmlns:a="http://schemas.openxmlformats.org/drawingml/2006/main" xmlns:r="http://schemas.openxmlformats.org/officeDocument/2006/relationships" xmlns:p="http://schemas.openxmlformats.org/presentationml/2006/main" userDrawn="1">
  <p:cSld name="Image Timeline 4-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1066800" y="2715189"/>
            <a:ext cx="2160000" cy="2160000"/>
          </a:xfrm>
          <a:prstGeom prst="rect">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9" name="Picture Placeholder 4">
            <a:extLst>
              <a:ext uri="{FF2B5EF4-FFF2-40B4-BE49-F238E27FC236}">
                <a16:creationId xmlns:a16="http://schemas.microsoft.com/office/drawing/2014/main" id="{392F7549-A4D2-4896-878F-E23FB9DCA751}"/>
              </a:ext>
            </a:extLst>
          </p:cNvPr>
          <p:cNvSpPr>
            <a:spLocks noGrp="1"/>
          </p:cNvSpPr>
          <p:nvPr>
            <p:ph type="pic" sz="quarter" idx="11" hasCustomPrompt="1"/>
          </p:nvPr>
        </p:nvSpPr>
        <p:spPr>
          <a:xfrm>
            <a:off x="3936000" y="2715189"/>
            <a:ext cx="2160000" cy="2160000"/>
          </a:xfrm>
          <a:prstGeom prst="rect">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0" name="Picture Placeholder 4">
            <a:extLst>
              <a:ext uri="{FF2B5EF4-FFF2-40B4-BE49-F238E27FC236}">
                <a16:creationId xmlns:a16="http://schemas.microsoft.com/office/drawing/2014/main" id="{5B067B47-E563-4862-BFEE-E547A8D7FFFC}"/>
              </a:ext>
            </a:extLst>
          </p:cNvPr>
          <p:cNvSpPr>
            <a:spLocks noGrp="1"/>
          </p:cNvSpPr>
          <p:nvPr>
            <p:ph type="pic" sz="quarter" idx="12" hasCustomPrompt="1"/>
          </p:nvPr>
        </p:nvSpPr>
        <p:spPr>
          <a:xfrm>
            <a:off x="6805200" y="2715189"/>
            <a:ext cx="2160000" cy="2160000"/>
          </a:xfrm>
          <a:prstGeom prst="rect">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1" name="Picture Placeholder 4">
            <a:extLst>
              <a:ext uri="{FF2B5EF4-FFF2-40B4-BE49-F238E27FC236}">
                <a16:creationId xmlns:a16="http://schemas.microsoft.com/office/drawing/2014/main" id="{EDFBBFAE-B6BA-4DA6-9E3D-82715FF90B59}"/>
              </a:ext>
            </a:extLst>
          </p:cNvPr>
          <p:cNvSpPr>
            <a:spLocks noGrp="1"/>
          </p:cNvSpPr>
          <p:nvPr>
            <p:ph type="pic" sz="quarter" idx="13" hasCustomPrompt="1"/>
          </p:nvPr>
        </p:nvSpPr>
        <p:spPr>
          <a:xfrm>
            <a:off x="9674400" y="2715189"/>
            <a:ext cx="2160000" cy="2160000"/>
          </a:xfrm>
          <a:prstGeom prst="rect">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050464537"/>
      </p:ext>
    </p:extLst>
  </p:cSld>
  <p:clrMapOvr>
    <a:masterClrMapping/>
  </p:clrMapOvr>
  <p:extLst>
    <p:ext uri="{DCECCB84-F9BA-43D5-87BE-67443E8EF086}">
      <p15:sldGuideLst xmlns:p15="http://schemas.microsoft.com/office/powerpoint/2012/main"/>
    </p:ext>
  </p:extLst>
</p:sldLayout>
</file>

<file path=ppt/slideLayouts/slideLayout123.xml><?xml version="1.0" encoding="utf-8"?>
<p:sldLayout xmlns:a="http://schemas.openxmlformats.org/drawingml/2006/main" xmlns:r="http://schemas.openxmlformats.org/officeDocument/2006/relationships" xmlns:p="http://schemas.openxmlformats.org/presentationml/2006/main" userDrawn="1">
  <p:cSld name="Image Timeline 5">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6" name="Picture Placeholder 4">
            <a:extLst>
              <a:ext uri="{FF2B5EF4-FFF2-40B4-BE49-F238E27FC236}">
                <a16:creationId xmlns:a16="http://schemas.microsoft.com/office/drawing/2014/main" id="{1E331C87-ED44-4BD8-8716-4D2459B59BC6}"/>
              </a:ext>
            </a:extLst>
          </p:cNvPr>
          <p:cNvSpPr>
            <a:spLocks noGrp="1"/>
          </p:cNvSpPr>
          <p:nvPr>
            <p:ph type="pic" sz="quarter" idx="10" hasCustomPrompt="1"/>
          </p:nvPr>
        </p:nvSpPr>
        <p:spPr>
          <a:xfrm>
            <a:off x="1773823" y="1819274"/>
            <a:ext cx="4322175" cy="1141521"/>
          </a:xfrm>
          <a:prstGeom prst="rect">
            <a:avLst/>
          </a:prstGeom>
          <a:pattFill prst="wdDnDiag">
            <a:fgClr>
              <a:schemeClr val="bg1"/>
            </a:fgClr>
            <a:bgClr>
              <a:schemeClr val="bg1">
                <a:lumMod val="90000"/>
                <a:lumOff val="10000"/>
              </a:schemeClr>
            </a:bgClr>
          </a:pattFill>
          <a:ln w="6350">
            <a:solidFill>
              <a:schemeClr val="accent1"/>
            </a:solid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7" name="Picture Placeholder 4">
            <a:extLst>
              <a:ext uri="{FF2B5EF4-FFF2-40B4-BE49-F238E27FC236}">
                <a16:creationId xmlns:a16="http://schemas.microsoft.com/office/drawing/2014/main" id="{EB79BFFE-1EF1-4F35-8970-7913C999B2E3}"/>
              </a:ext>
            </a:extLst>
          </p:cNvPr>
          <p:cNvSpPr>
            <a:spLocks noGrp="1"/>
          </p:cNvSpPr>
          <p:nvPr>
            <p:ph type="pic" sz="quarter" idx="11" hasCustomPrompt="1"/>
          </p:nvPr>
        </p:nvSpPr>
        <p:spPr>
          <a:xfrm>
            <a:off x="1773825" y="3486889"/>
            <a:ext cx="4322175" cy="1141521"/>
          </a:xfrm>
          <a:prstGeom prst="rect">
            <a:avLst/>
          </a:prstGeom>
          <a:pattFill prst="wdDnDiag">
            <a:fgClr>
              <a:schemeClr val="bg1"/>
            </a:fgClr>
            <a:bgClr>
              <a:schemeClr val="bg1">
                <a:lumMod val="90000"/>
                <a:lumOff val="10000"/>
              </a:schemeClr>
            </a:bgClr>
          </a:pattFill>
          <a:ln w="6350">
            <a:solidFill>
              <a:schemeClr val="accent2"/>
            </a:solid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8" name="Picture Placeholder 4">
            <a:extLst>
              <a:ext uri="{FF2B5EF4-FFF2-40B4-BE49-F238E27FC236}">
                <a16:creationId xmlns:a16="http://schemas.microsoft.com/office/drawing/2014/main" id="{DDB05714-7199-4FD1-8B78-48432CFD1470}"/>
              </a:ext>
            </a:extLst>
          </p:cNvPr>
          <p:cNvSpPr>
            <a:spLocks noGrp="1"/>
          </p:cNvSpPr>
          <p:nvPr>
            <p:ph type="pic" sz="quarter" idx="12" hasCustomPrompt="1"/>
          </p:nvPr>
        </p:nvSpPr>
        <p:spPr>
          <a:xfrm>
            <a:off x="1773827" y="5154504"/>
            <a:ext cx="4322175" cy="1141521"/>
          </a:xfrm>
          <a:prstGeom prst="rect">
            <a:avLst/>
          </a:prstGeom>
          <a:pattFill prst="wdDnDiag">
            <a:fgClr>
              <a:schemeClr val="bg1"/>
            </a:fgClr>
            <a:bgClr>
              <a:schemeClr val="bg1">
                <a:lumMod val="90000"/>
                <a:lumOff val="10000"/>
              </a:schemeClr>
            </a:bgClr>
          </a:pattFill>
          <a:ln w="6350">
            <a:solidFill>
              <a:schemeClr val="accent3"/>
            </a:solid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682316258"/>
      </p:ext>
    </p:extLst>
  </p:cSld>
  <p:clrMapOvr>
    <a:masterClrMapping/>
  </p:clrMapOvr>
  <p:extLst>
    <p:ext uri="{DCECCB84-F9BA-43D5-87BE-67443E8EF086}">
      <p15:sldGuideLst xmlns:p15="http://schemas.microsoft.com/office/powerpoint/2012/main"/>
    </p:ext>
  </p:extLst>
</p:sldLayout>
</file>

<file path=ppt/slideLayouts/slideLayout124.xml><?xml version="1.0" encoding="utf-8"?>
<p:sldLayout xmlns:a="http://schemas.openxmlformats.org/drawingml/2006/main" xmlns:r="http://schemas.openxmlformats.org/officeDocument/2006/relationships" xmlns:p="http://schemas.openxmlformats.org/presentationml/2006/main" userDrawn="1">
  <p:cSld name="Image Timeline 5-2">
    <p:spTree>
      <p:nvGrpSpPr>
        <p:cNvPr id="1" name=""/>
        <p:cNvGrpSpPr/>
        <p:nvPr/>
      </p:nvGrpSpPr>
      <p:grpSpPr>
        <a:xfrm>
          <a:off x="0" y="0"/>
          <a:ext cx="0" cy="0"/>
          <a:chOff x="0" y="0"/>
          <a:chExt cx="0" cy="0"/>
        </a:xfrm>
      </p:grpSpPr>
      <p:sp>
        <p:nvSpPr>
          <p:cNvPr id="16" name="Picture Placeholder 4">
            <a:extLst>
              <a:ext uri="{FF2B5EF4-FFF2-40B4-BE49-F238E27FC236}">
                <a16:creationId xmlns:a16="http://schemas.microsoft.com/office/drawing/2014/main" id="{1E331C87-ED44-4BD8-8716-4D2459B59BC6}"/>
              </a:ext>
            </a:extLst>
          </p:cNvPr>
          <p:cNvSpPr>
            <a:spLocks noGrp="1"/>
          </p:cNvSpPr>
          <p:nvPr>
            <p:ph type="pic" sz="quarter" idx="10" hasCustomPrompt="1"/>
          </p:nvPr>
        </p:nvSpPr>
        <p:spPr>
          <a:xfrm>
            <a:off x="1773823" y="555739"/>
            <a:ext cx="4322175" cy="1141521"/>
          </a:xfrm>
          <a:prstGeom prst="rect">
            <a:avLst/>
          </a:prstGeom>
          <a:pattFill prst="wdDnDiag">
            <a:fgClr>
              <a:schemeClr val="bg1"/>
            </a:fgClr>
            <a:bgClr>
              <a:schemeClr val="bg1">
                <a:lumMod val="90000"/>
                <a:lumOff val="10000"/>
              </a:schemeClr>
            </a:bgClr>
          </a:pattFill>
          <a:ln w="6350">
            <a:solidFill>
              <a:schemeClr val="accent4"/>
            </a:solid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7" name="Picture Placeholder 4">
            <a:extLst>
              <a:ext uri="{FF2B5EF4-FFF2-40B4-BE49-F238E27FC236}">
                <a16:creationId xmlns:a16="http://schemas.microsoft.com/office/drawing/2014/main" id="{EB79BFFE-1EF1-4F35-8970-7913C999B2E3}"/>
              </a:ext>
            </a:extLst>
          </p:cNvPr>
          <p:cNvSpPr>
            <a:spLocks noGrp="1"/>
          </p:cNvSpPr>
          <p:nvPr>
            <p:ph type="pic" sz="quarter" idx="11" hasCustomPrompt="1"/>
          </p:nvPr>
        </p:nvSpPr>
        <p:spPr>
          <a:xfrm>
            <a:off x="1773825" y="2223354"/>
            <a:ext cx="4322175" cy="1141521"/>
          </a:xfrm>
          <a:prstGeom prst="rect">
            <a:avLst/>
          </a:prstGeom>
          <a:pattFill prst="wdDnDiag">
            <a:fgClr>
              <a:schemeClr val="bg1"/>
            </a:fgClr>
            <a:bgClr>
              <a:schemeClr val="bg1">
                <a:lumMod val="90000"/>
                <a:lumOff val="10000"/>
              </a:schemeClr>
            </a:bgClr>
          </a:pattFill>
          <a:ln w="6350">
            <a:solidFill>
              <a:schemeClr val="accent5"/>
            </a:solid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8" name="Picture Placeholder 4">
            <a:extLst>
              <a:ext uri="{FF2B5EF4-FFF2-40B4-BE49-F238E27FC236}">
                <a16:creationId xmlns:a16="http://schemas.microsoft.com/office/drawing/2014/main" id="{DDB05714-7199-4FD1-8B78-48432CFD1470}"/>
              </a:ext>
            </a:extLst>
          </p:cNvPr>
          <p:cNvSpPr>
            <a:spLocks noGrp="1"/>
          </p:cNvSpPr>
          <p:nvPr>
            <p:ph type="pic" sz="quarter" idx="12" hasCustomPrompt="1"/>
          </p:nvPr>
        </p:nvSpPr>
        <p:spPr>
          <a:xfrm>
            <a:off x="1773827" y="3890969"/>
            <a:ext cx="4322175" cy="1141521"/>
          </a:xfrm>
          <a:prstGeom prst="rect">
            <a:avLst/>
          </a:prstGeom>
          <a:pattFill prst="wdDnDiag">
            <a:fgClr>
              <a:schemeClr val="bg1"/>
            </a:fgClr>
            <a:bgClr>
              <a:schemeClr val="bg1">
                <a:lumMod val="90000"/>
                <a:lumOff val="10000"/>
              </a:schemeClr>
            </a:bgClr>
          </a:pattFill>
          <a:ln w="6350">
            <a:solidFill>
              <a:schemeClr val="accent6"/>
            </a:solid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402171676"/>
      </p:ext>
    </p:extLst>
  </p:cSld>
  <p:clrMapOvr>
    <a:masterClrMapping/>
  </p:clrMapOvr>
  <p:extLst>
    <p:ext uri="{DCECCB84-F9BA-43D5-87BE-67443E8EF086}">
      <p15:sldGuideLst xmlns:p15="http://schemas.microsoft.com/office/powerpoint/2012/main"/>
    </p:ext>
  </p:extLst>
</p:sldLayout>
</file>

<file path=ppt/slideLayouts/slideLayout125.xml><?xml version="1.0" encoding="utf-8"?>
<p:sldLayout xmlns:a="http://schemas.openxmlformats.org/drawingml/2006/main" xmlns:r="http://schemas.openxmlformats.org/officeDocument/2006/relationships" xmlns:p="http://schemas.openxmlformats.org/presentationml/2006/main" userDrawn="1">
  <p:cSld name="Image Timeline 6">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21" name="Picture Placeholder 4">
            <a:extLst>
              <a:ext uri="{FF2B5EF4-FFF2-40B4-BE49-F238E27FC236}">
                <a16:creationId xmlns:a16="http://schemas.microsoft.com/office/drawing/2014/main" id="{9A449EB3-13AE-43E0-9FB5-62F071B4EBE0}"/>
              </a:ext>
            </a:extLst>
          </p:cNvPr>
          <p:cNvSpPr>
            <a:spLocks noGrp="1"/>
          </p:cNvSpPr>
          <p:nvPr>
            <p:ph type="pic" sz="quarter" idx="10" hasCustomPrompt="1"/>
          </p:nvPr>
        </p:nvSpPr>
        <p:spPr>
          <a:xfrm>
            <a:off x="2515910" y="2617391"/>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2" name="Picture Placeholder 4">
            <a:extLst>
              <a:ext uri="{FF2B5EF4-FFF2-40B4-BE49-F238E27FC236}">
                <a16:creationId xmlns:a16="http://schemas.microsoft.com/office/drawing/2014/main" id="{87C34D06-E133-4B5A-A602-CCC9177E21C9}"/>
              </a:ext>
            </a:extLst>
          </p:cNvPr>
          <p:cNvSpPr>
            <a:spLocks noGrp="1"/>
          </p:cNvSpPr>
          <p:nvPr>
            <p:ph type="pic" sz="quarter" idx="11" hasCustomPrompt="1"/>
          </p:nvPr>
        </p:nvSpPr>
        <p:spPr>
          <a:xfrm>
            <a:off x="4668559" y="2617391"/>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3" name="Picture Placeholder 4">
            <a:extLst>
              <a:ext uri="{FF2B5EF4-FFF2-40B4-BE49-F238E27FC236}">
                <a16:creationId xmlns:a16="http://schemas.microsoft.com/office/drawing/2014/main" id="{4381F176-737F-48BA-AB6E-611FE8578CB7}"/>
              </a:ext>
            </a:extLst>
          </p:cNvPr>
          <p:cNvSpPr>
            <a:spLocks noGrp="1"/>
          </p:cNvSpPr>
          <p:nvPr>
            <p:ph type="pic" sz="quarter" idx="12" hasCustomPrompt="1"/>
          </p:nvPr>
        </p:nvSpPr>
        <p:spPr>
          <a:xfrm>
            <a:off x="6821208" y="2617391"/>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4" name="Picture Placeholder 4">
            <a:extLst>
              <a:ext uri="{FF2B5EF4-FFF2-40B4-BE49-F238E27FC236}">
                <a16:creationId xmlns:a16="http://schemas.microsoft.com/office/drawing/2014/main" id="{3E7E3C54-7D7C-4AB5-9E70-B41225A34A5B}"/>
              </a:ext>
            </a:extLst>
          </p:cNvPr>
          <p:cNvSpPr>
            <a:spLocks noGrp="1"/>
          </p:cNvSpPr>
          <p:nvPr>
            <p:ph type="pic" sz="quarter" idx="13" hasCustomPrompt="1"/>
          </p:nvPr>
        </p:nvSpPr>
        <p:spPr>
          <a:xfrm>
            <a:off x="2515910" y="5049567"/>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5" name="Picture Placeholder 4">
            <a:extLst>
              <a:ext uri="{FF2B5EF4-FFF2-40B4-BE49-F238E27FC236}">
                <a16:creationId xmlns:a16="http://schemas.microsoft.com/office/drawing/2014/main" id="{26829B01-5A00-48DF-BCDF-D3C843CFE4A0}"/>
              </a:ext>
            </a:extLst>
          </p:cNvPr>
          <p:cNvSpPr>
            <a:spLocks noGrp="1"/>
          </p:cNvSpPr>
          <p:nvPr>
            <p:ph type="pic" sz="quarter" idx="14" hasCustomPrompt="1"/>
          </p:nvPr>
        </p:nvSpPr>
        <p:spPr>
          <a:xfrm>
            <a:off x="4668559" y="5049567"/>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6" name="Picture Placeholder 4">
            <a:extLst>
              <a:ext uri="{FF2B5EF4-FFF2-40B4-BE49-F238E27FC236}">
                <a16:creationId xmlns:a16="http://schemas.microsoft.com/office/drawing/2014/main" id="{A973197A-18AE-47FD-9595-A14C537EC49B}"/>
              </a:ext>
            </a:extLst>
          </p:cNvPr>
          <p:cNvSpPr>
            <a:spLocks noGrp="1"/>
          </p:cNvSpPr>
          <p:nvPr>
            <p:ph type="pic" sz="quarter" idx="15" hasCustomPrompt="1"/>
          </p:nvPr>
        </p:nvSpPr>
        <p:spPr>
          <a:xfrm>
            <a:off x="6821208" y="5049567"/>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673899138"/>
      </p:ext>
    </p:extLst>
  </p:cSld>
  <p:clrMapOvr>
    <a:masterClrMapping/>
  </p:clrMapOvr>
  <p:extLst>
    <p:ext uri="{DCECCB84-F9BA-43D5-87BE-67443E8EF086}">
      <p15:sldGuideLst xmlns:p15="http://schemas.microsoft.com/office/powerpoint/2012/main"/>
    </p:ext>
  </p:extLst>
</p:sldLayout>
</file>

<file path=ppt/slideLayouts/slideLayout126.xml><?xml version="1.0" encoding="utf-8"?>
<p:sldLayout xmlns:a="http://schemas.openxmlformats.org/drawingml/2006/main" xmlns:r="http://schemas.openxmlformats.org/officeDocument/2006/relationships" xmlns:p="http://schemas.openxmlformats.org/presentationml/2006/main" userDrawn="1">
  <p:cSld name="Image Timeline 6-2">
    <p:spTree>
      <p:nvGrpSpPr>
        <p:cNvPr id="1" name=""/>
        <p:cNvGrpSpPr/>
        <p:nvPr/>
      </p:nvGrpSpPr>
      <p:grpSpPr>
        <a:xfrm>
          <a:off x="0" y="0"/>
          <a:ext cx="0" cy="0"/>
          <a:chOff x="0" y="0"/>
          <a:chExt cx="0" cy="0"/>
        </a:xfrm>
      </p:grpSpPr>
      <p:sp>
        <p:nvSpPr>
          <p:cNvPr id="21" name="Picture Placeholder 4">
            <a:extLst>
              <a:ext uri="{FF2B5EF4-FFF2-40B4-BE49-F238E27FC236}">
                <a16:creationId xmlns:a16="http://schemas.microsoft.com/office/drawing/2014/main" id="{9A449EB3-13AE-43E0-9FB5-62F071B4EBE0}"/>
              </a:ext>
            </a:extLst>
          </p:cNvPr>
          <p:cNvSpPr>
            <a:spLocks noGrp="1"/>
          </p:cNvSpPr>
          <p:nvPr>
            <p:ph type="pic" sz="quarter" idx="10" hasCustomPrompt="1"/>
          </p:nvPr>
        </p:nvSpPr>
        <p:spPr>
          <a:xfrm>
            <a:off x="2515910" y="1883966"/>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2" name="Picture Placeholder 4">
            <a:extLst>
              <a:ext uri="{FF2B5EF4-FFF2-40B4-BE49-F238E27FC236}">
                <a16:creationId xmlns:a16="http://schemas.microsoft.com/office/drawing/2014/main" id="{87C34D06-E133-4B5A-A602-CCC9177E21C9}"/>
              </a:ext>
            </a:extLst>
          </p:cNvPr>
          <p:cNvSpPr>
            <a:spLocks noGrp="1"/>
          </p:cNvSpPr>
          <p:nvPr>
            <p:ph type="pic" sz="quarter" idx="11" hasCustomPrompt="1"/>
          </p:nvPr>
        </p:nvSpPr>
        <p:spPr>
          <a:xfrm>
            <a:off x="4668559" y="1883966"/>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3" name="Picture Placeholder 4">
            <a:extLst>
              <a:ext uri="{FF2B5EF4-FFF2-40B4-BE49-F238E27FC236}">
                <a16:creationId xmlns:a16="http://schemas.microsoft.com/office/drawing/2014/main" id="{4381F176-737F-48BA-AB6E-611FE8578CB7}"/>
              </a:ext>
            </a:extLst>
          </p:cNvPr>
          <p:cNvSpPr>
            <a:spLocks noGrp="1"/>
          </p:cNvSpPr>
          <p:nvPr>
            <p:ph type="pic" sz="quarter" idx="12" hasCustomPrompt="1"/>
          </p:nvPr>
        </p:nvSpPr>
        <p:spPr>
          <a:xfrm>
            <a:off x="6821208" y="1883966"/>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4" name="Picture Placeholder 4">
            <a:extLst>
              <a:ext uri="{FF2B5EF4-FFF2-40B4-BE49-F238E27FC236}">
                <a16:creationId xmlns:a16="http://schemas.microsoft.com/office/drawing/2014/main" id="{3E7E3C54-7D7C-4AB5-9E70-B41225A34A5B}"/>
              </a:ext>
            </a:extLst>
          </p:cNvPr>
          <p:cNvSpPr>
            <a:spLocks noGrp="1"/>
          </p:cNvSpPr>
          <p:nvPr>
            <p:ph type="pic" sz="quarter" idx="13" hasCustomPrompt="1"/>
          </p:nvPr>
        </p:nvSpPr>
        <p:spPr>
          <a:xfrm>
            <a:off x="2515910" y="4316142"/>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5" name="Picture Placeholder 4">
            <a:extLst>
              <a:ext uri="{FF2B5EF4-FFF2-40B4-BE49-F238E27FC236}">
                <a16:creationId xmlns:a16="http://schemas.microsoft.com/office/drawing/2014/main" id="{26829B01-5A00-48DF-BCDF-D3C843CFE4A0}"/>
              </a:ext>
            </a:extLst>
          </p:cNvPr>
          <p:cNvSpPr>
            <a:spLocks noGrp="1"/>
          </p:cNvSpPr>
          <p:nvPr>
            <p:ph type="pic" sz="quarter" idx="14" hasCustomPrompt="1"/>
          </p:nvPr>
        </p:nvSpPr>
        <p:spPr>
          <a:xfrm>
            <a:off x="4668559" y="4316142"/>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26" name="Picture Placeholder 4">
            <a:extLst>
              <a:ext uri="{FF2B5EF4-FFF2-40B4-BE49-F238E27FC236}">
                <a16:creationId xmlns:a16="http://schemas.microsoft.com/office/drawing/2014/main" id="{A973197A-18AE-47FD-9595-A14C537EC49B}"/>
              </a:ext>
            </a:extLst>
          </p:cNvPr>
          <p:cNvSpPr>
            <a:spLocks noGrp="1"/>
          </p:cNvSpPr>
          <p:nvPr>
            <p:ph type="pic" sz="quarter" idx="15" hasCustomPrompt="1"/>
          </p:nvPr>
        </p:nvSpPr>
        <p:spPr>
          <a:xfrm>
            <a:off x="6821208" y="4316142"/>
            <a:ext cx="1913216" cy="1266825"/>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1184048738"/>
      </p:ext>
    </p:extLst>
  </p:cSld>
  <p:clrMapOvr>
    <a:masterClrMapping/>
  </p:clrMapOvr>
  <p:extLst>
    <p:ext uri="{DCECCB84-F9BA-43D5-87BE-67443E8EF086}">
      <p15:sldGuideLst xmlns:p15="http://schemas.microsoft.com/office/powerpoint/2012/main"/>
    </p:ext>
  </p:extLst>
</p:sldLayout>
</file>

<file path=ppt/slideLayouts/slideLayout127.xml><?xml version="1.0" encoding="utf-8"?>
<p:sldLayout xmlns:a="http://schemas.openxmlformats.org/drawingml/2006/main" xmlns:r="http://schemas.openxmlformats.org/officeDocument/2006/relationships" xmlns:p="http://schemas.openxmlformats.org/presentationml/2006/main" userDrawn="1">
  <p:cSld name="Image Timeline 7">
    <p:spTree>
      <p:nvGrpSpPr>
        <p:cNvPr id="1" name=""/>
        <p:cNvGrpSpPr/>
        <p:nvPr/>
      </p:nvGrpSpPr>
      <p:grpSpPr>
        <a:xfrm>
          <a:off x="0" y="0"/>
          <a:ext cx="0" cy="0"/>
          <a:chOff x="0" y="0"/>
          <a:chExt cx="0" cy="0"/>
        </a:xfrm>
      </p:grpSpPr>
      <p:sp>
        <p:nvSpPr>
          <p:cNvPr id="21" name="Picture Placeholder 4">
            <a:extLst>
              <a:ext uri="{FF2B5EF4-FFF2-40B4-BE49-F238E27FC236}">
                <a16:creationId xmlns:a16="http://schemas.microsoft.com/office/drawing/2014/main" id="{9A449EB3-13AE-43E0-9FB5-62F071B4EBE0}"/>
              </a:ext>
            </a:extLst>
          </p:cNvPr>
          <p:cNvSpPr>
            <a:spLocks noGrp="1"/>
          </p:cNvSpPr>
          <p:nvPr>
            <p:ph type="pic" sz="quarter" idx="10" hasCustomPrompt="1"/>
          </p:nvPr>
        </p:nvSpPr>
        <p:spPr>
          <a:xfrm>
            <a:off x="0" y="0"/>
            <a:ext cx="6096000" cy="6858000"/>
          </a:xfrm>
          <a:prstGeom prst="rect">
            <a:avLst/>
          </a:prstGeom>
          <a:pattFill prst="wdDnDiag">
            <a:fgClr>
              <a:schemeClr val="bg1"/>
            </a:fgClr>
            <a:bgClr>
              <a:schemeClr val="bg1">
                <a:lumMod val="90000"/>
                <a:lumOff val="10000"/>
              </a:schemeClr>
            </a:bgClr>
          </a:pattFill>
          <a:ln w="6350">
            <a:noFill/>
          </a:ln>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099733129"/>
      </p:ext>
    </p:extLst>
  </p:cSld>
  <p:clrMapOvr>
    <a:masterClrMapping/>
  </p:clrMapOvr>
  <p:extLst>
    <p:ext uri="{DCECCB84-F9BA-43D5-87BE-67443E8EF086}">
      <p15:sldGuideLst xmlns:p15="http://schemas.microsoft.com/office/powerpoint/2012/main"/>
    </p:ext>
  </p:extLst>
</p:sldLayout>
</file>

<file path=ppt/slideLayouts/slideLayout128.xml><?xml version="1.0" encoding="utf-8"?>
<p:sldLayout xmlns:a="http://schemas.openxmlformats.org/drawingml/2006/main" xmlns:r="http://schemas.openxmlformats.org/officeDocument/2006/relationships" xmlns:p="http://schemas.openxmlformats.org/presentationml/2006/main" userDrawn="1">
  <p:cSld name="Event with Image">
    <p:spTree>
      <p:nvGrpSpPr>
        <p:cNvPr id="1" name=""/>
        <p:cNvGrpSpPr/>
        <p:nvPr/>
      </p:nvGrpSpPr>
      <p:grpSpPr>
        <a:xfrm>
          <a:off x="0" y="0"/>
          <a:ext cx="0" cy="0"/>
          <a:chOff x="0" y="0"/>
          <a:chExt cx="0" cy="0"/>
        </a:xfrm>
      </p:grpSpPr>
      <p:sp>
        <p:nvSpPr>
          <p:cNvPr id="29" name="Picture Placeholder 4">
            <a:extLst>
              <a:ext uri="{FF2B5EF4-FFF2-40B4-BE49-F238E27FC236}">
                <a16:creationId xmlns:a16="http://schemas.microsoft.com/office/drawing/2014/main" id="{5E46A629-736B-467E-B692-A74030E964AB}"/>
              </a:ext>
            </a:extLst>
          </p:cNvPr>
          <p:cNvSpPr>
            <a:spLocks noGrp="1"/>
          </p:cNvSpPr>
          <p:nvPr>
            <p:ph type="pic" sz="quarter" idx="10" hasCustomPrompt="1"/>
          </p:nvPr>
        </p:nvSpPr>
        <p:spPr>
          <a:xfrm>
            <a:off x="1058366" y="1988923"/>
            <a:ext cx="2160000" cy="2160000"/>
          </a:xfrm>
          <a:prstGeom prst="roundRect">
            <a:avLst>
              <a:gd name="adj" fmla="val 1821"/>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31" name="Picture Placeholder 4">
            <a:extLst>
              <a:ext uri="{FF2B5EF4-FFF2-40B4-BE49-F238E27FC236}">
                <a16:creationId xmlns:a16="http://schemas.microsoft.com/office/drawing/2014/main" id="{8832ADDA-6C01-4071-A73C-CABB0D21E9E2}"/>
              </a:ext>
            </a:extLst>
          </p:cNvPr>
          <p:cNvSpPr>
            <a:spLocks noGrp="1"/>
          </p:cNvSpPr>
          <p:nvPr>
            <p:ph type="pic" sz="quarter" idx="11" hasCustomPrompt="1"/>
          </p:nvPr>
        </p:nvSpPr>
        <p:spPr>
          <a:xfrm>
            <a:off x="3696789" y="1988923"/>
            <a:ext cx="2160000" cy="2160000"/>
          </a:xfrm>
          <a:prstGeom prst="roundRect">
            <a:avLst>
              <a:gd name="adj" fmla="val 1968"/>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35" name="Picture Placeholder 4">
            <a:extLst>
              <a:ext uri="{FF2B5EF4-FFF2-40B4-BE49-F238E27FC236}">
                <a16:creationId xmlns:a16="http://schemas.microsoft.com/office/drawing/2014/main" id="{66C5DFC5-A2AD-4AD7-A6A6-AD483A1E8514}"/>
              </a:ext>
            </a:extLst>
          </p:cNvPr>
          <p:cNvSpPr>
            <a:spLocks noGrp="1"/>
          </p:cNvSpPr>
          <p:nvPr>
            <p:ph type="pic" sz="quarter" idx="12" hasCustomPrompt="1"/>
          </p:nvPr>
        </p:nvSpPr>
        <p:spPr>
          <a:xfrm>
            <a:off x="6335212" y="1988923"/>
            <a:ext cx="2160000" cy="2160000"/>
          </a:xfrm>
          <a:prstGeom prst="roundRect">
            <a:avLst>
              <a:gd name="adj" fmla="val 2262"/>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39" name="Picture Placeholder 4">
            <a:extLst>
              <a:ext uri="{FF2B5EF4-FFF2-40B4-BE49-F238E27FC236}">
                <a16:creationId xmlns:a16="http://schemas.microsoft.com/office/drawing/2014/main" id="{A6AF3F2D-258A-49DB-89C1-89BF53AC1FEE}"/>
              </a:ext>
            </a:extLst>
          </p:cNvPr>
          <p:cNvSpPr>
            <a:spLocks noGrp="1"/>
          </p:cNvSpPr>
          <p:nvPr>
            <p:ph type="pic" sz="quarter" idx="13" hasCustomPrompt="1"/>
          </p:nvPr>
        </p:nvSpPr>
        <p:spPr>
          <a:xfrm>
            <a:off x="8973634" y="1988923"/>
            <a:ext cx="2160000" cy="2160000"/>
          </a:xfrm>
          <a:prstGeom prst="roundRect">
            <a:avLst>
              <a:gd name="adj" fmla="val 2262"/>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668208302"/>
      </p:ext>
    </p:extLst>
  </p:cSld>
  <p:clrMapOvr>
    <a:masterClrMapping/>
  </p:clrMapOvr>
  <p:extLst>
    <p:ext uri="{DCECCB84-F9BA-43D5-87BE-67443E8EF086}">
      <p15:sldGuideLst xmlns:p15="http://schemas.microsoft.com/office/powerpoint/2012/main"/>
    </p:ext>
  </p:extLst>
</p:sldLayout>
</file>

<file path=ppt/slideLayouts/slideLayout129.xml><?xml version="1.0" encoding="utf-8"?>
<p:sldLayout xmlns:a="http://schemas.openxmlformats.org/drawingml/2006/main" xmlns:r="http://schemas.openxmlformats.org/officeDocument/2006/relationships" xmlns:p="http://schemas.openxmlformats.org/presentationml/2006/main" userDrawn="1">
  <p:cSld name="Event with Image 2">
    <p:spTree>
      <p:nvGrpSpPr>
        <p:cNvPr id="1" name=""/>
        <p:cNvGrpSpPr/>
        <p:nvPr/>
      </p:nvGrpSpPr>
      <p:grpSpPr>
        <a:xfrm>
          <a:off x="0" y="0"/>
          <a:ext cx="0" cy="0"/>
          <a:chOff x="0" y="0"/>
          <a:chExt cx="0" cy="0"/>
        </a:xfrm>
      </p:grpSpPr>
      <p:sp>
        <p:nvSpPr>
          <p:cNvPr id="29" name="Picture Placeholder 4">
            <a:extLst>
              <a:ext uri="{FF2B5EF4-FFF2-40B4-BE49-F238E27FC236}">
                <a16:creationId xmlns:a16="http://schemas.microsoft.com/office/drawing/2014/main" id="{5E46A629-736B-467E-B692-A74030E964AB}"/>
              </a:ext>
            </a:extLst>
          </p:cNvPr>
          <p:cNvSpPr>
            <a:spLocks noGrp="1"/>
          </p:cNvSpPr>
          <p:nvPr>
            <p:ph type="pic" sz="quarter" idx="10" hasCustomPrompt="1"/>
          </p:nvPr>
        </p:nvSpPr>
        <p:spPr>
          <a:xfrm>
            <a:off x="1058366" y="1988923"/>
            <a:ext cx="1435452" cy="1440077"/>
          </a:xfrm>
          <a:prstGeom prst="roundRect">
            <a:avLst>
              <a:gd name="adj" fmla="val 1821"/>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8" name="Picture Placeholder 4">
            <a:extLst>
              <a:ext uri="{FF2B5EF4-FFF2-40B4-BE49-F238E27FC236}">
                <a16:creationId xmlns:a16="http://schemas.microsoft.com/office/drawing/2014/main" id="{A3023F38-C0B6-4B5B-8E8B-57DD9BEA10C9}"/>
              </a:ext>
            </a:extLst>
          </p:cNvPr>
          <p:cNvSpPr>
            <a:spLocks noGrp="1"/>
          </p:cNvSpPr>
          <p:nvPr>
            <p:ph type="pic" sz="quarter" idx="11" hasCustomPrompt="1"/>
          </p:nvPr>
        </p:nvSpPr>
        <p:spPr>
          <a:xfrm>
            <a:off x="1058366" y="4159463"/>
            <a:ext cx="1435452" cy="1440077"/>
          </a:xfrm>
          <a:prstGeom prst="roundRect">
            <a:avLst>
              <a:gd name="adj" fmla="val 1821"/>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9" name="Picture Placeholder 4">
            <a:extLst>
              <a:ext uri="{FF2B5EF4-FFF2-40B4-BE49-F238E27FC236}">
                <a16:creationId xmlns:a16="http://schemas.microsoft.com/office/drawing/2014/main" id="{33C3359B-0EFF-4356-B09D-EDFA3B336AF6}"/>
              </a:ext>
            </a:extLst>
          </p:cNvPr>
          <p:cNvSpPr>
            <a:spLocks noGrp="1"/>
          </p:cNvSpPr>
          <p:nvPr>
            <p:ph type="pic" sz="quarter" idx="12" hasCustomPrompt="1"/>
          </p:nvPr>
        </p:nvSpPr>
        <p:spPr>
          <a:xfrm>
            <a:off x="6096000" y="1988923"/>
            <a:ext cx="1435452" cy="1440077"/>
          </a:xfrm>
          <a:prstGeom prst="roundRect">
            <a:avLst>
              <a:gd name="adj" fmla="val 1821"/>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0" name="Picture Placeholder 4">
            <a:extLst>
              <a:ext uri="{FF2B5EF4-FFF2-40B4-BE49-F238E27FC236}">
                <a16:creationId xmlns:a16="http://schemas.microsoft.com/office/drawing/2014/main" id="{AC8C5DB7-177A-4629-834D-881E9F216852}"/>
              </a:ext>
            </a:extLst>
          </p:cNvPr>
          <p:cNvSpPr>
            <a:spLocks noGrp="1"/>
          </p:cNvSpPr>
          <p:nvPr>
            <p:ph type="pic" sz="quarter" idx="13" hasCustomPrompt="1"/>
          </p:nvPr>
        </p:nvSpPr>
        <p:spPr>
          <a:xfrm>
            <a:off x="6096000" y="4159463"/>
            <a:ext cx="1435452" cy="1440077"/>
          </a:xfrm>
          <a:prstGeom prst="roundRect">
            <a:avLst>
              <a:gd name="adj" fmla="val 1821"/>
            </a:avLst>
          </a:prstGeom>
          <a:pattFill prst="wdDnDiag">
            <a:fgClr>
              <a:schemeClr val="bg1"/>
            </a:fgClr>
            <a:bgClr>
              <a:schemeClr val="bg1">
                <a:lumMod val="90000"/>
                <a:lumOff val="10000"/>
              </a:schemeClr>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589716195"/>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Image 3 - team">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77FEE23-A1F6-4E29-A9EE-8DC9D944C1E4}"/>
              </a:ext>
            </a:extLst>
          </p:cNvPr>
          <p:cNvSpPr>
            <a:spLocks noGrp="1"/>
          </p:cNvSpPr>
          <p:nvPr>
            <p:ph type="pic" sz="quarter" idx="11" hasCustomPrompt="1"/>
          </p:nvPr>
        </p:nvSpPr>
        <p:spPr>
          <a:xfrm>
            <a:off x="2" y="0"/>
            <a:ext cx="4224758"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429641106"/>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userDrawn="1">
  <p:cSld name="Closing - Landscape Image 2">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332508" y="290945"/>
            <a:ext cx="11521441" cy="4297679"/>
          </a:xfrm>
          <a:prstGeom prst="rect">
            <a:avLst/>
          </a:prstGeom>
          <a:pattFill prst="wdDnDiag">
            <a:fgClr>
              <a:schemeClr val="bg1"/>
            </a:fgClr>
            <a:bgClr>
              <a:schemeClr val="bg1">
                <a:lumMod val="90000"/>
                <a:lumOff val="10000"/>
              </a:schemeClr>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518096304"/>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userDrawn="1">
  <p:cSld name="Closing - Landscape Image 3">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332508" y="290945"/>
            <a:ext cx="11521441" cy="5303520"/>
          </a:xfrm>
          <a:prstGeom prst="roundRect">
            <a:avLst>
              <a:gd name="adj" fmla="val 2741"/>
            </a:avLst>
          </a:prstGeom>
          <a:pattFill prst="wdDnDiag">
            <a:fgClr>
              <a:schemeClr val="bg1"/>
            </a:fgClr>
            <a:bgClr>
              <a:schemeClr val="bg1">
                <a:lumMod val="90000"/>
                <a:lumOff val="10000"/>
              </a:schemeClr>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517220366"/>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userDrawn="1">
  <p:cSld name="Closing - Landscape Image 4">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0" y="0"/>
            <a:ext cx="8978899" cy="6858000"/>
          </a:xfrm>
          <a:prstGeom prst="roundRect">
            <a:avLst>
              <a:gd name="adj" fmla="val 0"/>
            </a:avLst>
          </a:prstGeom>
          <a:pattFill prst="wdDnDiag">
            <a:fgClr>
              <a:schemeClr val="bg1"/>
            </a:fgClr>
            <a:bgClr>
              <a:schemeClr val="bg1">
                <a:lumMod val="90000"/>
                <a:lumOff val="10000"/>
              </a:schemeClr>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10847352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userDrawn="1">
  <p:cSld name="Dashbaor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4207630"/>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latin typeface="Arial Black" panose="020B0A04020102020204" pitchFamily="34" charset="0"/>
              </a:defRPr>
            </a:lvl1pPr>
          </a:lstStyle>
          <a:p>
            <a:r>
              <a:rPr lang="en-US" dirty="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latin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latin typeface="Arial" panose="020B0604020202020204" pitchFamily="34" charset="0"/>
              </a:defRPr>
            </a:lvl1pPr>
          </a:lstStyle>
          <a:p>
            <a:fld id="{B61BEF0D-F0BB-DE4B-95CE-6DB70DBA9567}" type="datetimeFigureOut">
              <a:rPr lang="en-US" smtClean="0"/>
              <a:pPr/>
              <a:t>10/10/2025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latin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latin typeface="Arial" panose="020B0604020202020204" pitchFamily="34" charset="0"/>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4339985"/>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1918848"/>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userDrawn="1">
  <p:cSld name="Subtitle Page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1C354DD9-F602-4634-B87C-29BB619D740B}"/>
              </a:ext>
            </a:extLst>
          </p:cNvPr>
          <p:cNvSpPr>
            <a:spLocks noGrp="1"/>
          </p:cNvSpPr>
          <p:nvPr>
            <p:ph type="pic" sz="quarter" idx="10" hasCustomPrompt="1"/>
          </p:nvPr>
        </p:nvSpPr>
        <p:spPr>
          <a:xfrm>
            <a:off x="1618351" y="1853232"/>
            <a:ext cx="3154680" cy="3154680"/>
          </a:xfrm>
          <a:prstGeom prst="ellipse">
            <a:avLst/>
          </a:prstGeom>
          <a:pattFill prst="wdDnDiag">
            <a:fgClr>
              <a:schemeClr val="bg1">
                <a:lumMod val="90000"/>
                <a:lumOff val="10000"/>
              </a:schemeClr>
            </a:fgClr>
            <a:bgClr>
              <a:schemeClr val="bg1"/>
            </a:bgClr>
          </a:pattFill>
          <a:ln w="63500">
            <a:solidFill>
              <a:schemeClr val="bg2"/>
            </a:solidFill>
          </a:ln>
        </p:spPr>
        <p:txBody>
          <a:bodyPr anchor="ctr"/>
          <a:lstStyle>
            <a:lvl1pPr algn="ctr">
              <a:buNone/>
              <a:defRPr sz="2000"/>
            </a:lvl1pPr>
          </a:lstStyle>
          <a:p>
            <a:r>
              <a:rPr lang="en-US"/>
              <a:t>Insert your image here</a:t>
            </a:r>
            <a:endParaRPr lang="en-US" dirty="0"/>
          </a:p>
        </p:txBody>
      </p:sp>
    </p:spTree>
    <p:extLst>
      <p:ext uri="{BB962C8B-B14F-4D97-AF65-F5344CB8AC3E}">
        <p14:creationId xmlns:p14="http://schemas.microsoft.com/office/powerpoint/2010/main" val="3613733268"/>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userDrawn="1">
  <p:cSld name="Title Page with Images">
    <p:spTree>
      <p:nvGrpSpPr>
        <p:cNvPr id="1" name=""/>
        <p:cNvGrpSpPr/>
        <p:nvPr/>
      </p:nvGrpSpPr>
      <p:grpSpPr>
        <a:xfrm>
          <a:off x="0" y="0"/>
          <a:ext cx="0" cy="0"/>
          <a:chOff x="0" y="0"/>
          <a:chExt cx="0" cy="0"/>
        </a:xfrm>
      </p:grpSpPr>
      <p:sp>
        <p:nvSpPr>
          <p:cNvPr id="16" name="Picture Placeholder 14">
            <a:extLst>
              <a:ext uri="{FF2B5EF4-FFF2-40B4-BE49-F238E27FC236}">
                <a16:creationId xmlns:a16="http://schemas.microsoft.com/office/drawing/2014/main" id="{09E1089C-DA26-4567-80E3-FC02DE8DC887}"/>
              </a:ext>
            </a:extLst>
          </p:cNvPr>
          <p:cNvSpPr>
            <a:spLocks noGrp="1"/>
          </p:cNvSpPr>
          <p:nvPr>
            <p:ph type="pic" sz="quarter" idx="11" hasCustomPrompt="1"/>
          </p:nvPr>
        </p:nvSpPr>
        <p:spPr>
          <a:xfrm>
            <a:off x="8199164" y="1038253"/>
            <a:ext cx="1581444" cy="1650542"/>
          </a:xfrm>
          <a:prstGeom prst="ellipse">
            <a:avLst/>
          </a:prstGeom>
          <a:pattFill prst="wdDnDiag">
            <a:fgClr>
              <a:schemeClr val="bg1">
                <a:lumMod val="90000"/>
                <a:lumOff val="10000"/>
              </a:schemeClr>
            </a:fgClr>
            <a:bgClr>
              <a:schemeClr val="bg1"/>
            </a:bgClr>
          </a:pattFill>
        </p:spPr>
        <p:txBody>
          <a:bodyPr anchor="ctr"/>
          <a:lstStyle>
            <a:lvl1pPr algn="ctr">
              <a:buNone/>
              <a:defRPr lang="en-US" sz="1000" dirty="0"/>
            </a:lvl1pPr>
          </a:lstStyle>
          <a:p>
            <a:r>
              <a:rPr lang="en-US" dirty="0"/>
              <a:t>Insert your image here</a:t>
            </a:r>
          </a:p>
        </p:txBody>
      </p:sp>
      <p:sp>
        <p:nvSpPr>
          <p:cNvPr id="18" name="Picture Placeholder 14">
            <a:extLst>
              <a:ext uri="{FF2B5EF4-FFF2-40B4-BE49-F238E27FC236}">
                <a16:creationId xmlns:a16="http://schemas.microsoft.com/office/drawing/2014/main" id="{D308920F-1571-4BFA-8936-87C3E7108F3A}"/>
              </a:ext>
            </a:extLst>
          </p:cNvPr>
          <p:cNvSpPr>
            <a:spLocks noGrp="1"/>
          </p:cNvSpPr>
          <p:nvPr>
            <p:ph type="pic" sz="quarter" idx="13" hasCustomPrompt="1"/>
          </p:nvPr>
        </p:nvSpPr>
        <p:spPr>
          <a:xfrm>
            <a:off x="8750438" y="3084471"/>
            <a:ext cx="4127410" cy="4127002"/>
          </a:xfrm>
          <a:prstGeom prst="ellipse">
            <a:avLst/>
          </a:prstGeom>
          <a:pattFill prst="wdDnDiag">
            <a:fgClr>
              <a:schemeClr val="bg1">
                <a:lumMod val="90000"/>
                <a:lumOff val="10000"/>
              </a:schemeClr>
            </a:fgClr>
            <a:bgClr>
              <a:schemeClr val="bg1"/>
            </a:bgClr>
          </a:pattFill>
          <a:effectLst>
            <a:softEdge rad="127000"/>
          </a:effectLst>
        </p:spPr>
        <p:txBody>
          <a:bodyPr anchor="ctr"/>
          <a:lstStyle>
            <a:lvl1pPr algn="ctr">
              <a:buNone/>
              <a:defRPr lang="en-US" sz="1400" dirty="0"/>
            </a:lvl1pPr>
          </a:lstStyle>
          <a:p>
            <a:r>
              <a:rPr lang="en-US" dirty="0"/>
              <a:t>Insert your image here</a:t>
            </a:r>
          </a:p>
        </p:txBody>
      </p:sp>
      <p:sp>
        <p:nvSpPr>
          <p:cNvPr id="20" name="Picture Placeholder 14">
            <a:extLst>
              <a:ext uri="{FF2B5EF4-FFF2-40B4-BE49-F238E27FC236}">
                <a16:creationId xmlns:a16="http://schemas.microsoft.com/office/drawing/2014/main" id="{34212EE7-C5F0-498F-BF8A-EB115A480E7E}"/>
              </a:ext>
            </a:extLst>
          </p:cNvPr>
          <p:cNvSpPr>
            <a:spLocks noGrp="1"/>
          </p:cNvSpPr>
          <p:nvPr>
            <p:ph type="pic" sz="quarter" idx="15"/>
          </p:nvPr>
        </p:nvSpPr>
        <p:spPr>
          <a:xfrm>
            <a:off x="4587240" y="5266481"/>
            <a:ext cx="3017520" cy="3017520"/>
          </a:xfrm>
          <a:prstGeom prst="ellipse">
            <a:avLst/>
          </a:prstGeom>
          <a:pattFill prst="wdDnDiag">
            <a:fgClr>
              <a:schemeClr val="bg1">
                <a:lumMod val="90000"/>
                <a:lumOff val="10000"/>
              </a:schemeClr>
            </a:fgClr>
            <a:bgClr>
              <a:schemeClr val="bg1"/>
            </a:bgClr>
          </a:pattFill>
          <a:effectLst>
            <a:softEdge rad="31750"/>
          </a:effectLst>
        </p:spPr>
        <p:txBody>
          <a:bodyPr anchor="ctr"/>
          <a:lstStyle>
            <a:lvl1pPr algn="ctr">
              <a:buNone/>
              <a:defRPr lang="en-US" sz="900" dirty="0"/>
            </a:lvl1pPr>
          </a:lstStyle>
          <a:p>
            <a:endParaRPr lang="en-US" dirty="0"/>
          </a:p>
        </p:txBody>
      </p:sp>
      <p:sp>
        <p:nvSpPr>
          <p:cNvPr id="19" name="Picture Placeholder 14">
            <a:extLst>
              <a:ext uri="{FF2B5EF4-FFF2-40B4-BE49-F238E27FC236}">
                <a16:creationId xmlns:a16="http://schemas.microsoft.com/office/drawing/2014/main" id="{2576C70C-F0B4-4643-9156-5D60A30A9FF5}"/>
              </a:ext>
            </a:extLst>
          </p:cNvPr>
          <p:cNvSpPr>
            <a:spLocks noGrp="1"/>
          </p:cNvSpPr>
          <p:nvPr>
            <p:ph type="pic" sz="quarter" idx="14" hasCustomPrompt="1"/>
          </p:nvPr>
        </p:nvSpPr>
        <p:spPr>
          <a:xfrm>
            <a:off x="3698587" y="4572001"/>
            <a:ext cx="798488" cy="833376"/>
          </a:xfrm>
          <a:prstGeom prst="ellipse">
            <a:avLst/>
          </a:prstGeom>
          <a:pattFill prst="wdDnDiag">
            <a:fgClr>
              <a:schemeClr val="bg1">
                <a:lumMod val="90000"/>
                <a:lumOff val="10000"/>
              </a:schemeClr>
            </a:fgClr>
            <a:bgClr>
              <a:schemeClr val="bg1"/>
            </a:bgClr>
          </a:pattFill>
          <a:effectLst>
            <a:softEdge rad="12700"/>
          </a:effectLst>
        </p:spPr>
        <p:txBody>
          <a:bodyPr anchor="ctr"/>
          <a:lstStyle>
            <a:lvl1pPr algn="ctr">
              <a:buNone/>
              <a:defRPr lang="en-US" sz="800" dirty="0"/>
            </a:lvl1pPr>
          </a:lstStyle>
          <a:p>
            <a:r>
              <a:rPr lang="en-US" dirty="0"/>
              <a:t>image</a:t>
            </a:r>
          </a:p>
        </p:txBody>
      </p:sp>
      <p:sp>
        <p:nvSpPr>
          <p:cNvPr id="15" name="Picture Placeholder 14">
            <a:extLst>
              <a:ext uri="{FF2B5EF4-FFF2-40B4-BE49-F238E27FC236}">
                <a16:creationId xmlns:a16="http://schemas.microsoft.com/office/drawing/2014/main" id="{FDF1C4E8-111B-43EC-9F80-56359575A31D}"/>
              </a:ext>
            </a:extLst>
          </p:cNvPr>
          <p:cNvSpPr>
            <a:spLocks noGrp="1"/>
          </p:cNvSpPr>
          <p:nvPr>
            <p:ph type="pic" sz="quarter" idx="10" hasCustomPrompt="1"/>
          </p:nvPr>
        </p:nvSpPr>
        <p:spPr>
          <a:xfrm>
            <a:off x="2307503" y="132178"/>
            <a:ext cx="2468446" cy="2468880"/>
          </a:xfrm>
          <a:prstGeom prst="ellipse">
            <a:avLst/>
          </a:prstGeom>
          <a:pattFill prst="wdDnDiag">
            <a:fgClr>
              <a:schemeClr val="bg1">
                <a:lumMod val="90000"/>
                <a:lumOff val="10000"/>
              </a:schemeClr>
            </a:fgClr>
            <a:bgClr>
              <a:schemeClr val="bg1"/>
            </a:bgClr>
          </a:pattFill>
          <a:effectLst>
            <a:softEdge rad="31750"/>
          </a:effectLst>
        </p:spPr>
        <p:txBody>
          <a:bodyPr anchor="ctr"/>
          <a:lstStyle>
            <a:lvl1pPr algn="ctr">
              <a:buNone/>
              <a:defRPr lang="en-US" sz="900" dirty="0"/>
            </a:lvl1pPr>
          </a:lstStyle>
          <a:p>
            <a:r>
              <a:rPr lang="en-US" dirty="0"/>
              <a:t>Insert your image here</a:t>
            </a:r>
          </a:p>
        </p:txBody>
      </p:sp>
      <p:sp>
        <p:nvSpPr>
          <p:cNvPr id="17" name="Picture Placeholder 14">
            <a:extLst>
              <a:ext uri="{FF2B5EF4-FFF2-40B4-BE49-F238E27FC236}">
                <a16:creationId xmlns:a16="http://schemas.microsoft.com/office/drawing/2014/main" id="{5AACFAFF-6652-4B72-9E5F-407C35BA97D8}"/>
              </a:ext>
            </a:extLst>
          </p:cNvPr>
          <p:cNvSpPr>
            <a:spLocks noGrp="1"/>
          </p:cNvSpPr>
          <p:nvPr>
            <p:ph type="pic" sz="quarter" idx="12" hasCustomPrompt="1"/>
          </p:nvPr>
        </p:nvSpPr>
        <p:spPr>
          <a:xfrm>
            <a:off x="571352" y="3136292"/>
            <a:ext cx="2011680" cy="2011680"/>
          </a:xfrm>
          <a:prstGeom prst="ellipse">
            <a:avLst/>
          </a:prstGeom>
          <a:pattFill prst="wdDnDiag">
            <a:fgClr>
              <a:schemeClr val="bg1">
                <a:lumMod val="90000"/>
                <a:lumOff val="10000"/>
              </a:schemeClr>
            </a:fgClr>
            <a:bgClr>
              <a:schemeClr val="bg1"/>
            </a:bgClr>
          </a:pattFill>
        </p:spPr>
        <p:txBody>
          <a:bodyPr anchor="ctr"/>
          <a:lstStyle>
            <a:lvl1pPr algn="ctr">
              <a:buNone/>
              <a:defRPr lang="en-US" sz="1400" dirty="0"/>
            </a:lvl1pPr>
          </a:lstStyle>
          <a:p>
            <a:r>
              <a:rPr lang="en-US" dirty="0"/>
              <a:t>Insert your image here</a:t>
            </a:r>
          </a:p>
        </p:txBody>
      </p:sp>
      <p:sp>
        <p:nvSpPr>
          <p:cNvPr id="21" name="Picture Placeholder 14">
            <a:extLst>
              <a:ext uri="{FF2B5EF4-FFF2-40B4-BE49-F238E27FC236}">
                <a16:creationId xmlns:a16="http://schemas.microsoft.com/office/drawing/2014/main" id="{9D6ED562-01CE-46BE-834B-7F5B1A54B282}"/>
              </a:ext>
            </a:extLst>
          </p:cNvPr>
          <p:cNvSpPr>
            <a:spLocks noGrp="1"/>
          </p:cNvSpPr>
          <p:nvPr>
            <p:ph type="pic" sz="quarter" idx="16" hasCustomPrompt="1"/>
          </p:nvPr>
        </p:nvSpPr>
        <p:spPr>
          <a:xfrm>
            <a:off x="6096000" y="1637001"/>
            <a:ext cx="641684" cy="669720"/>
          </a:xfrm>
          <a:prstGeom prst="ellipse">
            <a:avLst/>
          </a:prstGeom>
          <a:pattFill prst="wdDnDiag">
            <a:fgClr>
              <a:schemeClr val="bg1">
                <a:lumMod val="90000"/>
                <a:lumOff val="10000"/>
              </a:schemeClr>
            </a:fgClr>
            <a:bgClr>
              <a:schemeClr val="bg1"/>
            </a:bgClr>
          </a:pattFill>
          <a:effectLst>
            <a:softEdge rad="31750"/>
          </a:effectLst>
        </p:spPr>
        <p:txBody>
          <a:bodyPr anchor="ctr"/>
          <a:lstStyle>
            <a:lvl1pPr algn="ctr">
              <a:buNone/>
              <a:defRPr lang="en-US" sz="700" dirty="0"/>
            </a:lvl1pPr>
          </a:lstStyle>
          <a:p>
            <a:r>
              <a:rPr lang="en-US" dirty="0"/>
              <a:t>image</a:t>
            </a:r>
          </a:p>
        </p:txBody>
      </p:sp>
      <p:sp>
        <p:nvSpPr>
          <p:cNvPr id="22" name="Picture Placeholder 14">
            <a:extLst>
              <a:ext uri="{FF2B5EF4-FFF2-40B4-BE49-F238E27FC236}">
                <a16:creationId xmlns:a16="http://schemas.microsoft.com/office/drawing/2014/main" id="{BB382753-1A75-400D-BAD8-40ED8917F6C0}"/>
              </a:ext>
            </a:extLst>
          </p:cNvPr>
          <p:cNvSpPr>
            <a:spLocks noGrp="1"/>
          </p:cNvSpPr>
          <p:nvPr>
            <p:ph type="pic" sz="quarter" idx="17" hasCustomPrompt="1"/>
          </p:nvPr>
        </p:nvSpPr>
        <p:spPr>
          <a:xfrm>
            <a:off x="204339" y="1302141"/>
            <a:ext cx="641684" cy="669720"/>
          </a:xfrm>
          <a:prstGeom prst="ellipse">
            <a:avLst/>
          </a:prstGeom>
          <a:pattFill prst="wdDnDiag">
            <a:fgClr>
              <a:schemeClr val="bg1">
                <a:lumMod val="90000"/>
                <a:lumOff val="10000"/>
              </a:schemeClr>
            </a:fgClr>
            <a:bgClr>
              <a:schemeClr val="bg1"/>
            </a:bgClr>
          </a:pattFill>
          <a:effectLst>
            <a:softEdge rad="63500"/>
          </a:effectLst>
        </p:spPr>
        <p:txBody>
          <a:bodyPr anchor="ctr"/>
          <a:lstStyle>
            <a:lvl1pPr algn="ctr">
              <a:buNone/>
              <a:defRPr lang="en-US" sz="500" dirty="0"/>
            </a:lvl1pPr>
          </a:lstStyle>
          <a:p>
            <a:r>
              <a:rPr lang="en-US" dirty="0"/>
              <a:t>image</a:t>
            </a:r>
          </a:p>
        </p:txBody>
      </p:sp>
    </p:spTree>
    <p:extLst>
      <p:ext uri="{BB962C8B-B14F-4D97-AF65-F5344CB8AC3E}">
        <p14:creationId xmlns:p14="http://schemas.microsoft.com/office/powerpoint/2010/main" val="2569487977"/>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Image P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26CC7A50-9125-422E-BB9C-AB1644207021}"/>
              </a:ext>
            </a:extLst>
          </p:cNvPr>
          <p:cNvSpPr>
            <a:spLocks noGrp="1"/>
          </p:cNvSpPr>
          <p:nvPr>
            <p:ph type="pic" sz="quarter" idx="10"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299971057"/>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Image Subtitl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0" y="2002970"/>
            <a:ext cx="11125200" cy="2895601"/>
          </a:xfrm>
          <a:prstGeom prst="rect">
            <a:avLst/>
          </a:prstGeom>
          <a:pattFill prst="wdDnDiag">
            <a:fgClr>
              <a:schemeClr val="bg1">
                <a:lumMod val="90000"/>
                <a:lumOff val="10000"/>
              </a:schemeClr>
            </a:fgClr>
            <a:bgClr>
              <a:schemeClr val="bg1"/>
            </a:bgClr>
          </a:pattFill>
        </p:spPr>
        <p:txBody>
          <a:bodyPr anchor="ct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27741443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ant Image - team">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2017EF56-0B7F-4B44-8B44-C283C04C9854}"/>
              </a:ext>
            </a:extLst>
          </p:cNvPr>
          <p:cNvSpPr>
            <a:spLocks noGrp="1"/>
          </p:cNvSpPr>
          <p:nvPr>
            <p:ph type="pic" sz="quarter" idx="11" hasCustomPrompt="1"/>
          </p:nvPr>
        </p:nvSpPr>
        <p:spPr>
          <a:xfrm>
            <a:off x="4669942" y="0"/>
            <a:ext cx="7522058" cy="6858000"/>
          </a:xfrm>
          <a:custGeom>
            <a:avLst/>
            <a:gdLst>
              <a:gd name="connsiteX0" fmla="*/ 2841201 w 7522058"/>
              <a:gd name="connsiteY0" fmla="*/ 0 h 6858000"/>
              <a:gd name="connsiteX1" fmla="*/ 7522058 w 7522058"/>
              <a:gd name="connsiteY1" fmla="*/ 0 h 6858000"/>
              <a:gd name="connsiteX2" fmla="*/ 7522058 w 7522058"/>
              <a:gd name="connsiteY2" fmla="*/ 6858000 h 6858000"/>
              <a:gd name="connsiteX3" fmla="*/ 0 w 752205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522058" h="6858000">
                <a:moveTo>
                  <a:pt x="2841201" y="0"/>
                </a:moveTo>
                <a:lnTo>
                  <a:pt x="7522058" y="0"/>
                </a:lnTo>
                <a:lnTo>
                  <a:pt x="7522058" y="6858000"/>
                </a:lnTo>
                <a:lnTo>
                  <a:pt x="0" y="6858000"/>
                </a:ln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995162767"/>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Text with Right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6096000" y="0"/>
            <a:ext cx="6096000" cy="6858000"/>
          </a:xfrm>
          <a:prstGeom prst="rect">
            <a:avLst/>
          </a:prstGeom>
          <a:pattFill prst="wdDnDiag">
            <a:fgClr>
              <a:schemeClr val="bg1">
                <a:lumMod val="90000"/>
                <a:lumOff val="10000"/>
              </a:schemeClr>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1001342221"/>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Text with Left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0" y="0"/>
            <a:ext cx="6096000" cy="6858000"/>
          </a:xfrm>
          <a:prstGeom prst="rect">
            <a:avLst/>
          </a:prstGeom>
          <a:pattFill prst="wdDnDiag">
            <a:fgClr>
              <a:schemeClr val="bg1">
                <a:lumMod val="90000"/>
                <a:lumOff val="10000"/>
              </a:schemeClr>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372784003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userDrawn="1">
  <p:cSld name="Text Center Over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36473140"/>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Text Over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defRPr>
            </a:lvl1pPr>
            <a:lvl9pPr>
              <a:defRPr/>
            </a:lvl9pPr>
          </a:lstStyle>
          <a:p>
            <a:pPr marL="3886200" marR="0" lvl="8"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3628954211"/>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userDrawn="1">
  <p:cSld name="Single Left Image - team">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6EE74A38-CDF9-4E52-98EB-1E8DF591B118}"/>
              </a:ext>
            </a:extLst>
          </p:cNvPr>
          <p:cNvSpPr>
            <a:spLocks noGrp="1"/>
          </p:cNvSpPr>
          <p:nvPr>
            <p:ph type="pic" sz="quarter" idx="10" hasCustomPrompt="1"/>
          </p:nvPr>
        </p:nvSpPr>
        <p:spPr>
          <a:xfrm>
            <a:off x="1259908" y="917008"/>
            <a:ext cx="2128384" cy="212838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Insert your image here</a:t>
            </a:r>
          </a:p>
        </p:txBody>
      </p:sp>
    </p:spTree>
    <p:extLst>
      <p:ext uri="{BB962C8B-B14F-4D97-AF65-F5344CB8AC3E}">
        <p14:creationId xmlns:p14="http://schemas.microsoft.com/office/powerpoint/2010/main" val="3916060332"/>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userDrawn="1">
  <p:cSld name="Single Image - team">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77FEE23-A1F6-4E29-A9EE-8DC9D944C1E4}"/>
              </a:ext>
            </a:extLst>
          </p:cNvPr>
          <p:cNvSpPr>
            <a:spLocks noGrp="1"/>
          </p:cNvSpPr>
          <p:nvPr>
            <p:ph type="pic" sz="quarter" idx="11" hasCustomPrompt="1"/>
          </p:nvPr>
        </p:nvSpPr>
        <p:spPr>
          <a:xfrm>
            <a:off x="1" y="0"/>
            <a:ext cx="4648199"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defRPr>
            </a:lvl1pPr>
          </a:lstStyle>
          <a:p>
            <a:r>
              <a:rPr lang="en-MY" dirty="0"/>
              <a:t>Insert your image here</a:t>
            </a:r>
          </a:p>
        </p:txBody>
      </p:sp>
    </p:spTree>
    <p:extLst>
      <p:ext uri="{BB962C8B-B14F-4D97-AF65-F5344CB8AC3E}">
        <p14:creationId xmlns:p14="http://schemas.microsoft.com/office/powerpoint/2010/main" val="1372257761"/>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userDrawn="1">
  <p:cSld name="Single Image 2 - team">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77FEE23-A1F6-4E29-A9EE-8DC9D944C1E4}"/>
              </a:ext>
            </a:extLst>
          </p:cNvPr>
          <p:cNvSpPr>
            <a:spLocks noGrp="1"/>
          </p:cNvSpPr>
          <p:nvPr>
            <p:ph type="pic" sz="quarter" idx="11" hasCustomPrompt="1"/>
          </p:nvPr>
        </p:nvSpPr>
        <p:spPr>
          <a:xfrm>
            <a:off x="1" y="0"/>
            <a:ext cx="5173883"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defRPr>
            </a:lvl1pPr>
          </a:lstStyle>
          <a:p>
            <a:r>
              <a:rPr lang="en-MY" dirty="0"/>
              <a:t>Insert your image here</a:t>
            </a:r>
          </a:p>
        </p:txBody>
      </p:sp>
    </p:spTree>
    <p:extLst>
      <p:ext uri="{BB962C8B-B14F-4D97-AF65-F5344CB8AC3E}">
        <p14:creationId xmlns:p14="http://schemas.microsoft.com/office/powerpoint/2010/main" val="2839455358"/>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preserve="1" userDrawn="1">
  <p:cSld name="Single Image 3 - team">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77FEE23-A1F6-4E29-A9EE-8DC9D944C1E4}"/>
              </a:ext>
            </a:extLst>
          </p:cNvPr>
          <p:cNvSpPr>
            <a:spLocks noGrp="1"/>
          </p:cNvSpPr>
          <p:nvPr>
            <p:ph type="pic" sz="quarter" idx="11" hasCustomPrompt="1"/>
          </p:nvPr>
        </p:nvSpPr>
        <p:spPr>
          <a:xfrm>
            <a:off x="2" y="0"/>
            <a:ext cx="4224758"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defRPr>
            </a:lvl1pPr>
          </a:lstStyle>
          <a:p>
            <a:r>
              <a:rPr lang="en-MY" dirty="0"/>
              <a:t>Insert your image here</a:t>
            </a:r>
          </a:p>
        </p:txBody>
      </p:sp>
    </p:spTree>
    <p:extLst>
      <p:ext uri="{BB962C8B-B14F-4D97-AF65-F5344CB8AC3E}">
        <p14:creationId xmlns:p14="http://schemas.microsoft.com/office/powerpoint/2010/main" val="3335595323"/>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preserve="1" userDrawn="1">
  <p:cSld name="Slant Image - team">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2017EF56-0B7F-4B44-8B44-C283C04C9854}"/>
              </a:ext>
            </a:extLst>
          </p:cNvPr>
          <p:cNvSpPr>
            <a:spLocks noGrp="1"/>
          </p:cNvSpPr>
          <p:nvPr>
            <p:ph type="pic" sz="quarter" idx="11" hasCustomPrompt="1"/>
          </p:nvPr>
        </p:nvSpPr>
        <p:spPr>
          <a:xfrm>
            <a:off x="4669942" y="0"/>
            <a:ext cx="7522058" cy="6858000"/>
          </a:xfrm>
          <a:custGeom>
            <a:avLst/>
            <a:gdLst>
              <a:gd name="connsiteX0" fmla="*/ 2841201 w 7522058"/>
              <a:gd name="connsiteY0" fmla="*/ 0 h 6858000"/>
              <a:gd name="connsiteX1" fmla="*/ 7522058 w 7522058"/>
              <a:gd name="connsiteY1" fmla="*/ 0 h 6858000"/>
              <a:gd name="connsiteX2" fmla="*/ 7522058 w 7522058"/>
              <a:gd name="connsiteY2" fmla="*/ 6858000 h 6858000"/>
              <a:gd name="connsiteX3" fmla="*/ 0 w 752205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522058" h="6858000">
                <a:moveTo>
                  <a:pt x="2841201" y="0"/>
                </a:moveTo>
                <a:lnTo>
                  <a:pt x="7522058" y="0"/>
                </a:lnTo>
                <a:lnTo>
                  <a:pt x="7522058" y="6858000"/>
                </a:lnTo>
                <a:lnTo>
                  <a:pt x="0" y="6858000"/>
                </a:ln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a:solidFill>
                  <a:schemeClr val="tx1"/>
                </a:solidFill>
              </a:defRPr>
            </a:lvl1pPr>
          </a:lstStyle>
          <a:p>
            <a:r>
              <a:rPr lang="en-MY" dirty="0"/>
              <a:t>Insert your image here</a:t>
            </a:r>
          </a:p>
        </p:txBody>
      </p:sp>
    </p:spTree>
    <p:extLst>
      <p:ext uri="{BB962C8B-B14F-4D97-AF65-F5344CB8AC3E}">
        <p14:creationId xmlns:p14="http://schemas.microsoft.com/office/powerpoint/2010/main" val="1388165717"/>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preserve="1" userDrawn="1">
  <p:cSld name="5 images - circle - team">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560615"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2683329"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6043"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6928757"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9051471"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5</a:t>
            </a:r>
          </a:p>
        </p:txBody>
      </p:sp>
    </p:spTree>
    <p:extLst>
      <p:ext uri="{BB962C8B-B14F-4D97-AF65-F5344CB8AC3E}">
        <p14:creationId xmlns:p14="http://schemas.microsoft.com/office/powerpoint/2010/main" val="4034757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 images - circle - team">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560615"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2683329"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6043"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6928757"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9051471" y="21560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5</a:t>
            </a:r>
          </a:p>
        </p:txBody>
      </p:sp>
    </p:spTree>
    <p:extLst>
      <p:ext uri="{BB962C8B-B14F-4D97-AF65-F5344CB8AC3E}">
        <p14:creationId xmlns:p14="http://schemas.microsoft.com/office/powerpoint/2010/main" val="2054281703"/>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userDrawn="1">
  <p:cSld name="1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806043" y="11881344"/>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806043" y="6320959"/>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296000"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806043" y="90648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806043" y="14697816"/>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5</a:t>
            </a:r>
          </a:p>
        </p:txBody>
      </p:sp>
    </p:spTree>
    <p:extLst>
      <p:ext uri="{BB962C8B-B14F-4D97-AF65-F5344CB8AC3E}">
        <p14:creationId xmlns:p14="http://schemas.microsoft.com/office/powerpoint/2010/main" val="30767000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1.xml><?xml version="1.0" encoding="utf-8"?>
<p:sldLayout xmlns:a="http://schemas.openxmlformats.org/drawingml/2006/main" xmlns:r="http://schemas.openxmlformats.org/officeDocument/2006/relationships" xmlns:p="http://schemas.openxmlformats.org/presentationml/2006/main" preserve="1" userDrawn="1">
  <p:cSld name="2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806043" y="9087344"/>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295357"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4757" y="-2051282"/>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806043" y="632808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806043" y="11903816"/>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5</a:t>
            </a:r>
          </a:p>
        </p:txBody>
      </p:sp>
    </p:spTree>
    <p:extLst>
      <p:ext uri="{BB962C8B-B14F-4D97-AF65-F5344CB8AC3E}">
        <p14:creationId xmlns:p14="http://schemas.microsoft.com/office/powerpoint/2010/main" val="24097704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2.xml><?xml version="1.0" encoding="utf-8"?>
<p:sldLayout xmlns:a="http://schemas.openxmlformats.org/drawingml/2006/main" xmlns:r="http://schemas.openxmlformats.org/officeDocument/2006/relationships" xmlns:p="http://schemas.openxmlformats.org/presentationml/2006/main" preserve="1" userDrawn="1">
  <p:cSld name="3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806043" y="6383300"/>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804757" y="-2106500"/>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4757" y="-4924258"/>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295357"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806043" y="91997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5</a:t>
            </a:r>
          </a:p>
        </p:txBody>
      </p:sp>
    </p:spTree>
    <p:extLst>
      <p:ext uri="{BB962C8B-B14F-4D97-AF65-F5344CB8AC3E}">
        <p14:creationId xmlns:p14="http://schemas.microsoft.com/office/powerpoint/2010/main" val="29693078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3.xml><?xml version="1.0" encoding="utf-8"?>
<p:sldLayout xmlns:a="http://schemas.openxmlformats.org/drawingml/2006/main" xmlns:r="http://schemas.openxmlformats.org/officeDocument/2006/relationships" xmlns:p="http://schemas.openxmlformats.org/presentationml/2006/main" preserve="1" userDrawn="1">
  <p:cSld name="4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295357"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804757" y="-4922972"/>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4757" y="-7740730"/>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804757" y="-2105214"/>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806043" y="6382014"/>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5</a:t>
            </a:r>
          </a:p>
        </p:txBody>
      </p:sp>
    </p:spTree>
    <p:extLst>
      <p:ext uri="{BB962C8B-B14F-4D97-AF65-F5344CB8AC3E}">
        <p14:creationId xmlns:p14="http://schemas.microsoft.com/office/powerpoint/2010/main" val="32394697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userDrawn="1">
  <p:cSld name="5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805400" y="-2142900"/>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804757" y="-7850023"/>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4757" y="-10667781"/>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804757" y="-5032265"/>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296000"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defRPr>
            </a:lvl1pPr>
          </a:lstStyle>
          <a:p>
            <a:r>
              <a:rPr lang="en-MY" dirty="0"/>
              <a:t>Image 5</a:t>
            </a:r>
          </a:p>
        </p:txBody>
      </p:sp>
    </p:spTree>
    <p:extLst>
      <p:ext uri="{BB962C8B-B14F-4D97-AF65-F5344CB8AC3E}">
        <p14:creationId xmlns:p14="http://schemas.microsoft.com/office/powerpoint/2010/main" val="75212842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userDrawn="1">
  <p:cSld name="Organization Chart 1">
    <p:spTree>
      <p:nvGrpSpPr>
        <p:cNvPr id="1" name=""/>
        <p:cNvGrpSpPr/>
        <p:nvPr/>
      </p:nvGrpSpPr>
      <p:grpSpPr>
        <a:xfrm>
          <a:off x="0" y="0"/>
          <a:ext cx="0" cy="0"/>
          <a:chOff x="0" y="0"/>
          <a:chExt cx="0" cy="0"/>
        </a:xfrm>
      </p:grpSpPr>
      <p:sp>
        <p:nvSpPr>
          <p:cNvPr id="28" name="Picture Placeholder 8">
            <a:extLst>
              <a:ext uri="{FF2B5EF4-FFF2-40B4-BE49-F238E27FC236}">
                <a16:creationId xmlns:a16="http://schemas.microsoft.com/office/drawing/2014/main" id="{250317C6-C772-449B-9F9F-CE0F985FFB6C}"/>
              </a:ext>
            </a:extLst>
          </p:cNvPr>
          <p:cNvSpPr>
            <a:spLocks noGrp="1"/>
          </p:cNvSpPr>
          <p:nvPr>
            <p:ph type="pic" sz="quarter" idx="14" hasCustomPrompt="1"/>
          </p:nvPr>
        </p:nvSpPr>
        <p:spPr>
          <a:xfrm>
            <a:off x="4475480" y="264160"/>
            <a:ext cx="1078992" cy="107899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1"/>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9" name="Picture Placeholder 8">
            <a:extLst>
              <a:ext uri="{FF2B5EF4-FFF2-40B4-BE49-F238E27FC236}">
                <a16:creationId xmlns:a16="http://schemas.microsoft.com/office/drawing/2014/main" id="{50FF9DA8-2939-47D5-859E-0ACC3CAD4E05}"/>
              </a:ext>
            </a:extLst>
          </p:cNvPr>
          <p:cNvSpPr>
            <a:spLocks noGrp="1"/>
          </p:cNvSpPr>
          <p:nvPr>
            <p:ph type="pic" sz="quarter" idx="15" hasCustomPrompt="1"/>
          </p:nvPr>
        </p:nvSpPr>
        <p:spPr>
          <a:xfrm>
            <a:off x="744728" y="2032000"/>
            <a:ext cx="1078992" cy="107899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2"/>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0" name="Picture Placeholder 8">
            <a:extLst>
              <a:ext uri="{FF2B5EF4-FFF2-40B4-BE49-F238E27FC236}">
                <a16:creationId xmlns:a16="http://schemas.microsoft.com/office/drawing/2014/main" id="{4A85D495-D266-41F1-9A85-20780DF01514}"/>
              </a:ext>
            </a:extLst>
          </p:cNvPr>
          <p:cNvSpPr>
            <a:spLocks noGrp="1"/>
          </p:cNvSpPr>
          <p:nvPr>
            <p:ph type="pic" sz="quarter" idx="16" hasCustomPrompt="1"/>
          </p:nvPr>
        </p:nvSpPr>
        <p:spPr>
          <a:xfrm>
            <a:off x="4480560" y="2029969"/>
            <a:ext cx="1078992" cy="107899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2"/>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1" name="Picture Placeholder 8">
            <a:extLst>
              <a:ext uri="{FF2B5EF4-FFF2-40B4-BE49-F238E27FC236}">
                <a16:creationId xmlns:a16="http://schemas.microsoft.com/office/drawing/2014/main" id="{0246F8D1-6FCD-4631-821B-6C370F2743BC}"/>
              </a:ext>
            </a:extLst>
          </p:cNvPr>
          <p:cNvSpPr>
            <a:spLocks noGrp="1"/>
          </p:cNvSpPr>
          <p:nvPr>
            <p:ph type="pic" sz="quarter" idx="17" hasCustomPrompt="1"/>
          </p:nvPr>
        </p:nvSpPr>
        <p:spPr>
          <a:xfrm>
            <a:off x="8216392" y="2027938"/>
            <a:ext cx="1078992" cy="107899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2"/>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2" name="Picture Placeholder 8">
            <a:extLst>
              <a:ext uri="{FF2B5EF4-FFF2-40B4-BE49-F238E27FC236}">
                <a16:creationId xmlns:a16="http://schemas.microsoft.com/office/drawing/2014/main" id="{29323EEF-F059-4662-B4AA-C5B595CC0678}"/>
              </a:ext>
            </a:extLst>
          </p:cNvPr>
          <p:cNvSpPr>
            <a:spLocks noGrp="1"/>
          </p:cNvSpPr>
          <p:nvPr>
            <p:ph type="pic" sz="quarter" idx="18" hasCustomPrompt="1"/>
          </p:nvPr>
        </p:nvSpPr>
        <p:spPr>
          <a:xfrm>
            <a:off x="1549400" y="3426969"/>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3" name="Picture Placeholder 8">
            <a:extLst>
              <a:ext uri="{FF2B5EF4-FFF2-40B4-BE49-F238E27FC236}">
                <a16:creationId xmlns:a16="http://schemas.microsoft.com/office/drawing/2014/main" id="{06A90917-5119-49EF-AFD1-AF8E2644F4B3}"/>
              </a:ext>
            </a:extLst>
          </p:cNvPr>
          <p:cNvSpPr>
            <a:spLocks noGrp="1"/>
          </p:cNvSpPr>
          <p:nvPr>
            <p:ph type="pic" sz="quarter" idx="19" hasCustomPrompt="1"/>
          </p:nvPr>
        </p:nvSpPr>
        <p:spPr>
          <a:xfrm>
            <a:off x="1549400" y="4571996"/>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4" name="Picture Placeholder 8">
            <a:extLst>
              <a:ext uri="{FF2B5EF4-FFF2-40B4-BE49-F238E27FC236}">
                <a16:creationId xmlns:a16="http://schemas.microsoft.com/office/drawing/2014/main" id="{709EF0DF-BB8F-453F-B2F1-970DC543DE2C}"/>
              </a:ext>
            </a:extLst>
          </p:cNvPr>
          <p:cNvSpPr>
            <a:spLocks noGrp="1"/>
          </p:cNvSpPr>
          <p:nvPr>
            <p:ph type="pic" sz="quarter" idx="20" hasCustomPrompt="1"/>
          </p:nvPr>
        </p:nvSpPr>
        <p:spPr>
          <a:xfrm>
            <a:off x="1549400" y="5717023"/>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5" name="Picture Placeholder 8">
            <a:extLst>
              <a:ext uri="{FF2B5EF4-FFF2-40B4-BE49-F238E27FC236}">
                <a16:creationId xmlns:a16="http://schemas.microsoft.com/office/drawing/2014/main" id="{8C4399B8-A079-445D-BC01-7B441E8B9D9B}"/>
              </a:ext>
            </a:extLst>
          </p:cNvPr>
          <p:cNvSpPr>
            <a:spLocks noGrp="1"/>
          </p:cNvSpPr>
          <p:nvPr>
            <p:ph type="pic" sz="quarter" idx="21" hasCustomPrompt="1"/>
          </p:nvPr>
        </p:nvSpPr>
        <p:spPr>
          <a:xfrm>
            <a:off x="5274751" y="3424938"/>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6" name="Picture Placeholder 8">
            <a:extLst>
              <a:ext uri="{FF2B5EF4-FFF2-40B4-BE49-F238E27FC236}">
                <a16:creationId xmlns:a16="http://schemas.microsoft.com/office/drawing/2014/main" id="{9D25FD18-84AF-432B-8167-EE17B21F7C8C}"/>
              </a:ext>
            </a:extLst>
          </p:cNvPr>
          <p:cNvSpPr>
            <a:spLocks noGrp="1"/>
          </p:cNvSpPr>
          <p:nvPr>
            <p:ph type="pic" sz="quarter" idx="22" hasCustomPrompt="1"/>
          </p:nvPr>
        </p:nvSpPr>
        <p:spPr>
          <a:xfrm>
            <a:off x="5274751" y="4569965"/>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7" name="Picture Placeholder 8">
            <a:extLst>
              <a:ext uri="{FF2B5EF4-FFF2-40B4-BE49-F238E27FC236}">
                <a16:creationId xmlns:a16="http://schemas.microsoft.com/office/drawing/2014/main" id="{BD518740-B79D-4024-923C-A9906DD7A0BB}"/>
              </a:ext>
            </a:extLst>
          </p:cNvPr>
          <p:cNvSpPr>
            <a:spLocks noGrp="1"/>
          </p:cNvSpPr>
          <p:nvPr>
            <p:ph type="pic" sz="quarter" idx="23" hasCustomPrompt="1"/>
          </p:nvPr>
        </p:nvSpPr>
        <p:spPr>
          <a:xfrm>
            <a:off x="5274751" y="5714992"/>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8" name="Picture Placeholder 8">
            <a:extLst>
              <a:ext uri="{FF2B5EF4-FFF2-40B4-BE49-F238E27FC236}">
                <a16:creationId xmlns:a16="http://schemas.microsoft.com/office/drawing/2014/main" id="{E1CED3D6-E200-4BDA-B9A6-A7D3B9D39CFC}"/>
              </a:ext>
            </a:extLst>
          </p:cNvPr>
          <p:cNvSpPr>
            <a:spLocks noGrp="1"/>
          </p:cNvSpPr>
          <p:nvPr>
            <p:ph type="pic" sz="quarter" idx="24" hasCustomPrompt="1"/>
          </p:nvPr>
        </p:nvSpPr>
        <p:spPr>
          <a:xfrm>
            <a:off x="9000102" y="3422907"/>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9" name="Picture Placeholder 8">
            <a:extLst>
              <a:ext uri="{FF2B5EF4-FFF2-40B4-BE49-F238E27FC236}">
                <a16:creationId xmlns:a16="http://schemas.microsoft.com/office/drawing/2014/main" id="{A0B90ED8-4771-4D59-830A-DEC3ECB1D826}"/>
              </a:ext>
            </a:extLst>
          </p:cNvPr>
          <p:cNvSpPr>
            <a:spLocks noGrp="1"/>
          </p:cNvSpPr>
          <p:nvPr>
            <p:ph type="pic" sz="quarter" idx="25" hasCustomPrompt="1"/>
          </p:nvPr>
        </p:nvSpPr>
        <p:spPr>
          <a:xfrm>
            <a:off x="9000102" y="4567934"/>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40" name="Picture Placeholder 8">
            <a:extLst>
              <a:ext uri="{FF2B5EF4-FFF2-40B4-BE49-F238E27FC236}">
                <a16:creationId xmlns:a16="http://schemas.microsoft.com/office/drawing/2014/main" id="{790815C2-8DA4-4AD0-B5E4-C75298846B19}"/>
              </a:ext>
            </a:extLst>
          </p:cNvPr>
          <p:cNvSpPr>
            <a:spLocks noGrp="1"/>
          </p:cNvSpPr>
          <p:nvPr>
            <p:ph type="pic" sz="quarter" idx="26" hasCustomPrompt="1"/>
          </p:nvPr>
        </p:nvSpPr>
        <p:spPr>
          <a:xfrm>
            <a:off x="9000102" y="5712961"/>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defRPr>
            </a:lvl1pPr>
          </a:lstStyle>
          <a:p>
            <a:r>
              <a:rPr lang="en-MY" dirty="0"/>
              <a:t>Image</a:t>
            </a:r>
          </a:p>
        </p:txBody>
      </p:sp>
    </p:spTree>
    <p:extLst>
      <p:ext uri="{BB962C8B-B14F-4D97-AF65-F5344CB8AC3E}">
        <p14:creationId xmlns:p14="http://schemas.microsoft.com/office/powerpoint/2010/main" val="3414215389"/>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userDrawn="1">
  <p:cSld name="Organization Chart 2">
    <p:spTree>
      <p:nvGrpSpPr>
        <p:cNvPr id="1" name=""/>
        <p:cNvGrpSpPr/>
        <p:nvPr/>
      </p:nvGrpSpPr>
      <p:grpSpPr>
        <a:xfrm>
          <a:off x="0" y="0"/>
          <a:ext cx="0" cy="0"/>
          <a:chOff x="0" y="0"/>
          <a:chExt cx="0" cy="0"/>
        </a:xfrm>
      </p:grpSpPr>
      <p:sp>
        <p:nvSpPr>
          <p:cNvPr id="47" name="Picture Placeholder 8">
            <a:extLst>
              <a:ext uri="{FF2B5EF4-FFF2-40B4-BE49-F238E27FC236}">
                <a16:creationId xmlns:a16="http://schemas.microsoft.com/office/drawing/2014/main" id="{48FE0B49-438A-4697-BED4-A1DA446CC006}"/>
              </a:ext>
            </a:extLst>
          </p:cNvPr>
          <p:cNvSpPr>
            <a:spLocks noGrp="1"/>
          </p:cNvSpPr>
          <p:nvPr>
            <p:ph type="pic" sz="quarter" idx="14" hasCustomPrompt="1"/>
          </p:nvPr>
        </p:nvSpPr>
        <p:spPr>
          <a:xfrm>
            <a:off x="895096" y="2712720"/>
            <a:ext cx="1152144" cy="115214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48" name="Picture Placeholder 8">
            <a:extLst>
              <a:ext uri="{FF2B5EF4-FFF2-40B4-BE49-F238E27FC236}">
                <a16:creationId xmlns:a16="http://schemas.microsoft.com/office/drawing/2014/main" id="{19E73588-671A-4158-BC02-A3E6DF6A05D4}"/>
              </a:ext>
            </a:extLst>
          </p:cNvPr>
          <p:cNvSpPr>
            <a:spLocks noGrp="1"/>
          </p:cNvSpPr>
          <p:nvPr>
            <p:ph type="pic" sz="quarter" idx="15" hasCustomPrompt="1"/>
          </p:nvPr>
        </p:nvSpPr>
        <p:spPr>
          <a:xfrm>
            <a:off x="3436602" y="61212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49" name="Picture Placeholder 8">
            <a:extLst>
              <a:ext uri="{FF2B5EF4-FFF2-40B4-BE49-F238E27FC236}">
                <a16:creationId xmlns:a16="http://schemas.microsoft.com/office/drawing/2014/main" id="{019C69FD-6D54-43F3-8A91-093401B05FF5}"/>
              </a:ext>
            </a:extLst>
          </p:cNvPr>
          <p:cNvSpPr>
            <a:spLocks noGrp="1"/>
          </p:cNvSpPr>
          <p:nvPr>
            <p:ph type="pic" sz="quarter" idx="16" hasCustomPrompt="1"/>
          </p:nvPr>
        </p:nvSpPr>
        <p:spPr>
          <a:xfrm>
            <a:off x="3436602" y="2835553"/>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0" name="Picture Placeholder 8">
            <a:extLst>
              <a:ext uri="{FF2B5EF4-FFF2-40B4-BE49-F238E27FC236}">
                <a16:creationId xmlns:a16="http://schemas.microsoft.com/office/drawing/2014/main" id="{66CC4F92-5AFE-4CF9-A858-79C8C04DF2F1}"/>
              </a:ext>
            </a:extLst>
          </p:cNvPr>
          <p:cNvSpPr>
            <a:spLocks noGrp="1"/>
          </p:cNvSpPr>
          <p:nvPr>
            <p:ph type="pic" sz="quarter" idx="17" hasCustomPrompt="1"/>
          </p:nvPr>
        </p:nvSpPr>
        <p:spPr>
          <a:xfrm>
            <a:off x="3436602" y="494438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1" name="Picture Placeholder 8">
            <a:extLst>
              <a:ext uri="{FF2B5EF4-FFF2-40B4-BE49-F238E27FC236}">
                <a16:creationId xmlns:a16="http://schemas.microsoft.com/office/drawing/2014/main" id="{7352C0B4-6ECC-4BF3-A489-F8E154CAD560}"/>
              </a:ext>
            </a:extLst>
          </p:cNvPr>
          <p:cNvSpPr>
            <a:spLocks noGrp="1"/>
          </p:cNvSpPr>
          <p:nvPr>
            <p:ph type="pic" sz="quarter" idx="18" hasCustomPrompt="1"/>
          </p:nvPr>
        </p:nvSpPr>
        <p:spPr>
          <a:xfrm>
            <a:off x="6212278" y="61212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2" name="Picture Placeholder 8">
            <a:extLst>
              <a:ext uri="{FF2B5EF4-FFF2-40B4-BE49-F238E27FC236}">
                <a16:creationId xmlns:a16="http://schemas.microsoft.com/office/drawing/2014/main" id="{80DC32B0-0114-446B-ACE8-F474BA49414F}"/>
              </a:ext>
            </a:extLst>
          </p:cNvPr>
          <p:cNvSpPr>
            <a:spLocks noGrp="1"/>
          </p:cNvSpPr>
          <p:nvPr>
            <p:ph type="pic" sz="quarter" idx="19" hasCustomPrompt="1"/>
          </p:nvPr>
        </p:nvSpPr>
        <p:spPr>
          <a:xfrm>
            <a:off x="6212278" y="2835553"/>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3" name="Picture Placeholder 8">
            <a:extLst>
              <a:ext uri="{FF2B5EF4-FFF2-40B4-BE49-F238E27FC236}">
                <a16:creationId xmlns:a16="http://schemas.microsoft.com/office/drawing/2014/main" id="{897F5626-2AEF-4FE4-B7EB-6926B7610772}"/>
              </a:ext>
            </a:extLst>
          </p:cNvPr>
          <p:cNvSpPr>
            <a:spLocks noGrp="1"/>
          </p:cNvSpPr>
          <p:nvPr>
            <p:ph type="pic" sz="quarter" idx="20" hasCustomPrompt="1"/>
          </p:nvPr>
        </p:nvSpPr>
        <p:spPr>
          <a:xfrm>
            <a:off x="6212278" y="494438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4" name="Picture Placeholder 8">
            <a:extLst>
              <a:ext uri="{FF2B5EF4-FFF2-40B4-BE49-F238E27FC236}">
                <a16:creationId xmlns:a16="http://schemas.microsoft.com/office/drawing/2014/main" id="{66E477BA-9A6F-485B-8171-9E311CAC58E0}"/>
              </a:ext>
            </a:extLst>
          </p:cNvPr>
          <p:cNvSpPr>
            <a:spLocks noGrp="1"/>
          </p:cNvSpPr>
          <p:nvPr>
            <p:ph type="pic" sz="quarter" idx="21" hasCustomPrompt="1"/>
          </p:nvPr>
        </p:nvSpPr>
        <p:spPr>
          <a:xfrm>
            <a:off x="7788166" y="61212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5" name="Picture Placeholder 8">
            <a:extLst>
              <a:ext uri="{FF2B5EF4-FFF2-40B4-BE49-F238E27FC236}">
                <a16:creationId xmlns:a16="http://schemas.microsoft.com/office/drawing/2014/main" id="{17E5DA01-0A53-4DF2-B657-0113B38C9489}"/>
              </a:ext>
            </a:extLst>
          </p:cNvPr>
          <p:cNvSpPr>
            <a:spLocks noGrp="1"/>
          </p:cNvSpPr>
          <p:nvPr>
            <p:ph type="pic" sz="quarter" idx="22" hasCustomPrompt="1"/>
          </p:nvPr>
        </p:nvSpPr>
        <p:spPr>
          <a:xfrm>
            <a:off x="7788166" y="2835553"/>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6" name="Picture Placeholder 8">
            <a:extLst>
              <a:ext uri="{FF2B5EF4-FFF2-40B4-BE49-F238E27FC236}">
                <a16:creationId xmlns:a16="http://schemas.microsoft.com/office/drawing/2014/main" id="{B0B098FF-B12E-41AB-82AB-9594BCBB8A7B}"/>
              </a:ext>
            </a:extLst>
          </p:cNvPr>
          <p:cNvSpPr>
            <a:spLocks noGrp="1"/>
          </p:cNvSpPr>
          <p:nvPr>
            <p:ph type="pic" sz="quarter" idx="23" hasCustomPrompt="1"/>
          </p:nvPr>
        </p:nvSpPr>
        <p:spPr>
          <a:xfrm>
            <a:off x="7788166" y="494438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7" name="Picture Placeholder 8">
            <a:extLst>
              <a:ext uri="{FF2B5EF4-FFF2-40B4-BE49-F238E27FC236}">
                <a16:creationId xmlns:a16="http://schemas.microsoft.com/office/drawing/2014/main" id="{09B9146E-59CB-4BAA-B709-9B124D784E35}"/>
              </a:ext>
            </a:extLst>
          </p:cNvPr>
          <p:cNvSpPr>
            <a:spLocks noGrp="1"/>
          </p:cNvSpPr>
          <p:nvPr>
            <p:ph type="pic" sz="quarter" idx="24" hasCustomPrompt="1"/>
          </p:nvPr>
        </p:nvSpPr>
        <p:spPr>
          <a:xfrm>
            <a:off x="9364054" y="61212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8" name="Picture Placeholder 8">
            <a:extLst>
              <a:ext uri="{FF2B5EF4-FFF2-40B4-BE49-F238E27FC236}">
                <a16:creationId xmlns:a16="http://schemas.microsoft.com/office/drawing/2014/main" id="{2334E184-F100-455D-A55F-A16261E1BB2F}"/>
              </a:ext>
            </a:extLst>
          </p:cNvPr>
          <p:cNvSpPr>
            <a:spLocks noGrp="1"/>
          </p:cNvSpPr>
          <p:nvPr>
            <p:ph type="pic" sz="quarter" idx="25" hasCustomPrompt="1"/>
          </p:nvPr>
        </p:nvSpPr>
        <p:spPr>
          <a:xfrm>
            <a:off x="9364054" y="2835553"/>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
        <p:nvSpPr>
          <p:cNvPr id="59" name="Picture Placeholder 8">
            <a:extLst>
              <a:ext uri="{FF2B5EF4-FFF2-40B4-BE49-F238E27FC236}">
                <a16:creationId xmlns:a16="http://schemas.microsoft.com/office/drawing/2014/main" id="{3B65DEE2-C210-4A0C-B2A2-4CE4B32F920A}"/>
              </a:ext>
            </a:extLst>
          </p:cNvPr>
          <p:cNvSpPr>
            <a:spLocks noGrp="1"/>
          </p:cNvSpPr>
          <p:nvPr>
            <p:ph type="pic" sz="quarter" idx="26" hasCustomPrompt="1"/>
          </p:nvPr>
        </p:nvSpPr>
        <p:spPr>
          <a:xfrm>
            <a:off x="9364054" y="494438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defRPr>
            </a:lvl1pPr>
          </a:lstStyle>
          <a:p>
            <a:r>
              <a:rPr lang="en-MY" dirty="0"/>
              <a:t>Image</a:t>
            </a:r>
          </a:p>
        </p:txBody>
      </p:sp>
    </p:spTree>
    <p:extLst>
      <p:ext uri="{BB962C8B-B14F-4D97-AF65-F5344CB8AC3E}">
        <p14:creationId xmlns:p14="http://schemas.microsoft.com/office/powerpoint/2010/main" val="2862097231"/>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userDrawn="1">
  <p:cSld name="Organization Chart 3">
    <p:spTree>
      <p:nvGrpSpPr>
        <p:cNvPr id="1" name=""/>
        <p:cNvGrpSpPr/>
        <p:nvPr/>
      </p:nvGrpSpPr>
      <p:grpSpPr>
        <a:xfrm>
          <a:off x="0" y="0"/>
          <a:ext cx="0" cy="0"/>
          <a:chOff x="0" y="0"/>
          <a:chExt cx="0" cy="0"/>
        </a:xfrm>
      </p:grpSpPr>
      <p:sp>
        <p:nvSpPr>
          <p:cNvPr id="126" name="Picture Placeholder 8">
            <a:extLst>
              <a:ext uri="{FF2B5EF4-FFF2-40B4-BE49-F238E27FC236}">
                <a16:creationId xmlns:a16="http://schemas.microsoft.com/office/drawing/2014/main" id="{66068FA8-2637-46AD-95C0-31E1D8DB490D}"/>
              </a:ext>
            </a:extLst>
          </p:cNvPr>
          <p:cNvSpPr>
            <a:spLocks noGrp="1"/>
          </p:cNvSpPr>
          <p:nvPr>
            <p:ph type="pic" sz="quarter" idx="14" hasCustomPrompt="1"/>
          </p:nvPr>
        </p:nvSpPr>
        <p:spPr>
          <a:xfrm>
            <a:off x="5334754" y="2686613"/>
            <a:ext cx="1508760" cy="15087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tx1"/>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27" name="Picture Placeholder 8">
            <a:extLst>
              <a:ext uri="{FF2B5EF4-FFF2-40B4-BE49-F238E27FC236}">
                <a16:creationId xmlns:a16="http://schemas.microsoft.com/office/drawing/2014/main" id="{33EF8E77-D2F0-4A06-9177-459D02C24E6F}"/>
              </a:ext>
            </a:extLst>
          </p:cNvPr>
          <p:cNvSpPr>
            <a:spLocks noGrp="1"/>
          </p:cNvSpPr>
          <p:nvPr>
            <p:ph type="pic" sz="quarter" idx="15" hasCustomPrompt="1"/>
          </p:nvPr>
        </p:nvSpPr>
        <p:spPr>
          <a:xfrm>
            <a:off x="3992639" y="1331088"/>
            <a:ext cx="1234440" cy="123444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28" name="Picture Placeholder 8">
            <a:extLst>
              <a:ext uri="{FF2B5EF4-FFF2-40B4-BE49-F238E27FC236}">
                <a16:creationId xmlns:a16="http://schemas.microsoft.com/office/drawing/2014/main" id="{D8BF1074-A2EC-4E50-87D6-E1260C31688D}"/>
              </a:ext>
            </a:extLst>
          </p:cNvPr>
          <p:cNvSpPr>
            <a:spLocks noGrp="1"/>
          </p:cNvSpPr>
          <p:nvPr>
            <p:ph type="pic" sz="quarter" idx="16" hasCustomPrompt="1"/>
          </p:nvPr>
        </p:nvSpPr>
        <p:spPr>
          <a:xfrm>
            <a:off x="6969182" y="1327422"/>
            <a:ext cx="1234440" cy="123444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29" name="Picture Placeholder 8">
            <a:extLst>
              <a:ext uri="{FF2B5EF4-FFF2-40B4-BE49-F238E27FC236}">
                <a16:creationId xmlns:a16="http://schemas.microsoft.com/office/drawing/2014/main" id="{380FDF83-57E5-4728-9924-63E0B5D649B3}"/>
              </a:ext>
            </a:extLst>
          </p:cNvPr>
          <p:cNvSpPr>
            <a:spLocks noGrp="1"/>
          </p:cNvSpPr>
          <p:nvPr>
            <p:ph type="pic" sz="quarter" idx="17" hasCustomPrompt="1"/>
          </p:nvPr>
        </p:nvSpPr>
        <p:spPr>
          <a:xfrm>
            <a:off x="3995276" y="4292471"/>
            <a:ext cx="1234440" cy="123444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0" name="Picture Placeholder 8">
            <a:extLst>
              <a:ext uri="{FF2B5EF4-FFF2-40B4-BE49-F238E27FC236}">
                <a16:creationId xmlns:a16="http://schemas.microsoft.com/office/drawing/2014/main" id="{7F5DF19D-7CE4-4BD5-A2C8-498D99B518E1}"/>
              </a:ext>
            </a:extLst>
          </p:cNvPr>
          <p:cNvSpPr>
            <a:spLocks noGrp="1"/>
          </p:cNvSpPr>
          <p:nvPr>
            <p:ph type="pic" sz="quarter" idx="18" hasCustomPrompt="1"/>
          </p:nvPr>
        </p:nvSpPr>
        <p:spPr>
          <a:xfrm>
            <a:off x="6971819" y="4288805"/>
            <a:ext cx="1234440" cy="123444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1" name="Picture Placeholder 8">
            <a:extLst>
              <a:ext uri="{FF2B5EF4-FFF2-40B4-BE49-F238E27FC236}">
                <a16:creationId xmlns:a16="http://schemas.microsoft.com/office/drawing/2014/main" id="{BB1262CE-92F4-4C27-89D4-026927D7AB91}"/>
              </a:ext>
            </a:extLst>
          </p:cNvPr>
          <p:cNvSpPr>
            <a:spLocks noGrp="1"/>
          </p:cNvSpPr>
          <p:nvPr>
            <p:ph type="pic" sz="quarter" idx="19" hasCustomPrompt="1"/>
          </p:nvPr>
        </p:nvSpPr>
        <p:spPr>
          <a:xfrm>
            <a:off x="2745274" y="705349"/>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2" name="Picture Placeholder 8">
            <a:extLst>
              <a:ext uri="{FF2B5EF4-FFF2-40B4-BE49-F238E27FC236}">
                <a16:creationId xmlns:a16="http://schemas.microsoft.com/office/drawing/2014/main" id="{866DA92A-217B-4F8A-BAEF-B8E231FFFFA6}"/>
              </a:ext>
            </a:extLst>
          </p:cNvPr>
          <p:cNvSpPr>
            <a:spLocks noGrp="1"/>
          </p:cNvSpPr>
          <p:nvPr>
            <p:ph type="pic" sz="quarter" idx="20" hasCustomPrompt="1"/>
          </p:nvPr>
        </p:nvSpPr>
        <p:spPr>
          <a:xfrm>
            <a:off x="2745274" y="2339243"/>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3" name="Picture Placeholder 8">
            <a:extLst>
              <a:ext uri="{FF2B5EF4-FFF2-40B4-BE49-F238E27FC236}">
                <a16:creationId xmlns:a16="http://schemas.microsoft.com/office/drawing/2014/main" id="{88DC54F5-3CEA-4EFF-95C3-B950353D75A5}"/>
              </a:ext>
            </a:extLst>
          </p:cNvPr>
          <p:cNvSpPr>
            <a:spLocks noGrp="1"/>
          </p:cNvSpPr>
          <p:nvPr>
            <p:ph type="pic" sz="quarter" idx="21" hasCustomPrompt="1"/>
          </p:nvPr>
        </p:nvSpPr>
        <p:spPr>
          <a:xfrm>
            <a:off x="2724226" y="3673998"/>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4" name="Picture Placeholder 8">
            <a:extLst>
              <a:ext uri="{FF2B5EF4-FFF2-40B4-BE49-F238E27FC236}">
                <a16:creationId xmlns:a16="http://schemas.microsoft.com/office/drawing/2014/main" id="{6321C9A8-3CD0-4BF1-9461-3E5A5C95CB03}"/>
              </a:ext>
            </a:extLst>
          </p:cNvPr>
          <p:cNvSpPr>
            <a:spLocks noGrp="1"/>
          </p:cNvSpPr>
          <p:nvPr>
            <p:ph type="pic" sz="quarter" idx="22" hasCustomPrompt="1"/>
          </p:nvPr>
        </p:nvSpPr>
        <p:spPr>
          <a:xfrm>
            <a:off x="2724226" y="5307892"/>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5" name="Picture Placeholder 8">
            <a:extLst>
              <a:ext uri="{FF2B5EF4-FFF2-40B4-BE49-F238E27FC236}">
                <a16:creationId xmlns:a16="http://schemas.microsoft.com/office/drawing/2014/main" id="{DFCACA5D-9816-49C4-BD9A-955C6793E0D3}"/>
              </a:ext>
            </a:extLst>
          </p:cNvPr>
          <p:cNvSpPr>
            <a:spLocks noGrp="1"/>
          </p:cNvSpPr>
          <p:nvPr>
            <p:ph type="pic" sz="quarter" idx="23" hasCustomPrompt="1"/>
          </p:nvPr>
        </p:nvSpPr>
        <p:spPr>
          <a:xfrm>
            <a:off x="8574503" y="691909"/>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6" name="Picture Placeholder 8">
            <a:extLst>
              <a:ext uri="{FF2B5EF4-FFF2-40B4-BE49-F238E27FC236}">
                <a16:creationId xmlns:a16="http://schemas.microsoft.com/office/drawing/2014/main" id="{C205DF09-0002-4EF2-997E-430D25CB50CC}"/>
              </a:ext>
            </a:extLst>
          </p:cNvPr>
          <p:cNvSpPr>
            <a:spLocks noGrp="1"/>
          </p:cNvSpPr>
          <p:nvPr>
            <p:ph type="pic" sz="quarter" idx="24" hasCustomPrompt="1"/>
          </p:nvPr>
        </p:nvSpPr>
        <p:spPr>
          <a:xfrm>
            <a:off x="8574503" y="2325803"/>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7" name="Picture Placeholder 8">
            <a:extLst>
              <a:ext uri="{FF2B5EF4-FFF2-40B4-BE49-F238E27FC236}">
                <a16:creationId xmlns:a16="http://schemas.microsoft.com/office/drawing/2014/main" id="{2D6D14E5-A545-4356-A3A7-C188EE1B3E77}"/>
              </a:ext>
            </a:extLst>
          </p:cNvPr>
          <p:cNvSpPr>
            <a:spLocks noGrp="1"/>
          </p:cNvSpPr>
          <p:nvPr>
            <p:ph type="pic" sz="quarter" idx="25" hasCustomPrompt="1"/>
          </p:nvPr>
        </p:nvSpPr>
        <p:spPr>
          <a:xfrm>
            <a:off x="8574503" y="3635882"/>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8" name="Picture Placeholder 8">
            <a:extLst>
              <a:ext uri="{FF2B5EF4-FFF2-40B4-BE49-F238E27FC236}">
                <a16:creationId xmlns:a16="http://schemas.microsoft.com/office/drawing/2014/main" id="{FD02FC8B-9FB0-415C-A49B-D1CD356A9FCA}"/>
              </a:ext>
            </a:extLst>
          </p:cNvPr>
          <p:cNvSpPr>
            <a:spLocks noGrp="1"/>
          </p:cNvSpPr>
          <p:nvPr>
            <p:ph type="pic" sz="quarter" idx="26" hasCustomPrompt="1"/>
          </p:nvPr>
        </p:nvSpPr>
        <p:spPr>
          <a:xfrm>
            <a:off x="8574503" y="5269776"/>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39" name="Picture Placeholder 8">
            <a:extLst>
              <a:ext uri="{FF2B5EF4-FFF2-40B4-BE49-F238E27FC236}">
                <a16:creationId xmlns:a16="http://schemas.microsoft.com/office/drawing/2014/main" id="{9CD4256F-63B2-417D-B34B-2A0A5AC273CB}"/>
              </a:ext>
            </a:extLst>
          </p:cNvPr>
          <p:cNvSpPr>
            <a:spLocks noGrp="1"/>
          </p:cNvSpPr>
          <p:nvPr>
            <p:ph type="pic" sz="quarter" idx="27" hasCustomPrompt="1"/>
          </p:nvPr>
        </p:nvSpPr>
        <p:spPr>
          <a:xfrm>
            <a:off x="1926742" y="846138"/>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0" name="Picture Placeholder 8">
            <a:extLst>
              <a:ext uri="{FF2B5EF4-FFF2-40B4-BE49-F238E27FC236}">
                <a16:creationId xmlns:a16="http://schemas.microsoft.com/office/drawing/2014/main" id="{96907598-676B-48B5-BDC1-A53BE4C1E993}"/>
              </a:ext>
            </a:extLst>
          </p:cNvPr>
          <p:cNvSpPr>
            <a:spLocks noGrp="1"/>
          </p:cNvSpPr>
          <p:nvPr>
            <p:ph type="pic" sz="quarter" idx="28" hasCustomPrompt="1"/>
          </p:nvPr>
        </p:nvSpPr>
        <p:spPr>
          <a:xfrm>
            <a:off x="1142217" y="842712"/>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1" name="Picture Placeholder 8">
            <a:extLst>
              <a:ext uri="{FF2B5EF4-FFF2-40B4-BE49-F238E27FC236}">
                <a16:creationId xmlns:a16="http://schemas.microsoft.com/office/drawing/2014/main" id="{770E42F9-2AA9-4DA6-9E4E-D05CECAD90F7}"/>
              </a:ext>
            </a:extLst>
          </p:cNvPr>
          <p:cNvSpPr>
            <a:spLocks noGrp="1"/>
          </p:cNvSpPr>
          <p:nvPr>
            <p:ph type="pic" sz="quarter" idx="29" hasCustomPrompt="1"/>
          </p:nvPr>
        </p:nvSpPr>
        <p:spPr>
          <a:xfrm>
            <a:off x="357692" y="839286"/>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2" name="Picture Placeholder 8">
            <a:extLst>
              <a:ext uri="{FF2B5EF4-FFF2-40B4-BE49-F238E27FC236}">
                <a16:creationId xmlns:a16="http://schemas.microsoft.com/office/drawing/2014/main" id="{A1754D1B-68CB-4442-87F0-E2F31E1B587F}"/>
              </a:ext>
            </a:extLst>
          </p:cNvPr>
          <p:cNvSpPr>
            <a:spLocks noGrp="1"/>
          </p:cNvSpPr>
          <p:nvPr>
            <p:ph type="pic" sz="quarter" idx="30" hasCustomPrompt="1"/>
          </p:nvPr>
        </p:nvSpPr>
        <p:spPr>
          <a:xfrm>
            <a:off x="1916750" y="2479885"/>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3" name="Picture Placeholder 8">
            <a:extLst>
              <a:ext uri="{FF2B5EF4-FFF2-40B4-BE49-F238E27FC236}">
                <a16:creationId xmlns:a16="http://schemas.microsoft.com/office/drawing/2014/main" id="{7D1C1E09-2A16-4FEC-B8A3-D1B4083940E5}"/>
              </a:ext>
            </a:extLst>
          </p:cNvPr>
          <p:cNvSpPr>
            <a:spLocks noGrp="1"/>
          </p:cNvSpPr>
          <p:nvPr>
            <p:ph type="pic" sz="quarter" idx="31" hasCustomPrompt="1"/>
          </p:nvPr>
        </p:nvSpPr>
        <p:spPr>
          <a:xfrm>
            <a:off x="1132225" y="2476459"/>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4" name="Picture Placeholder 8">
            <a:extLst>
              <a:ext uri="{FF2B5EF4-FFF2-40B4-BE49-F238E27FC236}">
                <a16:creationId xmlns:a16="http://schemas.microsoft.com/office/drawing/2014/main" id="{BCD2E565-E990-4B1B-85AE-7143D1FA06B6}"/>
              </a:ext>
            </a:extLst>
          </p:cNvPr>
          <p:cNvSpPr>
            <a:spLocks noGrp="1"/>
          </p:cNvSpPr>
          <p:nvPr>
            <p:ph type="pic" sz="quarter" idx="32" hasCustomPrompt="1"/>
          </p:nvPr>
        </p:nvSpPr>
        <p:spPr>
          <a:xfrm>
            <a:off x="347700" y="2473033"/>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5" name="Picture Placeholder 8">
            <a:extLst>
              <a:ext uri="{FF2B5EF4-FFF2-40B4-BE49-F238E27FC236}">
                <a16:creationId xmlns:a16="http://schemas.microsoft.com/office/drawing/2014/main" id="{67D67D3C-CE66-4636-9527-F700EB98D0A5}"/>
              </a:ext>
            </a:extLst>
          </p:cNvPr>
          <p:cNvSpPr>
            <a:spLocks noGrp="1"/>
          </p:cNvSpPr>
          <p:nvPr>
            <p:ph type="pic" sz="quarter" idx="33" hasCustomPrompt="1"/>
          </p:nvPr>
        </p:nvSpPr>
        <p:spPr>
          <a:xfrm>
            <a:off x="1906758" y="3811800"/>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6" name="Picture Placeholder 8">
            <a:extLst>
              <a:ext uri="{FF2B5EF4-FFF2-40B4-BE49-F238E27FC236}">
                <a16:creationId xmlns:a16="http://schemas.microsoft.com/office/drawing/2014/main" id="{D7E351BA-5E83-483D-84F4-D2884AAEA2E8}"/>
              </a:ext>
            </a:extLst>
          </p:cNvPr>
          <p:cNvSpPr>
            <a:spLocks noGrp="1"/>
          </p:cNvSpPr>
          <p:nvPr>
            <p:ph type="pic" sz="quarter" idx="34" hasCustomPrompt="1"/>
          </p:nvPr>
        </p:nvSpPr>
        <p:spPr>
          <a:xfrm>
            <a:off x="1122233" y="3808374"/>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7" name="Picture Placeholder 8">
            <a:extLst>
              <a:ext uri="{FF2B5EF4-FFF2-40B4-BE49-F238E27FC236}">
                <a16:creationId xmlns:a16="http://schemas.microsoft.com/office/drawing/2014/main" id="{66A54BFA-DE48-4985-9FA5-6E10124C56F5}"/>
              </a:ext>
            </a:extLst>
          </p:cNvPr>
          <p:cNvSpPr>
            <a:spLocks noGrp="1"/>
          </p:cNvSpPr>
          <p:nvPr>
            <p:ph type="pic" sz="quarter" idx="35" hasCustomPrompt="1"/>
          </p:nvPr>
        </p:nvSpPr>
        <p:spPr>
          <a:xfrm>
            <a:off x="337708" y="3804948"/>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8" name="Picture Placeholder 8">
            <a:extLst>
              <a:ext uri="{FF2B5EF4-FFF2-40B4-BE49-F238E27FC236}">
                <a16:creationId xmlns:a16="http://schemas.microsoft.com/office/drawing/2014/main" id="{02772560-D101-4C4D-B97E-B38A28D9E44D}"/>
              </a:ext>
            </a:extLst>
          </p:cNvPr>
          <p:cNvSpPr>
            <a:spLocks noGrp="1"/>
          </p:cNvSpPr>
          <p:nvPr>
            <p:ph type="pic" sz="quarter" idx="36" hasCustomPrompt="1"/>
          </p:nvPr>
        </p:nvSpPr>
        <p:spPr>
          <a:xfrm>
            <a:off x="1896766" y="5451786"/>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49" name="Picture Placeholder 8">
            <a:extLst>
              <a:ext uri="{FF2B5EF4-FFF2-40B4-BE49-F238E27FC236}">
                <a16:creationId xmlns:a16="http://schemas.microsoft.com/office/drawing/2014/main" id="{AB61F6BE-B271-4530-845F-35CA191D8EA6}"/>
              </a:ext>
            </a:extLst>
          </p:cNvPr>
          <p:cNvSpPr>
            <a:spLocks noGrp="1"/>
          </p:cNvSpPr>
          <p:nvPr>
            <p:ph type="pic" sz="quarter" idx="37" hasCustomPrompt="1"/>
          </p:nvPr>
        </p:nvSpPr>
        <p:spPr>
          <a:xfrm>
            <a:off x="1112241" y="5448360"/>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0" name="Picture Placeholder 8">
            <a:extLst>
              <a:ext uri="{FF2B5EF4-FFF2-40B4-BE49-F238E27FC236}">
                <a16:creationId xmlns:a16="http://schemas.microsoft.com/office/drawing/2014/main" id="{19D02F03-5644-4AE5-BEF7-17412F06BC5C}"/>
              </a:ext>
            </a:extLst>
          </p:cNvPr>
          <p:cNvSpPr>
            <a:spLocks noGrp="1"/>
          </p:cNvSpPr>
          <p:nvPr>
            <p:ph type="pic" sz="quarter" idx="38" hasCustomPrompt="1"/>
          </p:nvPr>
        </p:nvSpPr>
        <p:spPr>
          <a:xfrm>
            <a:off x="327716" y="5444934"/>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1" name="Picture Placeholder 8">
            <a:extLst>
              <a:ext uri="{FF2B5EF4-FFF2-40B4-BE49-F238E27FC236}">
                <a16:creationId xmlns:a16="http://schemas.microsoft.com/office/drawing/2014/main" id="{4BCF2ED0-91A6-401C-B79B-86BFA50DB1AF}"/>
              </a:ext>
            </a:extLst>
          </p:cNvPr>
          <p:cNvSpPr>
            <a:spLocks noGrp="1"/>
          </p:cNvSpPr>
          <p:nvPr>
            <p:ph type="pic" sz="quarter" idx="39" hasCustomPrompt="1"/>
          </p:nvPr>
        </p:nvSpPr>
        <p:spPr>
          <a:xfrm>
            <a:off x="11297356" y="852990"/>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2" name="Picture Placeholder 8">
            <a:extLst>
              <a:ext uri="{FF2B5EF4-FFF2-40B4-BE49-F238E27FC236}">
                <a16:creationId xmlns:a16="http://schemas.microsoft.com/office/drawing/2014/main" id="{DF269E06-59F2-4ED1-AB0F-086AD50FC2BF}"/>
              </a:ext>
            </a:extLst>
          </p:cNvPr>
          <p:cNvSpPr>
            <a:spLocks noGrp="1"/>
          </p:cNvSpPr>
          <p:nvPr>
            <p:ph type="pic" sz="quarter" idx="40" hasCustomPrompt="1"/>
          </p:nvPr>
        </p:nvSpPr>
        <p:spPr>
          <a:xfrm>
            <a:off x="10512831" y="849564"/>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3" name="Picture Placeholder 8">
            <a:extLst>
              <a:ext uri="{FF2B5EF4-FFF2-40B4-BE49-F238E27FC236}">
                <a16:creationId xmlns:a16="http://schemas.microsoft.com/office/drawing/2014/main" id="{63F5880C-2E87-43FF-B725-53645AB7014E}"/>
              </a:ext>
            </a:extLst>
          </p:cNvPr>
          <p:cNvSpPr>
            <a:spLocks noGrp="1"/>
          </p:cNvSpPr>
          <p:nvPr>
            <p:ph type="pic" sz="quarter" idx="41" hasCustomPrompt="1"/>
          </p:nvPr>
        </p:nvSpPr>
        <p:spPr>
          <a:xfrm>
            <a:off x="9728306" y="846138"/>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4" name="Picture Placeholder 8">
            <a:extLst>
              <a:ext uri="{FF2B5EF4-FFF2-40B4-BE49-F238E27FC236}">
                <a16:creationId xmlns:a16="http://schemas.microsoft.com/office/drawing/2014/main" id="{601DF9A3-F4AD-41B7-AACC-D9E4D4F12624}"/>
              </a:ext>
            </a:extLst>
          </p:cNvPr>
          <p:cNvSpPr>
            <a:spLocks noGrp="1"/>
          </p:cNvSpPr>
          <p:nvPr>
            <p:ph type="pic" sz="quarter" idx="42" hasCustomPrompt="1"/>
          </p:nvPr>
        </p:nvSpPr>
        <p:spPr>
          <a:xfrm>
            <a:off x="11287364" y="2486737"/>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5" name="Picture Placeholder 8">
            <a:extLst>
              <a:ext uri="{FF2B5EF4-FFF2-40B4-BE49-F238E27FC236}">
                <a16:creationId xmlns:a16="http://schemas.microsoft.com/office/drawing/2014/main" id="{C56A9E6B-7C5F-4538-87E5-44FB6BC5CDBC}"/>
              </a:ext>
            </a:extLst>
          </p:cNvPr>
          <p:cNvSpPr>
            <a:spLocks noGrp="1"/>
          </p:cNvSpPr>
          <p:nvPr>
            <p:ph type="pic" sz="quarter" idx="43" hasCustomPrompt="1"/>
          </p:nvPr>
        </p:nvSpPr>
        <p:spPr>
          <a:xfrm>
            <a:off x="10502839" y="2483311"/>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6" name="Picture Placeholder 8">
            <a:extLst>
              <a:ext uri="{FF2B5EF4-FFF2-40B4-BE49-F238E27FC236}">
                <a16:creationId xmlns:a16="http://schemas.microsoft.com/office/drawing/2014/main" id="{F6A2F051-5D67-42F9-8E30-17755461B5E6}"/>
              </a:ext>
            </a:extLst>
          </p:cNvPr>
          <p:cNvSpPr>
            <a:spLocks noGrp="1"/>
          </p:cNvSpPr>
          <p:nvPr>
            <p:ph type="pic" sz="quarter" idx="44" hasCustomPrompt="1"/>
          </p:nvPr>
        </p:nvSpPr>
        <p:spPr>
          <a:xfrm>
            <a:off x="9718314" y="2479885"/>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7" name="Picture Placeholder 8">
            <a:extLst>
              <a:ext uri="{FF2B5EF4-FFF2-40B4-BE49-F238E27FC236}">
                <a16:creationId xmlns:a16="http://schemas.microsoft.com/office/drawing/2014/main" id="{B396C36B-C3DC-4D20-89FA-F63AE2E4AF7C}"/>
              </a:ext>
            </a:extLst>
          </p:cNvPr>
          <p:cNvSpPr>
            <a:spLocks noGrp="1"/>
          </p:cNvSpPr>
          <p:nvPr>
            <p:ph type="pic" sz="quarter" idx="45" hasCustomPrompt="1"/>
          </p:nvPr>
        </p:nvSpPr>
        <p:spPr>
          <a:xfrm>
            <a:off x="11277372" y="3818652"/>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8" name="Picture Placeholder 8">
            <a:extLst>
              <a:ext uri="{FF2B5EF4-FFF2-40B4-BE49-F238E27FC236}">
                <a16:creationId xmlns:a16="http://schemas.microsoft.com/office/drawing/2014/main" id="{D505CDB7-CE92-413A-A3AF-B8A9CC138D27}"/>
              </a:ext>
            </a:extLst>
          </p:cNvPr>
          <p:cNvSpPr>
            <a:spLocks noGrp="1"/>
          </p:cNvSpPr>
          <p:nvPr>
            <p:ph type="pic" sz="quarter" idx="46" hasCustomPrompt="1"/>
          </p:nvPr>
        </p:nvSpPr>
        <p:spPr>
          <a:xfrm>
            <a:off x="10492847" y="3815226"/>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59" name="Picture Placeholder 8">
            <a:extLst>
              <a:ext uri="{FF2B5EF4-FFF2-40B4-BE49-F238E27FC236}">
                <a16:creationId xmlns:a16="http://schemas.microsoft.com/office/drawing/2014/main" id="{D04DBBDA-667D-40D9-9DC3-0F5367C017B6}"/>
              </a:ext>
            </a:extLst>
          </p:cNvPr>
          <p:cNvSpPr>
            <a:spLocks noGrp="1"/>
          </p:cNvSpPr>
          <p:nvPr>
            <p:ph type="pic" sz="quarter" idx="47" hasCustomPrompt="1"/>
          </p:nvPr>
        </p:nvSpPr>
        <p:spPr>
          <a:xfrm>
            <a:off x="9708322" y="3811800"/>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60" name="Picture Placeholder 8">
            <a:extLst>
              <a:ext uri="{FF2B5EF4-FFF2-40B4-BE49-F238E27FC236}">
                <a16:creationId xmlns:a16="http://schemas.microsoft.com/office/drawing/2014/main" id="{D4E16706-E411-4712-B188-AF2AD4B7CD1C}"/>
              </a:ext>
            </a:extLst>
          </p:cNvPr>
          <p:cNvSpPr>
            <a:spLocks noGrp="1"/>
          </p:cNvSpPr>
          <p:nvPr>
            <p:ph type="pic" sz="quarter" idx="48" hasCustomPrompt="1"/>
          </p:nvPr>
        </p:nvSpPr>
        <p:spPr>
          <a:xfrm>
            <a:off x="11267380" y="5458638"/>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61" name="Picture Placeholder 8">
            <a:extLst>
              <a:ext uri="{FF2B5EF4-FFF2-40B4-BE49-F238E27FC236}">
                <a16:creationId xmlns:a16="http://schemas.microsoft.com/office/drawing/2014/main" id="{BF6B0617-A8FA-4BFA-9AE1-DCCA0275478B}"/>
              </a:ext>
            </a:extLst>
          </p:cNvPr>
          <p:cNvSpPr>
            <a:spLocks noGrp="1"/>
          </p:cNvSpPr>
          <p:nvPr>
            <p:ph type="pic" sz="quarter" idx="49" hasCustomPrompt="1"/>
          </p:nvPr>
        </p:nvSpPr>
        <p:spPr>
          <a:xfrm>
            <a:off x="10482855" y="5455212"/>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defRPr>
            </a:lvl1pPr>
          </a:lstStyle>
          <a:p>
            <a:r>
              <a:rPr lang="en-MY" dirty="0"/>
              <a:t>Image</a:t>
            </a:r>
          </a:p>
        </p:txBody>
      </p:sp>
      <p:sp>
        <p:nvSpPr>
          <p:cNvPr id="162" name="Picture Placeholder 8">
            <a:extLst>
              <a:ext uri="{FF2B5EF4-FFF2-40B4-BE49-F238E27FC236}">
                <a16:creationId xmlns:a16="http://schemas.microsoft.com/office/drawing/2014/main" id="{FCAE3A4A-4936-4D9B-B57E-D49956479EBA}"/>
              </a:ext>
            </a:extLst>
          </p:cNvPr>
          <p:cNvSpPr>
            <a:spLocks noGrp="1"/>
          </p:cNvSpPr>
          <p:nvPr>
            <p:ph type="pic" sz="quarter" idx="50" hasCustomPrompt="1"/>
          </p:nvPr>
        </p:nvSpPr>
        <p:spPr>
          <a:xfrm>
            <a:off x="9698330" y="5451786"/>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defRPr>
            </a:lvl1pPr>
          </a:lstStyle>
          <a:p>
            <a:r>
              <a:rPr lang="en-MY" dirty="0"/>
              <a:t>Image</a:t>
            </a:r>
          </a:p>
        </p:txBody>
      </p:sp>
    </p:spTree>
    <p:extLst>
      <p:ext uri="{BB962C8B-B14F-4D97-AF65-F5344CB8AC3E}">
        <p14:creationId xmlns:p14="http://schemas.microsoft.com/office/powerpoint/2010/main" val="2618697692"/>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userDrawn="1">
  <p:cSld name="Organization Chart With Title">
    <p:spTree>
      <p:nvGrpSpPr>
        <p:cNvPr id="1" name=""/>
        <p:cNvGrpSpPr/>
        <p:nvPr/>
      </p:nvGrpSpPr>
      <p:grpSpPr>
        <a:xfrm>
          <a:off x="0" y="0"/>
          <a:ext cx="0" cy="0"/>
          <a:chOff x="0" y="0"/>
          <a:chExt cx="0" cy="0"/>
        </a:xfrm>
      </p:grpSpPr>
      <p:sp>
        <p:nvSpPr>
          <p:cNvPr id="22" name="Picture Placeholder 8">
            <a:extLst>
              <a:ext uri="{FF2B5EF4-FFF2-40B4-BE49-F238E27FC236}">
                <a16:creationId xmlns:a16="http://schemas.microsoft.com/office/drawing/2014/main" id="{239972C1-1CC5-44CD-8765-71062EE01AFF}"/>
              </a:ext>
            </a:extLst>
          </p:cNvPr>
          <p:cNvSpPr>
            <a:spLocks noGrp="1"/>
          </p:cNvSpPr>
          <p:nvPr>
            <p:ph type="pic" sz="quarter" idx="30" hasCustomPrompt="1"/>
          </p:nvPr>
        </p:nvSpPr>
        <p:spPr>
          <a:xfrm>
            <a:off x="1455420" y="3108367"/>
            <a:ext cx="521208" cy="521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900">
                <a:solidFill>
                  <a:schemeClr val="tx1"/>
                </a:solidFill>
              </a:defRPr>
            </a:lvl1pPr>
          </a:lstStyle>
          <a:p>
            <a:r>
              <a:rPr lang="en-MY" dirty="0"/>
              <a:t>Image</a:t>
            </a:r>
          </a:p>
        </p:txBody>
      </p:sp>
      <p:sp>
        <p:nvSpPr>
          <p:cNvPr id="23" name="Picture Placeholder 8">
            <a:extLst>
              <a:ext uri="{FF2B5EF4-FFF2-40B4-BE49-F238E27FC236}">
                <a16:creationId xmlns:a16="http://schemas.microsoft.com/office/drawing/2014/main" id="{267D756E-4375-4695-AE84-745FA473D5F2}"/>
              </a:ext>
            </a:extLst>
          </p:cNvPr>
          <p:cNvSpPr>
            <a:spLocks noGrp="1"/>
          </p:cNvSpPr>
          <p:nvPr>
            <p:ph type="pic" sz="quarter" idx="31" hasCustomPrompt="1"/>
          </p:nvPr>
        </p:nvSpPr>
        <p:spPr>
          <a:xfrm>
            <a:off x="4852416" y="3108367"/>
            <a:ext cx="521208" cy="521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900">
                <a:solidFill>
                  <a:schemeClr val="tx1"/>
                </a:solidFill>
              </a:defRPr>
            </a:lvl1pPr>
          </a:lstStyle>
          <a:p>
            <a:r>
              <a:rPr lang="en-MY" dirty="0"/>
              <a:t>Image</a:t>
            </a:r>
          </a:p>
        </p:txBody>
      </p:sp>
      <p:sp>
        <p:nvSpPr>
          <p:cNvPr id="24" name="Picture Placeholder 8">
            <a:extLst>
              <a:ext uri="{FF2B5EF4-FFF2-40B4-BE49-F238E27FC236}">
                <a16:creationId xmlns:a16="http://schemas.microsoft.com/office/drawing/2014/main" id="{82BBB546-4041-467C-A9FA-AF974BB743ED}"/>
              </a:ext>
            </a:extLst>
          </p:cNvPr>
          <p:cNvSpPr>
            <a:spLocks noGrp="1"/>
          </p:cNvSpPr>
          <p:nvPr>
            <p:ph type="pic" sz="quarter" idx="32" hasCustomPrompt="1"/>
          </p:nvPr>
        </p:nvSpPr>
        <p:spPr>
          <a:xfrm>
            <a:off x="8364220" y="3108367"/>
            <a:ext cx="521208" cy="521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900">
                <a:solidFill>
                  <a:schemeClr val="tx1"/>
                </a:solidFill>
              </a:defRPr>
            </a:lvl1pPr>
          </a:lstStyle>
          <a:p>
            <a:r>
              <a:rPr lang="en-MY" dirty="0"/>
              <a:t>Image</a:t>
            </a:r>
          </a:p>
        </p:txBody>
      </p:sp>
      <p:sp>
        <p:nvSpPr>
          <p:cNvPr id="25" name="Picture Placeholder 8">
            <a:extLst>
              <a:ext uri="{FF2B5EF4-FFF2-40B4-BE49-F238E27FC236}">
                <a16:creationId xmlns:a16="http://schemas.microsoft.com/office/drawing/2014/main" id="{05596D81-D8BF-4B58-AFEB-0C082C1427D7}"/>
              </a:ext>
            </a:extLst>
          </p:cNvPr>
          <p:cNvSpPr>
            <a:spLocks noGrp="1"/>
          </p:cNvSpPr>
          <p:nvPr>
            <p:ph type="pic" sz="quarter" idx="33" hasCustomPrompt="1"/>
          </p:nvPr>
        </p:nvSpPr>
        <p:spPr>
          <a:xfrm>
            <a:off x="4853863" y="1650630"/>
            <a:ext cx="521208" cy="521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900">
                <a:solidFill>
                  <a:schemeClr val="tx1"/>
                </a:solidFill>
              </a:defRPr>
            </a:lvl1pPr>
          </a:lstStyle>
          <a:p>
            <a:r>
              <a:rPr lang="en-MY" dirty="0"/>
              <a:t>Image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3423735103"/>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userDrawn="1">
  <p:cSld name="Organization Chart 5">
    <p:spTree>
      <p:nvGrpSpPr>
        <p:cNvPr id="1" name=""/>
        <p:cNvGrpSpPr/>
        <p:nvPr/>
      </p:nvGrpSpPr>
      <p:grpSpPr>
        <a:xfrm>
          <a:off x="0" y="0"/>
          <a:ext cx="0" cy="0"/>
          <a:chOff x="0" y="0"/>
          <a:chExt cx="0" cy="0"/>
        </a:xfrm>
      </p:grpSpPr>
      <p:sp>
        <p:nvSpPr>
          <p:cNvPr id="167" name="Picture Placeholder 8">
            <a:extLst>
              <a:ext uri="{FF2B5EF4-FFF2-40B4-BE49-F238E27FC236}">
                <a16:creationId xmlns:a16="http://schemas.microsoft.com/office/drawing/2014/main" id="{0B4C5BC0-161D-405D-B44A-C359294637A1}"/>
              </a:ext>
            </a:extLst>
          </p:cNvPr>
          <p:cNvSpPr>
            <a:spLocks noGrp="1"/>
          </p:cNvSpPr>
          <p:nvPr>
            <p:ph type="pic" sz="quarter" idx="15" hasCustomPrompt="1"/>
          </p:nvPr>
        </p:nvSpPr>
        <p:spPr>
          <a:xfrm>
            <a:off x="4552655" y="1187880"/>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69" name="Picture Placeholder 8">
            <a:extLst>
              <a:ext uri="{FF2B5EF4-FFF2-40B4-BE49-F238E27FC236}">
                <a16:creationId xmlns:a16="http://schemas.microsoft.com/office/drawing/2014/main" id="{A3C10927-F781-46A0-A099-BB0BBE7D4322}"/>
              </a:ext>
            </a:extLst>
          </p:cNvPr>
          <p:cNvSpPr>
            <a:spLocks noGrp="1"/>
          </p:cNvSpPr>
          <p:nvPr>
            <p:ph type="pic" sz="quarter" idx="16" hasCustomPrompt="1"/>
          </p:nvPr>
        </p:nvSpPr>
        <p:spPr>
          <a:xfrm>
            <a:off x="5638800" y="2925563"/>
            <a:ext cx="914400" cy="9144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bg2"/>
            </a:solid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77" name="Picture Placeholder 8">
            <a:extLst>
              <a:ext uri="{FF2B5EF4-FFF2-40B4-BE49-F238E27FC236}">
                <a16:creationId xmlns:a16="http://schemas.microsoft.com/office/drawing/2014/main" id="{2FCA5839-7872-4514-AF2E-791BCBC1BE81}"/>
              </a:ext>
            </a:extLst>
          </p:cNvPr>
          <p:cNvSpPr>
            <a:spLocks noGrp="1"/>
          </p:cNvSpPr>
          <p:nvPr>
            <p:ph type="pic" sz="quarter" idx="23" hasCustomPrompt="1"/>
          </p:nvPr>
        </p:nvSpPr>
        <p:spPr>
          <a:xfrm>
            <a:off x="3358361" y="1001122"/>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78" name="Picture Placeholder 8">
            <a:extLst>
              <a:ext uri="{FF2B5EF4-FFF2-40B4-BE49-F238E27FC236}">
                <a16:creationId xmlns:a16="http://schemas.microsoft.com/office/drawing/2014/main" id="{EFA11C0F-56FF-4A0F-8F11-21844F678FF4}"/>
              </a:ext>
            </a:extLst>
          </p:cNvPr>
          <p:cNvSpPr>
            <a:spLocks noGrp="1"/>
          </p:cNvSpPr>
          <p:nvPr>
            <p:ph type="pic" sz="quarter" idx="24" hasCustomPrompt="1"/>
          </p:nvPr>
        </p:nvSpPr>
        <p:spPr>
          <a:xfrm>
            <a:off x="2280540" y="1427261"/>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79" name="Picture Placeholder 8">
            <a:extLst>
              <a:ext uri="{FF2B5EF4-FFF2-40B4-BE49-F238E27FC236}">
                <a16:creationId xmlns:a16="http://schemas.microsoft.com/office/drawing/2014/main" id="{86428624-FE8E-4FFB-BEBC-710D184D24F5}"/>
              </a:ext>
            </a:extLst>
          </p:cNvPr>
          <p:cNvSpPr>
            <a:spLocks noGrp="1"/>
          </p:cNvSpPr>
          <p:nvPr>
            <p:ph type="pic" sz="quarter" idx="25" hasCustomPrompt="1"/>
          </p:nvPr>
        </p:nvSpPr>
        <p:spPr>
          <a:xfrm>
            <a:off x="1670214" y="2471792"/>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80" name="Picture Placeholder 8">
            <a:extLst>
              <a:ext uri="{FF2B5EF4-FFF2-40B4-BE49-F238E27FC236}">
                <a16:creationId xmlns:a16="http://schemas.microsoft.com/office/drawing/2014/main" id="{6DCD676A-85B1-4C4A-9C2B-74261B5607CF}"/>
              </a:ext>
            </a:extLst>
          </p:cNvPr>
          <p:cNvSpPr>
            <a:spLocks noGrp="1"/>
          </p:cNvSpPr>
          <p:nvPr>
            <p:ph type="pic" sz="quarter" idx="26" hasCustomPrompt="1"/>
          </p:nvPr>
        </p:nvSpPr>
        <p:spPr>
          <a:xfrm>
            <a:off x="1662585" y="3575561"/>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81" name="Picture Placeholder 8">
            <a:extLst>
              <a:ext uri="{FF2B5EF4-FFF2-40B4-BE49-F238E27FC236}">
                <a16:creationId xmlns:a16="http://schemas.microsoft.com/office/drawing/2014/main" id="{DA3808B3-8D43-47DE-A650-F878D4474F92}"/>
              </a:ext>
            </a:extLst>
          </p:cNvPr>
          <p:cNvSpPr>
            <a:spLocks noGrp="1"/>
          </p:cNvSpPr>
          <p:nvPr>
            <p:ph type="pic" sz="quarter" idx="27" hasCustomPrompt="1"/>
          </p:nvPr>
        </p:nvSpPr>
        <p:spPr>
          <a:xfrm>
            <a:off x="2323811" y="4550710"/>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82" name="Picture Placeholder 8">
            <a:extLst>
              <a:ext uri="{FF2B5EF4-FFF2-40B4-BE49-F238E27FC236}">
                <a16:creationId xmlns:a16="http://schemas.microsoft.com/office/drawing/2014/main" id="{59B91156-8CA0-4400-9D36-F89FDB765184}"/>
              </a:ext>
            </a:extLst>
          </p:cNvPr>
          <p:cNvSpPr>
            <a:spLocks noGrp="1"/>
          </p:cNvSpPr>
          <p:nvPr>
            <p:ph type="pic" sz="quarter" idx="28" hasCustomPrompt="1"/>
          </p:nvPr>
        </p:nvSpPr>
        <p:spPr>
          <a:xfrm>
            <a:off x="3446475" y="494355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83" name="Picture Placeholder 8">
            <a:extLst>
              <a:ext uri="{FF2B5EF4-FFF2-40B4-BE49-F238E27FC236}">
                <a16:creationId xmlns:a16="http://schemas.microsoft.com/office/drawing/2014/main" id="{D71CAAF9-AEC2-4F1D-8EAA-1D42436837F1}"/>
              </a:ext>
            </a:extLst>
          </p:cNvPr>
          <p:cNvSpPr>
            <a:spLocks noGrp="1"/>
          </p:cNvSpPr>
          <p:nvPr>
            <p:ph type="pic" sz="quarter" idx="29" hasCustomPrompt="1"/>
          </p:nvPr>
        </p:nvSpPr>
        <p:spPr>
          <a:xfrm>
            <a:off x="4545060" y="475579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84" name="Picture Placeholder 8">
            <a:extLst>
              <a:ext uri="{FF2B5EF4-FFF2-40B4-BE49-F238E27FC236}">
                <a16:creationId xmlns:a16="http://schemas.microsoft.com/office/drawing/2014/main" id="{BD60C6E4-36A9-487E-AD74-F1D75BE2EED1}"/>
              </a:ext>
            </a:extLst>
          </p:cNvPr>
          <p:cNvSpPr>
            <a:spLocks noGrp="1"/>
          </p:cNvSpPr>
          <p:nvPr>
            <p:ph type="pic" sz="quarter" idx="30" hasCustomPrompt="1"/>
          </p:nvPr>
        </p:nvSpPr>
        <p:spPr>
          <a:xfrm>
            <a:off x="4023218" y="3743805"/>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85" name="Picture Placeholder 8">
            <a:extLst>
              <a:ext uri="{FF2B5EF4-FFF2-40B4-BE49-F238E27FC236}">
                <a16:creationId xmlns:a16="http://schemas.microsoft.com/office/drawing/2014/main" id="{6316BD0B-6DC2-4B48-A06A-5F7A0F89FB1A}"/>
              </a:ext>
            </a:extLst>
          </p:cNvPr>
          <p:cNvSpPr>
            <a:spLocks noGrp="1"/>
          </p:cNvSpPr>
          <p:nvPr>
            <p:ph type="pic" sz="quarter" idx="31" hasCustomPrompt="1"/>
          </p:nvPr>
        </p:nvSpPr>
        <p:spPr>
          <a:xfrm>
            <a:off x="2917636" y="3558298"/>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86" name="Picture Placeholder 8">
            <a:extLst>
              <a:ext uri="{FF2B5EF4-FFF2-40B4-BE49-F238E27FC236}">
                <a16:creationId xmlns:a16="http://schemas.microsoft.com/office/drawing/2014/main" id="{D4A16BB5-AD46-495C-8BC7-BEBEEA77BC3E}"/>
              </a:ext>
            </a:extLst>
          </p:cNvPr>
          <p:cNvSpPr>
            <a:spLocks noGrp="1"/>
          </p:cNvSpPr>
          <p:nvPr>
            <p:ph type="pic" sz="quarter" idx="32" hasCustomPrompt="1"/>
          </p:nvPr>
        </p:nvSpPr>
        <p:spPr>
          <a:xfrm>
            <a:off x="2917636" y="2420237"/>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187" name="Picture Placeholder 8">
            <a:extLst>
              <a:ext uri="{FF2B5EF4-FFF2-40B4-BE49-F238E27FC236}">
                <a16:creationId xmlns:a16="http://schemas.microsoft.com/office/drawing/2014/main" id="{90F84B1B-5EF2-4C93-92C0-606B080E4019}"/>
              </a:ext>
            </a:extLst>
          </p:cNvPr>
          <p:cNvSpPr>
            <a:spLocks noGrp="1"/>
          </p:cNvSpPr>
          <p:nvPr>
            <p:ph type="pic" sz="quarter" idx="33" hasCustomPrompt="1"/>
          </p:nvPr>
        </p:nvSpPr>
        <p:spPr>
          <a:xfrm>
            <a:off x="4053495" y="220342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15" name="Picture Placeholder 8">
            <a:extLst>
              <a:ext uri="{FF2B5EF4-FFF2-40B4-BE49-F238E27FC236}">
                <a16:creationId xmlns:a16="http://schemas.microsoft.com/office/drawing/2014/main" id="{4A883598-40F9-4E10-B266-6957BBA82AB1}"/>
              </a:ext>
            </a:extLst>
          </p:cNvPr>
          <p:cNvSpPr>
            <a:spLocks noGrp="1"/>
          </p:cNvSpPr>
          <p:nvPr>
            <p:ph type="pic" sz="quarter" idx="34" hasCustomPrompt="1"/>
          </p:nvPr>
        </p:nvSpPr>
        <p:spPr>
          <a:xfrm>
            <a:off x="6649049" y="1204692"/>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16" name="Picture Placeholder 8">
            <a:extLst>
              <a:ext uri="{FF2B5EF4-FFF2-40B4-BE49-F238E27FC236}">
                <a16:creationId xmlns:a16="http://schemas.microsoft.com/office/drawing/2014/main" id="{3BF05BFD-F662-471D-B251-9D42B382632A}"/>
              </a:ext>
            </a:extLst>
          </p:cNvPr>
          <p:cNvSpPr>
            <a:spLocks noGrp="1"/>
          </p:cNvSpPr>
          <p:nvPr>
            <p:ph type="pic" sz="quarter" idx="35" hasCustomPrompt="1"/>
          </p:nvPr>
        </p:nvSpPr>
        <p:spPr>
          <a:xfrm>
            <a:off x="7792718" y="999666"/>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17" name="Picture Placeholder 8">
            <a:extLst>
              <a:ext uri="{FF2B5EF4-FFF2-40B4-BE49-F238E27FC236}">
                <a16:creationId xmlns:a16="http://schemas.microsoft.com/office/drawing/2014/main" id="{6F9B5C56-8143-4C0D-8734-7081641B2B27}"/>
              </a:ext>
            </a:extLst>
          </p:cNvPr>
          <p:cNvSpPr>
            <a:spLocks noGrp="1"/>
          </p:cNvSpPr>
          <p:nvPr>
            <p:ph type="pic" sz="quarter" idx="36" hasCustomPrompt="1"/>
          </p:nvPr>
        </p:nvSpPr>
        <p:spPr>
          <a:xfrm>
            <a:off x="8903995" y="1442176"/>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18" name="Picture Placeholder 8">
            <a:extLst>
              <a:ext uri="{FF2B5EF4-FFF2-40B4-BE49-F238E27FC236}">
                <a16:creationId xmlns:a16="http://schemas.microsoft.com/office/drawing/2014/main" id="{6D9132E3-8A4D-4821-BEEC-6EBF339D65CB}"/>
              </a:ext>
            </a:extLst>
          </p:cNvPr>
          <p:cNvSpPr>
            <a:spLocks noGrp="1"/>
          </p:cNvSpPr>
          <p:nvPr>
            <p:ph type="pic" sz="quarter" idx="37" hasCustomPrompt="1"/>
          </p:nvPr>
        </p:nvSpPr>
        <p:spPr>
          <a:xfrm>
            <a:off x="9534045" y="2473656"/>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19" name="Picture Placeholder 8">
            <a:extLst>
              <a:ext uri="{FF2B5EF4-FFF2-40B4-BE49-F238E27FC236}">
                <a16:creationId xmlns:a16="http://schemas.microsoft.com/office/drawing/2014/main" id="{6A7F4C01-6C35-4582-B68D-802CC2592156}"/>
              </a:ext>
            </a:extLst>
          </p:cNvPr>
          <p:cNvSpPr>
            <a:spLocks noGrp="1"/>
          </p:cNvSpPr>
          <p:nvPr>
            <p:ph type="pic" sz="quarter" idx="38" hasCustomPrompt="1"/>
          </p:nvPr>
        </p:nvSpPr>
        <p:spPr>
          <a:xfrm>
            <a:off x="9563300" y="3575561"/>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20" name="Picture Placeholder 8">
            <a:extLst>
              <a:ext uri="{FF2B5EF4-FFF2-40B4-BE49-F238E27FC236}">
                <a16:creationId xmlns:a16="http://schemas.microsoft.com/office/drawing/2014/main" id="{9BC0C66E-8EFB-451F-B3F1-C17E8E7DBD29}"/>
              </a:ext>
            </a:extLst>
          </p:cNvPr>
          <p:cNvSpPr>
            <a:spLocks noGrp="1"/>
          </p:cNvSpPr>
          <p:nvPr>
            <p:ph type="pic" sz="quarter" idx="39" hasCustomPrompt="1"/>
          </p:nvPr>
        </p:nvSpPr>
        <p:spPr>
          <a:xfrm>
            <a:off x="8884217" y="4570885"/>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21" name="Picture Placeholder 8">
            <a:extLst>
              <a:ext uri="{FF2B5EF4-FFF2-40B4-BE49-F238E27FC236}">
                <a16:creationId xmlns:a16="http://schemas.microsoft.com/office/drawing/2014/main" id="{5BC5CBF4-87EE-43BE-B645-C7BAA2938F9A}"/>
              </a:ext>
            </a:extLst>
          </p:cNvPr>
          <p:cNvSpPr>
            <a:spLocks noGrp="1"/>
          </p:cNvSpPr>
          <p:nvPr>
            <p:ph type="pic" sz="quarter" idx="40" hasCustomPrompt="1"/>
          </p:nvPr>
        </p:nvSpPr>
        <p:spPr>
          <a:xfrm>
            <a:off x="7761603" y="496733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22" name="Picture Placeholder 8">
            <a:extLst>
              <a:ext uri="{FF2B5EF4-FFF2-40B4-BE49-F238E27FC236}">
                <a16:creationId xmlns:a16="http://schemas.microsoft.com/office/drawing/2014/main" id="{8AEE33F3-F875-46C8-B436-85AF77B6F03F}"/>
              </a:ext>
            </a:extLst>
          </p:cNvPr>
          <p:cNvSpPr>
            <a:spLocks noGrp="1"/>
          </p:cNvSpPr>
          <p:nvPr>
            <p:ph type="pic" sz="quarter" idx="41" hasCustomPrompt="1"/>
          </p:nvPr>
        </p:nvSpPr>
        <p:spPr>
          <a:xfrm>
            <a:off x="6662022" y="475579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23" name="Picture Placeholder 8">
            <a:extLst>
              <a:ext uri="{FF2B5EF4-FFF2-40B4-BE49-F238E27FC236}">
                <a16:creationId xmlns:a16="http://schemas.microsoft.com/office/drawing/2014/main" id="{4551C2B7-736E-4290-AD09-3979B00AEA5C}"/>
              </a:ext>
            </a:extLst>
          </p:cNvPr>
          <p:cNvSpPr>
            <a:spLocks noGrp="1"/>
          </p:cNvSpPr>
          <p:nvPr>
            <p:ph type="pic" sz="quarter" idx="42" hasCustomPrompt="1"/>
          </p:nvPr>
        </p:nvSpPr>
        <p:spPr>
          <a:xfrm>
            <a:off x="7174699" y="3714679"/>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24" name="Picture Placeholder 8">
            <a:extLst>
              <a:ext uri="{FF2B5EF4-FFF2-40B4-BE49-F238E27FC236}">
                <a16:creationId xmlns:a16="http://schemas.microsoft.com/office/drawing/2014/main" id="{470B5DCB-3499-4690-B98F-908E563759CB}"/>
              </a:ext>
            </a:extLst>
          </p:cNvPr>
          <p:cNvSpPr>
            <a:spLocks noGrp="1"/>
          </p:cNvSpPr>
          <p:nvPr>
            <p:ph type="pic" sz="quarter" idx="43" hasCustomPrompt="1"/>
          </p:nvPr>
        </p:nvSpPr>
        <p:spPr>
          <a:xfrm>
            <a:off x="8297296" y="3554288"/>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25" name="Picture Placeholder 8">
            <a:extLst>
              <a:ext uri="{FF2B5EF4-FFF2-40B4-BE49-F238E27FC236}">
                <a16:creationId xmlns:a16="http://schemas.microsoft.com/office/drawing/2014/main" id="{B7492971-0553-4F18-B156-2309E601A307}"/>
              </a:ext>
            </a:extLst>
          </p:cNvPr>
          <p:cNvSpPr>
            <a:spLocks noGrp="1"/>
          </p:cNvSpPr>
          <p:nvPr>
            <p:ph type="pic" sz="quarter" idx="44" hasCustomPrompt="1"/>
          </p:nvPr>
        </p:nvSpPr>
        <p:spPr>
          <a:xfrm>
            <a:off x="8297302" y="2455861"/>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226" name="Picture Placeholder 8">
            <a:extLst>
              <a:ext uri="{FF2B5EF4-FFF2-40B4-BE49-F238E27FC236}">
                <a16:creationId xmlns:a16="http://schemas.microsoft.com/office/drawing/2014/main" id="{65DCAFA3-E66E-41D0-B9F9-14845E8E7E67}"/>
              </a:ext>
            </a:extLst>
          </p:cNvPr>
          <p:cNvSpPr>
            <a:spLocks noGrp="1"/>
          </p:cNvSpPr>
          <p:nvPr>
            <p:ph type="pic" sz="quarter" idx="45" hasCustomPrompt="1"/>
          </p:nvPr>
        </p:nvSpPr>
        <p:spPr>
          <a:xfrm>
            <a:off x="7153405" y="2226725"/>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Tree>
    <p:extLst>
      <p:ext uri="{BB962C8B-B14F-4D97-AF65-F5344CB8AC3E}">
        <p14:creationId xmlns:p14="http://schemas.microsoft.com/office/powerpoint/2010/main" val="1194569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806043" y="11881344"/>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806043" y="6320959"/>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296000"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806043" y="90648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806043" y="14697816"/>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5</a:t>
            </a:r>
          </a:p>
        </p:txBody>
      </p:sp>
    </p:spTree>
    <p:extLst>
      <p:ext uri="{BB962C8B-B14F-4D97-AF65-F5344CB8AC3E}">
        <p14:creationId xmlns:p14="http://schemas.microsoft.com/office/powerpoint/2010/main" val="27446722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0.xml><?xml version="1.0" encoding="utf-8"?>
<p:sldLayout xmlns:a="http://schemas.openxmlformats.org/drawingml/2006/main" xmlns:r="http://schemas.openxmlformats.org/officeDocument/2006/relationships" xmlns:p="http://schemas.openxmlformats.org/presentationml/2006/main" preserve="1" userDrawn="1">
  <p:cSld name="Organization Chart 6">
    <p:spTree>
      <p:nvGrpSpPr>
        <p:cNvPr id="1" name=""/>
        <p:cNvGrpSpPr/>
        <p:nvPr/>
      </p:nvGrpSpPr>
      <p:grpSpPr>
        <a:xfrm>
          <a:off x="0" y="0"/>
          <a:ext cx="0" cy="0"/>
          <a:chOff x="0" y="0"/>
          <a:chExt cx="0" cy="0"/>
        </a:xfrm>
      </p:grpSpPr>
      <p:sp>
        <p:nvSpPr>
          <p:cNvPr id="33" name="Picture Placeholder 8">
            <a:extLst>
              <a:ext uri="{FF2B5EF4-FFF2-40B4-BE49-F238E27FC236}">
                <a16:creationId xmlns:a16="http://schemas.microsoft.com/office/drawing/2014/main" id="{044D5865-E328-4EBA-A882-4D6E9AF95340}"/>
              </a:ext>
            </a:extLst>
          </p:cNvPr>
          <p:cNvSpPr>
            <a:spLocks noGrp="1"/>
          </p:cNvSpPr>
          <p:nvPr>
            <p:ph type="pic" sz="quarter" idx="16" hasCustomPrompt="1"/>
          </p:nvPr>
        </p:nvSpPr>
        <p:spPr>
          <a:xfrm>
            <a:off x="5181600" y="2286964"/>
            <a:ext cx="1828800" cy="18288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4" name="Picture Placeholder 8">
            <a:extLst>
              <a:ext uri="{FF2B5EF4-FFF2-40B4-BE49-F238E27FC236}">
                <a16:creationId xmlns:a16="http://schemas.microsoft.com/office/drawing/2014/main" id="{E8C130C9-0D03-4956-B952-6B7AE1EBB75B}"/>
              </a:ext>
            </a:extLst>
          </p:cNvPr>
          <p:cNvSpPr>
            <a:spLocks noGrp="1"/>
          </p:cNvSpPr>
          <p:nvPr>
            <p:ph type="pic" sz="quarter" idx="17" hasCustomPrompt="1"/>
          </p:nvPr>
        </p:nvSpPr>
        <p:spPr>
          <a:xfrm>
            <a:off x="7718198" y="2561284"/>
            <a:ext cx="1280160" cy="12801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
        <p:nvSpPr>
          <p:cNvPr id="35" name="Picture Placeholder 8">
            <a:extLst>
              <a:ext uri="{FF2B5EF4-FFF2-40B4-BE49-F238E27FC236}">
                <a16:creationId xmlns:a16="http://schemas.microsoft.com/office/drawing/2014/main" id="{41D987BD-6224-4583-9A01-262F00509256}"/>
              </a:ext>
            </a:extLst>
          </p:cNvPr>
          <p:cNvSpPr>
            <a:spLocks noGrp="1"/>
          </p:cNvSpPr>
          <p:nvPr>
            <p:ph type="pic" sz="quarter" idx="18" hasCustomPrompt="1"/>
          </p:nvPr>
        </p:nvSpPr>
        <p:spPr>
          <a:xfrm>
            <a:off x="3185970" y="2561284"/>
            <a:ext cx="1280160" cy="12801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defRPr>
            </a:lvl1pPr>
          </a:lstStyle>
          <a:p>
            <a:r>
              <a:rPr lang="en-MY" dirty="0"/>
              <a:t>Image</a:t>
            </a:r>
          </a:p>
        </p:txBody>
      </p:sp>
    </p:spTree>
    <p:extLst>
      <p:ext uri="{BB962C8B-B14F-4D97-AF65-F5344CB8AC3E}">
        <p14:creationId xmlns:p14="http://schemas.microsoft.com/office/powerpoint/2010/main" val="2750449141"/>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userDrawn="1">
  <p:cSld name="Organization Chart 7">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298595"/>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preserve="1" userDrawn="1">
  <p:cSld name="3 images with text">
    <p:spTree>
      <p:nvGrpSpPr>
        <p:cNvPr id="1" name=""/>
        <p:cNvGrpSpPr/>
        <p:nvPr/>
      </p:nvGrpSpPr>
      <p:grpSpPr>
        <a:xfrm>
          <a:off x="0" y="0"/>
          <a:ext cx="0" cy="0"/>
          <a:chOff x="0" y="0"/>
          <a:chExt cx="0" cy="0"/>
        </a:xfrm>
      </p:grpSpPr>
      <p:sp>
        <p:nvSpPr>
          <p:cNvPr id="18" name="Picture Placeholder 8">
            <a:extLst>
              <a:ext uri="{FF2B5EF4-FFF2-40B4-BE49-F238E27FC236}">
                <a16:creationId xmlns:a16="http://schemas.microsoft.com/office/drawing/2014/main" id="{6B399F20-7C1F-46F7-984A-DA150D319A0E}"/>
              </a:ext>
            </a:extLst>
          </p:cNvPr>
          <p:cNvSpPr>
            <a:spLocks noGrp="1"/>
          </p:cNvSpPr>
          <p:nvPr>
            <p:ph type="pic" sz="quarter" idx="10" hasCustomPrompt="1"/>
          </p:nvPr>
        </p:nvSpPr>
        <p:spPr>
          <a:xfrm>
            <a:off x="608407" y="345967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
        <p:nvSpPr>
          <p:cNvPr id="19" name="Picture Placeholder 8">
            <a:extLst>
              <a:ext uri="{FF2B5EF4-FFF2-40B4-BE49-F238E27FC236}">
                <a16:creationId xmlns:a16="http://schemas.microsoft.com/office/drawing/2014/main" id="{D4DC8B00-8E7D-4B36-B790-44162359D93D}"/>
              </a:ext>
            </a:extLst>
          </p:cNvPr>
          <p:cNvSpPr>
            <a:spLocks noGrp="1"/>
          </p:cNvSpPr>
          <p:nvPr>
            <p:ph type="pic" sz="quarter" idx="11" hasCustomPrompt="1"/>
          </p:nvPr>
        </p:nvSpPr>
        <p:spPr>
          <a:xfrm>
            <a:off x="4267200" y="62503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
        <p:nvSpPr>
          <p:cNvPr id="20" name="Picture Placeholder 8">
            <a:extLst>
              <a:ext uri="{FF2B5EF4-FFF2-40B4-BE49-F238E27FC236}">
                <a16:creationId xmlns:a16="http://schemas.microsoft.com/office/drawing/2014/main" id="{C5C828A6-2BC3-4A33-895E-282CE088EC74}"/>
              </a:ext>
            </a:extLst>
          </p:cNvPr>
          <p:cNvSpPr>
            <a:spLocks noGrp="1"/>
          </p:cNvSpPr>
          <p:nvPr>
            <p:ph type="pic" sz="quarter" idx="12" hasCustomPrompt="1"/>
          </p:nvPr>
        </p:nvSpPr>
        <p:spPr>
          <a:xfrm>
            <a:off x="7925993" y="345967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797648784"/>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preserve="1" userDrawn="1">
  <p:cSld name="3 images with text 2">
    <p:spTree>
      <p:nvGrpSpPr>
        <p:cNvPr id="1" name=""/>
        <p:cNvGrpSpPr/>
        <p:nvPr/>
      </p:nvGrpSpPr>
      <p:grpSpPr>
        <a:xfrm>
          <a:off x="0" y="0"/>
          <a:ext cx="0" cy="0"/>
          <a:chOff x="0" y="0"/>
          <a:chExt cx="0" cy="0"/>
        </a:xfrm>
      </p:grpSpPr>
      <p:sp>
        <p:nvSpPr>
          <p:cNvPr id="18" name="Picture Placeholder 8">
            <a:extLst>
              <a:ext uri="{FF2B5EF4-FFF2-40B4-BE49-F238E27FC236}">
                <a16:creationId xmlns:a16="http://schemas.microsoft.com/office/drawing/2014/main" id="{6B399F20-7C1F-46F7-984A-DA150D319A0E}"/>
              </a:ext>
            </a:extLst>
          </p:cNvPr>
          <p:cNvSpPr>
            <a:spLocks noGrp="1"/>
          </p:cNvSpPr>
          <p:nvPr>
            <p:ph type="pic" sz="quarter" idx="10" hasCustomPrompt="1"/>
          </p:nvPr>
        </p:nvSpPr>
        <p:spPr>
          <a:xfrm>
            <a:off x="608407" y="62503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
        <p:nvSpPr>
          <p:cNvPr id="19" name="Picture Placeholder 8">
            <a:extLst>
              <a:ext uri="{FF2B5EF4-FFF2-40B4-BE49-F238E27FC236}">
                <a16:creationId xmlns:a16="http://schemas.microsoft.com/office/drawing/2014/main" id="{D4DC8B00-8E7D-4B36-B790-44162359D93D}"/>
              </a:ext>
            </a:extLst>
          </p:cNvPr>
          <p:cNvSpPr>
            <a:spLocks noGrp="1"/>
          </p:cNvSpPr>
          <p:nvPr>
            <p:ph type="pic" sz="quarter" idx="11" hasCustomPrompt="1"/>
          </p:nvPr>
        </p:nvSpPr>
        <p:spPr>
          <a:xfrm>
            <a:off x="4267200" y="345967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
        <p:nvSpPr>
          <p:cNvPr id="20" name="Picture Placeholder 8">
            <a:extLst>
              <a:ext uri="{FF2B5EF4-FFF2-40B4-BE49-F238E27FC236}">
                <a16:creationId xmlns:a16="http://schemas.microsoft.com/office/drawing/2014/main" id="{C5C828A6-2BC3-4A33-895E-282CE088EC74}"/>
              </a:ext>
            </a:extLst>
          </p:cNvPr>
          <p:cNvSpPr>
            <a:spLocks noGrp="1"/>
          </p:cNvSpPr>
          <p:nvPr>
            <p:ph type="pic" sz="quarter" idx="12" hasCustomPrompt="1"/>
          </p:nvPr>
        </p:nvSpPr>
        <p:spPr>
          <a:xfrm>
            <a:off x="7925993" y="62503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1067084412"/>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preserve="1" userDrawn="1">
  <p:cSld name="1/ 4 images">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EEADD8A4-B769-4D8A-9278-A71EC01C4C87}"/>
              </a:ext>
            </a:extLst>
          </p:cNvPr>
          <p:cNvSpPr>
            <a:spLocks noGrp="1"/>
          </p:cNvSpPr>
          <p:nvPr>
            <p:ph type="pic" sz="quarter" idx="10" hasCustomPrompt="1"/>
          </p:nvPr>
        </p:nvSpPr>
        <p:spPr>
          <a:xfrm>
            <a:off x="0" y="0"/>
            <a:ext cx="3054096" cy="6858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1</a:t>
            </a:r>
          </a:p>
        </p:txBody>
      </p:sp>
    </p:spTree>
    <p:extLst>
      <p:ext uri="{BB962C8B-B14F-4D97-AF65-F5344CB8AC3E}">
        <p14:creationId xmlns:p14="http://schemas.microsoft.com/office/powerpoint/2010/main" val="942216567"/>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preserve="1" userDrawn="1">
  <p:cSld name="2/ 4 images">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4E63CE1-9C33-4246-BBF7-5AB1147C2188}"/>
              </a:ext>
            </a:extLst>
          </p:cNvPr>
          <p:cNvSpPr>
            <a:spLocks noGrp="1"/>
          </p:cNvSpPr>
          <p:nvPr>
            <p:ph type="pic" sz="quarter" idx="10" hasCustomPrompt="1"/>
          </p:nvPr>
        </p:nvSpPr>
        <p:spPr>
          <a:xfrm>
            <a:off x="3054096" y="0"/>
            <a:ext cx="3054096" cy="6858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2</a:t>
            </a:r>
          </a:p>
        </p:txBody>
      </p:sp>
    </p:spTree>
    <p:extLst>
      <p:ext uri="{BB962C8B-B14F-4D97-AF65-F5344CB8AC3E}">
        <p14:creationId xmlns:p14="http://schemas.microsoft.com/office/powerpoint/2010/main" val="2605806639"/>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preserve="1" userDrawn="1">
  <p:cSld name="3/ 4 images">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6769D50F-9678-42EA-A10A-87EDA49577C7}"/>
              </a:ext>
            </a:extLst>
          </p:cNvPr>
          <p:cNvSpPr>
            <a:spLocks noGrp="1"/>
          </p:cNvSpPr>
          <p:nvPr>
            <p:ph type="pic" sz="quarter" idx="10" hasCustomPrompt="1"/>
          </p:nvPr>
        </p:nvSpPr>
        <p:spPr>
          <a:xfrm>
            <a:off x="6108192" y="0"/>
            <a:ext cx="3054096" cy="6858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3</a:t>
            </a:r>
          </a:p>
        </p:txBody>
      </p:sp>
    </p:spTree>
    <p:extLst>
      <p:ext uri="{BB962C8B-B14F-4D97-AF65-F5344CB8AC3E}">
        <p14:creationId xmlns:p14="http://schemas.microsoft.com/office/powerpoint/2010/main" val="914872325"/>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preserve="1" userDrawn="1">
  <p:cSld name="4/ 4 images">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B6F21E6F-DBA5-44F3-B07B-220A96805C8B}"/>
              </a:ext>
            </a:extLst>
          </p:cNvPr>
          <p:cNvSpPr>
            <a:spLocks noGrp="1"/>
          </p:cNvSpPr>
          <p:nvPr>
            <p:ph type="pic" sz="quarter" idx="10" hasCustomPrompt="1"/>
          </p:nvPr>
        </p:nvSpPr>
        <p:spPr>
          <a:xfrm>
            <a:off x="9162288" y="0"/>
            <a:ext cx="3054096" cy="6858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4</a:t>
            </a:r>
          </a:p>
        </p:txBody>
      </p:sp>
    </p:spTree>
    <p:extLst>
      <p:ext uri="{BB962C8B-B14F-4D97-AF65-F5344CB8AC3E}">
        <p14:creationId xmlns:p14="http://schemas.microsoft.com/office/powerpoint/2010/main" val="3887922268"/>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preserve="1" userDrawn="1">
  <p:cSld name="3 images - 1">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44E795CB-3F02-4EFB-9CF7-D0B14483C2D0}"/>
              </a:ext>
            </a:extLst>
          </p:cNvPr>
          <p:cNvSpPr>
            <a:spLocks noGrp="1"/>
          </p:cNvSpPr>
          <p:nvPr>
            <p:ph type="pic" sz="quarter" idx="10" hasCustomPrompt="1"/>
          </p:nvPr>
        </p:nvSpPr>
        <p:spPr>
          <a:xfrm>
            <a:off x="6120384" y="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
        <p:nvSpPr>
          <p:cNvPr id="11" name="Picture Placeholder 8">
            <a:extLst>
              <a:ext uri="{FF2B5EF4-FFF2-40B4-BE49-F238E27FC236}">
                <a16:creationId xmlns:a16="http://schemas.microsoft.com/office/drawing/2014/main" id="{60AAFA2F-71C9-400C-8723-C36AC4DF6AF5}"/>
              </a:ext>
            </a:extLst>
          </p:cNvPr>
          <p:cNvSpPr>
            <a:spLocks noGrp="1"/>
          </p:cNvSpPr>
          <p:nvPr>
            <p:ph type="pic" sz="quarter" idx="11" hasCustomPrompt="1"/>
          </p:nvPr>
        </p:nvSpPr>
        <p:spPr>
          <a:xfrm>
            <a:off x="-1" y="2286000"/>
            <a:ext cx="6120385" cy="2286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
        <p:nvSpPr>
          <p:cNvPr id="12" name="Picture Placeholder 8">
            <a:extLst>
              <a:ext uri="{FF2B5EF4-FFF2-40B4-BE49-F238E27FC236}">
                <a16:creationId xmlns:a16="http://schemas.microsoft.com/office/drawing/2014/main" id="{38A557DE-D5DD-4FA4-B87C-8A5DDFF73DDA}"/>
              </a:ext>
            </a:extLst>
          </p:cNvPr>
          <p:cNvSpPr>
            <a:spLocks noGrp="1"/>
          </p:cNvSpPr>
          <p:nvPr>
            <p:ph type="pic" sz="quarter" idx="12" hasCustomPrompt="1"/>
          </p:nvPr>
        </p:nvSpPr>
        <p:spPr>
          <a:xfrm>
            <a:off x="6120384" y="457200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953786683"/>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preserve="1" userDrawn="1">
  <p:cSld name="3 images - 2">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44E795CB-3F02-4EFB-9CF7-D0B14483C2D0}"/>
              </a:ext>
            </a:extLst>
          </p:cNvPr>
          <p:cNvSpPr>
            <a:spLocks noGrp="1"/>
          </p:cNvSpPr>
          <p:nvPr>
            <p:ph type="pic" sz="quarter" idx="10" hasCustomPrompt="1"/>
          </p:nvPr>
        </p:nvSpPr>
        <p:spPr>
          <a:xfrm>
            <a:off x="0" y="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
        <p:nvSpPr>
          <p:cNvPr id="11" name="Picture Placeholder 8">
            <a:extLst>
              <a:ext uri="{FF2B5EF4-FFF2-40B4-BE49-F238E27FC236}">
                <a16:creationId xmlns:a16="http://schemas.microsoft.com/office/drawing/2014/main" id="{60AAFA2F-71C9-400C-8723-C36AC4DF6AF5}"/>
              </a:ext>
            </a:extLst>
          </p:cNvPr>
          <p:cNvSpPr>
            <a:spLocks noGrp="1"/>
          </p:cNvSpPr>
          <p:nvPr>
            <p:ph type="pic" sz="quarter" idx="11" hasCustomPrompt="1"/>
          </p:nvPr>
        </p:nvSpPr>
        <p:spPr>
          <a:xfrm>
            <a:off x="6096000" y="228600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
        <p:nvSpPr>
          <p:cNvPr id="12" name="Picture Placeholder 8">
            <a:extLst>
              <a:ext uri="{FF2B5EF4-FFF2-40B4-BE49-F238E27FC236}">
                <a16:creationId xmlns:a16="http://schemas.microsoft.com/office/drawing/2014/main" id="{38A557DE-D5DD-4FA4-B87C-8A5DDFF73DDA}"/>
              </a:ext>
            </a:extLst>
          </p:cNvPr>
          <p:cNvSpPr>
            <a:spLocks noGrp="1"/>
          </p:cNvSpPr>
          <p:nvPr>
            <p:ph type="pic" sz="quarter" idx="12" hasCustomPrompt="1"/>
          </p:nvPr>
        </p:nvSpPr>
        <p:spPr>
          <a:xfrm>
            <a:off x="0" y="457200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9499592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806043" y="9087344"/>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295357"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4757" y="-2051282"/>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806043" y="632808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806043" y="11903816"/>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5</a:t>
            </a:r>
          </a:p>
        </p:txBody>
      </p:sp>
    </p:spTree>
    <p:extLst>
      <p:ext uri="{BB962C8B-B14F-4D97-AF65-F5344CB8AC3E}">
        <p14:creationId xmlns:p14="http://schemas.microsoft.com/office/powerpoint/2010/main" val="17635416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0.xml><?xml version="1.0" encoding="utf-8"?>
<p:sldLayout xmlns:a="http://schemas.openxmlformats.org/drawingml/2006/main" xmlns:r="http://schemas.openxmlformats.org/officeDocument/2006/relationships" xmlns:p="http://schemas.openxmlformats.org/presentationml/2006/main" preserve="1" userDrawn="1">
  <p:cSld name="Images 12">
    <p:spTree>
      <p:nvGrpSpPr>
        <p:cNvPr id="1" name=""/>
        <p:cNvGrpSpPr/>
        <p:nvPr/>
      </p:nvGrpSpPr>
      <p:grpSpPr>
        <a:xfrm>
          <a:off x="0" y="0"/>
          <a:ext cx="0" cy="0"/>
          <a:chOff x="0" y="0"/>
          <a:chExt cx="0" cy="0"/>
        </a:xfrm>
      </p:grpSpPr>
      <p:sp>
        <p:nvSpPr>
          <p:cNvPr id="35" name="Picture Placeholder 8">
            <a:extLst>
              <a:ext uri="{FF2B5EF4-FFF2-40B4-BE49-F238E27FC236}">
                <a16:creationId xmlns:a16="http://schemas.microsoft.com/office/drawing/2014/main" id="{A07FE811-3899-4933-8BDA-247CEB65A534}"/>
              </a:ext>
            </a:extLst>
          </p:cNvPr>
          <p:cNvSpPr>
            <a:spLocks noGrp="1"/>
          </p:cNvSpPr>
          <p:nvPr>
            <p:ph type="pic" sz="quarter" idx="10" hasCustomPrompt="1"/>
          </p:nvPr>
        </p:nvSpPr>
        <p:spPr>
          <a:xfrm>
            <a:off x="92597" y="105913"/>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37" name="Picture Placeholder 8">
            <a:extLst>
              <a:ext uri="{FF2B5EF4-FFF2-40B4-BE49-F238E27FC236}">
                <a16:creationId xmlns:a16="http://schemas.microsoft.com/office/drawing/2014/main" id="{82D90691-24DF-4E32-9FDC-47A7AEF3AAD0}"/>
              </a:ext>
            </a:extLst>
          </p:cNvPr>
          <p:cNvSpPr>
            <a:spLocks noGrp="1"/>
          </p:cNvSpPr>
          <p:nvPr>
            <p:ph type="pic" sz="quarter" idx="12" hasCustomPrompt="1"/>
          </p:nvPr>
        </p:nvSpPr>
        <p:spPr>
          <a:xfrm>
            <a:off x="4928751" y="105913"/>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38" name="Picture Placeholder 8">
            <a:extLst>
              <a:ext uri="{FF2B5EF4-FFF2-40B4-BE49-F238E27FC236}">
                <a16:creationId xmlns:a16="http://schemas.microsoft.com/office/drawing/2014/main" id="{A75AF2CC-BD8C-4192-B345-D290DFBC1431}"/>
              </a:ext>
            </a:extLst>
          </p:cNvPr>
          <p:cNvSpPr>
            <a:spLocks noGrp="1"/>
          </p:cNvSpPr>
          <p:nvPr>
            <p:ph type="pic" sz="quarter" idx="13" hasCustomPrompt="1"/>
          </p:nvPr>
        </p:nvSpPr>
        <p:spPr>
          <a:xfrm>
            <a:off x="7346828" y="105913"/>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39" name="Picture Placeholder 8">
            <a:extLst>
              <a:ext uri="{FF2B5EF4-FFF2-40B4-BE49-F238E27FC236}">
                <a16:creationId xmlns:a16="http://schemas.microsoft.com/office/drawing/2014/main" id="{77847559-78FC-40D0-8B35-1D5B2FF75B18}"/>
              </a:ext>
            </a:extLst>
          </p:cNvPr>
          <p:cNvSpPr>
            <a:spLocks noGrp="1"/>
          </p:cNvSpPr>
          <p:nvPr>
            <p:ph type="pic" sz="quarter" idx="14" hasCustomPrompt="1"/>
          </p:nvPr>
        </p:nvSpPr>
        <p:spPr>
          <a:xfrm>
            <a:off x="9764905" y="105913"/>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40" name="Picture Placeholder 8">
            <a:extLst>
              <a:ext uri="{FF2B5EF4-FFF2-40B4-BE49-F238E27FC236}">
                <a16:creationId xmlns:a16="http://schemas.microsoft.com/office/drawing/2014/main" id="{E22E7396-7BA7-4BB0-B445-4F1DFCA150D5}"/>
              </a:ext>
            </a:extLst>
          </p:cNvPr>
          <p:cNvSpPr>
            <a:spLocks noGrp="1"/>
          </p:cNvSpPr>
          <p:nvPr>
            <p:ph type="pic" sz="quarter" idx="15" hasCustomPrompt="1"/>
          </p:nvPr>
        </p:nvSpPr>
        <p:spPr>
          <a:xfrm>
            <a:off x="92597" y="2359152"/>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41" name="Picture Placeholder 8">
            <a:extLst>
              <a:ext uri="{FF2B5EF4-FFF2-40B4-BE49-F238E27FC236}">
                <a16:creationId xmlns:a16="http://schemas.microsoft.com/office/drawing/2014/main" id="{1D0C9FFC-2493-4D2B-8980-624D63B91B83}"/>
              </a:ext>
            </a:extLst>
          </p:cNvPr>
          <p:cNvSpPr>
            <a:spLocks noGrp="1"/>
          </p:cNvSpPr>
          <p:nvPr>
            <p:ph type="pic" sz="quarter" idx="16" hasCustomPrompt="1"/>
          </p:nvPr>
        </p:nvSpPr>
        <p:spPr>
          <a:xfrm>
            <a:off x="2510674" y="2359152"/>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43" name="Picture Placeholder 8">
            <a:extLst>
              <a:ext uri="{FF2B5EF4-FFF2-40B4-BE49-F238E27FC236}">
                <a16:creationId xmlns:a16="http://schemas.microsoft.com/office/drawing/2014/main" id="{BB272A9B-F15E-4387-A5C7-3165E3F18B28}"/>
              </a:ext>
            </a:extLst>
          </p:cNvPr>
          <p:cNvSpPr>
            <a:spLocks noGrp="1"/>
          </p:cNvSpPr>
          <p:nvPr>
            <p:ph type="pic" sz="quarter" idx="18" hasCustomPrompt="1"/>
          </p:nvPr>
        </p:nvSpPr>
        <p:spPr>
          <a:xfrm>
            <a:off x="7346828" y="2359152"/>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44" name="Picture Placeholder 8">
            <a:extLst>
              <a:ext uri="{FF2B5EF4-FFF2-40B4-BE49-F238E27FC236}">
                <a16:creationId xmlns:a16="http://schemas.microsoft.com/office/drawing/2014/main" id="{20F8B96F-AA47-4A79-BE24-11BAB9B30436}"/>
              </a:ext>
            </a:extLst>
          </p:cNvPr>
          <p:cNvSpPr>
            <a:spLocks noGrp="1"/>
          </p:cNvSpPr>
          <p:nvPr>
            <p:ph type="pic" sz="quarter" idx="19" hasCustomPrompt="1"/>
          </p:nvPr>
        </p:nvSpPr>
        <p:spPr>
          <a:xfrm>
            <a:off x="9764905" y="2359152"/>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45" name="Picture Placeholder 8">
            <a:extLst>
              <a:ext uri="{FF2B5EF4-FFF2-40B4-BE49-F238E27FC236}">
                <a16:creationId xmlns:a16="http://schemas.microsoft.com/office/drawing/2014/main" id="{221C2B63-0D84-4402-8E47-CDBB431CF83F}"/>
              </a:ext>
            </a:extLst>
          </p:cNvPr>
          <p:cNvSpPr>
            <a:spLocks noGrp="1"/>
          </p:cNvSpPr>
          <p:nvPr>
            <p:ph type="pic" sz="quarter" idx="20" hasCustomPrompt="1"/>
          </p:nvPr>
        </p:nvSpPr>
        <p:spPr>
          <a:xfrm>
            <a:off x="92597" y="4612391"/>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46" name="Picture Placeholder 8">
            <a:extLst>
              <a:ext uri="{FF2B5EF4-FFF2-40B4-BE49-F238E27FC236}">
                <a16:creationId xmlns:a16="http://schemas.microsoft.com/office/drawing/2014/main" id="{0904C7AF-1D52-43D4-AA91-6517173892BF}"/>
              </a:ext>
            </a:extLst>
          </p:cNvPr>
          <p:cNvSpPr>
            <a:spLocks noGrp="1"/>
          </p:cNvSpPr>
          <p:nvPr>
            <p:ph type="pic" sz="quarter" idx="21" hasCustomPrompt="1"/>
          </p:nvPr>
        </p:nvSpPr>
        <p:spPr>
          <a:xfrm>
            <a:off x="2510674" y="4612391"/>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47" name="Picture Placeholder 8">
            <a:extLst>
              <a:ext uri="{FF2B5EF4-FFF2-40B4-BE49-F238E27FC236}">
                <a16:creationId xmlns:a16="http://schemas.microsoft.com/office/drawing/2014/main" id="{17C69FF0-197B-4869-85CD-B16E044D58BC}"/>
              </a:ext>
            </a:extLst>
          </p:cNvPr>
          <p:cNvSpPr>
            <a:spLocks noGrp="1"/>
          </p:cNvSpPr>
          <p:nvPr>
            <p:ph type="pic" sz="quarter" idx="22" hasCustomPrompt="1"/>
          </p:nvPr>
        </p:nvSpPr>
        <p:spPr>
          <a:xfrm>
            <a:off x="4928751" y="4612391"/>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
        <p:nvSpPr>
          <p:cNvPr id="49" name="Picture Placeholder 8">
            <a:extLst>
              <a:ext uri="{FF2B5EF4-FFF2-40B4-BE49-F238E27FC236}">
                <a16:creationId xmlns:a16="http://schemas.microsoft.com/office/drawing/2014/main" id="{A9A2E652-BE71-48F6-ACE3-B6F152A0C265}"/>
              </a:ext>
            </a:extLst>
          </p:cNvPr>
          <p:cNvSpPr>
            <a:spLocks noGrp="1"/>
          </p:cNvSpPr>
          <p:nvPr>
            <p:ph type="pic" sz="quarter" idx="24" hasCustomPrompt="1"/>
          </p:nvPr>
        </p:nvSpPr>
        <p:spPr>
          <a:xfrm>
            <a:off x="9764905" y="4612391"/>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1683708759"/>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userDrawn="1">
  <p:cSld name="Image Slideshow 1">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12B9569-A117-474D-B0B5-E54FA4A8A5E2}"/>
              </a:ext>
            </a:extLst>
          </p:cNvPr>
          <p:cNvSpPr>
            <a:spLocks noGrp="1"/>
          </p:cNvSpPr>
          <p:nvPr>
            <p:ph type="pic" sz="quarter" idx="10" hasCustomPrompt="1"/>
          </p:nvPr>
        </p:nvSpPr>
        <p:spPr>
          <a:xfrm>
            <a:off x="1041721"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1</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4" name="Picture Placeholder 4">
            <a:extLst>
              <a:ext uri="{FF2B5EF4-FFF2-40B4-BE49-F238E27FC236}">
                <a16:creationId xmlns:a16="http://schemas.microsoft.com/office/drawing/2014/main" id="{A2067C6C-2076-4AD2-A525-049E26929611}"/>
              </a:ext>
            </a:extLst>
          </p:cNvPr>
          <p:cNvSpPr>
            <a:spLocks noGrp="1"/>
          </p:cNvSpPr>
          <p:nvPr>
            <p:ph type="pic" sz="quarter" idx="11" hasCustomPrompt="1"/>
          </p:nvPr>
        </p:nvSpPr>
        <p:spPr>
          <a:xfrm>
            <a:off x="12222480"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2</a:t>
            </a:r>
          </a:p>
        </p:txBody>
      </p:sp>
      <p:sp>
        <p:nvSpPr>
          <p:cNvPr id="16" name="Picture Placeholder 4">
            <a:extLst>
              <a:ext uri="{FF2B5EF4-FFF2-40B4-BE49-F238E27FC236}">
                <a16:creationId xmlns:a16="http://schemas.microsoft.com/office/drawing/2014/main" id="{2B707FA2-AD19-454E-8ACA-EF536892BC8C}"/>
              </a:ext>
            </a:extLst>
          </p:cNvPr>
          <p:cNvSpPr>
            <a:spLocks noGrp="1"/>
          </p:cNvSpPr>
          <p:nvPr>
            <p:ph type="pic" sz="quarter" idx="12" hasCustomPrompt="1"/>
          </p:nvPr>
        </p:nvSpPr>
        <p:spPr>
          <a:xfrm>
            <a:off x="23342279"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3</a:t>
            </a:r>
          </a:p>
        </p:txBody>
      </p:sp>
      <p:sp>
        <p:nvSpPr>
          <p:cNvPr id="18" name="Picture Placeholder 4">
            <a:extLst>
              <a:ext uri="{FF2B5EF4-FFF2-40B4-BE49-F238E27FC236}">
                <a16:creationId xmlns:a16="http://schemas.microsoft.com/office/drawing/2014/main" id="{EB5E6BAD-358A-4A58-8757-291459B2B6B0}"/>
              </a:ext>
            </a:extLst>
          </p:cNvPr>
          <p:cNvSpPr>
            <a:spLocks noGrp="1"/>
          </p:cNvSpPr>
          <p:nvPr>
            <p:ph type="pic" sz="quarter" idx="13" hasCustomPrompt="1"/>
          </p:nvPr>
        </p:nvSpPr>
        <p:spPr>
          <a:xfrm>
            <a:off x="34492558"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4</a:t>
            </a:r>
          </a:p>
        </p:txBody>
      </p:sp>
    </p:spTree>
    <p:extLst>
      <p:ext uri="{BB962C8B-B14F-4D97-AF65-F5344CB8AC3E}">
        <p14:creationId xmlns:p14="http://schemas.microsoft.com/office/powerpoint/2010/main" val="674193896"/>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preserve="1" userDrawn="1">
  <p:cSld name="Image Slideshow 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12B9569-A117-474D-B0B5-E54FA4A8A5E2}"/>
              </a:ext>
            </a:extLst>
          </p:cNvPr>
          <p:cNvSpPr>
            <a:spLocks noGrp="1"/>
          </p:cNvSpPr>
          <p:nvPr>
            <p:ph type="pic" sz="quarter" idx="10" hasCustomPrompt="1"/>
          </p:nvPr>
        </p:nvSpPr>
        <p:spPr>
          <a:xfrm>
            <a:off x="-10104120"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1</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4" name="Picture Placeholder 4">
            <a:extLst>
              <a:ext uri="{FF2B5EF4-FFF2-40B4-BE49-F238E27FC236}">
                <a16:creationId xmlns:a16="http://schemas.microsoft.com/office/drawing/2014/main" id="{A2067C6C-2076-4AD2-A525-049E26929611}"/>
              </a:ext>
            </a:extLst>
          </p:cNvPr>
          <p:cNvSpPr>
            <a:spLocks noGrp="1"/>
          </p:cNvSpPr>
          <p:nvPr>
            <p:ph type="pic" sz="quarter" idx="11" hasCustomPrompt="1"/>
          </p:nvPr>
        </p:nvSpPr>
        <p:spPr>
          <a:xfrm>
            <a:off x="1046159"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2</a:t>
            </a:r>
          </a:p>
        </p:txBody>
      </p:sp>
      <p:sp>
        <p:nvSpPr>
          <p:cNvPr id="16" name="Picture Placeholder 4">
            <a:extLst>
              <a:ext uri="{FF2B5EF4-FFF2-40B4-BE49-F238E27FC236}">
                <a16:creationId xmlns:a16="http://schemas.microsoft.com/office/drawing/2014/main" id="{2B707FA2-AD19-454E-8ACA-EF536892BC8C}"/>
              </a:ext>
            </a:extLst>
          </p:cNvPr>
          <p:cNvSpPr>
            <a:spLocks noGrp="1"/>
          </p:cNvSpPr>
          <p:nvPr>
            <p:ph type="pic" sz="quarter" idx="12" hasCustomPrompt="1"/>
          </p:nvPr>
        </p:nvSpPr>
        <p:spPr>
          <a:xfrm>
            <a:off x="12237078"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3</a:t>
            </a:r>
          </a:p>
        </p:txBody>
      </p:sp>
      <p:sp>
        <p:nvSpPr>
          <p:cNvPr id="18" name="Picture Placeholder 4">
            <a:extLst>
              <a:ext uri="{FF2B5EF4-FFF2-40B4-BE49-F238E27FC236}">
                <a16:creationId xmlns:a16="http://schemas.microsoft.com/office/drawing/2014/main" id="{EB5E6BAD-358A-4A58-8757-291459B2B6B0}"/>
              </a:ext>
            </a:extLst>
          </p:cNvPr>
          <p:cNvSpPr>
            <a:spLocks noGrp="1"/>
          </p:cNvSpPr>
          <p:nvPr>
            <p:ph type="pic" sz="quarter" idx="13" hasCustomPrompt="1"/>
          </p:nvPr>
        </p:nvSpPr>
        <p:spPr>
          <a:xfrm>
            <a:off x="23346717"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4</a:t>
            </a:r>
          </a:p>
        </p:txBody>
      </p:sp>
    </p:spTree>
    <p:extLst>
      <p:ext uri="{BB962C8B-B14F-4D97-AF65-F5344CB8AC3E}">
        <p14:creationId xmlns:p14="http://schemas.microsoft.com/office/powerpoint/2010/main" val="2940403479"/>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userDrawn="1">
  <p:cSld name="Image Slideshow 3">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12B9569-A117-474D-B0B5-E54FA4A8A5E2}"/>
              </a:ext>
            </a:extLst>
          </p:cNvPr>
          <p:cNvSpPr>
            <a:spLocks noGrp="1"/>
          </p:cNvSpPr>
          <p:nvPr>
            <p:ph type="pic" sz="quarter" idx="10" hasCustomPrompt="1"/>
          </p:nvPr>
        </p:nvSpPr>
        <p:spPr>
          <a:xfrm>
            <a:off x="-21277845"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1</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4" name="Picture Placeholder 4">
            <a:extLst>
              <a:ext uri="{FF2B5EF4-FFF2-40B4-BE49-F238E27FC236}">
                <a16:creationId xmlns:a16="http://schemas.microsoft.com/office/drawing/2014/main" id="{A2067C6C-2076-4AD2-A525-049E26929611}"/>
              </a:ext>
            </a:extLst>
          </p:cNvPr>
          <p:cNvSpPr>
            <a:spLocks noGrp="1"/>
          </p:cNvSpPr>
          <p:nvPr>
            <p:ph type="pic" sz="quarter" idx="11" hasCustomPrompt="1"/>
          </p:nvPr>
        </p:nvSpPr>
        <p:spPr>
          <a:xfrm>
            <a:off x="-10127566"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2</a:t>
            </a:r>
          </a:p>
        </p:txBody>
      </p:sp>
      <p:sp>
        <p:nvSpPr>
          <p:cNvPr id="16" name="Picture Placeholder 4">
            <a:extLst>
              <a:ext uri="{FF2B5EF4-FFF2-40B4-BE49-F238E27FC236}">
                <a16:creationId xmlns:a16="http://schemas.microsoft.com/office/drawing/2014/main" id="{2B707FA2-AD19-454E-8ACA-EF536892BC8C}"/>
              </a:ext>
            </a:extLst>
          </p:cNvPr>
          <p:cNvSpPr>
            <a:spLocks noGrp="1"/>
          </p:cNvSpPr>
          <p:nvPr>
            <p:ph type="pic" sz="quarter" idx="12" hasCustomPrompt="1"/>
          </p:nvPr>
        </p:nvSpPr>
        <p:spPr>
          <a:xfrm>
            <a:off x="1022713"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3</a:t>
            </a:r>
          </a:p>
        </p:txBody>
      </p:sp>
      <p:sp>
        <p:nvSpPr>
          <p:cNvPr id="18" name="Picture Placeholder 4">
            <a:extLst>
              <a:ext uri="{FF2B5EF4-FFF2-40B4-BE49-F238E27FC236}">
                <a16:creationId xmlns:a16="http://schemas.microsoft.com/office/drawing/2014/main" id="{EB5E6BAD-358A-4A58-8757-291459B2B6B0}"/>
              </a:ext>
            </a:extLst>
          </p:cNvPr>
          <p:cNvSpPr>
            <a:spLocks noGrp="1"/>
          </p:cNvSpPr>
          <p:nvPr>
            <p:ph type="pic" sz="quarter" idx="13" hasCustomPrompt="1"/>
          </p:nvPr>
        </p:nvSpPr>
        <p:spPr>
          <a:xfrm>
            <a:off x="12254272"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4</a:t>
            </a:r>
          </a:p>
        </p:txBody>
      </p:sp>
    </p:spTree>
    <p:extLst>
      <p:ext uri="{BB962C8B-B14F-4D97-AF65-F5344CB8AC3E}">
        <p14:creationId xmlns:p14="http://schemas.microsoft.com/office/powerpoint/2010/main" val="3800643420"/>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userDrawn="1">
  <p:cSld name="Image Slideshow 4">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12B9569-A117-474D-B0B5-E54FA4A8A5E2}"/>
              </a:ext>
            </a:extLst>
          </p:cNvPr>
          <p:cNvSpPr>
            <a:spLocks noGrp="1"/>
          </p:cNvSpPr>
          <p:nvPr>
            <p:ph type="pic" sz="quarter" idx="10" hasCustomPrompt="1"/>
          </p:nvPr>
        </p:nvSpPr>
        <p:spPr>
          <a:xfrm>
            <a:off x="-32425069"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1</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4" name="Picture Placeholder 4">
            <a:extLst>
              <a:ext uri="{FF2B5EF4-FFF2-40B4-BE49-F238E27FC236}">
                <a16:creationId xmlns:a16="http://schemas.microsoft.com/office/drawing/2014/main" id="{A2067C6C-2076-4AD2-A525-049E26929611}"/>
              </a:ext>
            </a:extLst>
          </p:cNvPr>
          <p:cNvSpPr>
            <a:spLocks noGrp="1"/>
          </p:cNvSpPr>
          <p:nvPr>
            <p:ph type="pic" sz="quarter" idx="11" hasCustomPrompt="1"/>
          </p:nvPr>
        </p:nvSpPr>
        <p:spPr>
          <a:xfrm>
            <a:off x="-21274790"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2</a:t>
            </a:r>
          </a:p>
        </p:txBody>
      </p:sp>
      <p:sp>
        <p:nvSpPr>
          <p:cNvPr id="16" name="Picture Placeholder 4">
            <a:extLst>
              <a:ext uri="{FF2B5EF4-FFF2-40B4-BE49-F238E27FC236}">
                <a16:creationId xmlns:a16="http://schemas.microsoft.com/office/drawing/2014/main" id="{2B707FA2-AD19-454E-8ACA-EF536892BC8C}"/>
              </a:ext>
            </a:extLst>
          </p:cNvPr>
          <p:cNvSpPr>
            <a:spLocks noGrp="1"/>
          </p:cNvSpPr>
          <p:nvPr>
            <p:ph type="pic" sz="quarter" idx="12" hasCustomPrompt="1"/>
          </p:nvPr>
        </p:nvSpPr>
        <p:spPr>
          <a:xfrm>
            <a:off x="-10124511"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3</a:t>
            </a:r>
          </a:p>
        </p:txBody>
      </p:sp>
      <p:sp>
        <p:nvSpPr>
          <p:cNvPr id="18" name="Picture Placeholder 4">
            <a:extLst>
              <a:ext uri="{FF2B5EF4-FFF2-40B4-BE49-F238E27FC236}">
                <a16:creationId xmlns:a16="http://schemas.microsoft.com/office/drawing/2014/main" id="{EB5E6BAD-358A-4A58-8757-291459B2B6B0}"/>
              </a:ext>
            </a:extLst>
          </p:cNvPr>
          <p:cNvSpPr>
            <a:spLocks noGrp="1"/>
          </p:cNvSpPr>
          <p:nvPr>
            <p:ph type="pic" sz="quarter" idx="13" hasCustomPrompt="1"/>
          </p:nvPr>
        </p:nvSpPr>
        <p:spPr>
          <a:xfrm>
            <a:off x="1025768"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Image 4</a:t>
            </a:r>
          </a:p>
        </p:txBody>
      </p:sp>
    </p:spTree>
    <p:extLst>
      <p:ext uri="{BB962C8B-B14F-4D97-AF65-F5344CB8AC3E}">
        <p14:creationId xmlns:p14="http://schemas.microsoft.com/office/powerpoint/2010/main" val="982606297"/>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preserve="1" userDrawn="1">
  <p:cSld name="Quotes 1">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49BA652E-8DCB-411C-BDCC-2A28B7A37C8C}"/>
              </a:ext>
            </a:extLst>
          </p:cNvPr>
          <p:cNvSpPr>
            <a:spLocks noGrp="1"/>
          </p:cNvSpPr>
          <p:nvPr>
            <p:ph type="pic" sz="quarter" idx="10" hasCustomPrompt="1"/>
          </p:nvPr>
        </p:nvSpPr>
        <p:spPr>
          <a:xfrm>
            <a:off x="1900177" y="1076325"/>
            <a:ext cx="4572000" cy="4572000"/>
          </a:xfrm>
          <a:prstGeom prst="ellipse">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1848654794"/>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preserve="1" userDrawn="1">
  <p:cSld name="Quotes 2">
    <p:spTree>
      <p:nvGrpSpPr>
        <p:cNvPr id="1" name=""/>
        <p:cNvGrpSpPr/>
        <p:nvPr/>
      </p:nvGrpSpPr>
      <p:grpSpPr>
        <a:xfrm>
          <a:off x="0" y="0"/>
          <a:ext cx="0" cy="0"/>
          <a:chOff x="0" y="0"/>
          <a:chExt cx="0" cy="0"/>
        </a:xfrm>
      </p:grpSpPr>
      <p:sp>
        <p:nvSpPr>
          <p:cNvPr id="10" name="Picture Placeholder 13">
            <a:extLst>
              <a:ext uri="{FF2B5EF4-FFF2-40B4-BE49-F238E27FC236}">
                <a16:creationId xmlns:a16="http://schemas.microsoft.com/office/drawing/2014/main" id="{612E3448-F2EF-451E-8014-86C006CB70CD}"/>
              </a:ext>
            </a:extLst>
          </p:cNvPr>
          <p:cNvSpPr>
            <a:spLocks noGrp="1"/>
          </p:cNvSpPr>
          <p:nvPr>
            <p:ph type="pic" sz="quarter" idx="10" hasCustomPrompt="1"/>
          </p:nvPr>
        </p:nvSpPr>
        <p:spPr>
          <a:xfrm>
            <a:off x="5482137" y="4343866"/>
            <a:ext cx="1216152" cy="1216152"/>
          </a:xfrm>
          <a:prstGeom prst="ellipse">
            <a:avLst/>
          </a:prstGeom>
          <a:pattFill prst="wdDnDiag">
            <a:fgClr>
              <a:schemeClr val="bg1">
                <a:lumMod val="90000"/>
                <a:lumOff val="10000"/>
              </a:schemeClr>
            </a:fgClr>
            <a:bgClr>
              <a:schemeClr val="bg1"/>
            </a:bgClr>
          </a:pattFill>
          <a:ln w="63500">
            <a:solidFill>
              <a:schemeClr val="accent1"/>
            </a:solidFill>
          </a:ln>
        </p:spPr>
        <p:txBody>
          <a:bodyPr anchor="ctr"/>
          <a:lstStyle>
            <a:lvl1pPr algn="ctr">
              <a:buNone/>
              <a:defRPr sz="1600"/>
            </a:lvl1pPr>
          </a:lstStyle>
          <a:p>
            <a:r>
              <a:rPr lang="en-US" dirty="0"/>
              <a:t>image</a:t>
            </a:r>
          </a:p>
        </p:txBody>
      </p:sp>
    </p:spTree>
    <p:extLst>
      <p:ext uri="{BB962C8B-B14F-4D97-AF65-F5344CB8AC3E}">
        <p14:creationId xmlns:p14="http://schemas.microsoft.com/office/powerpoint/2010/main" val="943544892"/>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preserve="1" userDrawn="1">
  <p:cSld name="Quotes 3">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B5671677-28D2-48BB-A020-FECB56CA25A5}"/>
              </a:ext>
            </a:extLst>
          </p:cNvPr>
          <p:cNvSpPr>
            <a:spLocks noGrp="1"/>
          </p:cNvSpPr>
          <p:nvPr>
            <p:ph type="pic" sz="quarter" idx="13"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2604375271"/>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preserve="1" userDrawn="1">
  <p:cSld name="Quotes 4">
    <p:spTree>
      <p:nvGrpSpPr>
        <p:cNvPr id="1" name=""/>
        <p:cNvGrpSpPr/>
        <p:nvPr/>
      </p:nvGrpSpPr>
      <p:grpSpPr>
        <a:xfrm>
          <a:off x="0" y="0"/>
          <a:ext cx="0" cy="0"/>
          <a:chOff x="0" y="0"/>
          <a:chExt cx="0" cy="0"/>
        </a:xfrm>
      </p:grpSpPr>
      <p:sp>
        <p:nvSpPr>
          <p:cNvPr id="5" name="Picture Placeholder 13">
            <a:extLst>
              <a:ext uri="{FF2B5EF4-FFF2-40B4-BE49-F238E27FC236}">
                <a16:creationId xmlns:a16="http://schemas.microsoft.com/office/drawing/2014/main" id="{95106253-7B8B-487B-A3B6-10B45F3CCF4D}"/>
              </a:ext>
            </a:extLst>
          </p:cNvPr>
          <p:cNvSpPr>
            <a:spLocks noGrp="1"/>
          </p:cNvSpPr>
          <p:nvPr>
            <p:ph type="pic" sz="quarter" idx="10" hasCustomPrompt="1"/>
          </p:nvPr>
        </p:nvSpPr>
        <p:spPr>
          <a:xfrm>
            <a:off x="1905000" y="1950334"/>
            <a:ext cx="2743200" cy="2743200"/>
          </a:xfrm>
          <a:prstGeom prst="ellipse">
            <a:avLst/>
          </a:prstGeom>
          <a:pattFill prst="wdDnDiag">
            <a:fgClr>
              <a:schemeClr val="bg1">
                <a:lumMod val="90000"/>
                <a:lumOff val="10000"/>
              </a:schemeClr>
            </a:fgClr>
            <a:bgClr>
              <a:schemeClr val="bg1"/>
            </a:bgClr>
          </a:pattFill>
          <a:ln w="127000">
            <a:solidFill>
              <a:schemeClr val="bg1"/>
            </a:solidFill>
          </a:ln>
        </p:spPr>
        <p:txBody>
          <a:bodyPr anchor="ctr"/>
          <a:lstStyle>
            <a:lvl1pPr algn="ctr">
              <a:buNone/>
              <a:defRPr sz="1600"/>
            </a:lvl1pPr>
          </a:lstStyle>
          <a:p>
            <a:r>
              <a:rPr lang="en-US" dirty="0"/>
              <a:t>image</a:t>
            </a:r>
          </a:p>
        </p:txBody>
      </p:sp>
    </p:spTree>
    <p:extLst>
      <p:ext uri="{BB962C8B-B14F-4D97-AF65-F5344CB8AC3E}">
        <p14:creationId xmlns:p14="http://schemas.microsoft.com/office/powerpoint/2010/main" val="3006151124"/>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preserve="1" userDrawn="1">
  <p:cSld name="Quotes 5">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C407F8FC-B8EA-4353-B23A-7B6DEE78F41A}"/>
              </a:ext>
            </a:extLst>
          </p:cNvPr>
          <p:cNvSpPr>
            <a:spLocks noGrp="1"/>
          </p:cNvSpPr>
          <p:nvPr>
            <p:ph type="pic" sz="quarter" idx="13" hasCustomPrompt="1"/>
          </p:nvPr>
        </p:nvSpPr>
        <p:spPr>
          <a:xfrm>
            <a:off x="0" y="0"/>
            <a:ext cx="3310358" cy="6858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3822444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806043" y="6383300"/>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804757" y="-2106500"/>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4757" y="-4924258"/>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295357"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806043" y="9199772"/>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5</a:t>
            </a:r>
          </a:p>
        </p:txBody>
      </p:sp>
    </p:spTree>
    <p:extLst>
      <p:ext uri="{BB962C8B-B14F-4D97-AF65-F5344CB8AC3E}">
        <p14:creationId xmlns:p14="http://schemas.microsoft.com/office/powerpoint/2010/main" val="24457122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0.xml><?xml version="1.0" encoding="utf-8"?>
<p:sldLayout xmlns:a="http://schemas.openxmlformats.org/drawingml/2006/main" xmlns:r="http://schemas.openxmlformats.org/officeDocument/2006/relationships" xmlns:p="http://schemas.openxmlformats.org/presentationml/2006/main" preserve="1" userDrawn="1">
  <p:cSld name="Quotes 6">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C407F8FC-B8EA-4353-B23A-7B6DEE78F41A}"/>
              </a:ext>
            </a:extLst>
          </p:cNvPr>
          <p:cNvSpPr>
            <a:spLocks noGrp="1"/>
          </p:cNvSpPr>
          <p:nvPr>
            <p:ph type="pic" sz="quarter" idx="13"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42618651"/>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preserve="1" userDrawn="1">
  <p:cSld name="Title page - Timelin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4042529746"/>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preserve="1" userDrawn="1">
  <p:cSld name="Basic page - Timelin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6757471"/>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preserve="1" userDrawn="1">
  <p:cSld name="Title page 2 - Image Timelin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4657725" y="2695575"/>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6" name="Picture Placeholder 4">
            <a:extLst>
              <a:ext uri="{FF2B5EF4-FFF2-40B4-BE49-F238E27FC236}">
                <a16:creationId xmlns:a16="http://schemas.microsoft.com/office/drawing/2014/main" id="{C7F13A08-E9ED-4281-B741-77C0AC79596E}"/>
              </a:ext>
            </a:extLst>
          </p:cNvPr>
          <p:cNvSpPr>
            <a:spLocks noGrp="1"/>
          </p:cNvSpPr>
          <p:nvPr>
            <p:ph type="pic" sz="quarter" idx="11" hasCustomPrompt="1"/>
          </p:nvPr>
        </p:nvSpPr>
        <p:spPr>
          <a:xfrm>
            <a:off x="4657725" y="4876800"/>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Tree>
    <p:extLst>
      <p:ext uri="{BB962C8B-B14F-4D97-AF65-F5344CB8AC3E}">
        <p14:creationId xmlns:p14="http://schemas.microsoft.com/office/powerpoint/2010/main" val="42568041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4.xml><?xml version="1.0" encoding="utf-8"?>
<p:sldLayout xmlns:a="http://schemas.openxmlformats.org/drawingml/2006/main" xmlns:r="http://schemas.openxmlformats.org/officeDocument/2006/relationships" xmlns:p="http://schemas.openxmlformats.org/presentationml/2006/main" preserve="1" userDrawn="1">
  <p:cSld name="Basic page - Image Timelin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4657725" y="2695575"/>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6" name="Picture Placeholder 4">
            <a:extLst>
              <a:ext uri="{FF2B5EF4-FFF2-40B4-BE49-F238E27FC236}">
                <a16:creationId xmlns:a16="http://schemas.microsoft.com/office/drawing/2014/main" id="{C7F13A08-E9ED-4281-B741-77C0AC79596E}"/>
              </a:ext>
            </a:extLst>
          </p:cNvPr>
          <p:cNvSpPr>
            <a:spLocks noGrp="1"/>
          </p:cNvSpPr>
          <p:nvPr>
            <p:ph type="pic" sz="quarter" idx="11" hasCustomPrompt="1"/>
          </p:nvPr>
        </p:nvSpPr>
        <p:spPr>
          <a:xfrm>
            <a:off x="4657725" y="4876800"/>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
        <p:nvSpPr>
          <p:cNvPr id="7" name="Picture Placeholder 4">
            <a:extLst>
              <a:ext uri="{FF2B5EF4-FFF2-40B4-BE49-F238E27FC236}">
                <a16:creationId xmlns:a16="http://schemas.microsoft.com/office/drawing/2014/main" id="{D48610BC-16D8-4FC8-8F41-D980AE3077C3}"/>
              </a:ext>
            </a:extLst>
          </p:cNvPr>
          <p:cNvSpPr>
            <a:spLocks noGrp="1"/>
          </p:cNvSpPr>
          <p:nvPr>
            <p:ph type="pic" sz="quarter" idx="12" hasCustomPrompt="1"/>
          </p:nvPr>
        </p:nvSpPr>
        <p:spPr>
          <a:xfrm>
            <a:off x="4648200" y="533400"/>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Tree>
    <p:extLst>
      <p:ext uri="{BB962C8B-B14F-4D97-AF65-F5344CB8AC3E}">
        <p14:creationId xmlns:p14="http://schemas.microsoft.com/office/powerpoint/2010/main" val="1062878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5.xml><?xml version="1.0" encoding="utf-8"?>
<p:sldLayout xmlns:a="http://schemas.openxmlformats.org/drawingml/2006/main" xmlns:r="http://schemas.openxmlformats.org/officeDocument/2006/relationships" xmlns:p="http://schemas.openxmlformats.org/presentationml/2006/main" preserve="1" userDrawn="1">
  <p:cSld name="Basic page 2 - Image Timelin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4657725" y="2695575"/>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7" name="Picture Placeholder 4">
            <a:extLst>
              <a:ext uri="{FF2B5EF4-FFF2-40B4-BE49-F238E27FC236}">
                <a16:creationId xmlns:a16="http://schemas.microsoft.com/office/drawing/2014/main" id="{D48610BC-16D8-4FC8-8F41-D980AE3077C3}"/>
              </a:ext>
            </a:extLst>
          </p:cNvPr>
          <p:cNvSpPr>
            <a:spLocks noGrp="1"/>
          </p:cNvSpPr>
          <p:nvPr>
            <p:ph type="pic" sz="quarter" idx="12" hasCustomPrompt="1"/>
          </p:nvPr>
        </p:nvSpPr>
        <p:spPr>
          <a:xfrm>
            <a:off x="4648200" y="533400"/>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Tree>
    <p:extLst>
      <p:ext uri="{BB962C8B-B14F-4D97-AF65-F5344CB8AC3E}">
        <p14:creationId xmlns:p14="http://schemas.microsoft.com/office/powerpoint/2010/main" val="21634194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6.xml><?xml version="1.0" encoding="utf-8"?>
<p:sldLayout xmlns:a="http://schemas.openxmlformats.org/drawingml/2006/main" xmlns:r="http://schemas.openxmlformats.org/officeDocument/2006/relationships" xmlns:p="http://schemas.openxmlformats.org/presentationml/2006/main" preserve="1" userDrawn="1">
  <p:cSld name="Image Timeline 2">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D48610BC-16D8-4FC8-8F41-D980AE3077C3}"/>
              </a:ext>
            </a:extLst>
          </p:cNvPr>
          <p:cNvSpPr>
            <a:spLocks noGrp="1"/>
          </p:cNvSpPr>
          <p:nvPr>
            <p:ph type="pic" sz="quarter" idx="12" hasCustomPrompt="1"/>
          </p:nvPr>
        </p:nvSpPr>
        <p:spPr>
          <a:xfrm>
            <a:off x="3047999"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
        <p:nvSpPr>
          <p:cNvPr id="9" name="Picture Placeholder 4">
            <a:extLst>
              <a:ext uri="{FF2B5EF4-FFF2-40B4-BE49-F238E27FC236}">
                <a16:creationId xmlns:a16="http://schemas.microsoft.com/office/drawing/2014/main" id="{2A9E646E-AB96-44BA-B223-4263DB52642A}"/>
              </a:ext>
            </a:extLst>
          </p:cNvPr>
          <p:cNvSpPr>
            <a:spLocks noGrp="1"/>
          </p:cNvSpPr>
          <p:nvPr>
            <p:ph type="pic" sz="quarter" idx="13" hasCustomPrompt="1"/>
          </p:nvPr>
        </p:nvSpPr>
        <p:spPr>
          <a:xfrm>
            <a:off x="6092951"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
        <p:nvSpPr>
          <p:cNvPr id="10" name="Picture Placeholder 4">
            <a:extLst>
              <a:ext uri="{FF2B5EF4-FFF2-40B4-BE49-F238E27FC236}">
                <a16:creationId xmlns:a16="http://schemas.microsoft.com/office/drawing/2014/main" id="{6C695DD6-1C52-4BBB-BD4A-875BD44DAB48}"/>
              </a:ext>
            </a:extLst>
          </p:cNvPr>
          <p:cNvSpPr>
            <a:spLocks noGrp="1"/>
          </p:cNvSpPr>
          <p:nvPr>
            <p:ph type="pic" sz="quarter" idx="14" hasCustomPrompt="1"/>
          </p:nvPr>
        </p:nvSpPr>
        <p:spPr>
          <a:xfrm>
            <a:off x="9137903"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Tree>
    <p:extLst>
      <p:ext uri="{BB962C8B-B14F-4D97-AF65-F5344CB8AC3E}">
        <p14:creationId xmlns:p14="http://schemas.microsoft.com/office/powerpoint/2010/main" val="22275967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7.xml><?xml version="1.0" encoding="utf-8"?>
<p:sldLayout xmlns:a="http://schemas.openxmlformats.org/drawingml/2006/main" xmlns:r="http://schemas.openxmlformats.org/officeDocument/2006/relationships" xmlns:p="http://schemas.openxmlformats.org/presentationml/2006/main" preserve="1" userDrawn="1">
  <p:cSld name="1_Image Timeline 2">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D48610BC-16D8-4FC8-8F41-D980AE3077C3}"/>
              </a:ext>
            </a:extLst>
          </p:cNvPr>
          <p:cNvSpPr>
            <a:spLocks noGrp="1"/>
          </p:cNvSpPr>
          <p:nvPr>
            <p:ph type="pic" sz="quarter" idx="12" hasCustomPrompt="1"/>
          </p:nvPr>
        </p:nvSpPr>
        <p:spPr>
          <a:xfrm>
            <a:off x="6096"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
        <p:nvSpPr>
          <p:cNvPr id="9" name="Picture Placeholder 4">
            <a:extLst>
              <a:ext uri="{FF2B5EF4-FFF2-40B4-BE49-F238E27FC236}">
                <a16:creationId xmlns:a16="http://schemas.microsoft.com/office/drawing/2014/main" id="{2A9E646E-AB96-44BA-B223-4263DB52642A}"/>
              </a:ext>
            </a:extLst>
          </p:cNvPr>
          <p:cNvSpPr>
            <a:spLocks noGrp="1"/>
          </p:cNvSpPr>
          <p:nvPr>
            <p:ph type="pic" sz="quarter" idx="13" hasCustomPrompt="1"/>
          </p:nvPr>
        </p:nvSpPr>
        <p:spPr>
          <a:xfrm>
            <a:off x="3051048"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
        <p:nvSpPr>
          <p:cNvPr id="10" name="Picture Placeholder 4">
            <a:extLst>
              <a:ext uri="{FF2B5EF4-FFF2-40B4-BE49-F238E27FC236}">
                <a16:creationId xmlns:a16="http://schemas.microsoft.com/office/drawing/2014/main" id="{6C695DD6-1C52-4BBB-BD4A-875BD44DAB48}"/>
              </a:ext>
            </a:extLst>
          </p:cNvPr>
          <p:cNvSpPr>
            <a:spLocks noGrp="1"/>
          </p:cNvSpPr>
          <p:nvPr>
            <p:ph type="pic" sz="quarter" idx="14" hasCustomPrompt="1"/>
          </p:nvPr>
        </p:nvSpPr>
        <p:spPr>
          <a:xfrm>
            <a:off x="6096000"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defRPr>
            </a:lvl1pPr>
          </a:lstStyle>
          <a:p>
            <a:r>
              <a:rPr lang="en-MY" dirty="0"/>
              <a:t>Insert your image here</a:t>
            </a:r>
          </a:p>
        </p:txBody>
      </p:sp>
    </p:spTree>
    <p:extLst>
      <p:ext uri="{BB962C8B-B14F-4D97-AF65-F5344CB8AC3E}">
        <p14:creationId xmlns:p14="http://schemas.microsoft.com/office/powerpoint/2010/main" val="39128942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8.xml><?xml version="1.0" encoding="utf-8"?>
<p:sldLayout xmlns:a="http://schemas.openxmlformats.org/drawingml/2006/main" xmlns:r="http://schemas.openxmlformats.org/officeDocument/2006/relationships" xmlns:p="http://schemas.openxmlformats.org/presentationml/2006/main" preserve="1" userDrawn="1">
  <p:cSld name=" Image Timeline 3">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685076" y="1711627"/>
            <a:ext cx="2468880" cy="3584448"/>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14" name="Picture Placeholder 4">
            <a:extLst>
              <a:ext uri="{FF2B5EF4-FFF2-40B4-BE49-F238E27FC236}">
                <a16:creationId xmlns:a16="http://schemas.microsoft.com/office/drawing/2014/main" id="{5DF77074-9E02-4EDE-ADEC-20BB7226C1FE}"/>
              </a:ext>
            </a:extLst>
          </p:cNvPr>
          <p:cNvSpPr>
            <a:spLocks noGrp="1"/>
          </p:cNvSpPr>
          <p:nvPr>
            <p:ph type="pic" sz="quarter" idx="12" hasCustomPrompt="1"/>
          </p:nvPr>
        </p:nvSpPr>
        <p:spPr>
          <a:xfrm>
            <a:off x="3479224" y="1711627"/>
            <a:ext cx="2468880" cy="3584448"/>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15" name="Picture Placeholder 4">
            <a:extLst>
              <a:ext uri="{FF2B5EF4-FFF2-40B4-BE49-F238E27FC236}">
                <a16:creationId xmlns:a16="http://schemas.microsoft.com/office/drawing/2014/main" id="{6CA2167E-9435-4A6A-BEAE-A1AC5A5D336B}"/>
              </a:ext>
            </a:extLst>
          </p:cNvPr>
          <p:cNvSpPr>
            <a:spLocks noGrp="1"/>
          </p:cNvSpPr>
          <p:nvPr>
            <p:ph type="pic" sz="quarter" idx="13" hasCustomPrompt="1"/>
          </p:nvPr>
        </p:nvSpPr>
        <p:spPr>
          <a:xfrm>
            <a:off x="6273372" y="1711627"/>
            <a:ext cx="2468880" cy="3584448"/>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16" name="Picture Placeholder 4">
            <a:extLst>
              <a:ext uri="{FF2B5EF4-FFF2-40B4-BE49-F238E27FC236}">
                <a16:creationId xmlns:a16="http://schemas.microsoft.com/office/drawing/2014/main" id="{49A2505A-688A-4995-8380-650E617030CB}"/>
              </a:ext>
            </a:extLst>
          </p:cNvPr>
          <p:cNvSpPr>
            <a:spLocks noGrp="1"/>
          </p:cNvSpPr>
          <p:nvPr>
            <p:ph type="pic" sz="quarter" idx="14" hasCustomPrompt="1"/>
          </p:nvPr>
        </p:nvSpPr>
        <p:spPr>
          <a:xfrm>
            <a:off x="9067520" y="1711627"/>
            <a:ext cx="2468880" cy="3584448"/>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27838785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9.xml><?xml version="1.0" encoding="utf-8"?>
<p:sldLayout xmlns:a="http://schemas.openxmlformats.org/drawingml/2006/main" xmlns:r="http://schemas.openxmlformats.org/officeDocument/2006/relationships" xmlns:p="http://schemas.openxmlformats.org/presentationml/2006/main" preserve="1" userDrawn="1">
  <p:cSld name="Horizontal Title page - Timelin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4796182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295357"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804757" y="-4922972"/>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4757" y="-7740730"/>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804757" y="-2105214"/>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806043" y="6382014"/>
            <a:ext cx="2579914" cy="257991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5</a:t>
            </a:r>
          </a:p>
        </p:txBody>
      </p:sp>
    </p:spTree>
    <p:extLst>
      <p:ext uri="{BB962C8B-B14F-4D97-AF65-F5344CB8AC3E}">
        <p14:creationId xmlns:p14="http://schemas.microsoft.com/office/powerpoint/2010/main" val="14506366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0.xml><?xml version="1.0" encoding="utf-8"?>
<p:sldLayout xmlns:a="http://schemas.openxmlformats.org/drawingml/2006/main" xmlns:r="http://schemas.openxmlformats.org/officeDocument/2006/relationships" xmlns:p="http://schemas.openxmlformats.org/presentationml/2006/main" preserve="1" userDrawn="1">
  <p:cSld name="Horizontal Basic page - Timelin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6379399"/>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preserve="1" userDrawn="1">
  <p:cSld name="Isometric Presentation Mockup">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B41066C-5C2C-4794-8102-70BFABC21422}"/>
              </a:ext>
            </a:extLst>
          </p:cNvPr>
          <p:cNvSpPr>
            <a:spLocks noGrp="1"/>
          </p:cNvSpPr>
          <p:nvPr>
            <p:ph type="pic" sz="quarter" idx="10" hasCustomPrompt="1"/>
          </p:nvPr>
        </p:nvSpPr>
        <p:spPr>
          <a:xfrm>
            <a:off x="6977303" y="2013994"/>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9" name="Picture Placeholder 5">
            <a:extLst>
              <a:ext uri="{FF2B5EF4-FFF2-40B4-BE49-F238E27FC236}">
                <a16:creationId xmlns:a16="http://schemas.microsoft.com/office/drawing/2014/main" id="{18D09264-4F26-4686-827F-066EC40A7190}"/>
              </a:ext>
            </a:extLst>
          </p:cNvPr>
          <p:cNvSpPr>
            <a:spLocks noGrp="1"/>
          </p:cNvSpPr>
          <p:nvPr>
            <p:ph type="pic" sz="quarter" idx="11" hasCustomPrompt="1"/>
          </p:nvPr>
        </p:nvSpPr>
        <p:spPr>
          <a:xfrm>
            <a:off x="10403400" y="0"/>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0" name="Picture Placeholder 5">
            <a:extLst>
              <a:ext uri="{FF2B5EF4-FFF2-40B4-BE49-F238E27FC236}">
                <a16:creationId xmlns:a16="http://schemas.microsoft.com/office/drawing/2014/main" id="{CFD24C28-4614-45BA-923A-5AE2E2F2B1EB}"/>
              </a:ext>
            </a:extLst>
          </p:cNvPr>
          <p:cNvSpPr>
            <a:spLocks noGrp="1"/>
          </p:cNvSpPr>
          <p:nvPr>
            <p:ph type="pic" sz="quarter" idx="12" hasCustomPrompt="1"/>
          </p:nvPr>
        </p:nvSpPr>
        <p:spPr>
          <a:xfrm>
            <a:off x="3551206" y="4080068"/>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1" name="Picture Placeholder 5">
            <a:extLst>
              <a:ext uri="{FF2B5EF4-FFF2-40B4-BE49-F238E27FC236}">
                <a16:creationId xmlns:a16="http://schemas.microsoft.com/office/drawing/2014/main" id="{CB8503F0-F783-4DD2-B0EE-81FA5C4EBECF}"/>
              </a:ext>
            </a:extLst>
          </p:cNvPr>
          <p:cNvSpPr>
            <a:spLocks noGrp="1"/>
          </p:cNvSpPr>
          <p:nvPr>
            <p:ph type="pic" sz="quarter" idx="13" hasCustomPrompt="1"/>
          </p:nvPr>
        </p:nvSpPr>
        <p:spPr>
          <a:xfrm>
            <a:off x="6642023" y="3978016"/>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2" name="Picture Placeholder 5">
            <a:extLst>
              <a:ext uri="{FF2B5EF4-FFF2-40B4-BE49-F238E27FC236}">
                <a16:creationId xmlns:a16="http://schemas.microsoft.com/office/drawing/2014/main" id="{3115F06F-57F6-4977-BA09-959FC090669B}"/>
              </a:ext>
            </a:extLst>
          </p:cNvPr>
          <p:cNvSpPr>
            <a:spLocks noGrp="1"/>
          </p:cNvSpPr>
          <p:nvPr>
            <p:ph type="pic" sz="quarter" idx="14" hasCustomPrompt="1"/>
          </p:nvPr>
        </p:nvSpPr>
        <p:spPr>
          <a:xfrm>
            <a:off x="10068120" y="1964022"/>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5" name="Picture Placeholder 5">
            <a:extLst>
              <a:ext uri="{FF2B5EF4-FFF2-40B4-BE49-F238E27FC236}">
                <a16:creationId xmlns:a16="http://schemas.microsoft.com/office/drawing/2014/main" id="{313E2ACE-3423-4F7E-B1E8-6DB25A790B93}"/>
              </a:ext>
            </a:extLst>
          </p:cNvPr>
          <p:cNvSpPr>
            <a:spLocks noGrp="1"/>
          </p:cNvSpPr>
          <p:nvPr>
            <p:ph type="pic" sz="quarter" idx="17" hasCustomPrompt="1"/>
          </p:nvPr>
        </p:nvSpPr>
        <p:spPr>
          <a:xfrm>
            <a:off x="9732840" y="3928044"/>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753545901"/>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preserve="1" userDrawn="1">
  <p:cSld name="Isometric Presentation Mockup 2">
    <p:spTree>
      <p:nvGrpSpPr>
        <p:cNvPr id="1" name=""/>
        <p:cNvGrpSpPr/>
        <p:nvPr/>
      </p:nvGrpSpPr>
      <p:grpSpPr>
        <a:xfrm>
          <a:off x="0" y="0"/>
          <a:ext cx="0" cy="0"/>
          <a:chOff x="0" y="0"/>
          <a:chExt cx="0" cy="0"/>
        </a:xfrm>
      </p:grpSpPr>
      <p:sp>
        <p:nvSpPr>
          <p:cNvPr id="14" name="Picture Placeholder 5">
            <a:extLst>
              <a:ext uri="{FF2B5EF4-FFF2-40B4-BE49-F238E27FC236}">
                <a16:creationId xmlns:a16="http://schemas.microsoft.com/office/drawing/2014/main" id="{3DA492BA-835A-4C30-B369-15F9B72A6C3D}"/>
              </a:ext>
            </a:extLst>
          </p:cNvPr>
          <p:cNvSpPr>
            <a:spLocks noGrp="1"/>
          </p:cNvSpPr>
          <p:nvPr>
            <p:ph type="pic" sz="quarter" idx="10" hasCustomPrompt="1"/>
          </p:nvPr>
        </p:nvSpPr>
        <p:spPr>
          <a:xfrm>
            <a:off x="3089508" y="866182"/>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6" name="Picture Placeholder 5">
            <a:extLst>
              <a:ext uri="{FF2B5EF4-FFF2-40B4-BE49-F238E27FC236}">
                <a16:creationId xmlns:a16="http://schemas.microsoft.com/office/drawing/2014/main" id="{7D6A998C-36B0-4D52-AC97-9EF0D0790EFC}"/>
              </a:ext>
            </a:extLst>
          </p:cNvPr>
          <p:cNvSpPr>
            <a:spLocks noGrp="1"/>
          </p:cNvSpPr>
          <p:nvPr>
            <p:ph type="pic" sz="quarter" idx="11" hasCustomPrompt="1"/>
          </p:nvPr>
        </p:nvSpPr>
        <p:spPr>
          <a:xfrm>
            <a:off x="-949092" y="-1572218"/>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7" name="Picture Placeholder 5">
            <a:extLst>
              <a:ext uri="{FF2B5EF4-FFF2-40B4-BE49-F238E27FC236}">
                <a16:creationId xmlns:a16="http://schemas.microsoft.com/office/drawing/2014/main" id="{37FCC01B-F57C-4CED-8B66-774C8EF4B0F8}"/>
              </a:ext>
            </a:extLst>
          </p:cNvPr>
          <p:cNvSpPr>
            <a:spLocks noGrp="1"/>
          </p:cNvSpPr>
          <p:nvPr>
            <p:ph type="pic" sz="quarter" idx="12" hasCustomPrompt="1"/>
          </p:nvPr>
        </p:nvSpPr>
        <p:spPr>
          <a:xfrm>
            <a:off x="7128109" y="3289342"/>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8" name="Picture Placeholder 5">
            <a:extLst>
              <a:ext uri="{FF2B5EF4-FFF2-40B4-BE49-F238E27FC236}">
                <a16:creationId xmlns:a16="http://schemas.microsoft.com/office/drawing/2014/main" id="{EA759D98-4A63-4D2D-9141-32C82CA4ECE0}"/>
              </a:ext>
            </a:extLst>
          </p:cNvPr>
          <p:cNvSpPr>
            <a:spLocks noGrp="1"/>
          </p:cNvSpPr>
          <p:nvPr>
            <p:ph type="pic" sz="quarter" idx="13" hasCustomPrompt="1"/>
          </p:nvPr>
        </p:nvSpPr>
        <p:spPr>
          <a:xfrm>
            <a:off x="7128108" y="602107"/>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9" name="Picture Placeholder 5">
            <a:extLst>
              <a:ext uri="{FF2B5EF4-FFF2-40B4-BE49-F238E27FC236}">
                <a16:creationId xmlns:a16="http://schemas.microsoft.com/office/drawing/2014/main" id="{C97F9190-4E95-4893-A786-2D22CF5E6CC8}"/>
              </a:ext>
            </a:extLst>
          </p:cNvPr>
          <p:cNvSpPr>
            <a:spLocks noGrp="1"/>
          </p:cNvSpPr>
          <p:nvPr>
            <p:ph type="pic" sz="quarter" idx="14" hasCustomPrompt="1"/>
          </p:nvPr>
        </p:nvSpPr>
        <p:spPr>
          <a:xfrm>
            <a:off x="3089508" y="-1836293"/>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20" name="Picture Placeholder 5">
            <a:extLst>
              <a:ext uri="{FF2B5EF4-FFF2-40B4-BE49-F238E27FC236}">
                <a16:creationId xmlns:a16="http://schemas.microsoft.com/office/drawing/2014/main" id="{44CB2295-81B8-445D-9954-ED08D185FCC5}"/>
              </a:ext>
            </a:extLst>
          </p:cNvPr>
          <p:cNvSpPr>
            <a:spLocks noGrp="1"/>
          </p:cNvSpPr>
          <p:nvPr>
            <p:ph type="pic" sz="quarter" idx="15" hasCustomPrompt="1"/>
          </p:nvPr>
        </p:nvSpPr>
        <p:spPr>
          <a:xfrm>
            <a:off x="11166709" y="3025267"/>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21" name="Picture Placeholder 5">
            <a:extLst>
              <a:ext uri="{FF2B5EF4-FFF2-40B4-BE49-F238E27FC236}">
                <a16:creationId xmlns:a16="http://schemas.microsoft.com/office/drawing/2014/main" id="{58E25EA4-95CE-4A60-B95B-2099E283076D}"/>
              </a:ext>
            </a:extLst>
          </p:cNvPr>
          <p:cNvSpPr>
            <a:spLocks noGrp="1"/>
          </p:cNvSpPr>
          <p:nvPr>
            <p:ph type="pic" sz="quarter" idx="16" hasCustomPrompt="1"/>
          </p:nvPr>
        </p:nvSpPr>
        <p:spPr>
          <a:xfrm>
            <a:off x="11166708" y="338032"/>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22" name="Picture Placeholder 5">
            <a:extLst>
              <a:ext uri="{FF2B5EF4-FFF2-40B4-BE49-F238E27FC236}">
                <a16:creationId xmlns:a16="http://schemas.microsoft.com/office/drawing/2014/main" id="{B41C8BBA-18FD-42A4-BE82-6EA96938A0EE}"/>
              </a:ext>
            </a:extLst>
          </p:cNvPr>
          <p:cNvSpPr>
            <a:spLocks noGrp="1"/>
          </p:cNvSpPr>
          <p:nvPr>
            <p:ph type="pic" sz="quarter" idx="17" hasCustomPrompt="1"/>
          </p:nvPr>
        </p:nvSpPr>
        <p:spPr>
          <a:xfrm>
            <a:off x="7128108" y="-2100368"/>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24" name="Picture Placeholder 5">
            <a:extLst>
              <a:ext uri="{FF2B5EF4-FFF2-40B4-BE49-F238E27FC236}">
                <a16:creationId xmlns:a16="http://schemas.microsoft.com/office/drawing/2014/main" id="{EC28FD6B-085B-4F6F-94F7-510BF6086EF9}"/>
              </a:ext>
            </a:extLst>
          </p:cNvPr>
          <p:cNvSpPr>
            <a:spLocks noGrp="1"/>
          </p:cNvSpPr>
          <p:nvPr>
            <p:ph type="pic" sz="quarter" idx="18" hasCustomPrompt="1"/>
          </p:nvPr>
        </p:nvSpPr>
        <p:spPr>
          <a:xfrm>
            <a:off x="11166708" y="-2349203"/>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1547816654"/>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preserve="1" userDrawn="1">
  <p:cSld name="Isometric Presentation Mockup 3">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3" name="Picture Placeholder 5">
            <a:extLst>
              <a:ext uri="{FF2B5EF4-FFF2-40B4-BE49-F238E27FC236}">
                <a16:creationId xmlns:a16="http://schemas.microsoft.com/office/drawing/2014/main" id="{AB18C9AA-5E16-4E82-AA22-93FC74D7BE5B}"/>
              </a:ext>
            </a:extLst>
          </p:cNvPr>
          <p:cNvSpPr>
            <a:spLocks noGrp="1"/>
          </p:cNvSpPr>
          <p:nvPr>
            <p:ph type="pic" sz="quarter" idx="12" hasCustomPrompt="1"/>
          </p:nvPr>
        </p:nvSpPr>
        <p:spPr>
          <a:xfrm>
            <a:off x="6870332" y="2290071"/>
            <a:ext cx="285830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2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4" name="Picture Placeholder 5">
            <a:extLst>
              <a:ext uri="{FF2B5EF4-FFF2-40B4-BE49-F238E27FC236}">
                <a16:creationId xmlns:a16="http://schemas.microsoft.com/office/drawing/2014/main" id="{0DDFB03F-5FF2-461F-95DB-579F3F20C3A7}"/>
              </a:ext>
            </a:extLst>
          </p:cNvPr>
          <p:cNvSpPr>
            <a:spLocks noGrp="1"/>
          </p:cNvSpPr>
          <p:nvPr>
            <p:ph type="pic" sz="quarter" idx="13" hasCustomPrompt="1"/>
          </p:nvPr>
        </p:nvSpPr>
        <p:spPr>
          <a:xfrm>
            <a:off x="6870332" y="1698602"/>
            <a:ext cx="285830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2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6" name="Picture Placeholder 5">
            <a:extLst>
              <a:ext uri="{FF2B5EF4-FFF2-40B4-BE49-F238E27FC236}">
                <a16:creationId xmlns:a16="http://schemas.microsoft.com/office/drawing/2014/main" id="{AAE0E113-F0E5-43E6-85E3-3F76CE56A7E7}"/>
              </a:ext>
            </a:extLst>
          </p:cNvPr>
          <p:cNvSpPr>
            <a:spLocks noGrp="1"/>
          </p:cNvSpPr>
          <p:nvPr>
            <p:ph type="pic" sz="quarter" idx="14" hasCustomPrompt="1"/>
          </p:nvPr>
        </p:nvSpPr>
        <p:spPr>
          <a:xfrm>
            <a:off x="6870332" y="1107132"/>
            <a:ext cx="285830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2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17" name="Picture Placeholder 5">
            <a:extLst>
              <a:ext uri="{FF2B5EF4-FFF2-40B4-BE49-F238E27FC236}">
                <a16:creationId xmlns:a16="http://schemas.microsoft.com/office/drawing/2014/main" id="{C5FE9AC4-EC69-4B6D-964B-CC4BE54D7ACA}"/>
              </a:ext>
            </a:extLst>
          </p:cNvPr>
          <p:cNvSpPr>
            <a:spLocks noGrp="1"/>
          </p:cNvSpPr>
          <p:nvPr>
            <p:ph type="pic" sz="quarter" idx="15" hasCustomPrompt="1"/>
          </p:nvPr>
        </p:nvSpPr>
        <p:spPr>
          <a:xfrm>
            <a:off x="6870332" y="515662"/>
            <a:ext cx="285830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20000"/>
              </a:prstClr>
            </a:outerShdw>
          </a:effectLst>
          <a:scene3d>
            <a:camera prst="isometricTopUp"/>
            <a:lightRig rig="threePt" dir="t"/>
          </a:scene3d>
          <a:sp3d extrusionH="127000"/>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3864499180"/>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preserve="1" userDrawn="1">
  <p:cSld name="Phone Isometric Presentation Mockup 3">
    <p:spTree>
      <p:nvGrpSpPr>
        <p:cNvPr id="1" name=""/>
        <p:cNvGrpSpPr/>
        <p:nvPr/>
      </p:nvGrpSpPr>
      <p:grpSpPr>
        <a:xfrm>
          <a:off x="0" y="0"/>
          <a:ext cx="0" cy="0"/>
          <a:chOff x="0" y="0"/>
          <a:chExt cx="0" cy="0"/>
        </a:xfrm>
      </p:grpSpPr>
      <p:sp>
        <p:nvSpPr>
          <p:cNvPr id="9" name="Picture Placeholder 22">
            <a:extLst>
              <a:ext uri="{FF2B5EF4-FFF2-40B4-BE49-F238E27FC236}">
                <a16:creationId xmlns:a16="http://schemas.microsoft.com/office/drawing/2014/main" id="{2B705F24-7492-49E9-8F57-D9C0916A791A}"/>
              </a:ext>
            </a:extLst>
          </p:cNvPr>
          <p:cNvSpPr>
            <a:spLocks noGrp="1"/>
          </p:cNvSpPr>
          <p:nvPr>
            <p:ph type="pic" sz="quarter" idx="14" hasCustomPrompt="1"/>
          </p:nvPr>
        </p:nvSpPr>
        <p:spPr>
          <a:xfrm>
            <a:off x="9412304" y="1739812"/>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19" name="Picture Placeholder 22">
            <a:extLst>
              <a:ext uri="{FF2B5EF4-FFF2-40B4-BE49-F238E27FC236}">
                <a16:creationId xmlns:a16="http://schemas.microsoft.com/office/drawing/2014/main" id="{561C124B-FD17-451F-8B21-36D8B1756CAA}"/>
              </a:ext>
            </a:extLst>
          </p:cNvPr>
          <p:cNvSpPr>
            <a:spLocks noGrp="1"/>
          </p:cNvSpPr>
          <p:nvPr>
            <p:ph type="pic" sz="quarter" idx="15" hasCustomPrompt="1"/>
          </p:nvPr>
        </p:nvSpPr>
        <p:spPr>
          <a:xfrm>
            <a:off x="3960316" y="376204"/>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21" name="Picture Placeholder 22">
            <a:extLst>
              <a:ext uri="{FF2B5EF4-FFF2-40B4-BE49-F238E27FC236}">
                <a16:creationId xmlns:a16="http://schemas.microsoft.com/office/drawing/2014/main" id="{A8B205A5-8305-4108-890E-CC3289BC6DB2}"/>
              </a:ext>
            </a:extLst>
          </p:cNvPr>
          <p:cNvSpPr>
            <a:spLocks noGrp="1"/>
          </p:cNvSpPr>
          <p:nvPr>
            <p:ph type="pic" sz="quarter" idx="17" hasCustomPrompt="1"/>
          </p:nvPr>
        </p:nvSpPr>
        <p:spPr>
          <a:xfrm>
            <a:off x="7562906" y="-1000742"/>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isometricBottomDown">
              <a:rot lat="1967869" lon="19416000" rev="18240000"/>
            </a:camera>
            <a:lightRig rig="threePt" dir="t"/>
          </a:scene3d>
        </p:spPr>
        <p:txBody>
          <a:bodyPr anchor="ctr"/>
          <a:lstStyle>
            <a:lvl1pPr algn="ctr">
              <a:buNone/>
              <a:defRPr/>
            </a:lvl1pPr>
          </a:lstStyle>
          <a:p>
            <a:r>
              <a:rPr lang="en-US" dirty="0"/>
              <a:t>Insert your image here</a:t>
            </a:r>
          </a:p>
        </p:txBody>
      </p:sp>
      <p:sp>
        <p:nvSpPr>
          <p:cNvPr id="23" name="Picture Placeholder 22">
            <a:extLst>
              <a:ext uri="{FF2B5EF4-FFF2-40B4-BE49-F238E27FC236}">
                <a16:creationId xmlns:a16="http://schemas.microsoft.com/office/drawing/2014/main" id="{AF313397-A9C0-4FC5-968A-7B29F3419724}"/>
              </a:ext>
            </a:extLst>
          </p:cNvPr>
          <p:cNvSpPr>
            <a:spLocks noGrp="1"/>
          </p:cNvSpPr>
          <p:nvPr>
            <p:ph type="pic" sz="quarter" idx="18" hasCustomPrompt="1"/>
          </p:nvPr>
        </p:nvSpPr>
        <p:spPr>
          <a:xfrm>
            <a:off x="5719040" y="3027964"/>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isometricBottomDown">
              <a:rot lat="1967869" lon="19416000" rev="18240000"/>
            </a:camera>
            <a:lightRig rig="threePt" dir="t"/>
          </a:scene3d>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2356062265"/>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preserve="1" userDrawn="1">
  <p:cSld name="Phone Isometric Presentation Mockup 4">
    <p:spTree>
      <p:nvGrpSpPr>
        <p:cNvPr id="1" name=""/>
        <p:cNvGrpSpPr/>
        <p:nvPr/>
      </p:nvGrpSpPr>
      <p:grpSpPr>
        <a:xfrm>
          <a:off x="0" y="0"/>
          <a:ext cx="0" cy="0"/>
          <a:chOff x="0" y="0"/>
          <a:chExt cx="0" cy="0"/>
        </a:xfrm>
      </p:grpSpPr>
      <p:sp>
        <p:nvSpPr>
          <p:cNvPr id="30" name="Picture Placeholder 22">
            <a:extLst>
              <a:ext uri="{FF2B5EF4-FFF2-40B4-BE49-F238E27FC236}">
                <a16:creationId xmlns:a16="http://schemas.microsoft.com/office/drawing/2014/main" id="{2128B0F3-56DD-4FAC-919C-D612594F17B5}"/>
              </a:ext>
            </a:extLst>
          </p:cNvPr>
          <p:cNvSpPr>
            <a:spLocks noGrp="1"/>
          </p:cNvSpPr>
          <p:nvPr>
            <p:ph type="pic" sz="quarter" idx="14" hasCustomPrompt="1"/>
          </p:nvPr>
        </p:nvSpPr>
        <p:spPr>
          <a:xfrm>
            <a:off x="4902173" y="114300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31" name="Picture Placeholder 22">
            <a:extLst>
              <a:ext uri="{FF2B5EF4-FFF2-40B4-BE49-F238E27FC236}">
                <a16:creationId xmlns:a16="http://schemas.microsoft.com/office/drawing/2014/main" id="{76DE6B5A-5EB0-455E-A806-53FA7B1C07CC}"/>
              </a:ext>
            </a:extLst>
          </p:cNvPr>
          <p:cNvSpPr>
            <a:spLocks noGrp="1"/>
          </p:cNvSpPr>
          <p:nvPr>
            <p:ph type="pic" sz="quarter" idx="15" hasCustomPrompt="1"/>
          </p:nvPr>
        </p:nvSpPr>
        <p:spPr>
          <a:xfrm>
            <a:off x="8978816" y="369016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32" name="Picture Placeholder 22">
            <a:extLst>
              <a:ext uri="{FF2B5EF4-FFF2-40B4-BE49-F238E27FC236}">
                <a16:creationId xmlns:a16="http://schemas.microsoft.com/office/drawing/2014/main" id="{116BFEA0-DDF5-4E40-986A-CFDBFE7E8DA7}"/>
              </a:ext>
            </a:extLst>
          </p:cNvPr>
          <p:cNvSpPr>
            <a:spLocks noGrp="1"/>
          </p:cNvSpPr>
          <p:nvPr>
            <p:ph type="pic" sz="quarter" idx="16" hasCustomPrompt="1"/>
          </p:nvPr>
        </p:nvSpPr>
        <p:spPr>
          <a:xfrm>
            <a:off x="1034112" y="-157272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33" name="Picture Placeholder 22">
            <a:extLst>
              <a:ext uri="{FF2B5EF4-FFF2-40B4-BE49-F238E27FC236}">
                <a16:creationId xmlns:a16="http://schemas.microsoft.com/office/drawing/2014/main" id="{B9281105-6837-4F18-A23C-FA619875F51B}"/>
              </a:ext>
            </a:extLst>
          </p:cNvPr>
          <p:cNvSpPr>
            <a:spLocks noGrp="1"/>
          </p:cNvSpPr>
          <p:nvPr>
            <p:ph type="pic" sz="quarter" idx="17" hasCustomPrompt="1"/>
          </p:nvPr>
        </p:nvSpPr>
        <p:spPr>
          <a:xfrm>
            <a:off x="-2837264" y="-428036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34" name="Picture Placeholder 22">
            <a:extLst>
              <a:ext uri="{FF2B5EF4-FFF2-40B4-BE49-F238E27FC236}">
                <a16:creationId xmlns:a16="http://schemas.microsoft.com/office/drawing/2014/main" id="{A4089A5A-EF5E-4D76-915C-CDFACF69A3D3}"/>
              </a:ext>
            </a:extLst>
          </p:cNvPr>
          <p:cNvSpPr>
            <a:spLocks noGrp="1"/>
          </p:cNvSpPr>
          <p:nvPr>
            <p:ph type="pic" sz="quarter" idx="18" hasCustomPrompt="1"/>
          </p:nvPr>
        </p:nvSpPr>
        <p:spPr>
          <a:xfrm>
            <a:off x="5308919" y="434093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35" name="Picture Placeholder 22">
            <a:extLst>
              <a:ext uri="{FF2B5EF4-FFF2-40B4-BE49-F238E27FC236}">
                <a16:creationId xmlns:a16="http://schemas.microsoft.com/office/drawing/2014/main" id="{300CB3D5-C434-4711-BE0C-07880CF559BE}"/>
              </a:ext>
            </a:extLst>
          </p:cNvPr>
          <p:cNvSpPr>
            <a:spLocks noGrp="1"/>
          </p:cNvSpPr>
          <p:nvPr>
            <p:ph type="pic" sz="quarter" idx="19" hasCustomPrompt="1"/>
          </p:nvPr>
        </p:nvSpPr>
        <p:spPr>
          <a:xfrm>
            <a:off x="9385562" y="688809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36" name="Picture Placeholder 22">
            <a:extLst>
              <a:ext uri="{FF2B5EF4-FFF2-40B4-BE49-F238E27FC236}">
                <a16:creationId xmlns:a16="http://schemas.microsoft.com/office/drawing/2014/main" id="{499D9085-2CE9-4968-8D40-CAA5C1A0EC06}"/>
              </a:ext>
            </a:extLst>
          </p:cNvPr>
          <p:cNvSpPr>
            <a:spLocks noGrp="1"/>
          </p:cNvSpPr>
          <p:nvPr>
            <p:ph type="pic" sz="quarter" idx="20" hasCustomPrompt="1"/>
          </p:nvPr>
        </p:nvSpPr>
        <p:spPr>
          <a:xfrm>
            <a:off x="1440858" y="162521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37" name="Picture Placeholder 22">
            <a:extLst>
              <a:ext uri="{FF2B5EF4-FFF2-40B4-BE49-F238E27FC236}">
                <a16:creationId xmlns:a16="http://schemas.microsoft.com/office/drawing/2014/main" id="{2D321684-1DF0-4703-89C3-71C0FCA0E0C3}"/>
              </a:ext>
            </a:extLst>
          </p:cNvPr>
          <p:cNvSpPr>
            <a:spLocks noGrp="1"/>
          </p:cNvSpPr>
          <p:nvPr>
            <p:ph type="pic" sz="quarter" idx="21" hasCustomPrompt="1"/>
          </p:nvPr>
        </p:nvSpPr>
        <p:spPr>
          <a:xfrm>
            <a:off x="-2430518" y="-108243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38" name="Picture Placeholder 22">
            <a:extLst>
              <a:ext uri="{FF2B5EF4-FFF2-40B4-BE49-F238E27FC236}">
                <a16:creationId xmlns:a16="http://schemas.microsoft.com/office/drawing/2014/main" id="{4D0F3EC0-93F6-4010-86A8-90F452BEEE09}"/>
              </a:ext>
            </a:extLst>
          </p:cNvPr>
          <p:cNvSpPr>
            <a:spLocks noGrp="1"/>
          </p:cNvSpPr>
          <p:nvPr>
            <p:ph type="pic" sz="quarter" idx="22" hasCustomPrompt="1"/>
          </p:nvPr>
        </p:nvSpPr>
        <p:spPr>
          <a:xfrm>
            <a:off x="4236166" y="-2328896"/>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39" name="Picture Placeholder 22">
            <a:extLst>
              <a:ext uri="{FF2B5EF4-FFF2-40B4-BE49-F238E27FC236}">
                <a16:creationId xmlns:a16="http://schemas.microsoft.com/office/drawing/2014/main" id="{FE0131D0-EAA8-45AD-A772-A338418C9AA9}"/>
              </a:ext>
            </a:extLst>
          </p:cNvPr>
          <p:cNvSpPr>
            <a:spLocks noGrp="1"/>
          </p:cNvSpPr>
          <p:nvPr>
            <p:ph type="pic" sz="quarter" idx="23" hasCustomPrompt="1"/>
          </p:nvPr>
        </p:nvSpPr>
        <p:spPr>
          <a:xfrm>
            <a:off x="8125233" y="40940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40" name="Picture Placeholder 22">
            <a:extLst>
              <a:ext uri="{FF2B5EF4-FFF2-40B4-BE49-F238E27FC236}">
                <a16:creationId xmlns:a16="http://schemas.microsoft.com/office/drawing/2014/main" id="{976AEA9A-8115-48E0-918F-4410B91D6FA0}"/>
              </a:ext>
            </a:extLst>
          </p:cNvPr>
          <p:cNvSpPr>
            <a:spLocks noGrp="1"/>
          </p:cNvSpPr>
          <p:nvPr>
            <p:ph type="pic" sz="quarter" idx="24" hasCustomPrompt="1"/>
          </p:nvPr>
        </p:nvSpPr>
        <p:spPr>
          <a:xfrm>
            <a:off x="11965227" y="310180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41" name="Picture Placeholder 22">
            <a:extLst>
              <a:ext uri="{FF2B5EF4-FFF2-40B4-BE49-F238E27FC236}">
                <a16:creationId xmlns:a16="http://schemas.microsoft.com/office/drawing/2014/main" id="{ED974735-2C47-4279-B116-D614471356D5}"/>
              </a:ext>
            </a:extLst>
          </p:cNvPr>
          <p:cNvSpPr>
            <a:spLocks noGrp="1"/>
          </p:cNvSpPr>
          <p:nvPr>
            <p:ph type="pic" sz="quarter" idx="25" hasCustomPrompt="1"/>
          </p:nvPr>
        </p:nvSpPr>
        <p:spPr>
          <a:xfrm>
            <a:off x="16018059" y="5606962"/>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4116776260"/>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preserve="1" userDrawn="1">
  <p:cSld name="Phone Isometric Presentation Mockup 5">
    <p:spTree>
      <p:nvGrpSpPr>
        <p:cNvPr id="1" name=""/>
        <p:cNvGrpSpPr/>
        <p:nvPr/>
      </p:nvGrpSpPr>
      <p:grpSpPr>
        <a:xfrm>
          <a:off x="0" y="0"/>
          <a:ext cx="0" cy="0"/>
          <a:chOff x="0" y="0"/>
          <a:chExt cx="0" cy="0"/>
        </a:xfrm>
      </p:grpSpPr>
      <p:sp>
        <p:nvSpPr>
          <p:cNvPr id="31" name="Picture Placeholder 22">
            <a:extLst>
              <a:ext uri="{FF2B5EF4-FFF2-40B4-BE49-F238E27FC236}">
                <a16:creationId xmlns:a16="http://schemas.microsoft.com/office/drawing/2014/main" id="{76DE6B5A-5EB0-455E-A806-53FA7B1C07CC}"/>
              </a:ext>
            </a:extLst>
          </p:cNvPr>
          <p:cNvSpPr>
            <a:spLocks noGrp="1" noChangeAspect="1"/>
          </p:cNvSpPr>
          <p:nvPr>
            <p:ph type="pic" sz="quarter" idx="15" hasCustomPrompt="1"/>
          </p:nvPr>
        </p:nvSpPr>
        <p:spPr>
          <a:xfrm>
            <a:off x="4445043" y="-171527"/>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58" name="Picture Placeholder 22">
            <a:extLst>
              <a:ext uri="{FF2B5EF4-FFF2-40B4-BE49-F238E27FC236}">
                <a16:creationId xmlns:a16="http://schemas.microsoft.com/office/drawing/2014/main" id="{90FCB97C-6BF3-4A42-8CBB-0DF7BF3026C9}"/>
              </a:ext>
            </a:extLst>
          </p:cNvPr>
          <p:cNvSpPr>
            <a:spLocks noGrp="1" noChangeAspect="1"/>
          </p:cNvSpPr>
          <p:nvPr>
            <p:ph type="pic" sz="quarter" idx="16" hasCustomPrompt="1"/>
          </p:nvPr>
        </p:nvSpPr>
        <p:spPr>
          <a:xfrm>
            <a:off x="-1635717" y="-4210127"/>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60" name="Picture Placeholder 22">
            <a:extLst>
              <a:ext uri="{FF2B5EF4-FFF2-40B4-BE49-F238E27FC236}">
                <a16:creationId xmlns:a16="http://schemas.microsoft.com/office/drawing/2014/main" id="{124C0FF9-289E-4496-92B9-190E32702D8E}"/>
              </a:ext>
            </a:extLst>
          </p:cNvPr>
          <p:cNvSpPr>
            <a:spLocks noGrp="1" noChangeAspect="1"/>
          </p:cNvSpPr>
          <p:nvPr>
            <p:ph type="pic" sz="quarter" idx="17" hasCustomPrompt="1"/>
          </p:nvPr>
        </p:nvSpPr>
        <p:spPr>
          <a:xfrm>
            <a:off x="10495323" y="3943273"/>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68" name="Picture Placeholder 22">
            <a:extLst>
              <a:ext uri="{FF2B5EF4-FFF2-40B4-BE49-F238E27FC236}">
                <a16:creationId xmlns:a16="http://schemas.microsoft.com/office/drawing/2014/main" id="{7E055C06-9C8F-4A17-AA18-775B5FB9ACDD}"/>
              </a:ext>
            </a:extLst>
          </p:cNvPr>
          <p:cNvSpPr>
            <a:spLocks noGrp="1" noChangeAspect="1"/>
          </p:cNvSpPr>
          <p:nvPr>
            <p:ph type="pic" sz="quarter" idx="18" hasCustomPrompt="1"/>
          </p:nvPr>
        </p:nvSpPr>
        <p:spPr>
          <a:xfrm>
            <a:off x="10323809" y="-685800"/>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70" name="Picture Placeholder 22">
            <a:extLst>
              <a:ext uri="{FF2B5EF4-FFF2-40B4-BE49-F238E27FC236}">
                <a16:creationId xmlns:a16="http://schemas.microsoft.com/office/drawing/2014/main" id="{3C36A0E5-BBE2-4C87-8A23-DD1FF018C79E}"/>
              </a:ext>
            </a:extLst>
          </p:cNvPr>
          <p:cNvSpPr>
            <a:spLocks noGrp="1" noChangeAspect="1"/>
          </p:cNvSpPr>
          <p:nvPr>
            <p:ph type="pic" sz="quarter" idx="19" hasCustomPrompt="1"/>
          </p:nvPr>
        </p:nvSpPr>
        <p:spPr>
          <a:xfrm>
            <a:off x="4243049" y="-4724400"/>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72" name="Picture Placeholder 22">
            <a:extLst>
              <a:ext uri="{FF2B5EF4-FFF2-40B4-BE49-F238E27FC236}">
                <a16:creationId xmlns:a16="http://schemas.microsoft.com/office/drawing/2014/main" id="{7A3F440A-1BD1-46EB-8601-F14AC2F706F7}"/>
              </a:ext>
            </a:extLst>
          </p:cNvPr>
          <p:cNvSpPr>
            <a:spLocks noGrp="1" noChangeAspect="1"/>
          </p:cNvSpPr>
          <p:nvPr>
            <p:ph type="pic" sz="quarter" idx="20" hasCustomPrompt="1"/>
          </p:nvPr>
        </p:nvSpPr>
        <p:spPr>
          <a:xfrm>
            <a:off x="16374089" y="3429000"/>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74" name="Picture Placeholder 22">
            <a:extLst>
              <a:ext uri="{FF2B5EF4-FFF2-40B4-BE49-F238E27FC236}">
                <a16:creationId xmlns:a16="http://schemas.microsoft.com/office/drawing/2014/main" id="{5FE632C7-A989-4083-B7E6-E630FB76C44E}"/>
              </a:ext>
            </a:extLst>
          </p:cNvPr>
          <p:cNvSpPr>
            <a:spLocks noGrp="1" noChangeAspect="1"/>
          </p:cNvSpPr>
          <p:nvPr>
            <p:ph type="pic" sz="quarter" idx="21" hasCustomPrompt="1"/>
          </p:nvPr>
        </p:nvSpPr>
        <p:spPr>
          <a:xfrm>
            <a:off x="4243049" y="3958512"/>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76" name="Picture Placeholder 22">
            <a:extLst>
              <a:ext uri="{FF2B5EF4-FFF2-40B4-BE49-F238E27FC236}">
                <a16:creationId xmlns:a16="http://schemas.microsoft.com/office/drawing/2014/main" id="{B4460ECD-B3DA-430C-8E09-86C63DB4CA9F}"/>
              </a:ext>
            </a:extLst>
          </p:cNvPr>
          <p:cNvSpPr>
            <a:spLocks noGrp="1" noChangeAspect="1"/>
          </p:cNvSpPr>
          <p:nvPr>
            <p:ph type="pic" sz="quarter" idx="22" hasCustomPrompt="1"/>
          </p:nvPr>
        </p:nvSpPr>
        <p:spPr>
          <a:xfrm>
            <a:off x="-1837711" y="-80088"/>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
        <p:nvSpPr>
          <p:cNvPr id="78" name="Picture Placeholder 22">
            <a:extLst>
              <a:ext uri="{FF2B5EF4-FFF2-40B4-BE49-F238E27FC236}">
                <a16:creationId xmlns:a16="http://schemas.microsoft.com/office/drawing/2014/main" id="{4ED75CF5-9F3D-4B85-BABF-42542AD3AC10}"/>
              </a:ext>
            </a:extLst>
          </p:cNvPr>
          <p:cNvSpPr>
            <a:spLocks noGrp="1" noChangeAspect="1"/>
          </p:cNvSpPr>
          <p:nvPr>
            <p:ph type="pic" sz="quarter" idx="23" hasCustomPrompt="1"/>
          </p:nvPr>
        </p:nvSpPr>
        <p:spPr>
          <a:xfrm>
            <a:off x="10293329" y="8073312"/>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1519831816"/>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preserve="1" userDrawn="1">
  <p:cSld name="Phone Isometric Presentation Mockup 6">
    <p:spTree>
      <p:nvGrpSpPr>
        <p:cNvPr id="1" name=""/>
        <p:cNvGrpSpPr/>
        <p:nvPr/>
      </p:nvGrpSpPr>
      <p:grpSpPr>
        <a:xfrm>
          <a:off x="0" y="0"/>
          <a:ext cx="0" cy="0"/>
          <a:chOff x="0" y="0"/>
          <a:chExt cx="0" cy="0"/>
        </a:xfrm>
      </p:grpSpPr>
      <p:sp>
        <p:nvSpPr>
          <p:cNvPr id="30" name="Picture Placeholder 22">
            <a:extLst>
              <a:ext uri="{FF2B5EF4-FFF2-40B4-BE49-F238E27FC236}">
                <a16:creationId xmlns:a16="http://schemas.microsoft.com/office/drawing/2014/main" id="{2128B0F3-56DD-4FAC-919C-D612594F17B5}"/>
              </a:ext>
            </a:extLst>
          </p:cNvPr>
          <p:cNvSpPr>
            <a:spLocks noGrp="1"/>
          </p:cNvSpPr>
          <p:nvPr>
            <p:ph type="pic" sz="quarter" idx="14" hasCustomPrompt="1"/>
          </p:nvPr>
        </p:nvSpPr>
        <p:spPr>
          <a:xfrm>
            <a:off x="4902173" y="114300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vl1pPr>
          </a:lstStyle>
          <a:p>
            <a:r>
              <a:rPr lang="en-US" dirty="0"/>
              <a:t>Insert your image here</a:t>
            </a:r>
          </a:p>
        </p:txBody>
      </p:sp>
    </p:spTree>
    <p:extLst>
      <p:ext uri="{BB962C8B-B14F-4D97-AF65-F5344CB8AC3E}">
        <p14:creationId xmlns:p14="http://schemas.microsoft.com/office/powerpoint/2010/main" val="606047762"/>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preserve="1" userDrawn="1">
  <p:cSld name="Device Mockup - Page Title 1">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B41066C-5C2C-4794-8102-70BFABC21422}"/>
              </a:ext>
            </a:extLst>
          </p:cNvPr>
          <p:cNvSpPr>
            <a:spLocks noGrp="1"/>
          </p:cNvSpPr>
          <p:nvPr>
            <p:ph type="pic" sz="quarter" idx="10" hasCustomPrompt="1"/>
          </p:nvPr>
        </p:nvSpPr>
        <p:spPr>
          <a:xfrm>
            <a:off x="2085263"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5145600"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8" name="Picture Placeholder 5">
            <a:extLst>
              <a:ext uri="{FF2B5EF4-FFF2-40B4-BE49-F238E27FC236}">
                <a16:creationId xmlns:a16="http://schemas.microsoft.com/office/drawing/2014/main" id="{97216045-2641-4344-B68B-E6E37D1D7AC7}"/>
              </a:ext>
            </a:extLst>
          </p:cNvPr>
          <p:cNvSpPr>
            <a:spLocks noGrp="1"/>
          </p:cNvSpPr>
          <p:nvPr>
            <p:ph type="pic" sz="quarter" idx="12" hasCustomPrompt="1"/>
          </p:nvPr>
        </p:nvSpPr>
        <p:spPr>
          <a:xfrm>
            <a:off x="8205937"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24594864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99.xml><?xml version="1.0" encoding="utf-8"?>
<p:sldLayout xmlns:a="http://schemas.openxmlformats.org/drawingml/2006/main" xmlns:r="http://schemas.openxmlformats.org/officeDocument/2006/relationships" xmlns:p="http://schemas.openxmlformats.org/presentationml/2006/main" preserve="1" userDrawn="1">
  <p:cSld name="Device Mockup - Page Title 2">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8" name="Picture Placeholder 5">
            <a:extLst>
              <a:ext uri="{FF2B5EF4-FFF2-40B4-BE49-F238E27FC236}">
                <a16:creationId xmlns:a16="http://schemas.microsoft.com/office/drawing/2014/main" id="{97216045-2641-4344-B68B-E6E37D1D7AC7}"/>
              </a:ext>
            </a:extLst>
          </p:cNvPr>
          <p:cNvSpPr>
            <a:spLocks noGrp="1"/>
          </p:cNvSpPr>
          <p:nvPr>
            <p:ph type="pic" sz="quarter" idx="12" hasCustomPrompt="1"/>
          </p:nvPr>
        </p:nvSpPr>
        <p:spPr>
          <a:xfrm>
            <a:off x="6096000" y="2166958"/>
            <a:ext cx="4810837" cy="10573682"/>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34150979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ubtitle Page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1C354DD9-F602-4634-B87C-29BB619D740B}"/>
              </a:ext>
            </a:extLst>
          </p:cNvPr>
          <p:cNvSpPr>
            <a:spLocks noGrp="1"/>
          </p:cNvSpPr>
          <p:nvPr>
            <p:ph type="pic" sz="quarter" idx="10" hasCustomPrompt="1"/>
          </p:nvPr>
        </p:nvSpPr>
        <p:spPr>
          <a:xfrm>
            <a:off x="1618351" y="1853232"/>
            <a:ext cx="3154680" cy="3154680"/>
          </a:xfrm>
          <a:prstGeom prst="ellipse">
            <a:avLst/>
          </a:prstGeom>
          <a:pattFill prst="wdDnDiag">
            <a:fgClr>
              <a:schemeClr val="bg1">
                <a:lumMod val="90000"/>
                <a:lumOff val="10000"/>
              </a:schemeClr>
            </a:fgClr>
            <a:bgClr>
              <a:schemeClr val="bg1"/>
            </a:bgClr>
          </a:pattFill>
          <a:ln w="63500">
            <a:solidFill>
              <a:schemeClr val="bg2"/>
            </a:solidFill>
          </a:ln>
        </p:spPr>
        <p:txBody>
          <a:bodyPr anchor="ctr"/>
          <a:lstStyle>
            <a:lvl1pPr algn="ctr">
              <a:buNone/>
              <a:defRPr sz="2000">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30899425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_5 images - circle - team">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89E51104-A7AE-43A8-93A1-167639780193}"/>
              </a:ext>
            </a:extLst>
          </p:cNvPr>
          <p:cNvSpPr>
            <a:spLocks noGrp="1"/>
          </p:cNvSpPr>
          <p:nvPr>
            <p:ph type="pic" sz="quarter" idx="10" hasCustomPrompt="1"/>
          </p:nvPr>
        </p:nvSpPr>
        <p:spPr>
          <a:xfrm>
            <a:off x="4805400" y="-2142900"/>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4</a:t>
            </a:r>
          </a:p>
        </p:txBody>
      </p:sp>
      <p:sp>
        <p:nvSpPr>
          <p:cNvPr id="6" name="Picture Placeholder 8">
            <a:extLst>
              <a:ext uri="{FF2B5EF4-FFF2-40B4-BE49-F238E27FC236}">
                <a16:creationId xmlns:a16="http://schemas.microsoft.com/office/drawing/2014/main" id="{53657216-3C68-497C-AF11-DDE3D40C9B33}"/>
              </a:ext>
            </a:extLst>
          </p:cNvPr>
          <p:cNvSpPr>
            <a:spLocks noGrp="1"/>
          </p:cNvSpPr>
          <p:nvPr>
            <p:ph type="pic" sz="quarter" idx="11" hasCustomPrompt="1"/>
          </p:nvPr>
        </p:nvSpPr>
        <p:spPr>
          <a:xfrm>
            <a:off x="4804757" y="-7850023"/>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2</a:t>
            </a:r>
          </a:p>
        </p:txBody>
      </p:sp>
      <p:sp>
        <p:nvSpPr>
          <p:cNvPr id="7" name="Picture Placeholder 8">
            <a:extLst>
              <a:ext uri="{FF2B5EF4-FFF2-40B4-BE49-F238E27FC236}">
                <a16:creationId xmlns:a16="http://schemas.microsoft.com/office/drawing/2014/main" id="{A030DE17-7B31-44FB-A75A-4EEF51920386}"/>
              </a:ext>
            </a:extLst>
          </p:cNvPr>
          <p:cNvSpPr>
            <a:spLocks noGrp="1"/>
          </p:cNvSpPr>
          <p:nvPr>
            <p:ph type="pic" sz="quarter" idx="12" hasCustomPrompt="1"/>
          </p:nvPr>
        </p:nvSpPr>
        <p:spPr>
          <a:xfrm>
            <a:off x="4804757" y="-10667781"/>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1</a:t>
            </a:r>
          </a:p>
        </p:txBody>
      </p:sp>
      <p:sp>
        <p:nvSpPr>
          <p:cNvPr id="8" name="Picture Placeholder 8">
            <a:extLst>
              <a:ext uri="{FF2B5EF4-FFF2-40B4-BE49-F238E27FC236}">
                <a16:creationId xmlns:a16="http://schemas.microsoft.com/office/drawing/2014/main" id="{06780032-CD97-4388-9C5B-799C7CB15D71}"/>
              </a:ext>
            </a:extLst>
          </p:cNvPr>
          <p:cNvSpPr>
            <a:spLocks noGrp="1"/>
          </p:cNvSpPr>
          <p:nvPr>
            <p:ph type="pic" sz="quarter" idx="13" hasCustomPrompt="1"/>
          </p:nvPr>
        </p:nvSpPr>
        <p:spPr>
          <a:xfrm>
            <a:off x="4804757" y="-5032265"/>
            <a:ext cx="2581200" cy="25812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3</a:t>
            </a:r>
          </a:p>
        </p:txBody>
      </p:sp>
      <p:sp>
        <p:nvSpPr>
          <p:cNvPr id="9" name="Picture Placeholder 8">
            <a:extLst>
              <a:ext uri="{FF2B5EF4-FFF2-40B4-BE49-F238E27FC236}">
                <a16:creationId xmlns:a16="http://schemas.microsoft.com/office/drawing/2014/main" id="{ABBCE0F1-7887-4D5C-B24C-B3472EACE945}"/>
              </a:ext>
            </a:extLst>
          </p:cNvPr>
          <p:cNvSpPr>
            <a:spLocks noGrp="1"/>
          </p:cNvSpPr>
          <p:nvPr>
            <p:ph type="pic" sz="quarter" idx="14" hasCustomPrompt="1"/>
          </p:nvPr>
        </p:nvSpPr>
        <p:spPr>
          <a:xfrm>
            <a:off x="4296000" y="1629000"/>
            <a:ext cx="3600000" cy="36000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 5</a:t>
            </a:r>
          </a:p>
        </p:txBody>
      </p:sp>
    </p:spTree>
    <p:extLst>
      <p:ext uri="{BB962C8B-B14F-4D97-AF65-F5344CB8AC3E}">
        <p14:creationId xmlns:p14="http://schemas.microsoft.com/office/powerpoint/2010/main" val="31878201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0.xml><?xml version="1.0" encoding="utf-8"?>
<p:sldLayout xmlns:a="http://schemas.openxmlformats.org/drawingml/2006/main" xmlns:r="http://schemas.openxmlformats.org/officeDocument/2006/relationships" xmlns:p="http://schemas.openxmlformats.org/presentationml/2006/main" preserve="1" userDrawn="1">
  <p:cSld name="Device Mockup - Page Title 3">
    <p:spTree>
      <p:nvGrpSpPr>
        <p:cNvPr id="1" name=""/>
        <p:cNvGrpSpPr/>
        <p:nvPr/>
      </p:nvGrpSpPr>
      <p:grpSpPr>
        <a:xfrm>
          <a:off x="0" y="0"/>
          <a:ext cx="0" cy="0"/>
          <a:chOff x="0" y="0"/>
          <a:chExt cx="0" cy="0"/>
        </a:xfrm>
      </p:grpSpPr>
      <p:sp>
        <p:nvSpPr>
          <p:cNvPr id="9" name="Picture Placeholder 5">
            <a:extLst>
              <a:ext uri="{FF2B5EF4-FFF2-40B4-BE49-F238E27FC236}">
                <a16:creationId xmlns:a16="http://schemas.microsoft.com/office/drawing/2014/main" id="{70BEADEE-94CE-4140-AE6E-72585F9C5F8E}"/>
              </a:ext>
            </a:extLst>
          </p:cNvPr>
          <p:cNvSpPr>
            <a:spLocks noGrp="1"/>
          </p:cNvSpPr>
          <p:nvPr>
            <p:ph type="pic" sz="quarter" idx="13" hasCustomPrompt="1"/>
          </p:nvPr>
        </p:nvSpPr>
        <p:spPr>
          <a:xfrm>
            <a:off x="1428871" y="2532786"/>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vl1pPr>
          </a:lstStyle>
          <a:p>
            <a:r>
              <a:rPr lang="en-US" dirty="0"/>
              <a:t>I</a:t>
            </a:r>
            <a:r>
              <a:rPr lang="en-MY" dirty="0" err="1"/>
              <a:t>nsert</a:t>
            </a:r>
            <a:r>
              <a:rPr lang="en-MY" dirty="0"/>
              <a:t> your image here</a:t>
            </a:r>
          </a:p>
        </p:txBody>
      </p:sp>
      <p:sp>
        <p:nvSpPr>
          <p:cNvPr id="7" name="Picture Placeholder 5">
            <a:extLst>
              <a:ext uri="{FF2B5EF4-FFF2-40B4-BE49-F238E27FC236}">
                <a16:creationId xmlns:a16="http://schemas.microsoft.com/office/drawing/2014/main" id="{9DD69CA5-05E0-4BA8-9AF4-06E3A5241075}"/>
              </a:ext>
            </a:extLst>
          </p:cNvPr>
          <p:cNvSpPr>
            <a:spLocks noGrp="1"/>
          </p:cNvSpPr>
          <p:nvPr>
            <p:ph type="pic" sz="quarter" idx="12" hasCustomPrompt="1"/>
          </p:nvPr>
        </p:nvSpPr>
        <p:spPr>
          <a:xfrm>
            <a:off x="2538045" y="2349872"/>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6" name="Picture Placeholder 5">
            <a:extLst>
              <a:ext uri="{FF2B5EF4-FFF2-40B4-BE49-F238E27FC236}">
                <a16:creationId xmlns:a16="http://schemas.microsoft.com/office/drawing/2014/main" id="{861F926F-0F2B-4D4A-9DDB-F5B19FF50A52}"/>
              </a:ext>
            </a:extLst>
          </p:cNvPr>
          <p:cNvSpPr>
            <a:spLocks noGrp="1"/>
          </p:cNvSpPr>
          <p:nvPr>
            <p:ph type="pic" sz="quarter" idx="11" hasCustomPrompt="1"/>
          </p:nvPr>
        </p:nvSpPr>
        <p:spPr>
          <a:xfrm>
            <a:off x="3774195" y="2166958"/>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vl1pPr>
          </a:lstStyle>
          <a:p>
            <a:r>
              <a:rPr lang="en-US" dirty="0"/>
              <a:t>I</a:t>
            </a:r>
            <a:r>
              <a:rPr lang="en-MY" dirty="0" err="1"/>
              <a:t>nsert</a:t>
            </a:r>
            <a:r>
              <a:rPr lang="en-MY" dirty="0"/>
              <a:t> your image here</a:t>
            </a:r>
          </a:p>
        </p:txBody>
      </p:sp>
      <p:sp>
        <p:nvSpPr>
          <p:cNvPr id="10" name="Picture Placeholder 5">
            <a:extLst>
              <a:ext uri="{FF2B5EF4-FFF2-40B4-BE49-F238E27FC236}">
                <a16:creationId xmlns:a16="http://schemas.microsoft.com/office/drawing/2014/main" id="{5B5C0050-E4B2-4439-AAE8-AA7EB1302843}"/>
              </a:ext>
            </a:extLst>
          </p:cNvPr>
          <p:cNvSpPr>
            <a:spLocks noGrp="1"/>
          </p:cNvSpPr>
          <p:nvPr>
            <p:ph type="pic" sz="quarter" idx="14" hasCustomPrompt="1"/>
          </p:nvPr>
        </p:nvSpPr>
        <p:spPr>
          <a:xfrm>
            <a:off x="9033120" y="2532786"/>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vl1pPr>
          </a:lstStyle>
          <a:p>
            <a:r>
              <a:rPr lang="en-US" dirty="0"/>
              <a:t>I</a:t>
            </a:r>
            <a:r>
              <a:rPr lang="en-MY" dirty="0" err="1"/>
              <a:t>nsert</a:t>
            </a:r>
            <a:r>
              <a:rPr lang="en-MY" dirty="0"/>
              <a:t> your image here</a:t>
            </a:r>
          </a:p>
        </p:txBody>
      </p:sp>
      <p:sp>
        <p:nvSpPr>
          <p:cNvPr id="11" name="Picture Placeholder 5">
            <a:extLst>
              <a:ext uri="{FF2B5EF4-FFF2-40B4-BE49-F238E27FC236}">
                <a16:creationId xmlns:a16="http://schemas.microsoft.com/office/drawing/2014/main" id="{95611465-68F1-4C57-81BD-77DA7708DFD6}"/>
              </a:ext>
            </a:extLst>
          </p:cNvPr>
          <p:cNvSpPr>
            <a:spLocks noGrp="1"/>
          </p:cNvSpPr>
          <p:nvPr>
            <p:ph type="pic" sz="quarter" idx="15" hasCustomPrompt="1"/>
          </p:nvPr>
        </p:nvSpPr>
        <p:spPr>
          <a:xfrm>
            <a:off x="7692195" y="2349872"/>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vl1pPr>
          </a:lstStyle>
          <a:p>
            <a:r>
              <a:rPr lang="en-US" dirty="0"/>
              <a:t>I</a:t>
            </a:r>
            <a:r>
              <a:rPr lang="en-MY" dirty="0" err="1"/>
              <a:t>nsert</a:t>
            </a:r>
            <a:r>
              <a:rPr lang="en-MY" dirty="0"/>
              <a:t> your image here</a:t>
            </a:r>
          </a:p>
        </p:txBody>
      </p:sp>
      <p:sp>
        <p:nvSpPr>
          <p:cNvPr id="12" name="Picture Placeholder 5">
            <a:extLst>
              <a:ext uri="{FF2B5EF4-FFF2-40B4-BE49-F238E27FC236}">
                <a16:creationId xmlns:a16="http://schemas.microsoft.com/office/drawing/2014/main" id="{A0761463-0D06-425A-A629-15FCC342DCC4}"/>
              </a:ext>
            </a:extLst>
          </p:cNvPr>
          <p:cNvSpPr>
            <a:spLocks noGrp="1"/>
          </p:cNvSpPr>
          <p:nvPr>
            <p:ph type="pic" sz="quarter" idx="16" hasCustomPrompt="1"/>
          </p:nvPr>
        </p:nvSpPr>
        <p:spPr>
          <a:xfrm>
            <a:off x="6351270" y="2166958"/>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vl1pPr>
          </a:lstStyle>
          <a:p>
            <a:r>
              <a:rPr lang="en-US" dirty="0"/>
              <a:t>I</a:t>
            </a:r>
            <a:r>
              <a:rPr lang="en-MY" dirty="0" err="1"/>
              <a:t>nsert</a:t>
            </a:r>
            <a:r>
              <a:rPr lang="en-MY" dirty="0"/>
              <a:t> your image here</a:t>
            </a:r>
          </a:p>
        </p:txBody>
      </p:sp>
      <p:sp>
        <p:nvSpPr>
          <p:cNvPr id="5" name="Picture Placeholder 5">
            <a:extLst>
              <a:ext uri="{FF2B5EF4-FFF2-40B4-BE49-F238E27FC236}">
                <a16:creationId xmlns:a16="http://schemas.microsoft.com/office/drawing/2014/main" id="{23511C02-1EBF-48D6-B2A8-83C169F41A8D}"/>
              </a:ext>
            </a:extLst>
          </p:cNvPr>
          <p:cNvSpPr>
            <a:spLocks noGrp="1"/>
          </p:cNvSpPr>
          <p:nvPr>
            <p:ph type="pic" sz="quarter" idx="10" hasCustomPrompt="1"/>
          </p:nvPr>
        </p:nvSpPr>
        <p:spPr>
          <a:xfrm>
            <a:off x="5115120" y="1937794"/>
            <a:ext cx="1975104" cy="4133088"/>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1085313702"/>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preserve="1" userDrawn="1">
  <p:cSld name="Device Mockup - Page Title 4">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5108448" y="1779684"/>
            <a:ext cx="1975104" cy="4259165"/>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22424629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02.xml><?xml version="1.0" encoding="utf-8"?>
<p:sldLayout xmlns:a="http://schemas.openxmlformats.org/drawingml/2006/main" xmlns:r="http://schemas.openxmlformats.org/officeDocument/2006/relationships" xmlns:p="http://schemas.openxmlformats.org/presentationml/2006/main" preserve="1" userDrawn="1">
  <p:cSld name="Device Mockup - Page Title 4.1">
    <p:spTree>
      <p:nvGrpSpPr>
        <p:cNvPr id="1" name=""/>
        <p:cNvGrpSpPr/>
        <p:nvPr/>
      </p:nvGrpSpPr>
      <p:grpSpPr>
        <a:xfrm>
          <a:off x="0" y="0"/>
          <a:ext cx="0" cy="0"/>
          <a:chOff x="0" y="0"/>
          <a:chExt cx="0" cy="0"/>
        </a:xfrm>
      </p:grpSpPr>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3830100" y="1780747"/>
            <a:ext cx="4531800" cy="10154505"/>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2147366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3.xml><?xml version="1.0" encoding="utf-8"?>
<p:sldLayout xmlns:a="http://schemas.openxmlformats.org/drawingml/2006/main" xmlns:r="http://schemas.openxmlformats.org/officeDocument/2006/relationships" xmlns:p="http://schemas.openxmlformats.org/presentationml/2006/main" preserve="1" userDrawn="1">
  <p:cSld name="Device Mockup - Page Title 4.2">
    <p:spTree>
      <p:nvGrpSpPr>
        <p:cNvPr id="1" name=""/>
        <p:cNvGrpSpPr/>
        <p:nvPr/>
      </p:nvGrpSpPr>
      <p:grpSpPr>
        <a:xfrm>
          <a:off x="0" y="0"/>
          <a:ext cx="0" cy="0"/>
          <a:chOff x="0" y="0"/>
          <a:chExt cx="0" cy="0"/>
        </a:xfrm>
      </p:grpSpPr>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3830100" y="-5058203"/>
            <a:ext cx="4531800" cy="10154505"/>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34452243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4.xml><?xml version="1.0" encoding="utf-8"?>
<p:sldLayout xmlns:a="http://schemas.openxmlformats.org/drawingml/2006/main" xmlns:r="http://schemas.openxmlformats.org/officeDocument/2006/relationships" xmlns:p="http://schemas.openxmlformats.org/presentationml/2006/main" preserve="1" userDrawn="1">
  <p:cSld name="Device Mockup - Page Title 5">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B41066C-5C2C-4794-8102-70BFABC21422}"/>
              </a:ext>
            </a:extLst>
          </p:cNvPr>
          <p:cNvSpPr>
            <a:spLocks noGrp="1"/>
          </p:cNvSpPr>
          <p:nvPr>
            <p:ph type="pic" sz="quarter" idx="10" hasCustomPrompt="1"/>
          </p:nvPr>
        </p:nvSpPr>
        <p:spPr>
          <a:xfrm>
            <a:off x="2665032"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5145600"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8" name="Picture Placeholder 5">
            <a:extLst>
              <a:ext uri="{FF2B5EF4-FFF2-40B4-BE49-F238E27FC236}">
                <a16:creationId xmlns:a16="http://schemas.microsoft.com/office/drawing/2014/main" id="{97216045-2641-4344-B68B-E6E37D1D7AC7}"/>
              </a:ext>
            </a:extLst>
          </p:cNvPr>
          <p:cNvSpPr>
            <a:spLocks noGrp="1"/>
          </p:cNvSpPr>
          <p:nvPr>
            <p:ph type="pic" sz="quarter" idx="12" hasCustomPrompt="1"/>
          </p:nvPr>
        </p:nvSpPr>
        <p:spPr>
          <a:xfrm>
            <a:off x="76261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27179846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05.xml><?xml version="1.0" encoding="utf-8"?>
<p:sldLayout xmlns:a="http://schemas.openxmlformats.org/drawingml/2006/main" xmlns:r="http://schemas.openxmlformats.org/officeDocument/2006/relationships" xmlns:p="http://schemas.openxmlformats.org/presentationml/2006/main" preserve="1" userDrawn="1">
  <p:cSld name="Device Mockup - 5.1">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0D29D6E3-BF9D-44FC-B94A-FE34BFB57C71}"/>
              </a:ext>
            </a:extLst>
          </p:cNvPr>
          <p:cNvSpPr>
            <a:spLocks noGrp="1"/>
          </p:cNvSpPr>
          <p:nvPr>
            <p:ph type="pic" sz="quarter" idx="10" hasCustomPrompt="1"/>
          </p:nvPr>
        </p:nvSpPr>
        <p:spPr>
          <a:xfrm>
            <a:off x="-49549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
        <p:nvSpPr>
          <p:cNvPr id="4" name="Picture Placeholder 5">
            <a:extLst>
              <a:ext uri="{FF2B5EF4-FFF2-40B4-BE49-F238E27FC236}">
                <a16:creationId xmlns:a16="http://schemas.microsoft.com/office/drawing/2014/main" id="{DCA142FF-9DE6-40DB-AD54-ECDEC83E2324}"/>
              </a:ext>
            </a:extLst>
          </p:cNvPr>
          <p:cNvSpPr>
            <a:spLocks noGrp="1"/>
          </p:cNvSpPr>
          <p:nvPr>
            <p:ph type="pic" sz="quarter" idx="11" hasCustomPrompt="1"/>
          </p:nvPr>
        </p:nvSpPr>
        <p:spPr>
          <a:xfrm>
            <a:off x="-2474400"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
        <p:nvSpPr>
          <p:cNvPr id="6" name="Picture Placeholder 5">
            <a:extLst>
              <a:ext uri="{FF2B5EF4-FFF2-40B4-BE49-F238E27FC236}">
                <a16:creationId xmlns:a16="http://schemas.microsoft.com/office/drawing/2014/main" id="{E91330D2-75F1-4855-868C-BFD0C307B826}"/>
              </a:ext>
            </a:extLst>
          </p:cNvPr>
          <p:cNvSpPr>
            <a:spLocks noGrp="1"/>
          </p:cNvSpPr>
          <p:nvPr>
            <p:ph type="pic" sz="quarter" idx="12" hasCustomPrompt="1"/>
          </p:nvPr>
        </p:nvSpPr>
        <p:spPr>
          <a:xfrm>
            <a:off x="24826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9563419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06.xml><?xml version="1.0" encoding="utf-8"?>
<p:sldLayout xmlns:a="http://schemas.openxmlformats.org/drawingml/2006/main" xmlns:r="http://schemas.openxmlformats.org/officeDocument/2006/relationships" xmlns:p="http://schemas.openxmlformats.org/presentationml/2006/main" preserve="1" userDrawn="1">
  <p:cSld name="Device Mockup - 5.2">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15E1BC57-A422-442E-9A45-C3B86505EA87}"/>
              </a:ext>
            </a:extLst>
          </p:cNvPr>
          <p:cNvSpPr>
            <a:spLocks noGrp="1"/>
          </p:cNvSpPr>
          <p:nvPr>
            <p:ph type="pic" sz="quarter" idx="10" hasCustomPrompt="1"/>
          </p:nvPr>
        </p:nvSpPr>
        <p:spPr>
          <a:xfrm>
            <a:off x="-49549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
        <p:nvSpPr>
          <p:cNvPr id="7" name="Picture Placeholder 5">
            <a:extLst>
              <a:ext uri="{FF2B5EF4-FFF2-40B4-BE49-F238E27FC236}">
                <a16:creationId xmlns:a16="http://schemas.microsoft.com/office/drawing/2014/main" id="{ABC43775-2615-4373-BF08-E72F4BC0BEB0}"/>
              </a:ext>
            </a:extLst>
          </p:cNvPr>
          <p:cNvSpPr>
            <a:spLocks noGrp="1"/>
          </p:cNvSpPr>
          <p:nvPr>
            <p:ph type="pic" sz="quarter" idx="11" hasCustomPrompt="1"/>
          </p:nvPr>
        </p:nvSpPr>
        <p:spPr>
          <a:xfrm>
            <a:off x="24826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
        <p:nvSpPr>
          <p:cNvPr id="8" name="Picture Placeholder 5">
            <a:extLst>
              <a:ext uri="{FF2B5EF4-FFF2-40B4-BE49-F238E27FC236}">
                <a16:creationId xmlns:a16="http://schemas.microsoft.com/office/drawing/2014/main" id="{67FDD856-D0CB-4A6C-9C74-7B87BF796E0C}"/>
              </a:ext>
            </a:extLst>
          </p:cNvPr>
          <p:cNvSpPr>
            <a:spLocks noGrp="1"/>
          </p:cNvSpPr>
          <p:nvPr>
            <p:ph type="pic" sz="quarter" idx="12" hasCustomPrompt="1"/>
          </p:nvPr>
        </p:nvSpPr>
        <p:spPr>
          <a:xfrm>
            <a:off x="1278871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36374955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07.xml><?xml version="1.0" encoding="utf-8"?>
<p:sldLayout xmlns:a="http://schemas.openxmlformats.org/drawingml/2006/main" xmlns:r="http://schemas.openxmlformats.org/officeDocument/2006/relationships" xmlns:p="http://schemas.openxmlformats.org/presentationml/2006/main" preserve="1" userDrawn="1">
  <p:cSld name="Device Mockup - 5.3">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90D42CE-21D7-46F7-A4E6-43081B64FDC4}"/>
              </a:ext>
            </a:extLst>
          </p:cNvPr>
          <p:cNvSpPr>
            <a:spLocks noGrp="1"/>
          </p:cNvSpPr>
          <p:nvPr>
            <p:ph type="pic" sz="quarter" idx="10" hasCustomPrompt="1"/>
          </p:nvPr>
        </p:nvSpPr>
        <p:spPr>
          <a:xfrm>
            <a:off x="24826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
        <p:nvSpPr>
          <p:cNvPr id="9" name="Picture Placeholder 5">
            <a:extLst>
              <a:ext uri="{FF2B5EF4-FFF2-40B4-BE49-F238E27FC236}">
                <a16:creationId xmlns:a16="http://schemas.microsoft.com/office/drawing/2014/main" id="{8CE3B082-8160-40B0-B3D4-F103A2E6EC92}"/>
              </a:ext>
            </a:extLst>
          </p:cNvPr>
          <p:cNvSpPr>
            <a:spLocks noGrp="1"/>
          </p:cNvSpPr>
          <p:nvPr>
            <p:ph type="pic" sz="quarter" idx="11" hasCustomPrompt="1"/>
          </p:nvPr>
        </p:nvSpPr>
        <p:spPr>
          <a:xfrm>
            <a:off x="12754686"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
        <p:nvSpPr>
          <p:cNvPr id="10" name="Picture Placeholder 5">
            <a:extLst>
              <a:ext uri="{FF2B5EF4-FFF2-40B4-BE49-F238E27FC236}">
                <a16:creationId xmlns:a16="http://schemas.microsoft.com/office/drawing/2014/main" id="{0955B990-90AC-4D32-9646-D9BAAD64C8A3}"/>
              </a:ext>
            </a:extLst>
          </p:cNvPr>
          <p:cNvSpPr>
            <a:spLocks noGrp="1"/>
          </p:cNvSpPr>
          <p:nvPr>
            <p:ph type="pic" sz="quarter" idx="12" hasCustomPrompt="1"/>
          </p:nvPr>
        </p:nvSpPr>
        <p:spPr>
          <a:xfrm>
            <a:off x="150175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36656808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08.xml><?xml version="1.0" encoding="utf-8"?>
<p:sldLayout xmlns:a="http://schemas.openxmlformats.org/drawingml/2006/main" xmlns:r="http://schemas.openxmlformats.org/officeDocument/2006/relationships" xmlns:p="http://schemas.openxmlformats.org/presentationml/2006/main" preserve="1" userDrawn="1">
  <p:cSld name="Device Mockup - Page Title 6">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B41066C-5C2C-4794-8102-70BFABC21422}"/>
              </a:ext>
            </a:extLst>
          </p:cNvPr>
          <p:cNvSpPr>
            <a:spLocks noGrp="1"/>
          </p:cNvSpPr>
          <p:nvPr>
            <p:ph type="pic" sz="quarter" idx="10" hasCustomPrompt="1"/>
          </p:nvPr>
        </p:nvSpPr>
        <p:spPr>
          <a:xfrm>
            <a:off x="1524000"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39283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8" name="Picture Placeholder 5">
            <a:extLst>
              <a:ext uri="{FF2B5EF4-FFF2-40B4-BE49-F238E27FC236}">
                <a16:creationId xmlns:a16="http://schemas.microsoft.com/office/drawing/2014/main" id="{97216045-2641-4344-B68B-E6E37D1D7AC7}"/>
              </a:ext>
            </a:extLst>
          </p:cNvPr>
          <p:cNvSpPr>
            <a:spLocks noGrp="1"/>
          </p:cNvSpPr>
          <p:nvPr>
            <p:ph type="pic" sz="quarter" idx="12" hasCustomPrompt="1"/>
          </p:nvPr>
        </p:nvSpPr>
        <p:spPr>
          <a:xfrm>
            <a:off x="6332736"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
        <p:nvSpPr>
          <p:cNvPr id="9" name="Picture Placeholder 5">
            <a:extLst>
              <a:ext uri="{FF2B5EF4-FFF2-40B4-BE49-F238E27FC236}">
                <a16:creationId xmlns:a16="http://schemas.microsoft.com/office/drawing/2014/main" id="{79A91F3C-9111-4296-A6C1-542F2B1DBF36}"/>
              </a:ext>
            </a:extLst>
          </p:cNvPr>
          <p:cNvSpPr>
            <a:spLocks noGrp="1"/>
          </p:cNvSpPr>
          <p:nvPr>
            <p:ph type="pic" sz="quarter" idx="13" hasCustomPrompt="1"/>
          </p:nvPr>
        </p:nvSpPr>
        <p:spPr>
          <a:xfrm>
            <a:off x="8737104"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3495415266"/>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preserve="1" userDrawn="1">
  <p:cSld name="Device Mockup - Page Title 7">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8CD1EA07-F28B-4EE2-975A-12EE7F6D65FA}"/>
              </a:ext>
            </a:extLst>
          </p:cNvPr>
          <p:cNvSpPr>
            <a:spLocks noGrp="1"/>
          </p:cNvSpPr>
          <p:nvPr>
            <p:ph type="pic" sz="quarter" idx="12" hasCustomPrompt="1"/>
          </p:nvPr>
        </p:nvSpPr>
        <p:spPr>
          <a:xfrm>
            <a:off x="7821419" y="1990628"/>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vl1pPr>
          </a:lstStyle>
          <a:p>
            <a:r>
              <a:rPr lang="en-US" dirty="0"/>
              <a:t>Insert your image here</a:t>
            </a:r>
            <a:endParaRPr lang="en-MY" dirty="0"/>
          </a:p>
        </p:txBody>
      </p:sp>
      <p:sp>
        <p:nvSpPr>
          <p:cNvPr id="12" name="Picture Placeholder 4">
            <a:extLst>
              <a:ext uri="{FF2B5EF4-FFF2-40B4-BE49-F238E27FC236}">
                <a16:creationId xmlns:a16="http://schemas.microsoft.com/office/drawing/2014/main" id="{92D5C748-ED9B-4E7F-BF0A-6DE00637AEB9}"/>
              </a:ext>
            </a:extLst>
          </p:cNvPr>
          <p:cNvSpPr>
            <a:spLocks noGrp="1"/>
          </p:cNvSpPr>
          <p:nvPr>
            <p:ph type="pic" sz="quarter" idx="13" hasCustomPrompt="1"/>
          </p:nvPr>
        </p:nvSpPr>
        <p:spPr>
          <a:xfrm>
            <a:off x="5488619" y="3463828"/>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vl1pPr>
          </a:lstStyle>
          <a:p>
            <a:r>
              <a:rPr lang="en-US" dirty="0"/>
              <a:t>Insert your image here</a:t>
            </a:r>
            <a:endParaRPr lang="en-MY" dirty="0"/>
          </a:p>
        </p:txBody>
      </p:sp>
      <p:sp>
        <p:nvSpPr>
          <p:cNvPr id="13" name="Picture Placeholder 4">
            <a:extLst>
              <a:ext uri="{FF2B5EF4-FFF2-40B4-BE49-F238E27FC236}">
                <a16:creationId xmlns:a16="http://schemas.microsoft.com/office/drawing/2014/main" id="{66F3F48E-458C-42E6-9F48-D59A965C7F44}"/>
              </a:ext>
            </a:extLst>
          </p:cNvPr>
          <p:cNvSpPr>
            <a:spLocks noGrp="1"/>
          </p:cNvSpPr>
          <p:nvPr>
            <p:ph type="pic" sz="quarter" idx="14" hasCustomPrompt="1"/>
          </p:nvPr>
        </p:nvSpPr>
        <p:spPr>
          <a:xfrm>
            <a:off x="3155819" y="4937028"/>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vl1pPr>
          </a:lstStyle>
          <a:p>
            <a:r>
              <a:rPr lang="en-US" dirty="0"/>
              <a:t>Insert your image here</a:t>
            </a:r>
            <a:endParaRPr lang="en-MY" dirty="0"/>
          </a:p>
        </p:txBody>
      </p:sp>
      <p:sp>
        <p:nvSpPr>
          <p:cNvPr id="14" name="Picture Placeholder 4">
            <a:extLst>
              <a:ext uri="{FF2B5EF4-FFF2-40B4-BE49-F238E27FC236}">
                <a16:creationId xmlns:a16="http://schemas.microsoft.com/office/drawing/2014/main" id="{D3367E99-B49F-4A00-BF2F-3F240242FAB8}"/>
              </a:ext>
            </a:extLst>
          </p:cNvPr>
          <p:cNvSpPr>
            <a:spLocks noGrp="1"/>
          </p:cNvSpPr>
          <p:nvPr>
            <p:ph type="pic" sz="quarter" idx="15" hasCustomPrompt="1"/>
          </p:nvPr>
        </p:nvSpPr>
        <p:spPr>
          <a:xfrm>
            <a:off x="12367800" y="-890883"/>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vl1pPr>
          </a:lstStyle>
          <a:p>
            <a:r>
              <a:rPr lang="en-US" dirty="0"/>
              <a:t>Insert your image here</a:t>
            </a:r>
            <a:endParaRPr lang="en-MY" dirty="0"/>
          </a:p>
        </p:txBody>
      </p:sp>
      <p:sp>
        <p:nvSpPr>
          <p:cNvPr id="15" name="Picture Placeholder 4">
            <a:extLst>
              <a:ext uri="{FF2B5EF4-FFF2-40B4-BE49-F238E27FC236}">
                <a16:creationId xmlns:a16="http://schemas.microsoft.com/office/drawing/2014/main" id="{E5D4C8A0-AEBE-45FA-A01B-97A334E8D45C}"/>
              </a:ext>
            </a:extLst>
          </p:cNvPr>
          <p:cNvSpPr>
            <a:spLocks noGrp="1"/>
          </p:cNvSpPr>
          <p:nvPr>
            <p:ph type="pic" sz="quarter" idx="16" hasCustomPrompt="1"/>
          </p:nvPr>
        </p:nvSpPr>
        <p:spPr>
          <a:xfrm>
            <a:off x="10035000" y="582317"/>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vl1pPr>
          </a:lstStyle>
          <a:p>
            <a:r>
              <a:rPr lang="en-US" dirty="0"/>
              <a:t>Insert your image here</a:t>
            </a:r>
            <a:endParaRPr lang="en-MY" dirty="0"/>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41534326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rganization Chart 1">
    <p:spTree>
      <p:nvGrpSpPr>
        <p:cNvPr id="1" name=""/>
        <p:cNvGrpSpPr/>
        <p:nvPr/>
      </p:nvGrpSpPr>
      <p:grpSpPr>
        <a:xfrm>
          <a:off x="0" y="0"/>
          <a:ext cx="0" cy="0"/>
          <a:chOff x="0" y="0"/>
          <a:chExt cx="0" cy="0"/>
        </a:xfrm>
      </p:grpSpPr>
      <p:sp>
        <p:nvSpPr>
          <p:cNvPr id="28" name="Picture Placeholder 8">
            <a:extLst>
              <a:ext uri="{FF2B5EF4-FFF2-40B4-BE49-F238E27FC236}">
                <a16:creationId xmlns:a16="http://schemas.microsoft.com/office/drawing/2014/main" id="{250317C6-C772-449B-9F9F-CE0F985FFB6C}"/>
              </a:ext>
            </a:extLst>
          </p:cNvPr>
          <p:cNvSpPr>
            <a:spLocks noGrp="1"/>
          </p:cNvSpPr>
          <p:nvPr>
            <p:ph type="pic" sz="quarter" idx="14" hasCustomPrompt="1"/>
          </p:nvPr>
        </p:nvSpPr>
        <p:spPr>
          <a:xfrm>
            <a:off x="4475480" y="264160"/>
            <a:ext cx="1078992" cy="107899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1"/>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9" name="Picture Placeholder 8">
            <a:extLst>
              <a:ext uri="{FF2B5EF4-FFF2-40B4-BE49-F238E27FC236}">
                <a16:creationId xmlns:a16="http://schemas.microsoft.com/office/drawing/2014/main" id="{50FF9DA8-2939-47D5-859E-0ACC3CAD4E05}"/>
              </a:ext>
            </a:extLst>
          </p:cNvPr>
          <p:cNvSpPr>
            <a:spLocks noGrp="1"/>
          </p:cNvSpPr>
          <p:nvPr>
            <p:ph type="pic" sz="quarter" idx="15" hasCustomPrompt="1"/>
          </p:nvPr>
        </p:nvSpPr>
        <p:spPr>
          <a:xfrm>
            <a:off x="744728" y="2032000"/>
            <a:ext cx="1078992" cy="107899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2"/>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0" name="Picture Placeholder 8">
            <a:extLst>
              <a:ext uri="{FF2B5EF4-FFF2-40B4-BE49-F238E27FC236}">
                <a16:creationId xmlns:a16="http://schemas.microsoft.com/office/drawing/2014/main" id="{4A85D495-D266-41F1-9A85-20780DF01514}"/>
              </a:ext>
            </a:extLst>
          </p:cNvPr>
          <p:cNvSpPr>
            <a:spLocks noGrp="1"/>
          </p:cNvSpPr>
          <p:nvPr>
            <p:ph type="pic" sz="quarter" idx="16" hasCustomPrompt="1"/>
          </p:nvPr>
        </p:nvSpPr>
        <p:spPr>
          <a:xfrm>
            <a:off x="4480560" y="2029969"/>
            <a:ext cx="1078992" cy="107899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2"/>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1" name="Picture Placeholder 8">
            <a:extLst>
              <a:ext uri="{FF2B5EF4-FFF2-40B4-BE49-F238E27FC236}">
                <a16:creationId xmlns:a16="http://schemas.microsoft.com/office/drawing/2014/main" id="{0246F8D1-6FCD-4631-821B-6C370F2743BC}"/>
              </a:ext>
            </a:extLst>
          </p:cNvPr>
          <p:cNvSpPr>
            <a:spLocks noGrp="1"/>
          </p:cNvSpPr>
          <p:nvPr>
            <p:ph type="pic" sz="quarter" idx="17" hasCustomPrompt="1"/>
          </p:nvPr>
        </p:nvSpPr>
        <p:spPr>
          <a:xfrm>
            <a:off x="8216392" y="2027938"/>
            <a:ext cx="1078992" cy="107899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2"/>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2" name="Picture Placeholder 8">
            <a:extLst>
              <a:ext uri="{FF2B5EF4-FFF2-40B4-BE49-F238E27FC236}">
                <a16:creationId xmlns:a16="http://schemas.microsoft.com/office/drawing/2014/main" id="{29323EEF-F059-4662-B4AA-C5B595CC0678}"/>
              </a:ext>
            </a:extLst>
          </p:cNvPr>
          <p:cNvSpPr>
            <a:spLocks noGrp="1"/>
          </p:cNvSpPr>
          <p:nvPr>
            <p:ph type="pic" sz="quarter" idx="18" hasCustomPrompt="1"/>
          </p:nvPr>
        </p:nvSpPr>
        <p:spPr>
          <a:xfrm>
            <a:off x="1549400" y="3426969"/>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3" name="Picture Placeholder 8">
            <a:extLst>
              <a:ext uri="{FF2B5EF4-FFF2-40B4-BE49-F238E27FC236}">
                <a16:creationId xmlns:a16="http://schemas.microsoft.com/office/drawing/2014/main" id="{06A90917-5119-49EF-AFD1-AF8E2644F4B3}"/>
              </a:ext>
            </a:extLst>
          </p:cNvPr>
          <p:cNvSpPr>
            <a:spLocks noGrp="1"/>
          </p:cNvSpPr>
          <p:nvPr>
            <p:ph type="pic" sz="quarter" idx="19" hasCustomPrompt="1"/>
          </p:nvPr>
        </p:nvSpPr>
        <p:spPr>
          <a:xfrm>
            <a:off x="1549400" y="4571996"/>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4" name="Picture Placeholder 8">
            <a:extLst>
              <a:ext uri="{FF2B5EF4-FFF2-40B4-BE49-F238E27FC236}">
                <a16:creationId xmlns:a16="http://schemas.microsoft.com/office/drawing/2014/main" id="{709EF0DF-BB8F-453F-B2F1-970DC543DE2C}"/>
              </a:ext>
            </a:extLst>
          </p:cNvPr>
          <p:cNvSpPr>
            <a:spLocks noGrp="1"/>
          </p:cNvSpPr>
          <p:nvPr>
            <p:ph type="pic" sz="quarter" idx="20" hasCustomPrompt="1"/>
          </p:nvPr>
        </p:nvSpPr>
        <p:spPr>
          <a:xfrm>
            <a:off x="1549400" y="5717023"/>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5" name="Picture Placeholder 8">
            <a:extLst>
              <a:ext uri="{FF2B5EF4-FFF2-40B4-BE49-F238E27FC236}">
                <a16:creationId xmlns:a16="http://schemas.microsoft.com/office/drawing/2014/main" id="{8C4399B8-A079-445D-BC01-7B441E8B9D9B}"/>
              </a:ext>
            </a:extLst>
          </p:cNvPr>
          <p:cNvSpPr>
            <a:spLocks noGrp="1"/>
          </p:cNvSpPr>
          <p:nvPr>
            <p:ph type="pic" sz="quarter" idx="21" hasCustomPrompt="1"/>
          </p:nvPr>
        </p:nvSpPr>
        <p:spPr>
          <a:xfrm>
            <a:off x="5274751" y="3424938"/>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6" name="Picture Placeholder 8">
            <a:extLst>
              <a:ext uri="{FF2B5EF4-FFF2-40B4-BE49-F238E27FC236}">
                <a16:creationId xmlns:a16="http://schemas.microsoft.com/office/drawing/2014/main" id="{9D25FD18-84AF-432B-8167-EE17B21F7C8C}"/>
              </a:ext>
            </a:extLst>
          </p:cNvPr>
          <p:cNvSpPr>
            <a:spLocks noGrp="1"/>
          </p:cNvSpPr>
          <p:nvPr>
            <p:ph type="pic" sz="quarter" idx="22" hasCustomPrompt="1"/>
          </p:nvPr>
        </p:nvSpPr>
        <p:spPr>
          <a:xfrm>
            <a:off x="5274751" y="4569965"/>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7" name="Picture Placeholder 8">
            <a:extLst>
              <a:ext uri="{FF2B5EF4-FFF2-40B4-BE49-F238E27FC236}">
                <a16:creationId xmlns:a16="http://schemas.microsoft.com/office/drawing/2014/main" id="{BD518740-B79D-4024-923C-A9906DD7A0BB}"/>
              </a:ext>
            </a:extLst>
          </p:cNvPr>
          <p:cNvSpPr>
            <a:spLocks noGrp="1"/>
          </p:cNvSpPr>
          <p:nvPr>
            <p:ph type="pic" sz="quarter" idx="23" hasCustomPrompt="1"/>
          </p:nvPr>
        </p:nvSpPr>
        <p:spPr>
          <a:xfrm>
            <a:off x="5274751" y="5714992"/>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8" name="Picture Placeholder 8">
            <a:extLst>
              <a:ext uri="{FF2B5EF4-FFF2-40B4-BE49-F238E27FC236}">
                <a16:creationId xmlns:a16="http://schemas.microsoft.com/office/drawing/2014/main" id="{E1CED3D6-E200-4BDA-B9A6-A7D3B9D39CFC}"/>
              </a:ext>
            </a:extLst>
          </p:cNvPr>
          <p:cNvSpPr>
            <a:spLocks noGrp="1"/>
          </p:cNvSpPr>
          <p:nvPr>
            <p:ph type="pic" sz="quarter" idx="24" hasCustomPrompt="1"/>
          </p:nvPr>
        </p:nvSpPr>
        <p:spPr>
          <a:xfrm>
            <a:off x="9000102" y="3422907"/>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9" name="Picture Placeholder 8">
            <a:extLst>
              <a:ext uri="{FF2B5EF4-FFF2-40B4-BE49-F238E27FC236}">
                <a16:creationId xmlns:a16="http://schemas.microsoft.com/office/drawing/2014/main" id="{A0B90ED8-4771-4D59-830A-DEC3ECB1D826}"/>
              </a:ext>
            </a:extLst>
          </p:cNvPr>
          <p:cNvSpPr>
            <a:spLocks noGrp="1"/>
          </p:cNvSpPr>
          <p:nvPr>
            <p:ph type="pic" sz="quarter" idx="25" hasCustomPrompt="1"/>
          </p:nvPr>
        </p:nvSpPr>
        <p:spPr>
          <a:xfrm>
            <a:off x="9000102" y="4567934"/>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40" name="Picture Placeholder 8">
            <a:extLst>
              <a:ext uri="{FF2B5EF4-FFF2-40B4-BE49-F238E27FC236}">
                <a16:creationId xmlns:a16="http://schemas.microsoft.com/office/drawing/2014/main" id="{790815C2-8DA4-4AD0-B5E4-C75298846B19}"/>
              </a:ext>
            </a:extLst>
          </p:cNvPr>
          <p:cNvSpPr>
            <a:spLocks noGrp="1"/>
          </p:cNvSpPr>
          <p:nvPr>
            <p:ph type="pic" sz="quarter" idx="26" hasCustomPrompt="1"/>
          </p:nvPr>
        </p:nvSpPr>
        <p:spPr>
          <a:xfrm>
            <a:off x="9000102" y="5712961"/>
            <a:ext cx="822960" cy="8229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solidFill>
              <a:schemeClr val="accent3"/>
            </a:solidFill>
          </a:ln>
          <a:effectLst>
            <a:outerShdw blurRad="266700" algn="ctr" rotWithShape="0">
              <a:prstClr val="black">
                <a:alpha val="21000"/>
              </a:prstClr>
            </a:outerShdw>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Tree>
    <p:extLst>
      <p:ext uri="{BB962C8B-B14F-4D97-AF65-F5344CB8AC3E}">
        <p14:creationId xmlns:p14="http://schemas.microsoft.com/office/powerpoint/2010/main" val="1960002594"/>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preserve="1" userDrawn="1">
  <p:cSld name="Device Mockup - Page Title 8">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07631D78-AAE0-4EB5-B1C8-F41FC0A50E9F}"/>
              </a:ext>
            </a:extLst>
          </p:cNvPr>
          <p:cNvSpPr>
            <a:spLocks noGrp="1"/>
          </p:cNvSpPr>
          <p:nvPr>
            <p:ph type="pic" sz="quarter" idx="16" hasCustomPrompt="1"/>
          </p:nvPr>
        </p:nvSpPr>
        <p:spPr>
          <a:xfrm>
            <a:off x="2477735" y="1487624"/>
            <a:ext cx="2276196" cy="5284594"/>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vl1pPr>
          </a:lstStyle>
          <a:p>
            <a:r>
              <a:rPr lang="en-US" dirty="0"/>
              <a:t>Insert your image here</a:t>
            </a:r>
            <a:endParaRPr lang="en-MY" dirty="0"/>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1" name="Picture Placeholder 4">
            <a:extLst>
              <a:ext uri="{FF2B5EF4-FFF2-40B4-BE49-F238E27FC236}">
                <a16:creationId xmlns:a16="http://schemas.microsoft.com/office/drawing/2014/main" id="{6BD782CA-19B8-4FA0-B94A-A3422513A284}"/>
              </a:ext>
            </a:extLst>
          </p:cNvPr>
          <p:cNvSpPr>
            <a:spLocks noGrp="1"/>
          </p:cNvSpPr>
          <p:nvPr>
            <p:ph type="pic" sz="quarter" idx="19" hasCustomPrompt="1"/>
          </p:nvPr>
        </p:nvSpPr>
        <p:spPr>
          <a:xfrm>
            <a:off x="2477735" y="815094"/>
            <a:ext cx="2276196" cy="5284594"/>
          </a:xfrm>
          <a:prstGeom prst="roundRect">
            <a:avLst>
              <a:gd name="adj" fmla="val 14489"/>
            </a:avLst>
          </a:prstGeom>
          <a:pattFill prst="wdDnDiag">
            <a:fgClr>
              <a:schemeClr val="bg1">
                <a:lumMod val="90000"/>
                <a:lumOff val="10000"/>
              </a:schemeClr>
            </a:fgClr>
            <a:bgClr>
              <a:schemeClr val="bg1"/>
            </a:bgClr>
          </a:pattFill>
          <a:effectLst>
            <a:outerShdw blurRad="368300" dist="101600" dir="8520000" sx="102000" sy="102000" algn="ctr" rotWithShape="0">
              <a:prstClr val="black">
                <a:alpha val="30000"/>
              </a:prstClr>
            </a:outerShdw>
          </a:effectLst>
          <a:scene3d>
            <a:camera prst="orthographicFront">
              <a:rot lat="2399998" lon="2400003" rev="3599998"/>
            </a:camera>
            <a:lightRig rig="threePt" dir="t"/>
          </a:scene3d>
        </p:spPr>
        <p:txBody>
          <a:bodyPr anchor="ctr"/>
          <a:lstStyle>
            <a:lvl1pPr marL="0" indent="0" algn="ctr">
              <a:buNone/>
              <a:defRPr/>
            </a:lvl1pPr>
          </a:lstStyle>
          <a:p>
            <a:r>
              <a:rPr lang="en-US" dirty="0"/>
              <a:t>Insert your image here</a:t>
            </a:r>
            <a:endParaRPr lang="en-MY" dirty="0"/>
          </a:p>
        </p:txBody>
      </p:sp>
      <p:sp>
        <p:nvSpPr>
          <p:cNvPr id="12" name="Picture Placeholder 4">
            <a:extLst>
              <a:ext uri="{FF2B5EF4-FFF2-40B4-BE49-F238E27FC236}">
                <a16:creationId xmlns:a16="http://schemas.microsoft.com/office/drawing/2014/main" id="{9416638E-A45F-48FC-BB3B-3FF1FA548F58}"/>
              </a:ext>
            </a:extLst>
          </p:cNvPr>
          <p:cNvSpPr>
            <a:spLocks noGrp="1"/>
          </p:cNvSpPr>
          <p:nvPr>
            <p:ph type="pic" sz="quarter" idx="20" hasCustomPrompt="1"/>
          </p:nvPr>
        </p:nvSpPr>
        <p:spPr>
          <a:xfrm>
            <a:off x="2477735" y="142564"/>
            <a:ext cx="2276196" cy="5284594"/>
          </a:xfrm>
          <a:prstGeom prst="roundRect">
            <a:avLst>
              <a:gd name="adj" fmla="val 14489"/>
            </a:avLst>
          </a:prstGeom>
          <a:pattFill prst="wdDnDiag">
            <a:fgClr>
              <a:schemeClr val="bg1">
                <a:lumMod val="90000"/>
                <a:lumOff val="10000"/>
              </a:schemeClr>
            </a:fgClr>
            <a:bgClr>
              <a:schemeClr val="bg1"/>
            </a:bgClr>
          </a:pattFill>
          <a:effectLst>
            <a:outerShdw blurRad="368300" dist="101600" dir="8520000" sx="102000" sy="102000" algn="ctr" rotWithShape="0">
              <a:prstClr val="black">
                <a:alpha val="30000"/>
              </a:prstClr>
            </a:outerShdw>
          </a:effectLst>
          <a:scene3d>
            <a:camera prst="orthographicFront">
              <a:rot lat="2399998" lon="2400003" rev="3599998"/>
            </a:camera>
            <a:lightRig rig="threePt" dir="t"/>
          </a:scene3d>
        </p:spPr>
        <p:txBody>
          <a:bodyPr anchor="ctr"/>
          <a:lstStyle>
            <a:lvl1pPr marL="0" indent="0" algn="ctr">
              <a:buNone/>
              <a:defRPr/>
            </a:lvl1pPr>
          </a:lstStyle>
          <a:p>
            <a:r>
              <a:rPr lang="en-US" dirty="0"/>
              <a:t>Insert your image here</a:t>
            </a:r>
            <a:endParaRPr lang="en-MY" dirty="0"/>
          </a:p>
        </p:txBody>
      </p:sp>
    </p:spTree>
    <p:extLst>
      <p:ext uri="{BB962C8B-B14F-4D97-AF65-F5344CB8AC3E}">
        <p14:creationId xmlns:p14="http://schemas.microsoft.com/office/powerpoint/2010/main" val="2181107550"/>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preserve="1" userDrawn="1">
  <p:cSld name="Device Mockup - Page Title 9">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A4C2440-9867-45A5-A7B9-82F1D3CF53BB}"/>
              </a:ext>
            </a:extLst>
          </p:cNvPr>
          <p:cNvSpPr>
            <a:spLocks noGrp="1"/>
          </p:cNvSpPr>
          <p:nvPr>
            <p:ph type="pic" sz="quarter" idx="10" hasCustomPrompt="1"/>
          </p:nvPr>
        </p:nvSpPr>
        <p:spPr>
          <a:xfrm>
            <a:off x="791899" y="2036890"/>
            <a:ext cx="4243087" cy="5718148"/>
          </a:xfrm>
          <a:prstGeom prst="rect">
            <a:avLst/>
          </a:prstGeom>
          <a:pattFill prst="wdDnDiag">
            <a:fgClr>
              <a:schemeClr val="bg1">
                <a:lumMod val="90000"/>
                <a:lumOff val="10000"/>
              </a:schemeClr>
            </a:fgClr>
            <a:bgClr>
              <a:schemeClr val="bg1"/>
            </a:bgClr>
          </a:pattFill>
        </p:spPr>
        <p:txBody>
          <a:bodyPr anchor="ctr"/>
          <a:lstStyle>
            <a:lvl1pPr marL="0" indent="0" algn="ctr">
              <a:buNone/>
              <a:defRPr sz="2800">
                <a:solidFill>
                  <a:schemeClr val="tx1"/>
                </a:solidFill>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3207325498"/>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preserve="1" userDrawn="1">
  <p:cSld name="Device Mockup - Page Title 9.1">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8" name="Picture Placeholder 4">
            <a:extLst>
              <a:ext uri="{FF2B5EF4-FFF2-40B4-BE49-F238E27FC236}">
                <a16:creationId xmlns:a16="http://schemas.microsoft.com/office/drawing/2014/main" id="{958B12F0-DFC4-448A-9151-2B66E71E1926}"/>
              </a:ext>
            </a:extLst>
          </p:cNvPr>
          <p:cNvSpPr>
            <a:spLocks noGrp="1"/>
          </p:cNvSpPr>
          <p:nvPr>
            <p:ph type="pic" sz="quarter" idx="10" hasCustomPrompt="1"/>
          </p:nvPr>
        </p:nvSpPr>
        <p:spPr>
          <a:xfrm rot="1800000">
            <a:off x="7131560" y="545639"/>
            <a:ext cx="5189913" cy="6668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800">
                <a:solidFill>
                  <a:schemeClr val="tx1"/>
                </a:solidFill>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1158834030"/>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preserve="1" userDrawn="1">
  <p:cSld name="Device Mockup - Page Title 9.2">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958B12F0-DFC4-448A-9151-2B66E71E1926}"/>
              </a:ext>
            </a:extLst>
          </p:cNvPr>
          <p:cNvSpPr>
            <a:spLocks noGrp="1"/>
          </p:cNvSpPr>
          <p:nvPr>
            <p:ph type="pic" sz="quarter" idx="10" hasCustomPrompt="1"/>
          </p:nvPr>
        </p:nvSpPr>
        <p:spPr>
          <a:xfrm>
            <a:off x="4032431" y="2306320"/>
            <a:ext cx="4126050" cy="3057538"/>
          </a:xfrm>
          <a:prstGeom prst="rect">
            <a:avLst/>
          </a:prstGeom>
          <a:pattFill prst="wdDnDiag">
            <a:fgClr>
              <a:schemeClr val="bg1">
                <a:lumMod val="90000"/>
                <a:lumOff val="10000"/>
              </a:schemeClr>
            </a:fgClr>
            <a:bgClr>
              <a:schemeClr val="bg1"/>
            </a:bgClr>
          </a:pattFill>
        </p:spPr>
        <p:txBody>
          <a:bodyPr anchor="ctr"/>
          <a:lstStyle>
            <a:lvl1pPr marL="0" indent="0" algn="ctr">
              <a:buNone/>
              <a:defRPr sz="2800">
                <a:solidFill>
                  <a:schemeClr val="tx1"/>
                </a:solidFill>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3533422023"/>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preserve="1" userDrawn="1">
  <p:cSld name="Device Mockup - Page Title 10">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5" name="Picture Placeholder 4">
            <a:extLst>
              <a:ext uri="{FF2B5EF4-FFF2-40B4-BE49-F238E27FC236}">
                <a16:creationId xmlns:a16="http://schemas.microsoft.com/office/drawing/2014/main" id="{CDC30AC0-F60B-48F3-AF96-3C76B04353FE}"/>
              </a:ext>
            </a:extLst>
          </p:cNvPr>
          <p:cNvSpPr>
            <a:spLocks noGrp="1"/>
          </p:cNvSpPr>
          <p:nvPr>
            <p:ph type="pic" sz="quarter" idx="10" hasCustomPrompt="1"/>
          </p:nvPr>
        </p:nvSpPr>
        <p:spPr>
          <a:xfrm>
            <a:off x="6424573" y="1937794"/>
            <a:ext cx="4928400" cy="27828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defRPr>
            </a:lvl1pPr>
          </a:lstStyle>
          <a:p>
            <a:r>
              <a:rPr lang="en-US" dirty="0"/>
              <a:t>Insert your image here</a:t>
            </a:r>
            <a:endParaRPr lang="en-MY" dirty="0"/>
          </a:p>
        </p:txBody>
      </p:sp>
    </p:spTree>
    <p:extLst>
      <p:ext uri="{BB962C8B-B14F-4D97-AF65-F5344CB8AC3E}">
        <p14:creationId xmlns:p14="http://schemas.microsoft.com/office/powerpoint/2010/main" val="4109642579"/>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preserve="1" userDrawn="1">
  <p:cSld name="Device Mockup - 10.1">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70F20B31-E928-4527-A463-5E89188AFBED}"/>
              </a:ext>
            </a:extLst>
          </p:cNvPr>
          <p:cNvSpPr>
            <a:spLocks noGrp="1"/>
          </p:cNvSpPr>
          <p:nvPr>
            <p:ph type="pic" sz="quarter" idx="11" hasCustomPrompt="1"/>
          </p:nvPr>
        </p:nvSpPr>
        <p:spPr>
          <a:xfrm>
            <a:off x="2137635" y="3180136"/>
            <a:ext cx="7954368" cy="44914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defRPr>
            </a:lvl1pPr>
          </a:lstStyle>
          <a:p>
            <a:r>
              <a:rPr lang="en-US" dirty="0"/>
              <a:t>Insert your image here</a:t>
            </a:r>
            <a:endParaRPr lang="en-MY" dirty="0"/>
          </a:p>
        </p:txBody>
      </p:sp>
    </p:spTree>
    <p:extLst>
      <p:ext uri="{BB962C8B-B14F-4D97-AF65-F5344CB8AC3E}">
        <p14:creationId xmlns:p14="http://schemas.microsoft.com/office/powerpoint/2010/main" val="335566880"/>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preserve="1" userDrawn="1">
  <p:cSld name="Device Mockup - Page Title 11">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DC30AC0-F60B-48F3-AF96-3C76B04353FE}"/>
              </a:ext>
            </a:extLst>
          </p:cNvPr>
          <p:cNvSpPr>
            <a:spLocks noGrp="1"/>
          </p:cNvSpPr>
          <p:nvPr>
            <p:ph type="pic" sz="quarter" idx="10" hasCustomPrompt="1"/>
          </p:nvPr>
        </p:nvSpPr>
        <p:spPr>
          <a:xfrm>
            <a:off x="1361440" y="2264311"/>
            <a:ext cx="4653279" cy="3060044"/>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defRPr>
            </a:lvl1pPr>
          </a:lstStyle>
          <a:p>
            <a:r>
              <a:rPr lang="en-US" dirty="0"/>
              <a:t>Insert your image here</a:t>
            </a:r>
            <a:endParaRPr lang="en-MY" dirty="0"/>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168994807"/>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preserve="1" userDrawn="1">
  <p:cSld name="Device Mockup - Page Title 1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DC30AC0-F60B-48F3-AF96-3C76B04353FE}"/>
              </a:ext>
            </a:extLst>
          </p:cNvPr>
          <p:cNvSpPr>
            <a:spLocks noGrp="1"/>
          </p:cNvSpPr>
          <p:nvPr>
            <p:ph type="pic" sz="quarter" idx="10" hasCustomPrompt="1"/>
          </p:nvPr>
        </p:nvSpPr>
        <p:spPr>
          <a:xfrm>
            <a:off x="-1180618" y="1741506"/>
            <a:ext cx="6933236" cy="3872216"/>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defRPr>
            </a:lvl1pPr>
          </a:lstStyle>
          <a:p>
            <a:r>
              <a:rPr lang="en-US" dirty="0"/>
              <a:t>Insert your image here</a:t>
            </a:r>
            <a:endParaRPr lang="en-MY" dirty="0"/>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135326184"/>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preserve="1" userDrawn="1">
  <p:cSld name="Watch Mockup">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25" name="Picture Placeholder 24">
            <a:extLst>
              <a:ext uri="{FF2B5EF4-FFF2-40B4-BE49-F238E27FC236}">
                <a16:creationId xmlns:a16="http://schemas.microsoft.com/office/drawing/2014/main" id="{BDAC8895-349F-4412-ADA2-C933204DF6BC}"/>
              </a:ext>
            </a:extLst>
          </p:cNvPr>
          <p:cNvSpPr>
            <a:spLocks noGrp="1"/>
          </p:cNvSpPr>
          <p:nvPr>
            <p:ph type="pic" sz="quarter" idx="10" hasCustomPrompt="1"/>
          </p:nvPr>
        </p:nvSpPr>
        <p:spPr>
          <a:xfrm>
            <a:off x="1029677" y="2724486"/>
            <a:ext cx="1463040" cy="1783080"/>
          </a:xfrm>
          <a:custGeom>
            <a:avLst/>
            <a:gdLst>
              <a:gd name="connsiteX0" fmla="*/ 227885 w 1463040"/>
              <a:gd name="connsiteY0" fmla="*/ 0 h 1783080"/>
              <a:gd name="connsiteX1" fmla="*/ 1235155 w 1463040"/>
              <a:gd name="connsiteY1" fmla="*/ 0 h 1783080"/>
              <a:gd name="connsiteX2" fmla="*/ 1265711 w 1463040"/>
              <a:gd name="connsiteY2" fmla="*/ 3080 h 1783080"/>
              <a:gd name="connsiteX3" fmla="*/ 1458566 w 1463040"/>
              <a:gd name="connsiteY3" fmla="*/ 195936 h 1783080"/>
              <a:gd name="connsiteX4" fmla="*/ 1463040 w 1463040"/>
              <a:gd name="connsiteY4" fmla="*/ 240319 h 1783080"/>
              <a:gd name="connsiteX5" fmla="*/ 1463040 w 1463040"/>
              <a:gd name="connsiteY5" fmla="*/ 1542761 h 1783080"/>
              <a:gd name="connsiteX6" fmla="*/ 1458566 w 1463040"/>
              <a:gd name="connsiteY6" fmla="*/ 1587144 h 1783080"/>
              <a:gd name="connsiteX7" fmla="*/ 1265711 w 1463040"/>
              <a:gd name="connsiteY7" fmla="*/ 1780000 h 1783080"/>
              <a:gd name="connsiteX8" fmla="*/ 1235155 w 1463040"/>
              <a:gd name="connsiteY8" fmla="*/ 1783080 h 1783080"/>
              <a:gd name="connsiteX9" fmla="*/ 227885 w 1463040"/>
              <a:gd name="connsiteY9" fmla="*/ 1783080 h 1783080"/>
              <a:gd name="connsiteX10" fmla="*/ 197330 w 1463040"/>
              <a:gd name="connsiteY10" fmla="*/ 1780000 h 1783080"/>
              <a:gd name="connsiteX11" fmla="*/ 4474 w 1463040"/>
              <a:gd name="connsiteY11" fmla="*/ 1587144 h 1783080"/>
              <a:gd name="connsiteX12" fmla="*/ 0 w 1463040"/>
              <a:gd name="connsiteY12" fmla="*/ 1542761 h 1783080"/>
              <a:gd name="connsiteX13" fmla="*/ 0 w 1463040"/>
              <a:gd name="connsiteY13" fmla="*/ 240319 h 1783080"/>
              <a:gd name="connsiteX14" fmla="*/ 4474 w 1463040"/>
              <a:gd name="connsiteY14" fmla="*/ 195936 h 1783080"/>
              <a:gd name="connsiteX15" fmla="*/ 197330 w 1463040"/>
              <a:gd name="connsiteY15" fmla="*/ 3080 h 178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3040" h="1783080">
                <a:moveTo>
                  <a:pt x="227885" y="0"/>
                </a:moveTo>
                <a:lnTo>
                  <a:pt x="1235155" y="0"/>
                </a:lnTo>
                <a:lnTo>
                  <a:pt x="1265711" y="3080"/>
                </a:lnTo>
                <a:cubicBezTo>
                  <a:pt x="1362513" y="22889"/>
                  <a:pt x="1438757" y="99133"/>
                  <a:pt x="1458566" y="195936"/>
                </a:cubicBezTo>
                <a:lnTo>
                  <a:pt x="1463040" y="240319"/>
                </a:lnTo>
                <a:lnTo>
                  <a:pt x="1463040" y="1542761"/>
                </a:lnTo>
                <a:lnTo>
                  <a:pt x="1458566" y="1587144"/>
                </a:lnTo>
                <a:cubicBezTo>
                  <a:pt x="1438757" y="1683947"/>
                  <a:pt x="1362513" y="1760191"/>
                  <a:pt x="1265711" y="1780000"/>
                </a:cubicBezTo>
                <a:lnTo>
                  <a:pt x="1235155" y="1783080"/>
                </a:lnTo>
                <a:lnTo>
                  <a:pt x="227885" y="1783080"/>
                </a:lnTo>
                <a:lnTo>
                  <a:pt x="197330" y="1780000"/>
                </a:lnTo>
                <a:cubicBezTo>
                  <a:pt x="100527" y="1760191"/>
                  <a:pt x="24283" y="1683947"/>
                  <a:pt x="4474" y="1587144"/>
                </a:cubicBezTo>
                <a:lnTo>
                  <a:pt x="0" y="1542761"/>
                </a:lnTo>
                <a:lnTo>
                  <a:pt x="0" y="240319"/>
                </a:lnTo>
                <a:lnTo>
                  <a:pt x="4474" y="195936"/>
                </a:lnTo>
                <a:cubicBezTo>
                  <a:pt x="24283" y="99133"/>
                  <a:pt x="100527" y="22889"/>
                  <a:pt x="197330" y="308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600">
                <a:solidFill>
                  <a:schemeClr val="tx1"/>
                </a:solidFill>
              </a:defRPr>
            </a:lvl1pPr>
          </a:lstStyle>
          <a:p>
            <a:r>
              <a:rPr lang="en-US" dirty="0"/>
              <a:t>Insert your image here</a:t>
            </a:r>
            <a:endParaRPr lang="en-MY" dirty="0"/>
          </a:p>
        </p:txBody>
      </p:sp>
      <p:sp>
        <p:nvSpPr>
          <p:cNvPr id="26" name="Picture Placeholder 25">
            <a:extLst>
              <a:ext uri="{FF2B5EF4-FFF2-40B4-BE49-F238E27FC236}">
                <a16:creationId xmlns:a16="http://schemas.microsoft.com/office/drawing/2014/main" id="{E1A3559F-4A5C-4B81-9640-31BF6C96A65A}"/>
              </a:ext>
            </a:extLst>
          </p:cNvPr>
          <p:cNvSpPr>
            <a:spLocks noGrp="1"/>
          </p:cNvSpPr>
          <p:nvPr>
            <p:ph type="pic" sz="quarter" idx="11" hasCustomPrompt="1"/>
          </p:nvPr>
        </p:nvSpPr>
        <p:spPr>
          <a:xfrm>
            <a:off x="3827671" y="2724486"/>
            <a:ext cx="1463040" cy="1783080"/>
          </a:xfrm>
          <a:custGeom>
            <a:avLst/>
            <a:gdLst>
              <a:gd name="connsiteX0" fmla="*/ 227885 w 1463040"/>
              <a:gd name="connsiteY0" fmla="*/ 0 h 1783080"/>
              <a:gd name="connsiteX1" fmla="*/ 1235155 w 1463040"/>
              <a:gd name="connsiteY1" fmla="*/ 0 h 1783080"/>
              <a:gd name="connsiteX2" fmla="*/ 1265711 w 1463040"/>
              <a:gd name="connsiteY2" fmla="*/ 3080 h 1783080"/>
              <a:gd name="connsiteX3" fmla="*/ 1458566 w 1463040"/>
              <a:gd name="connsiteY3" fmla="*/ 195936 h 1783080"/>
              <a:gd name="connsiteX4" fmla="*/ 1463040 w 1463040"/>
              <a:gd name="connsiteY4" fmla="*/ 240319 h 1783080"/>
              <a:gd name="connsiteX5" fmla="*/ 1463040 w 1463040"/>
              <a:gd name="connsiteY5" fmla="*/ 1542761 h 1783080"/>
              <a:gd name="connsiteX6" fmla="*/ 1458566 w 1463040"/>
              <a:gd name="connsiteY6" fmla="*/ 1587144 h 1783080"/>
              <a:gd name="connsiteX7" fmla="*/ 1265711 w 1463040"/>
              <a:gd name="connsiteY7" fmla="*/ 1780000 h 1783080"/>
              <a:gd name="connsiteX8" fmla="*/ 1235155 w 1463040"/>
              <a:gd name="connsiteY8" fmla="*/ 1783080 h 1783080"/>
              <a:gd name="connsiteX9" fmla="*/ 227885 w 1463040"/>
              <a:gd name="connsiteY9" fmla="*/ 1783080 h 1783080"/>
              <a:gd name="connsiteX10" fmla="*/ 197330 w 1463040"/>
              <a:gd name="connsiteY10" fmla="*/ 1780000 h 1783080"/>
              <a:gd name="connsiteX11" fmla="*/ 4474 w 1463040"/>
              <a:gd name="connsiteY11" fmla="*/ 1587144 h 1783080"/>
              <a:gd name="connsiteX12" fmla="*/ 0 w 1463040"/>
              <a:gd name="connsiteY12" fmla="*/ 1542761 h 1783080"/>
              <a:gd name="connsiteX13" fmla="*/ 0 w 1463040"/>
              <a:gd name="connsiteY13" fmla="*/ 240319 h 1783080"/>
              <a:gd name="connsiteX14" fmla="*/ 4474 w 1463040"/>
              <a:gd name="connsiteY14" fmla="*/ 195936 h 1783080"/>
              <a:gd name="connsiteX15" fmla="*/ 197330 w 1463040"/>
              <a:gd name="connsiteY15" fmla="*/ 3080 h 178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3040" h="1783080">
                <a:moveTo>
                  <a:pt x="227885" y="0"/>
                </a:moveTo>
                <a:lnTo>
                  <a:pt x="1235155" y="0"/>
                </a:lnTo>
                <a:lnTo>
                  <a:pt x="1265711" y="3080"/>
                </a:lnTo>
                <a:cubicBezTo>
                  <a:pt x="1362513" y="22889"/>
                  <a:pt x="1438757" y="99133"/>
                  <a:pt x="1458566" y="195936"/>
                </a:cubicBezTo>
                <a:lnTo>
                  <a:pt x="1463040" y="240319"/>
                </a:lnTo>
                <a:lnTo>
                  <a:pt x="1463040" y="1542761"/>
                </a:lnTo>
                <a:lnTo>
                  <a:pt x="1458566" y="1587144"/>
                </a:lnTo>
                <a:cubicBezTo>
                  <a:pt x="1438757" y="1683947"/>
                  <a:pt x="1362513" y="1760191"/>
                  <a:pt x="1265711" y="1780000"/>
                </a:cubicBezTo>
                <a:lnTo>
                  <a:pt x="1235155" y="1783080"/>
                </a:lnTo>
                <a:lnTo>
                  <a:pt x="227885" y="1783080"/>
                </a:lnTo>
                <a:lnTo>
                  <a:pt x="197330" y="1780000"/>
                </a:lnTo>
                <a:cubicBezTo>
                  <a:pt x="100527" y="1760191"/>
                  <a:pt x="24283" y="1683947"/>
                  <a:pt x="4474" y="1587144"/>
                </a:cubicBezTo>
                <a:lnTo>
                  <a:pt x="0" y="1542761"/>
                </a:lnTo>
                <a:lnTo>
                  <a:pt x="0" y="240319"/>
                </a:lnTo>
                <a:lnTo>
                  <a:pt x="4474" y="195936"/>
                </a:lnTo>
                <a:cubicBezTo>
                  <a:pt x="24283" y="99133"/>
                  <a:pt x="100527" y="22889"/>
                  <a:pt x="197330" y="308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600">
                <a:solidFill>
                  <a:schemeClr val="tx1"/>
                </a:solidFill>
              </a:defRPr>
            </a:lvl1pPr>
          </a:lstStyle>
          <a:p>
            <a:r>
              <a:rPr lang="en-US" dirty="0"/>
              <a:t>Insert your image here</a:t>
            </a:r>
            <a:endParaRPr lang="en-MY" dirty="0"/>
          </a:p>
        </p:txBody>
      </p:sp>
      <p:sp>
        <p:nvSpPr>
          <p:cNvPr id="27" name="Picture Placeholder 26">
            <a:extLst>
              <a:ext uri="{FF2B5EF4-FFF2-40B4-BE49-F238E27FC236}">
                <a16:creationId xmlns:a16="http://schemas.microsoft.com/office/drawing/2014/main" id="{2D174C91-5F33-4165-ABC0-CAD0B821C4B2}"/>
              </a:ext>
            </a:extLst>
          </p:cNvPr>
          <p:cNvSpPr>
            <a:spLocks noGrp="1"/>
          </p:cNvSpPr>
          <p:nvPr>
            <p:ph type="pic" sz="quarter" idx="12" hasCustomPrompt="1"/>
          </p:nvPr>
        </p:nvSpPr>
        <p:spPr>
          <a:xfrm>
            <a:off x="6642598" y="2724486"/>
            <a:ext cx="1463040" cy="1783080"/>
          </a:xfrm>
          <a:custGeom>
            <a:avLst/>
            <a:gdLst>
              <a:gd name="connsiteX0" fmla="*/ 227885 w 1463040"/>
              <a:gd name="connsiteY0" fmla="*/ 0 h 1783080"/>
              <a:gd name="connsiteX1" fmla="*/ 1235155 w 1463040"/>
              <a:gd name="connsiteY1" fmla="*/ 0 h 1783080"/>
              <a:gd name="connsiteX2" fmla="*/ 1265711 w 1463040"/>
              <a:gd name="connsiteY2" fmla="*/ 3080 h 1783080"/>
              <a:gd name="connsiteX3" fmla="*/ 1458566 w 1463040"/>
              <a:gd name="connsiteY3" fmla="*/ 195936 h 1783080"/>
              <a:gd name="connsiteX4" fmla="*/ 1463040 w 1463040"/>
              <a:gd name="connsiteY4" fmla="*/ 240319 h 1783080"/>
              <a:gd name="connsiteX5" fmla="*/ 1463040 w 1463040"/>
              <a:gd name="connsiteY5" fmla="*/ 1542761 h 1783080"/>
              <a:gd name="connsiteX6" fmla="*/ 1458566 w 1463040"/>
              <a:gd name="connsiteY6" fmla="*/ 1587144 h 1783080"/>
              <a:gd name="connsiteX7" fmla="*/ 1265711 w 1463040"/>
              <a:gd name="connsiteY7" fmla="*/ 1780000 h 1783080"/>
              <a:gd name="connsiteX8" fmla="*/ 1235155 w 1463040"/>
              <a:gd name="connsiteY8" fmla="*/ 1783080 h 1783080"/>
              <a:gd name="connsiteX9" fmla="*/ 227885 w 1463040"/>
              <a:gd name="connsiteY9" fmla="*/ 1783080 h 1783080"/>
              <a:gd name="connsiteX10" fmla="*/ 197330 w 1463040"/>
              <a:gd name="connsiteY10" fmla="*/ 1780000 h 1783080"/>
              <a:gd name="connsiteX11" fmla="*/ 4474 w 1463040"/>
              <a:gd name="connsiteY11" fmla="*/ 1587144 h 1783080"/>
              <a:gd name="connsiteX12" fmla="*/ 0 w 1463040"/>
              <a:gd name="connsiteY12" fmla="*/ 1542761 h 1783080"/>
              <a:gd name="connsiteX13" fmla="*/ 0 w 1463040"/>
              <a:gd name="connsiteY13" fmla="*/ 240319 h 1783080"/>
              <a:gd name="connsiteX14" fmla="*/ 4474 w 1463040"/>
              <a:gd name="connsiteY14" fmla="*/ 195936 h 1783080"/>
              <a:gd name="connsiteX15" fmla="*/ 197330 w 1463040"/>
              <a:gd name="connsiteY15" fmla="*/ 3080 h 178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3040" h="1783080">
                <a:moveTo>
                  <a:pt x="227885" y="0"/>
                </a:moveTo>
                <a:lnTo>
                  <a:pt x="1235155" y="0"/>
                </a:lnTo>
                <a:lnTo>
                  <a:pt x="1265711" y="3080"/>
                </a:lnTo>
                <a:cubicBezTo>
                  <a:pt x="1362513" y="22889"/>
                  <a:pt x="1438757" y="99133"/>
                  <a:pt x="1458566" y="195936"/>
                </a:cubicBezTo>
                <a:lnTo>
                  <a:pt x="1463040" y="240319"/>
                </a:lnTo>
                <a:lnTo>
                  <a:pt x="1463040" y="1542761"/>
                </a:lnTo>
                <a:lnTo>
                  <a:pt x="1458566" y="1587144"/>
                </a:lnTo>
                <a:cubicBezTo>
                  <a:pt x="1438757" y="1683947"/>
                  <a:pt x="1362513" y="1760191"/>
                  <a:pt x="1265711" y="1780000"/>
                </a:cubicBezTo>
                <a:lnTo>
                  <a:pt x="1235155" y="1783080"/>
                </a:lnTo>
                <a:lnTo>
                  <a:pt x="227885" y="1783080"/>
                </a:lnTo>
                <a:lnTo>
                  <a:pt x="197330" y="1780000"/>
                </a:lnTo>
                <a:cubicBezTo>
                  <a:pt x="100527" y="1760191"/>
                  <a:pt x="24283" y="1683947"/>
                  <a:pt x="4474" y="1587144"/>
                </a:cubicBezTo>
                <a:lnTo>
                  <a:pt x="0" y="1542761"/>
                </a:lnTo>
                <a:lnTo>
                  <a:pt x="0" y="240319"/>
                </a:lnTo>
                <a:lnTo>
                  <a:pt x="4474" y="195936"/>
                </a:lnTo>
                <a:cubicBezTo>
                  <a:pt x="24283" y="99133"/>
                  <a:pt x="100527" y="22889"/>
                  <a:pt x="197330" y="308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600">
                <a:solidFill>
                  <a:schemeClr val="tx1"/>
                </a:solidFill>
              </a:defRPr>
            </a:lvl1pPr>
          </a:lstStyle>
          <a:p>
            <a:r>
              <a:rPr lang="en-US" dirty="0"/>
              <a:t>Insert your image here</a:t>
            </a:r>
            <a:endParaRPr lang="en-MY" dirty="0"/>
          </a:p>
        </p:txBody>
      </p:sp>
      <p:sp>
        <p:nvSpPr>
          <p:cNvPr id="28" name="Picture Placeholder 27">
            <a:extLst>
              <a:ext uri="{FF2B5EF4-FFF2-40B4-BE49-F238E27FC236}">
                <a16:creationId xmlns:a16="http://schemas.microsoft.com/office/drawing/2014/main" id="{A98CE558-3705-4DBE-9F12-DD9DA37DEC72}"/>
              </a:ext>
            </a:extLst>
          </p:cNvPr>
          <p:cNvSpPr>
            <a:spLocks noGrp="1"/>
          </p:cNvSpPr>
          <p:nvPr>
            <p:ph type="pic" sz="quarter" idx="13" hasCustomPrompt="1"/>
          </p:nvPr>
        </p:nvSpPr>
        <p:spPr>
          <a:xfrm>
            <a:off x="9457525" y="2724486"/>
            <a:ext cx="1463040" cy="1783080"/>
          </a:xfrm>
          <a:custGeom>
            <a:avLst/>
            <a:gdLst>
              <a:gd name="connsiteX0" fmla="*/ 227885 w 1463040"/>
              <a:gd name="connsiteY0" fmla="*/ 0 h 1783080"/>
              <a:gd name="connsiteX1" fmla="*/ 1235155 w 1463040"/>
              <a:gd name="connsiteY1" fmla="*/ 0 h 1783080"/>
              <a:gd name="connsiteX2" fmla="*/ 1265711 w 1463040"/>
              <a:gd name="connsiteY2" fmla="*/ 3080 h 1783080"/>
              <a:gd name="connsiteX3" fmla="*/ 1458566 w 1463040"/>
              <a:gd name="connsiteY3" fmla="*/ 195936 h 1783080"/>
              <a:gd name="connsiteX4" fmla="*/ 1463040 w 1463040"/>
              <a:gd name="connsiteY4" fmla="*/ 240319 h 1783080"/>
              <a:gd name="connsiteX5" fmla="*/ 1463040 w 1463040"/>
              <a:gd name="connsiteY5" fmla="*/ 1542761 h 1783080"/>
              <a:gd name="connsiteX6" fmla="*/ 1458566 w 1463040"/>
              <a:gd name="connsiteY6" fmla="*/ 1587144 h 1783080"/>
              <a:gd name="connsiteX7" fmla="*/ 1265711 w 1463040"/>
              <a:gd name="connsiteY7" fmla="*/ 1780000 h 1783080"/>
              <a:gd name="connsiteX8" fmla="*/ 1235155 w 1463040"/>
              <a:gd name="connsiteY8" fmla="*/ 1783080 h 1783080"/>
              <a:gd name="connsiteX9" fmla="*/ 227885 w 1463040"/>
              <a:gd name="connsiteY9" fmla="*/ 1783080 h 1783080"/>
              <a:gd name="connsiteX10" fmla="*/ 197330 w 1463040"/>
              <a:gd name="connsiteY10" fmla="*/ 1780000 h 1783080"/>
              <a:gd name="connsiteX11" fmla="*/ 4474 w 1463040"/>
              <a:gd name="connsiteY11" fmla="*/ 1587144 h 1783080"/>
              <a:gd name="connsiteX12" fmla="*/ 0 w 1463040"/>
              <a:gd name="connsiteY12" fmla="*/ 1542761 h 1783080"/>
              <a:gd name="connsiteX13" fmla="*/ 0 w 1463040"/>
              <a:gd name="connsiteY13" fmla="*/ 240319 h 1783080"/>
              <a:gd name="connsiteX14" fmla="*/ 4474 w 1463040"/>
              <a:gd name="connsiteY14" fmla="*/ 195936 h 1783080"/>
              <a:gd name="connsiteX15" fmla="*/ 197330 w 1463040"/>
              <a:gd name="connsiteY15" fmla="*/ 3080 h 178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3040" h="1783080">
                <a:moveTo>
                  <a:pt x="227885" y="0"/>
                </a:moveTo>
                <a:lnTo>
                  <a:pt x="1235155" y="0"/>
                </a:lnTo>
                <a:lnTo>
                  <a:pt x="1265711" y="3080"/>
                </a:lnTo>
                <a:cubicBezTo>
                  <a:pt x="1362513" y="22889"/>
                  <a:pt x="1438757" y="99133"/>
                  <a:pt x="1458566" y="195936"/>
                </a:cubicBezTo>
                <a:lnTo>
                  <a:pt x="1463040" y="240319"/>
                </a:lnTo>
                <a:lnTo>
                  <a:pt x="1463040" y="1542761"/>
                </a:lnTo>
                <a:lnTo>
                  <a:pt x="1458566" y="1587144"/>
                </a:lnTo>
                <a:cubicBezTo>
                  <a:pt x="1438757" y="1683947"/>
                  <a:pt x="1362513" y="1760191"/>
                  <a:pt x="1265711" y="1780000"/>
                </a:cubicBezTo>
                <a:lnTo>
                  <a:pt x="1235155" y="1783080"/>
                </a:lnTo>
                <a:lnTo>
                  <a:pt x="227885" y="1783080"/>
                </a:lnTo>
                <a:lnTo>
                  <a:pt x="197330" y="1780000"/>
                </a:lnTo>
                <a:cubicBezTo>
                  <a:pt x="100527" y="1760191"/>
                  <a:pt x="24283" y="1683947"/>
                  <a:pt x="4474" y="1587144"/>
                </a:cubicBezTo>
                <a:lnTo>
                  <a:pt x="0" y="1542761"/>
                </a:lnTo>
                <a:lnTo>
                  <a:pt x="0" y="240319"/>
                </a:lnTo>
                <a:lnTo>
                  <a:pt x="4474" y="195936"/>
                </a:lnTo>
                <a:cubicBezTo>
                  <a:pt x="24283" y="99133"/>
                  <a:pt x="100527" y="22889"/>
                  <a:pt x="197330" y="308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600">
                <a:solidFill>
                  <a:schemeClr val="tx1"/>
                </a:solidFill>
              </a:defRPr>
            </a:lvl1pPr>
          </a:lstStyle>
          <a:p>
            <a:r>
              <a:rPr lang="en-US" dirty="0"/>
              <a:t>Insert your image here</a:t>
            </a:r>
            <a:endParaRPr lang="en-MY" dirty="0"/>
          </a:p>
        </p:txBody>
      </p:sp>
    </p:spTree>
    <p:extLst>
      <p:ext uri="{BB962C8B-B14F-4D97-AF65-F5344CB8AC3E}">
        <p14:creationId xmlns:p14="http://schemas.microsoft.com/office/powerpoint/2010/main" val="2712959678"/>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preserve="1" userDrawn="1">
  <p:cSld name="Device Mockup - Pag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4818492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rganization Chart 2">
    <p:spTree>
      <p:nvGrpSpPr>
        <p:cNvPr id="1" name=""/>
        <p:cNvGrpSpPr/>
        <p:nvPr/>
      </p:nvGrpSpPr>
      <p:grpSpPr>
        <a:xfrm>
          <a:off x="0" y="0"/>
          <a:ext cx="0" cy="0"/>
          <a:chOff x="0" y="0"/>
          <a:chExt cx="0" cy="0"/>
        </a:xfrm>
      </p:grpSpPr>
      <p:sp>
        <p:nvSpPr>
          <p:cNvPr id="47" name="Picture Placeholder 8">
            <a:extLst>
              <a:ext uri="{FF2B5EF4-FFF2-40B4-BE49-F238E27FC236}">
                <a16:creationId xmlns:a16="http://schemas.microsoft.com/office/drawing/2014/main" id="{48FE0B49-438A-4697-BED4-A1DA446CC006}"/>
              </a:ext>
            </a:extLst>
          </p:cNvPr>
          <p:cNvSpPr>
            <a:spLocks noGrp="1"/>
          </p:cNvSpPr>
          <p:nvPr>
            <p:ph type="pic" sz="quarter" idx="14" hasCustomPrompt="1"/>
          </p:nvPr>
        </p:nvSpPr>
        <p:spPr>
          <a:xfrm>
            <a:off x="895096" y="2712720"/>
            <a:ext cx="1152144" cy="1152144"/>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48" name="Picture Placeholder 8">
            <a:extLst>
              <a:ext uri="{FF2B5EF4-FFF2-40B4-BE49-F238E27FC236}">
                <a16:creationId xmlns:a16="http://schemas.microsoft.com/office/drawing/2014/main" id="{19E73588-671A-4158-BC02-A3E6DF6A05D4}"/>
              </a:ext>
            </a:extLst>
          </p:cNvPr>
          <p:cNvSpPr>
            <a:spLocks noGrp="1"/>
          </p:cNvSpPr>
          <p:nvPr>
            <p:ph type="pic" sz="quarter" idx="15" hasCustomPrompt="1"/>
          </p:nvPr>
        </p:nvSpPr>
        <p:spPr>
          <a:xfrm>
            <a:off x="3436602" y="61212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49" name="Picture Placeholder 8">
            <a:extLst>
              <a:ext uri="{FF2B5EF4-FFF2-40B4-BE49-F238E27FC236}">
                <a16:creationId xmlns:a16="http://schemas.microsoft.com/office/drawing/2014/main" id="{019C69FD-6D54-43F3-8A91-093401B05FF5}"/>
              </a:ext>
            </a:extLst>
          </p:cNvPr>
          <p:cNvSpPr>
            <a:spLocks noGrp="1"/>
          </p:cNvSpPr>
          <p:nvPr>
            <p:ph type="pic" sz="quarter" idx="16" hasCustomPrompt="1"/>
          </p:nvPr>
        </p:nvSpPr>
        <p:spPr>
          <a:xfrm>
            <a:off x="3436602" y="2835553"/>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0" name="Picture Placeholder 8">
            <a:extLst>
              <a:ext uri="{FF2B5EF4-FFF2-40B4-BE49-F238E27FC236}">
                <a16:creationId xmlns:a16="http://schemas.microsoft.com/office/drawing/2014/main" id="{66CC4F92-5AFE-4CF9-A858-79C8C04DF2F1}"/>
              </a:ext>
            </a:extLst>
          </p:cNvPr>
          <p:cNvSpPr>
            <a:spLocks noGrp="1"/>
          </p:cNvSpPr>
          <p:nvPr>
            <p:ph type="pic" sz="quarter" idx="17" hasCustomPrompt="1"/>
          </p:nvPr>
        </p:nvSpPr>
        <p:spPr>
          <a:xfrm>
            <a:off x="3436602" y="494438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1" name="Picture Placeholder 8">
            <a:extLst>
              <a:ext uri="{FF2B5EF4-FFF2-40B4-BE49-F238E27FC236}">
                <a16:creationId xmlns:a16="http://schemas.microsoft.com/office/drawing/2014/main" id="{7352C0B4-6ECC-4BF3-A489-F8E154CAD560}"/>
              </a:ext>
            </a:extLst>
          </p:cNvPr>
          <p:cNvSpPr>
            <a:spLocks noGrp="1"/>
          </p:cNvSpPr>
          <p:nvPr>
            <p:ph type="pic" sz="quarter" idx="18" hasCustomPrompt="1"/>
          </p:nvPr>
        </p:nvSpPr>
        <p:spPr>
          <a:xfrm>
            <a:off x="6212278" y="61212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2" name="Picture Placeholder 8">
            <a:extLst>
              <a:ext uri="{FF2B5EF4-FFF2-40B4-BE49-F238E27FC236}">
                <a16:creationId xmlns:a16="http://schemas.microsoft.com/office/drawing/2014/main" id="{80DC32B0-0114-446B-ACE8-F474BA49414F}"/>
              </a:ext>
            </a:extLst>
          </p:cNvPr>
          <p:cNvSpPr>
            <a:spLocks noGrp="1"/>
          </p:cNvSpPr>
          <p:nvPr>
            <p:ph type="pic" sz="quarter" idx="19" hasCustomPrompt="1"/>
          </p:nvPr>
        </p:nvSpPr>
        <p:spPr>
          <a:xfrm>
            <a:off x="6212278" y="2835553"/>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3" name="Picture Placeholder 8">
            <a:extLst>
              <a:ext uri="{FF2B5EF4-FFF2-40B4-BE49-F238E27FC236}">
                <a16:creationId xmlns:a16="http://schemas.microsoft.com/office/drawing/2014/main" id="{897F5626-2AEF-4FE4-B7EB-6926B7610772}"/>
              </a:ext>
            </a:extLst>
          </p:cNvPr>
          <p:cNvSpPr>
            <a:spLocks noGrp="1"/>
          </p:cNvSpPr>
          <p:nvPr>
            <p:ph type="pic" sz="quarter" idx="20" hasCustomPrompt="1"/>
          </p:nvPr>
        </p:nvSpPr>
        <p:spPr>
          <a:xfrm>
            <a:off x="6212278" y="494438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4" name="Picture Placeholder 8">
            <a:extLst>
              <a:ext uri="{FF2B5EF4-FFF2-40B4-BE49-F238E27FC236}">
                <a16:creationId xmlns:a16="http://schemas.microsoft.com/office/drawing/2014/main" id="{66E477BA-9A6F-485B-8171-9E311CAC58E0}"/>
              </a:ext>
            </a:extLst>
          </p:cNvPr>
          <p:cNvSpPr>
            <a:spLocks noGrp="1"/>
          </p:cNvSpPr>
          <p:nvPr>
            <p:ph type="pic" sz="quarter" idx="21" hasCustomPrompt="1"/>
          </p:nvPr>
        </p:nvSpPr>
        <p:spPr>
          <a:xfrm>
            <a:off x="7788166" y="61212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5" name="Picture Placeholder 8">
            <a:extLst>
              <a:ext uri="{FF2B5EF4-FFF2-40B4-BE49-F238E27FC236}">
                <a16:creationId xmlns:a16="http://schemas.microsoft.com/office/drawing/2014/main" id="{17E5DA01-0A53-4DF2-B657-0113B38C9489}"/>
              </a:ext>
            </a:extLst>
          </p:cNvPr>
          <p:cNvSpPr>
            <a:spLocks noGrp="1"/>
          </p:cNvSpPr>
          <p:nvPr>
            <p:ph type="pic" sz="quarter" idx="22" hasCustomPrompt="1"/>
          </p:nvPr>
        </p:nvSpPr>
        <p:spPr>
          <a:xfrm>
            <a:off x="7788166" y="2835553"/>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6" name="Picture Placeholder 8">
            <a:extLst>
              <a:ext uri="{FF2B5EF4-FFF2-40B4-BE49-F238E27FC236}">
                <a16:creationId xmlns:a16="http://schemas.microsoft.com/office/drawing/2014/main" id="{B0B098FF-B12E-41AB-82AB-9594BCBB8A7B}"/>
              </a:ext>
            </a:extLst>
          </p:cNvPr>
          <p:cNvSpPr>
            <a:spLocks noGrp="1"/>
          </p:cNvSpPr>
          <p:nvPr>
            <p:ph type="pic" sz="quarter" idx="23" hasCustomPrompt="1"/>
          </p:nvPr>
        </p:nvSpPr>
        <p:spPr>
          <a:xfrm>
            <a:off x="7788166" y="494438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7" name="Picture Placeholder 8">
            <a:extLst>
              <a:ext uri="{FF2B5EF4-FFF2-40B4-BE49-F238E27FC236}">
                <a16:creationId xmlns:a16="http://schemas.microsoft.com/office/drawing/2014/main" id="{09B9146E-59CB-4BAA-B709-9B124D784E35}"/>
              </a:ext>
            </a:extLst>
          </p:cNvPr>
          <p:cNvSpPr>
            <a:spLocks noGrp="1"/>
          </p:cNvSpPr>
          <p:nvPr>
            <p:ph type="pic" sz="quarter" idx="24" hasCustomPrompt="1"/>
          </p:nvPr>
        </p:nvSpPr>
        <p:spPr>
          <a:xfrm>
            <a:off x="9364054" y="61212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8" name="Picture Placeholder 8">
            <a:extLst>
              <a:ext uri="{FF2B5EF4-FFF2-40B4-BE49-F238E27FC236}">
                <a16:creationId xmlns:a16="http://schemas.microsoft.com/office/drawing/2014/main" id="{2334E184-F100-455D-A55F-A16261E1BB2F}"/>
              </a:ext>
            </a:extLst>
          </p:cNvPr>
          <p:cNvSpPr>
            <a:spLocks noGrp="1"/>
          </p:cNvSpPr>
          <p:nvPr>
            <p:ph type="pic" sz="quarter" idx="25" hasCustomPrompt="1"/>
          </p:nvPr>
        </p:nvSpPr>
        <p:spPr>
          <a:xfrm>
            <a:off x="9364054" y="2835553"/>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
        <p:nvSpPr>
          <p:cNvPr id="59" name="Picture Placeholder 8">
            <a:extLst>
              <a:ext uri="{FF2B5EF4-FFF2-40B4-BE49-F238E27FC236}">
                <a16:creationId xmlns:a16="http://schemas.microsoft.com/office/drawing/2014/main" id="{3B65DEE2-C210-4A0C-B2A2-4CE4B32F920A}"/>
              </a:ext>
            </a:extLst>
          </p:cNvPr>
          <p:cNvSpPr>
            <a:spLocks noGrp="1"/>
          </p:cNvSpPr>
          <p:nvPr>
            <p:ph type="pic" sz="quarter" idx="26" hasCustomPrompt="1"/>
          </p:nvPr>
        </p:nvSpPr>
        <p:spPr>
          <a:xfrm>
            <a:off x="9364054" y="4944382"/>
            <a:ext cx="896112" cy="896112"/>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88900">
            <a:noFill/>
          </a:ln>
          <a:effectLst/>
        </p:spPr>
        <p:txBody>
          <a:bodyPr wrap="square" anchor="ctr">
            <a:noAutofit/>
          </a:bodyPr>
          <a:lstStyle>
            <a:lvl1pPr marL="0" indent="0" algn="ctr">
              <a:buNone/>
              <a:defRPr sz="1400">
                <a:solidFill>
                  <a:schemeClr val="tx1"/>
                </a:solidFill>
                <a:latin typeface="Arial" panose="020B0604020202020204" pitchFamily="34" charset="0"/>
              </a:defRPr>
            </a:lvl1pPr>
          </a:lstStyle>
          <a:p>
            <a:r>
              <a:rPr lang="en-MY" dirty="0"/>
              <a:t>Image</a:t>
            </a:r>
          </a:p>
        </p:txBody>
      </p:sp>
    </p:spTree>
    <p:extLst>
      <p:ext uri="{BB962C8B-B14F-4D97-AF65-F5344CB8AC3E}">
        <p14:creationId xmlns:p14="http://schemas.microsoft.com/office/powerpoint/2010/main" val="1268624657"/>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preserve="1" userDrawn="1">
  <p:cSld name="Gantt Chart - Image">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AE9CAA70-475F-4852-9832-842B7F6A1A18}"/>
              </a:ext>
            </a:extLst>
          </p:cNvPr>
          <p:cNvSpPr>
            <a:spLocks noGrp="1"/>
          </p:cNvSpPr>
          <p:nvPr>
            <p:ph type="pic" sz="quarter" idx="10" hasCustomPrompt="1"/>
          </p:nvPr>
        </p:nvSpPr>
        <p:spPr>
          <a:xfrm>
            <a:off x="364984" y="2564785"/>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vl1pPr>
          </a:lstStyle>
          <a:p>
            <a:r>
              <a:rPr lang="en-US" dirty="0"/>
              <a:t>image</a:t>
            </a:r>
          </a:p>
        </p:txBody>
      </p:sp>
      <p:sp>
        <p:nvSpPr>
          <p:cNvPr id="18" name="Picture Placeholder 16">
            <a:extLst>
              <a:ext uri="{FF2B5EF4-FFF2-40B4-BE49-F238E27FC236}">
                <a16:creationId xmlns:a16="http://schemas.microsoft.com/office/drawing/2014/main" id="{5CFD7B86-D2C3-4737-8CDD-1C0EB569FCD7}"/>
              </a:ext>
            </a:extLst>
          </p:cNvPr>
          <p:cNvSpPr>
            <a:spLocks noGrp="1"/>
          </p:cNvSpPr>
          <p:nvPr>
            <p:ph type="pic" sz="quarter" idx="11" hasCustomPrompt="1"/>
          </p:nvPr>
        </p:nvSpPr>
        <p:spPr>
          <a:xfrm>
            <a:off x="364984" y="3182879"/>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vl1pPr>
          </a:lstStyle>
          <a:p>
            <a:r>
              <a:rPr lang="en-US" dirty="0"/>
              <a:t>image</a:t>
            </a:r>
          </a:p>
        </p:txBody>
      </p:sp>
      <p:sp>
        <p:nvSpPr>
          <p:cNvPr id="19" name="Picture Placeholder 16">
            <a:extLst>
              <a:ext uri="{FF2B5EF4-FFF2-40B4-BE49-F238E27FC236}">
                <a16:creationId xmlns:a16="http://schemas.microsoft.com/office/drawing/2014/main" id="{042AF60C-CF1E-40A9-8D3D-BCBF81728CE6}"/>
              </a:ext>
            </a:extLst>
          </p:cNvPr>
          <p:cNvSpPr>
            <a:spLocks noGrp="1"/>
          </p:cNvSpPr>
          <p:nvPr>
            <p:ph type="pic" sz="quarter" idx="12" hasCustomPrompt="1"/>
          </p:nvPr>
        </p:nvSpPr>
        <p:spPr>
          <a:xfrm>
            <a:off x="363707" y="3819583"/>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vl1pPr>
          </a:lstStyle>
          <a:p>
            <a:r>
              <a:rPr lang="en-US" dirty="0"/>
              <a:t>image</a:t>
            </a:r>
          </a:p>
        </p:txBody>
      </p:sp>
      <p:sp>
        <p:nvSpPr>
          <p:cNvPr id="20" name="Picture Placeholder 16">
            <a:extLst>
              <a:ext uri="{FF2B5EF4-FFF2-40B4-BE49-F238E27FC236}">
                <a16:creationId xmlns:a16="http://schemas.microsoft.com/office/drawing/2014/main" id="{5FB262FE-4934-444B-B452-00C7428688F5}"/>
              </a:ext>
            </a:extLst>
          </p:cNvPr>
          <p:cNvSpPr>
            <a:spLocks noGrp="1"/>
          </p:cNvSpPr>
          <p:nvPr>
            <p:ph type="pic" sz="quarter" idx="13" hasCustomPrompt="1"/>
          </p:nvPr>
        </p:nvSpPr>
        <p:spPr>
          <a:xfrm>
            <a:off x="363707" y="4437677"/>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vl1pPr>
          </a:lstStyle>
          <a:p>
            <a:r>
              <a:rPr lang="en-US" dirty="0"/>
              <a:t>image</a:t>
            </a:r>
          </a:p>
        </p:txBody>
      </p:sp>
      <p:sp>
        <p:nvSpPr>
          <p:cNvPr id="21" name="Picture Placeholder 16">
            <a:extLst>
              <a:ext uri="{FF2B5EF4-FFF2-40B4-BE49-F238E27FC236}">
                <a16:creationId xmlns:a16="http://schemas.microsoft.com/office/drawing/2014/main" id="{834D1F36-D1A2-447C-A696-225A8C9F5A7A}"/>
              </a:ext>
            </a:extLst>
          </p:cNvPr>
          <p:cNvSpPr>
            <a:spLocks noGrp="1"/>
          </p:cNvSpPr>
          <p:nvPr>
            <p:ph type="pic" sz="quarter" idx="14" hasCustomPrompt="1"/>
          </p:nvPr>
        </p:nvSpPr>
        <p:spPr>
          <a:xfrm>
            <a:off x="362430" y="5074381"/>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vl1pPr>
          </a:lstStyle>
          <a:p>
            <a:r>
              <a:rPr lang="en-US" dirty="0"/>
              <a:t>image</a:t>
            </a:r>
          </a:p>
        </p:txBody>
      </p:sp>
      <p:sp>
        <p:nvSpPr>
          <p:cNvPr id="22" name="Picture Placeholder 16">
            <a:extLst>
              <a:ext uri="{FF2B5EF4-FFF2-40B4-BE49-F238E27FC236}">
                <a16:creationId xmlns:a16="http://schemas.microsoft.com/office/drawing/2014/main" id="{F5BD4EF0-8E44-4D39-8700-E34507910126}"/>
              </a:ext>
            </a:extLst>
          </p:cNvPr>
          <p:cNvSpPr>
            <a:spLocks noGrp="1"/>
          </p:cNvSpPr>
          <p:nvPr>
            <p:ph type="pic" sz="quarter" idx="15" hasCustomPrompt="1"/>
          </p:nvPr>
        </p:nvSpPr>
        <p:spPr>
          <a:xfrm>
            <a:off x="362430" y="5692475"/>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vl1pPr>
          </a:lstStyle>
          <a:p>
            <a:r>
              <a:rPr lang="en-US" dirty="0"/>
              <a:t>image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642002041"/>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preserve="1" userDrawn="1">
  <p:cSld name="Gantt Chart - Image 2">
    <p:spTree>
      <p:nvGrpSpPr>
        <p:cNvPr id="1" name=""/>
        <p:cNvGrpSpPr/>
        <p:nvPr/>
      </p:nvGrpSpPr>
      <p:grpSpPr>
        <a:xfrm>
          <a:off x="0" y="0"/>
          <a:ext cx="0" cy="0"/>
          <a:chOff x="0" y="0"/>
          <a:chExt cx="0" cy="0"/>
        </a:xfrm>
      </p:grpSpPr>
      <p:sp>
        <p:nvSpPr>
          <p:cNvPr id="27" name="Picture Placeholder 16">
            <a:extLst>
              <a:ext uri="{FF2B5EF4-FFF2-40B4-BE49-F238E27FC236}">
                <a16:creationId xmlns:a16="http://schemas.microsoft.com/office/drawing/2014/main" id="{80655835-718E-45C2-8118-17DAB95011E0}"/>
              </a:ext>
            </a:extLst>
          </p:cNvPr>
          <p:cNvSpPr>
            <a:spLocks noGrp="1"/>
          </p:cNvSpPr>
          <p:nvPr>
            <p:ph type="pic" sz="quarter" idx="10" hasCustomPrompt="1"/>
          </p:nvPr>
        </p:nvSpPr>
        <p:spPr>
          <a:xfrm>
            <a:off x="1037080" y="2659037"/>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vl1pPr>
          </a:lstStyle>
          <a:p>
            <a:r>
              <a:rPr lang="en-US" dirty="0"/>
              <a:t>image</a:t>
            </a:r>
          </a:p>
        </p:txBody>
      </p:sp>
      <p:sp>
        <p:nvSpPr>
          <p:cNvPr id="28" name="Picture Placeholder 16">
            <a:extLst>
              <a:ext uri="{FF2B5EF4-FFF2-40B4-BE49-F238E27FC236}">
                <a16:creationId xmlns:a16="http://schemas.microsoft.com/office/drawing/2014/main" id="{219F13BC-EE52-4722-B4E1-E89554DB1043}"/>
              </a:ext>
            </a:extLst>
          </p:cNvPr>
          <p:cNvSpPr>
            <a:spLocks noGrp="1"/>
          </p:cNvSpPr>
          <p:nvPr>
            <p:ph type="pic" sz="quarter" idx="16" hasCustomPrompt="1"/>
          </p:nvPr>
        </p:nvSpPr>
        <p:spPr>
          <a:xfrm>
            <a:off x="1028788" y="3294527"/>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vl1pPr>
          </a:lstStyle>
          <a:p>
            <a:r>
              <a:rPr lang="en-US" dirty="0"/>
              <a:t>image</a:t>
            </a:r>
          </a:p>
        </p:txBody>
      </p:sp>
      <p:sp>
        <p:nvSpPr>
          <p:cNvPr id="29" name="Picture Placeholder 16">
            <a:extLst>
              <a:ext uri="{FF2B5EF4-FFF2-40B4-BE49-F238E27FC236}">
                <a16:creationId xmlns:a16="http://schemas.microsoft.com/office/drawing/2014/main" id="{07D1E21B-3D6E-4689-B332-96A15BF63FFD}"/>
              </a:ext>
            </a:extLst>
          </p:cNvPr>
          <p:cNvSpPr>
            <a:spLocks noGrp="1"/>
          </p:cNvSpPr>
          <p:nvPr>
            <p:ph type="pic" sz="quarter" idx="17" hasCustomPrompt="1"/>
          </p:nvPr>
        </p:nvSpPr>
        <p:spPr>
          <a:xfrm>
            <a:off x="2557014" y="3980798"/>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vl1pPr>
          </a:lstStyle>
          <a:p>
            <a:r>
              <a:rPr lang="en-US" dirty="0"/>
              <a:t>image</a:t>
            </a:r>
          </a:p>
        </p:txBody>
      </p:sp>
      <p:sp>
        <p:nvSpPr>
          <p:cNvPr id="30" name="Picture Placeholder 16">
            <a:extLst>
              <a:ext uri="{FF2B5EF4-FFF2-40B4-BE49-F238E27FC236}">
                <a16:creationId xmlns:a16="http://schemas.microsoft.com/office/drawing/2014/main" id="{9E0A6D63-1689-45D1-B9D4-902BE8A3CF05}"/>
              </a:ext>
            </a:extLst>
          </p:cNvPr>
          <p:cNvSpPr>
            <a:spLocks noGrp="1"/>
          </p:cNvSpPr>
          <p:nvPr>
            <p:ph type="pic" sz="quarter" idx="18" hasCustomPrompt="1"/>
          </p:nvPr>
        </p:nvSpPr>
        <p:spPr>
          <a:xfrm>
            <a:off x="4022427" y="4616617"/>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vl1pPr>
          </a:lstStyle>
          <a:p>
            <a:r>
              <a:rPr lang="en-US" dirty="0"/>
              <a:t>image</a:t>
            </a:r>
          </a:p>
        </p:txBody>
      </p:sp>
      <p:sp>
        <p:nvSpPr>
          <p:cNvPr id="31" name="Picture Placeholder 16">
            <a:extLst>
              <a:ext uri="{FF2B5EF4-FFF2-40B4-BE49-F238E27FC236}">
                <a16:creationId xmlns:a16="http://schemas.microsoft.com/office/drawing/2014/main" id="{4A32DFA3-9DE7-4302-8E4C-7D3FD1850188}"/>
              </a:ext>
            </a:extLst>
          </p:cNvPr>
          <p:cNvSpPr>
            <a:spLocks noGrp="1"/>
          </p:cNvSpPr>
          <p:nvPr>
            <p:ph type="pic" sz="quarter" idx="19" hasCustomPrompt="1"/>
          </p:nvPr>
        </p:nvSpPr>
        <p:spPr>
          <a:xfrm>
            <a:off x="2557014" y="5265712"/>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vl1pPr>
          </a:lstStyle>
          <a:p>
            <a:r>
              <a:rPr lang="en-US" dirty="0"/>
              <a:t>image</a:t>
            </a:r>
          </a:p>
        </p:txBody>
      </p:sp>
      <p:sp>
        <p:nvSpPr>
          <p:cNvPr id="32" name="Picture Placeholder 16">
            <a:extLst>
              <a:ext uri="{FF2B5EF4-FFF2-40B4-BE49-F238E27FC236}">
                <a16:creationId xmlns:a16="http://schemas.microsoft.com/office/drawing/2014/main" id="{B11257A7-82E3-431F-BFD0-AB7EE11FA626}"/>
              </a:ext>
            </a:extLst>
          </p:cNvPr>
          <p:cNvSpPr>
            <a:spLocks noGrp="1"/>
          </p:cNvSpPr>
          <p:nvPr>
            <p:ph type="pic" sz="quarter" idx="20" hasCustomPrompt="1"/>
          </p:nvPr>
        </p:nvSpPr>
        <p:spPr>
          <a:xfrm>
            <a:off x="4052446" y="5901841"/>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vl1pPr>
          </a:lstStyle>
          <a:p>
            <a:r>
              <a:rPr lang="en-US" dirty="0"/>
              <a:t>image</a:t>
            </a:r>
          </a:p>
        </p:txBody>
      </p:sp>
      <p:sp>
        <p:nvSpPr>
          <p:cNvPr id="33" name="Picture Placeholder 16">
            <a:extLst>
              <a:ext uri="{FF2B5EF4-FFF2-40B4-BE49-F238E27FC236}">
                <a16:creationId xmlns:a16="http://schemas.microsoft.com/office/drawing/2014/main" id="{01113949-4675-469F-BAF8-BEF3EA355F93}"/>
              </a:ext>
            </a:extLst>
          </p:cNvPr>
          <p:cNvSpPr>
            <a:spLocks noGrp="1"/>
          </p:cNvSpPr>
          <p:nvPr>
            <p:ph type="pic" sz="quarter" idx="21" hasCustomPrompt="1"/>
          </p:nvPr>
        </p:nvSpPr>
        <p:spPr>
          <a:xfrm>
            <a:off x="7139776" y="2633578"/>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vl1pPr>
          </a:lstStyle>
          <a:p>
            <a:r>
              <a:rPr lang="en-US" dirty="0"/>
              <a:t>image</a:t>
            </a:r>
          </a:p>
        </p:txBody>
      </p:sp>
      <p:sp>
        <p:nvSpPr>
          <p:cNvPr id="34" name="Picture Placeholder 16">
            <a:extLst>
              <a:ext uri="{FF2B5EF4-FFF2-40B4-BE49-F238E27FC236}">
                <a16:creationId xmlns:a16="http://schemas.microsoft.com/office/drawing/2014/main" id="{BDC82B4A-B69B-4D78-BF33-5F81B2707952}"/>
              </a:ext>
            </a:extLst>
          </p:cNvPr>
          <p:cNvSpPr>
            <a:spLocks noGrp="1"/>
          </p:cNvSpPr>
          <p:nvPr>
            <p:ph type="pic" sz="quarter" idx="22" hasCustomPrompt="1"/>
          </p:nvPr>
        </p:nvSpPr>
        <p:spPr>
          <a:xfrm>
            <a:off x="7732746" y="5923826"/>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vl1pPr>
          </a:lstStyle>
          <a:p>
            <a:r>
              <a:rPr lang="en-US" dirty="0"/>
              <a:t>image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645596833"/>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preserve="1" userDrawn="1">
  <p:cSld name="Closing - Image right Small">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5285F1E1-418A-4F38-BDF5-3FFD16E0C3DD}"/>
              </a:ext>
            </a:extLst>
          </p:cNvPr>
          <p:cNvSpPr>
            <a:spLocks noGrp="1"/>
          </p:cNvSpPr>
          <p:nvPr>
            <p:ph type="pic" sz="quarter" idx="10" hasCustomPrompt="1"/>
          </p:nvPr>
        </p:nvSpPr>
        <p:spPr>
          <a:xfrm>
            <a:off x="8124000" y="0"/>
            <a:ext cx="4068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4032247991"/>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preserve="1" userDrawn="1">
  <p:cSld name="Closing - Image right Big">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EA001B6B-61E7-449B-995B-5BB71D1D3412}"/>
              </a:ext>
            </a:extLst>
          </p:cNvPr>
          <p:cNvSpPr>
            <a:spLocks noGrp="1"/>
          </p:cNvSpPr>
          <p:nvPr>
            <p:ph type="pic" sz="quarter" idx="11" hasCustomPrompt="1"/>
          </p:nvPr>
        </p:nvSpPr>
        <p:spPr>
          <a:xfrm>
            <a:off x="4068000" y="0"/>
            <a:ext cx="8124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1538152462"/>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preserve="1" userDrawn="1">
  <p:cSld name="Closing - Landscape Image">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0" y="0"/>
            <a:ext cx="12192000" cy="4572000"/>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531295585"/>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preserve="1" userDrawn="1">
  <p:cSld name="Service Image">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1379813548"/>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preserve="1" userDrawn="1">
  <p:cSld name="Service Image 3">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EA2752BB-F2D1-4BD6-8EB2-988CC0EA64F3}"/>
              </a:ext>
            </a:extLst>
          </p:cNvPr>
          <p:cNvSpPr>
            <a:spLocks noGrp="1"/>
          </p:cNvSpPr>
          <p:nvPr>
            <p:ph type="pic" sz="quarter" idx="10" hasCustomPrompt="1"/>
          </p:nvPr>
        </p:nvSpPr>
        <p:spPr>
          <a:xfrm>
            <a:off x="4495800" y="1828800"/>
            <a:ext cx="3200400" cy="3200400"/>
          </a:xfrm>
          <a:prstGeom prst="ellipse">
            <a:avLst/>
          </a:prstGeom>
          <a:pattFill prst="wdDnDiag">
            <a:fgClr>
              <a:schemeClr val="bg1">
                <a:lumMod val="90000"/>
                <a:lumOff val="10000"/>
              </a:schemeClr>
            </a:fgClr>
            <a:bgClr>
              <a:schemeClr val="bg1"/>
            </a:bgClr>
          </a:pattFill>
          <a:ln w="63500">
            <a:gradFill flip="none" rotWithShape="1">
              <a:gsLst>
                <a:gs pos="0">
                  <a:schemeClr val="accent1"/>
                </a:gs>
                <a:gs pos="100000">
                  <a:schemeClr val="accent6"/>
                </a:gs>
              </a:gsLst>
              <a:lin ang="0" scaled="1"/>
              <a:tileRect/>
            </a:gradFill>
          </a:ln>
        </p:spPr>
        <p:txBody>
          <a:bodyPr anchor="ctr"/>
          <a:lstStyle>
            <a:lvl1pPr algn="ctr">
              <a:buNone/>
              <a:defRPr/>
            </a:lvl1pPr>
          </a:lstStyle>
          <a:p>
            <a:r>
              <a:rPr lang="en-US" dirty="0"/>
              <a:t>Insert your image here</a:t>
            </a:r>
          </a:p>
        </p:txBody>
      </p:sp>
      <p:sp>
        <p:nvSpPr>
          <p:cNvPr id="25" name="Picture Placeholder 8">
            <a:extLst>
              <a:ext uri="{FF2B5EF4-FFF2-40B4-BE49-F238E27FC236}">
                <a16:creationId xmlns:a16="http://schemas.microsoft.com/office/drawing/2014/main" id="{86CCFE5E-4465-478F-AD56-3075ADA085AB}"/>
              </a:ext>
            </a:extLst>
          </p:cNvPr>
          <p:cNvSpPr>
            <a:spLocks noGrp="1"/>
          </p:cNvSpPr>
          <p:nvPr>
            <p:ph type="pic" sz="quarter" idx="11" hasCustomPrompt="1"/>
          </p:nvPr>
        </p:nvSpPr>
        <p:spPr>
          <a:xfrm>
            <a:off x="2595753" y="659275"/>
            <a:ext cx="1371600" cy="1371600"/>
          </a:xfrm>
          <a:prstGeom prst="ellipse">
            <a:avLst/>
          </a:prstGeom>
          <a:pattFill prst="wdDnDiag">
            <a:fgClr>
              <a:schemeClr val="bg1">
                <a:lumMod val="90000"/>
                <a:lumOff val="10000"/>
              </a:schemeClr>
            </a:fgClr>
            <a:bgClr>
              <a:schemeClr val="bg1"/>
            </a:bgClr>
          </a:pattFill>
          <a:ln w="63500">
            <a:solidFill>
              <a:schemeClr val="accent1"/>
            </a:solidFill>
          </a:ln>
        </p:spPr>
        <p:txBody>
          <a:bodyPr anchor="ctr"/>
          <a:lstStyle>
            <a:lvl1pPr algn="ctr">
              <a:buNone/>
              <a:defRPr sz="1400"/>
            </a:lvl1pPr>
          </a:lstStyle>
          <a:p>
            <a:r>
              <a:rPr lang="en-US" dirty="0"/>
              <a:t>Image</a:t>
            </a:r>
          </a:p>
        </p:txBody>
      </p:sp>
      <p:sp>
        <p:nvSpPr>
          <p:cNvPr id="26" name="Picture Placeholder 8">
            <a:extLst>
              <a:ext uri="{FF2B5EF4-FFF2-40B4-BE49-F238E27FC236}">
                <a16:creationId xmlns:a16="http://schemas.microsoft.com/office/drawing/2014/main" id="{9AF4D747-5049-455A-821A-26743DF45B90}"/>
              </a:ext>
            </a:extLst>
          </p:cNvPr>
          <p:cNvSpPr>
            <a:spLocks noGrp="1"/>
          </p:cNvSpPr>
          <p:nvPr>
            <p:ph type="pic" sz="quarter" idx="12" hasCustomPrompt="1"/>
          </p:nvPr>
        </p:nvSpPr>
        <p:spPr>
          <a:xfrm>
            <a:off x="1643605" y="2743200"/>
            <a:ext cx="1371600" cy="1371600"/>
          </a:xfrm>
          <a:prstGeom prst="ellipse">
            <a:avLst/>
          </a:prstGeom>
          <a:pattFill prst="wdDnDiag">
            <a:fgClr>
              <a:schemeClr val="bg1">
                <a:lumMod val="90000"/>
                <a:lumOff val="10000"/>
              </a:schemeClr>
            </a:fgClr>
            <a:bgClr>
              <a:schemeClr val="bg1"/>
            </a:bgClr>
          </a:pattFill>
          <a:ln w="63500">
            <a:solidFill>
              <a:schemeClr val="accent2"/>
            </a:solidFill>
          </a:ln>
        </p:spPr>
        <p:txBody>
          <a:bodyPr anchor="ctr"/>
          <a:lstStyle>
            <a:lvl1pPr algn="ctr">
              <a:buNone/>
              <a:defRPr sz="1400"/>
            </a:lvl1pPr>
          </a:lstStyle>
          <a:p>
            <a:r>
              <a:rPr lang="en-US" dirty="0"/>
              <a:t>Image</a:t>
            </a:r>
          </a:p>
        </p:txBody>
      </p:sp>
      <p:sp>
        <p:nvSpPr>
          <p:cNvPr id="27" name="Picture Placeholder 8">
            <a:extLst>
              <a:ext uri="{FF2B5EF4-FFF2-40B4-BE49-F238E27FC236}">
                <a16:creationId xmlns:a16="http://schemas.microsoft.com/office/drawing/2014/main" id="{F54EE46D-6F7C-48A1-9B53-A0F9B48B8821}"/>
              </a:ext>
            </a:extLst>
          </p:cNvPr>
          <p:cNvSpPr>
            <a:spLocks noGrp="1"/>
          </p:cNvSpPr>
          <p:nvPr>
            <p:ph type="pic" sz="quarter" idx="13" hasCustomPrompt="1"/>
          </p:nvPr>
        </p:nvSpPr>
        <p:spPr>
          <a:xfrm>
            <a:off x="2595753" y="4819649"/>
            <a:ext cx="1371600" cy="1371600"/>
          </a:xfrm>
          <a:prstGeom prst="ellipse">
            <a:avLst/>
          </a:prstGeom>
          <a:pattFill prst="wdDnDiag">
            <a:fgClr>
              <a:schemeClr val="bg1">
                <a:lumMod val="90000"/>
                <a:lumOff val="10000"/>
              </a:schemeClr>
            </a:fgClr>
            <a:bgClr>
              <a:schemeClr val="bg1"/>
            </a:bgClr>
          </a:pattFill>
          <a:ln w="63500">
            <a:solidFill>
              <a:schemeClr val="accent3"/>
            </a:solidFill>
          </a:ln>
        </p:spPr>
        <p:txBody>
          <a:bodyPr anchor="ctr"/>
          <a:lstStyle>
            <a:lvl1pPr algn="ctr">
              <a:buNone/>
              <a:defRPr sz="1400"/>
            </a:lvl1pPr>
          </a:lstStyle>
          <a:p>
            <a:r>
              <a:rPr lang="en-US" dirty="0"/>
              <a:t>Image</a:t>
            </a:r>
          </a:p>
        </p:txBody>
      </p:sp>
      <p:sp>
        <p:nvSpPr>
          <p:cNvPr id="28" name="Picture Placeholder 8">
            <a:extLst>
              <a:ext uri="{FF2B5EF4-FFF2-40B4-BE49-F238E27FC236}">
                <a16:creationId xmlns:a16="http://schemas.microsoft.com/office/drawing/2014/main" id="{7063917B-42F6-4602-8015-828D2A65B3E4}"/>
              </a:ext>
            </a:extLst>
          </p:cNvPr>
          <p:cNvSpPr>
            <a:spLocks noGrp="1"/>
          </p:cNvSpPr>
          <p:nvPr>
            <p:ph type="pic" sz="quarter" idx="14" hasCustomPrompt="1"/>
          </p:nvPr>
        </p:nvSpPr>
        <p:spPr>
          <a:xfrm>
            <a:off x="8211403" y="659275"/>
            <a:ext cx="1371600" cy="1371600"/>
          </a:xfrm>
          <a:prstGeom prst="ellipse">
            <a:avLst/>
          </a:prstGeom>
          <a:pattFill prst="wdDnDiag">
            <a:fgClr>
              <a:schemeClr val="bg1">
                <a:lumMod val="90000"/>
                <a:lumOff val="10000"/>
              </a:schemeClr>
            </a:fgClr>
            <a:bgClr>
              <a:schemeClr val="bg1"/>
            </a:bgClr>
          </a:pattFill>
          <a:ln w="63500">
            <a:solidFill>
              <a:schemeClr val="accent6"/>
            </a:solidFill>
          </a:ln>
        </p:spPr>
        <p:txBody>
          <a:bodyPr anchor="ctr"/>
          <a:lstStyle>
            <a:lvl1pPr algn="ctr">
              <a:buNone/>
              <a:defRPr sz="1400"/>
            </a:lvl1pPr>
          </a:lstStyle>
          <a:p>
            <a:r>
              <a:rPr lang="en-US" dirty="0"/>
              <a:t>Image</a:t>
            </a:r>
          </a:p>
        </p:txBody>
      </p:sp>
      <p:sp>
        <p:nvSpPr>
          <p:cNvPr id="29" name="Picture Placeholder 8">
            <a:extLst>
              <a:ext uri="{FF2B5EF4-FFF2-40B4-BE49-F238E27FC236}">
                <a16:creationId xmlns:a16="http://schemas.microsoft.com/office/drawing/2014/main" id="{D734A5F4-670F-499D-9275-514984F0622B}"/>
              </a:ext>
            </a:extLst>
          </p:cNvPr>
          <p:cNvSpPr>
            <a:spLocks noGrp="1"/>
          </p:cNvSpPr>
          <p:nvPr>
            <p:ph type="pic" sz="quarter" idx="15" hasCustomPrompt="1"/>
          </p:nvPr>
        </p:nvSpPr>
        <p:spPr>
          <a:xfrm>
            <a:off x="9176795" y="2743200"/>
            <a:ext cx="1371600" cy="1371600"/>
          </a:xfrm>
          <a:prstGeom prst="ellipse">
            <a:avLst/>
          </a:prstGeom>
          <a:pattFill prst="wdDnDiag">
            <a:fgClr>
              <a:schemeClr val="bg1">
                <a:lumMod val="90000"/>
                <a:lumOff val="10000"/>
              </a:schemeClr>
            </a:fgClr>
            <a:bgClr>
              <a:schemeClr val="bg1"/>
            </a:bgClr>
          </a:pattFill>
          <a:ln w="63500">
            <a:solidFill>
              <a:schemeClr val="accent5"/>
            </a:solidFill>
          </a:ln>
        </p:spPr>
        <p:txBody>
          <a:bodyPr anchor="ctr"/>
          <a:lstStyle>
            <a:lvl1pPr algn="ctr">
              <a:buNone/>
              <a:defRPr sz="1400"/>
            </a:lvl1pPr>
          </a:lstStyle>
          <a:p>
            <a:r>
              <a:rPr lang="en-US" dirty="0"/>
              <a:t>Image</a:t>
            </a:r>
          </a:p>
        </p:txBody>
      </p:sp>
      <p:sp>
        <p:nvSpPr>
          <p:cNvPr id="30" name="Picture Placeholder 8">
            <a:extLst>
              <a:ext uri="{FF2B5EF4-FFF2-40B4-BE49-F238E27FC236}">
                <a16:creationId xmlns:a16="http://schemas.microsoft.com/office/drawing/2014/main" id="{F91236F8-7084-49E3-AC85-8EB80F97C988}"/>
              </a:ext>
            </a:extLst>
          </p:cNvPr>
          <p:cNvSpPr>
            <a:spLocks noGrp="1"/>
          </p:cNvSpPr>
          <p:nvPr>
            <p:ph type="pic" sz="quarter" idx="16" hasCustomPrompt="1"/>
          </p:nvPr>
        </p:nvSpPr>
        <p:spPr>
          <a:xfrm>
            <a:off x="8211403" y="4819649"/>
            <a:ext cx="1371600" cy="1371600"/>
          </a:xfrm>
          <a:prstGeom prst="ellipse">
            <a:avLst/>
          </a:prstGeom>
          <a:pattFill prst="wdDnDiag">
            <a:fgClr>
              <a:schemeClr val="bg1">
                <a:lumMod val="90000"/>
                <a:lumOff val="10000"/>
              </a:schemeClr>
            </a:fgClr>
            <a:bgClr>
              <a:schemeClr val="bg1"/>
            </a:bgClr>
          </a:pattFill>
          <a:ln w="63500">
            <a:solidFill>
              <a:schemeClr val="accent4"/>
            </a:solidFill>
          </a:ln>
        </p:spPr>
        <p:txBody>
          <a:bodyPr anchor="ctr"/>
          <a:lstStyle>
            <a:lvl1pPr algn="ctr">
              <a:buNone/>
              <a:defRPr sz="1400"/>
            </a:lvl1pPr>
          </a:lstStyle>
          <a:p>
            <a:r>
              <a:rPr lang="en-US" dirty="0"/>
              <a:t>Image</a:t>
            </a:r>
          </a:p>
        </p:txBody>
      </p:sp>
    </p:spTree>
    <p:extLst>
      <p:ext uri="{BB962C8B-B14F-4D97-AF65-F5344CB8AC3E}">
        <p14:creationId xmlns:p14="http://schemas.microsoft.com/office/powerpoint/2010/main" val="433942889"/>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preserve="1" userDrawn="1">
  <p:cSld name="Service Image 5">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75AC70F4-E565-4A37-8E46-2B8C546F621E}"/>
              </a:ext>
            </a:extLst>
          </p:cNvPr>
          <p:cNvSpPr>
            <a:spLocks noGrp="1"/>
          </p:cNvSpPr>
          <p:nvPr userDrawn="1">
            <p:ph type="pic" sz="quarter" idx="10" hasCustomPrompt="1"/>
          </p:nvPr>
        </p:nvSpPr>
        <p:spPr>
          <a:xfrm>
            <a:off x="3512769" y="845768"/>
            <a:ext cx="2468495" cy="2468880"/>
          </a:xfrm>
          <a:custGeom>
            <a:avLst/>
            <a:gdLst>
              <a:gd name="connsiteX0" fmla="*/ 2032405 w 2032406"/>
              <a:gd name="connsiteY0" fmla="*/ 0 h 2033462"/>
              <a:gd name="connsiteX1" fmla="*/ 2032405 w 2032406"/>
              <a:gd name="connsiteY1" fmla="*/ 993220 h 2033462"/>
              <a:gd name="connsiteX2" fmla="*/ 2032405 w 2032406"/>
              <a:gd name="connsiteY2" fmla="*/ 1073682 h 2033462"/>
              <a:gd name="connsiteX3" fmla="*/ 2032406 w 2032406"/>
              <a:gd name="connsiteY3" fmla="*/ 1073682 h 2033462"/>
              <a:gd name="connsiteX4" fmla="*/ 2032406 w 2032406"/>
              <a:gd name="connsiteY4" fmla="*/ 1242628 h 2033462"/>
              <a:gd name="connsiteX5" fmla="*/ 2032406 w 2032406"/>
              <a:gd name="connsiteY5" fmla="*/ 1390485 h 2033462"/>
              <a:gd name="connsiteX6" fmla="*/ 2032406 w 2032406"/>
              <a:gd name="connsiteY6" fmla="*/ 1518658 h 2033462"/>
              <a:gd name="connsiteX7" fmla="*/ 2032406 w 2032406"/>
              <a:gd name="connsiteY7" fmla="*/ 1628555 h 2033462"/>
              <a:gd name="connsiteX8" fmla="*/ 2032406 w 2032406"/>
              <a:gd name="connsiteY8" fmla="*/ 1721580 h 2033462"/>
              <a:gd name="connsiteX9" fmla="*/ 2032406 w 2032406"/>
              <a:gd name="connsiteY9" fmla="*/ 1799141 h 2033462"/>
              <a:gd name="connsiteX10" fmla="*/ 2032406 w 2032406"/>
              <a:gd name="connsiteY10" fmla="*/ 1862642 h 2033462"/>
              <a:gd name="connsiteX11" fmla="*/ 2032406 w 2032406"/>
              <a:gd name="connsiteY11" fmla="*/ 1913490 h 2033462"/>
              <a:gd name="connsiteX12" fmla="*/ 2032406 w 2032406"/>
              <a:gd name="connsiteY12" fmla="*/ 1953090 h 2033462"/>
              <a:gd name="connsiteX13" fmla="*/ 2032406 w 2032406"/>
              <a:gd name="connsiteY13" fmla="*/ 1982849 h 2033462"/>
              <a:gd name="connsiteX14" fmla="*/ 2032406 w 2032406"/>
              <a:gd name="connsiteY14" fmla="*/ 2004172 h 2033462"/>
              <a:gd name="connsiteX15" fmla="*/ 2032406 w 2032406"/>
              <a:gd name="connsiteY15" fmla="*/ 2018466 h 2033462"/>
              <a:gd name="connsiteX16" fmla="*/ 2032406 w 2032406"/>
              <a:gd name="connsiteY16" fmla="*/ 2031588 h 2033462"/>
              <a:gd name="connsiteX17" fmla="*/ 2032406 w 2032406"/>
              <a:gd name="connsiteY17" fmla="*/ 2033462 h 2033462"/>
              <a:gd name="connsiteX18" fmla="*/ 1924268 w 2032406"/>
              <a:gd name="connsiteY18" fmla="*/ 2033462 h 2033462"/>
              <a:gd name="connsiteX19" fmla="*/ 1824574 w 2032406"/>
              <a:gd name="connsiteY19" fmla="*/ 2033462 h 2033462"/>
              <a:gd name="connsiteX20" fmla="*/ 1732981 w 2032406"/>
              <a:gd name="connsiteY20" fmla="*/ 2033462 h 2033462"/>
              <a:gd name="connsiteX21" fmla="*/ 1649145 w 2032406"/>
              <a:gd name="connsiteY21" fmla="*/ 2033462 h 2033462"/>
              <a:gd name="connsiteX22" fmla="*/ 1503371 w 2032406"/>
              <a:gd name="connsiteY22" fmla="*/ 2033462 h 2033462"/>
              <a:gd name="connsiteX23" fmla="*/ 1384508 w 2032406"/>
              <a:gd name="connsiteY23" fmla="*/ 2033462 h 2033462"/>
              <a:gd name="connsiteX24" fmla="*/ 1313344 w 2032406"/>
              <a:gd name="connsiteY24" fmla="*/ 2033462 h 2033462"/>
              <a:gd name="connsiteX25" fmla="*/ 1306948 w 2032406"/>
              <a:gd name="connsiteY25" fmla="*/ 2033462 h 2033462"/>
              <a:gd name="connsiteX26" fmla="*/ 1243446 w 2032406"/>
              <a:gd name="connsiteY26" fmla="*/ 2033462 h 2033462"/>
              <a:gd name="connsiteX27" fmla="*/ 1194026 w 2032406"/>
              <a:gd name="connsiteY27" fmla="*/ 2033462 h 2033462"/>
              <a:gd name="connsiteX28" fmla="*/ 1192599 w 2032406"/>
              <a:gd name="connsiteY28" fmla="*/ 2033462 h 2033462"/>
              <a:gd name="connsiteX29" fmla="*/ 1152999 w 2032406"/>
              <a:gd name="connsiteY29" fmla="*/ 2033462 h 2033462"/>
              <a:gd name="connsiteX30" fmla="*/ 1123240 w 2032406"/>
              <a:gd name="connsiteY30" fmla="*/ 2033462 h 2033462"/>
              <a:gd name="connsiteX31" fmla="*/ 1101917 w 2032406"/>
              <a:gd name="connsiteY31" fmla="*/ 2033462 h 2033462"/>
              <a:gd name="connsiteX32" fmla="*/ 1087623 w 2032406"/>
              <a:gd name="connsiteY32" fmla="*/ 2033462 h 2033462"/>
              <a:gd name="connsiteX33" fmla="*/ 1082162 w 2032406"/>
              <a:gd name="connsiteY33" fmla="*/ 2033462 h 2033462"/>
              <a:gd name="connsiteX34" fmla="*/ 1074501 w 2032406"/>
              <a:gd name="connsiteY34" fmla="*/ 2033462 h 2033462"/>
              <a:gd name="connsiteX35" fmla="*/ 1072626 w 2032406"/>
              <a:gd name="connsiteY35" fmla="*/ 2033462 h 2033462"/>
              <a:gd name="connsiteX36" fmla="*/ 879838 w 2032406"/>
              <a:gd name="connsiteY36" fmla="*/ 2033462 h 2033462"/>
              <a:gd name="connsiteX37" fmla="*/ 724964 w 2032406"/>
              <a:gd name="connsiteY37" fmla="*/ 2033462 h 2033462"/>
              <a:gd name="connsiteX38" fmla="*/ 589423 w 2032406"/>
              <a:gd name="connsiteY38" fmla="*/ 2033462 h 2033462"/>
              <a:gd name="connsiteX39" fmla="*/ 471925 w 2032406"/>
              <a:gd name="connsiteY39" fmla="*/ 2033462 h 2033462"/>
              <a:gd name="connsiteX40" fmla="*/ 371182 w 2032406"/>
              <a:gd name="connsiteY40" fmla="*/ 2033462 h 2033462"/>
              <a:gd name="connsiteX41" fmla="*/ 285904 w 2032406"/>
              <a:gd name="connsiteY41" fmla="*/ 2033462 h 2033462"/>
              <a:gd name="connsiteX42" fmla="*/ 214804 w 2032406"/>
              <a:gd name="connsiteY42" fmla="*/ 2033462 h 2033462"/>
              <a:gd name="connsiteX43" fmla="*/ 156592 w 2032406"/>
              <a:gd name="connsiteY43" fmla="*/ 2033462 h 2033462"/>
              <a:gd name="connsiteX44" fmla="*/ 109980 w 2032406"/>
              <a:gd name="connsiteY44" fmla="*/ 2033462 h 2033462"/>
              <a:gd name="connsiteX45" fmla="*/ 73678 w 2032406"/>
              <a:gd name="connsiteY45" fmla="*/ 2033462 h 2033462"/>
              <a:gd name="connsiteX46" fmla="*/ 46398 w 2032406"/>
              <a:gd name="connsiteY46" fmla="*/ 2033462 h 2033462"/>
              <a:gd name="connsiteX47" fmla="*/ 26851 w 2032406"/>
              <a:gd name="connsiteY47" fmla="*/ 2033462 h 2033462"/>
              <a:gd name="connsiteX48" fmla="*/ 13748 w 2032406"/>
              <a:gd name="connsiteY48" fmla="*/ 2033462 h 2033462"/>
              <a:gd name="connsiteX49" fmla="*/ 1719 w 2032406"/>
              <a:gd name="connsiteY49" fmla="*/ 2033462 h 2033462"/>
              <a:gd name="connsiteX50" fmla="*/ 0 w 2032406"/>
              <a:gd name="connsiteY50" fmla="*/ 2033462 h 2033462"/>
              <a:gd name="connsiteX51" fmla="*/ 2032405 w 2032406"/>
              <a:gd name="connsiteY51" fmla="*/ 0 h 203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032406" h="2033462">
                <a:moveTo>
                  <a:pt x="2032405" y="0"/>
                </a:moveTo>
                <a:cubicBezTo>
                  <a:pt x="2032405" y="492760"/>
                  <a:pt x="2032405" y="800735"/>
                  <a:pt x="2032405" y="993220"/>
                </a:cubicBezTo>
                <a:lnTo>
                  <a:pt x="2032405" y="1073682"/>
                </a:lnTo>
                <a:lnTo>
                  <a:pt x="2032406" y="1073682"/>
                </a:lnTo>
                <a:lnTo>
                  <a:pt x="2032406" y="1242628"/>
                </a:lnTo>
                <a:lnTo>
                  <a:pt x="2032406" y="1390485"/>
                </a:lnTo>
                <a:lnTo>
                  <a:pt x="2032406" y="1518658"/>
                </a:lnTo>
                <a:lnTo>
                  <a:pt x="2032406" y="1628555"/>
                </a:lnTo>
                <a:lnTo>
                  <a:pt x="2032406" y="1721580"/>
                </a:lnTo>
                <a:lnTo>
                  <a:pt x="2032406" y="1799141"/>
                </a:lnTo>
                <a:lnTo>
                  <a:pt x="2032406" y="1862642"/>
                </a:lnTo>
                <a:lnTo>
                  <a:pt x="2032406" y="1913490"/>
                </a:lnTo>
                <a:lnTo>
                  <a:pt x="2032406" y="1953090"/>
                </a:lnTo>
                <a:lnTo>
                  <a:pt x="2032406" y="1982849"/>
                </a:lnTo>
                <a:lnTo>
                  <a:pt x="2032406" y="2004172"/>
                </a:lnTo>
                <a:lnTo>
                  <a:pt x="2032406" y="2018466"/>
                </a:lnTo>
                <a:lnTo>
                  <a:pt x="2032406" y="2031588"/>
                </a:lnTo>
                <a:lnTo>
                  <a:pt x="2032406" y="2033462"/>
                </a:lnTo>
                <a:lnTo>
                  <a:pt x="1924268" y="2033462"/>
                </a:lnTo>
                <a:lnTo>
                  <a:pt x="1824574" y="2033462"/>
                </a:lnTo>
                <a:lnTo>
                  <a:pt x="1732981" y="2033462"/>
                </a:lnTo>
                <a:lnTo>
                  <a:pt x="1649145" y="2033462"/>
                </a:lnTo>
                <a:lnTo>
                  <a:pt x="1503371" y="2033462"/>
                </a:lnTo>
                <a:lnTo>
                  <a:pt x="1384508" y="2033462"/>
                </a:lnTo>
                <a:lnTo>
                  <a:pt x="1313344" y="2033462"/>
                </a:lnTo>
                <a:lnTo>
                  <a:pt x="1306948" y="2033462"/>
                </a:lnTo>
                <a:lnTo>
                  <a:pt x="1243446" y="2033462"/>
                </a:lnTo>
                <a:lnTo>
                  <a:pt x="1194026" y="2033462"/>
                </a:lnTo>
                <a:lnTo>
                  <a:pt x="1192599" y="2033462"/>
                </a:lnTo>
                <a:lnTo>
                  <a:pt x="1152999" y="2033462"/>
                </a:lnTo>
                <a:lnTo>
                  <a:pt x="1123240" y="2033462"/>
                </a:lnTo>
                <a:lnTo>
                  <a:pt x="1101917" y="2033462"/>
                </a:lnTo>
                <a:lnTo>
                  <a:pt x="1087623" y="2033462"/>
                </a:lnTo>
                <a:lnTo>
                  <a:pt x="1082162" y="2033462"/>
                </a:lnTo>
                <a:lnTo>
                  <a:pt x="1074501" y="2033462"/>
                </a:lnTo>
                <a:lnTo>
                  <a:pt x="1072626" y="2033462"/>
                </a:lnTo>
                <a:lnTo>
                  <a:pt x="879838" y="2033462"/>
                </a:lnTo>
                <a:lnTo>
                  <a:pt x="724964" y="2033462"/>
                </a:lnTo>
                <a:lnTo>
                  <a:pt x="589423" y="2033462"/>
                </a:lnTo>
                <a:lnTo>
                  <a:pt x="471925" y="2033462"/>
                </a:lnTo>
                <a:lnTo>
                  <a:pt x="371182" y="2033462"/>
                </a:lnTo>
                <a:lnTo>
                  <a:pt x="285904" y="2033462"/>
                </a:lnTo>
                <a:lnTo>
                  <a:pt x="214804" y="2033462"/>
                </a:lnTo>
                <a:lnTo>
                  <a:pt x="156592" y="2033462"/>
                </a:lnTo>
                <a:lnTo>
                  <a:pt x="109980" y="2033462"/>
                </a:lnTo>
                <a:lnTo>
                  <a:pt x="73678" y="2033462"/>
                </a:lnTo>
                <a:lnTo>
                  <a:pt x="46398" y="2033462"/>
                </a:lnTo>
                <a:lnTo>
                  <a:pt x="26851" y="2033462"/>
                </a:lnTo>
                <a:lnTo>
                  <a:pt x="13748" y="2033462"/>
                </a:lnTo>
                <a:lnTo>
                  <a:pt x="1719" y="2033462"/>
                </a:lnTo>
                <a:lnTo>
                  <a:pt x="0" y="2033462"/>
                </a:lnTo>
                <a:cubicBezTo>
                  <a:pt x="44412" y="931033"/>
                  <a:pt x="930549" y="44436"/>
                  <a:pt x="2032405" y="0"/>
                </a:cubicBezTo>
                <a:close/>
              </a:path>
            </a:pathLst>
          </a:custGeom>
          <a:pattFill prst="wdDnDiag">
            <a:fgClr>
              <a:schemeClr val="bg1">
                <a:lumMod val="90000"/>
                <a:lumOff val="10000"/>
              </a:schemeClr>
            </a:fgClr>
            <a:bgClr>
              <a:schemeClr val="bg1"/>
            </a:bgClr>
          </a:pattFill>
        </p:spPr>
        <p:txBody>
          <a:bodyPr wrap="square" anchor="ctr">
            <a:noAutofit/>
          </a:bodyPr>
          <a:lstStyle>
            <a:lvl1pPr algn="ctr">
              <a:buNone/>
              <a:defRPr sz="2400"/>
            </a:lvl1pPr>
          </a:lstStyle>
          <a:p>
            <a:r>
              <a:rPr lang="en-US" dirty="0"/>
              <a:t>Insert your image here</a:t>
            </a:r>
          </a:p>
        </p:txBody>
      </p:sp>
      <p:sp>
        <p:nvSpPr>
          <p:cNvPr id="23" name="Picture Placeholder 22">
            <a:extLst>
              <a:ext uri="{FF2B5EF4-FFF2-40B4-BE49-F238E27FC236}">
                <a16:creationId xmlns:a16="http://schemas.microsoft.com/office/drawing/2014/main" id="{6513C730-5ACF-4B02-8DF9-722D66444C8C}"/>
              </a:ext>
            </a:extLst>
          </p:cNvPr>
          <p:cNvSpPr>
            <a:spLocks noGrp="1"/>
          </p:cNvSpPr>
          <p:nvPr userDrawn="1">
            <p:ph type="pic" sz="quarter" idx="13" hasCustomPrompt="1"/>
          </p:nvPr>
        </p:nvSpPr>
        <p:spPr>
          <a:xfrm>
            <a:off x="6202312" y="845768"/>
            <a:ext cx="2468880" cy="2468880"/>
          </a:xfrm>
          <a:custGeom>
            <a:avLst/>
            <a:gdLst>
              <a:gd name="connsiteX0" fmla="*/ 1 w 2032406"/>
              <a:gd name="connsiteY0" fmla="*/ 0 h 2033462"/>
              <a:gd name="connsiteX1" fmla="*/ 2032406 w 2032406"/>
              <a:gd name="connsiteY1" fmla="*/ 2033462 h 2033462"/>
              <a:gd name="connsiteX2" fmla="*/ 1913088 w 2032406"/>
              <a:gd name="connsiteY2" fmla="*/ 2033462 h 2033462"/>
              <a:gd name="connsiteX3" fmla="*/ 1801224 w 2032406"/>
              <a:gd name="connsiteY3" fmla="*/ 2033462 h 2033462"/>
              <a:gd name="connsiteX4" fmla="*/ 1598900 w 2032406"/>
              <a:gd name="connsiteY4" fmla="*/ 2033462 h 2033462"/>
              <a:gd name="connsiteX5" fmla="*/ 1423510 w 2032406"/>
              <a:gd name="connsiteY5" fmla="*/ 2033462 h 2033462"/>
              <a:gd name="connsiteX6" fmla="*/ 1273129 w 2032406"/>
              <a:gd name="connsiteY6" fmla="*/ 2033462 h 2033462"/>
              <a:gd name="connsiteX7" fmla="*/ 1154851 w 2032406"/>
              <a:gd name="connsiteY7" fmla="*/ 2033462 h 2033462"/>
              <a:gd name="connsiteX8" fmla="*/ 1145835 w 2032406"/>
              <a:gd name="connsiteY8" fmla="*/ 2033462 h 2033462"/>
              <a:gd name="connsiteX9" fmla="*/ 1039703 w 2032406"/>
              <a:gd name="connsiteY9" fmla="*/ 2033462 h 2033462"/>
              <a:gd name="connsiteX10" fmla="*/ 952809 w 2032406"/>
              <a:gd name="connsiteY10" fmla="*/ 2033462 h 2033462"/>
              <a:gd name="connsiteX11" fmla="*/ 951568 w 2032406"/>
              <a:gd name="connsiteY11" fmla="*/ 2033462 h 2033462"/>
              <a:gd name="connsiteX12" fmla="*/ 883230 w 2032406"/>
              <a:gd name="connsiteY12" fmla="*/ 2033462 h 2033462"/>
              <a:gd name="connsiteX13" fmla="*/ 829042 w 2032406"/>
              <a:gd name="connsiteY13" fmla="*/ 2033462 h 2033462"/>
              <a:gd name="connsiteX14" fmla="*/ 788321 w 2032406"/>
              <a:gd name="connsiteY14" fmla="*/ 2033462 h 2033462"/>
              <a:gd name="connsiteX15" fmla="*/ 773660 w 2032406"/>
              <a:gd name="connsiteY15" fmla="*/ 2033462 h 2033462"/>
              <a:gd name="connsiteX16" fmla="*/ 759142 w 2032406"/>
              <a:gd name="connsiteY16" fmla="*/ 2033462 h 2033462"/>
              <a:gd name="connsiteX17" fmla="*/ 739583 w 2032406"/>
              <a:gd name="connsiteY17" fmla="*/ 2033462 h 2033462"/>
              <a:gd name="connsiteX18" fmla="*/ 727720 w 2032406"/>
              <a:gd name="connsiteY18" fmla="*/ 2033462 h 2033462"/>
              <a:gd name="connsiteX19" fmla="*/ 721627 w 2032406"/>
              <a:gd name="connsiteY19" fmla="*/ 2033462 h 2033462"/>
              <a:gd name="connsiteX20" fmla="*/ 719062 w 2032406"/>
              <a:gd name="connsiteY20" fmla="*/ 2033462 h 2033462"/>
              <a:gd name="connsiteX21" fmla="*/ 619436 w 2032406"/>
              <a:gd name="connsiteY21" fmla="*/ 2033462 h 2033462"/>
              <a:gd name="connsiteX22" fmla="*/ 510400 w 2032406"/>
              <a:gd name="connsiteY22" fmla="*/ 2033462 h 2033462"/>
              <a:gd name="connsiteX23" fmla="*/ 414974 w 2032406"/>
              <a:gd name="connsiteY23" fmla="*/ 2033462 h 2033462"/>
              <a:gd name="connsiteX24" fmla="*/ 332251 w 2032406"/>
              <a:gd name="connsiteY24" fmla="*/ 2033462 h 2033462"/>
              <a:gd name="connsiteX25" fmla="*/ 261325 w 2032406"/>
              <a:gd name="connsiteY25" fmla="*/ 2033462 h 2033462"/>
              <a:gd name="connsiteX26" fmla="*/ 201287 w 2032406"/>
              <a:gd name="connsiteY26" fmla="*/ 2033462 h 2033462"/>
              <a:gd name="connsiteX27" fmla="*/ 151230 w 2032406"/>
              <a:gd name="connsiteY27" fmla="*/ 2033462 h 2033462"/>
              <a:gd name="connsiteX28" fmla="*/ 110246 w 2032406"/>
              <a:gd name="connsiteY28" fmla="*/ 2033462 h 2033462"/>
              <a:gd name="connsiteX29" fmla="*/ 77430 w 2032406"/>
              <a:gd name="connsiteY29" fmla="*/ 2033462 h 2033462"/>
              <a:gd name="connsiteX30" fmla="*/ 32666 w 2032406"/>
              <a:gd name="connsiteY30" fmla="*/ 2033462 h 2033462"/>
              <a:gd name="connsiteX31" fmla="*/ 9679 w 2032406"/>
              <a:gd name="connsiteY31" fmla="*/ 2033462 h 2033462"/>
              <a:gd name="connsiteX32" fmla="*/ 1210 w 2032406"/>
              <a:gd name="connsiteY32" fmla="*/ 2033462 h 2033462"/>
              <a:gd name="connsiteX33" fmla="*/ 0 w 2032406"/>
              <a:gd name="connsiteY33" fmla="*/ 2033462 h 2033462"/>
              <a:gd name="connsiteX34" fmla="*/ 0 w 2032406"/>
              <a:gd name="connsiteY34" fmla="*/ 1830179 h 2033462"/>
              <a:gd name="connsiteX35" fmla="*/ 0 w 2032406"/>
              <a:gd name="connsiteY35" fmla="*/ 1652271 h 2033462"/>
              <a:gd name="connsiteX36" fmla="*/ 0 w 2032406"/>
              <a:gd name="connsiteY36" fmla="*/ 1498047 h 2033462"/>
              <a:gd name="connsiteX37" fmla="*/ 0 w 2032406"/>
              <a:gd name="connsiteY37" fmla="*/ 1365814 h 2033462"/>
              <a:gd name="connsiteX38" fmla="*/ 0 w 2032406"/>
              <a:gd name="connsiteY38" fmla="*/ 1253881 h 2033462"/>
              <a:gd name="connsiteX39" fmla="*/ 0 w 2032406"/>
              <a:gd name="connsiteY39" fmla="*/ 1160557 h 2033462"/>
              <a:gd name="connsiteX40" fmla="*/ 0 w 2032406"/>
              <a:gd name="connsiteY40" fmla="*/ 1084150 h 2033462"/>
              <a:gd name="connsiteX41" fmla="*/ 0 w 2032406"/>
              <a:gd name="connsiteY41" fmla="*/ 1022968 h 2033462"/>
              <a:gd name="connsiteX42" fmla="*/ 0 w 2032406"/>
              <a:gd name="connsiteY42" fmla="*/ 975319 h 2033462"/>
              <a:gd name="connsiteX43" fmla="*/ 0 w 2032406"/>
              <a:gd name="connsiteY43" fmla="*/ 939512 h 2033462"/>
              <a:gd name="connsiteX44" fmla="*/ 0 w 2032406"/>
              <a:gd name="connsiteY44" fmla="*/ 913855 h 2033462"/>
              <a:gd name="connsiteX45" fmla="*/ 0 w 2032406"/>
              <a:gd name="connsiteY45" fmla="*/ 896656 h 2033462"/>
              <a:gd name="connsiteX46" fmla="*/ 0 w 2032406"/>
              <a:gd name="connsiteY46" fmla="*/ 880867 h 2033462"/>
              <a:gd name="connsiteX47" fmla="*/ 0 w 2032406"/>
              <a:gd name="connsiteY47" fmla="*/ 878611 h 2033462"/>
              <a:gd name="connsiteX48" fmla="*/ 1 w 2032406"/>
              <a:gd name="connsiteY48" fmla="*/ 878611 h 2033462"/>
              <a:gd name="connsiteX49" fmla="*/ 1 w 2032406"/>
              <a:gd name="connsiteY49" fmla="*/ 704814 h 2033462"/>
              <a:gd name="connsiteX50" fmla="*/ 1 w 2032406"/>
              <a:gd name="connsiteY50" fmla="*/ 0 h 203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032406" h="2033462">
                <a:moveTo>
                  <a:pt x="1" y="0"/>
                </a:moveTo>
                <a:cubicBezTo>
                  <a:pt x="1101857" y="44436"/>
                  <a:pt x="1987994" y="931034"/>
                  <a:pt x="2032406" y="2033462"/>
                </a:cubicBezTo>
                <a:lnTo>
                  <a:pt x="1913088" y="2033462"/>
                </a:lnTo>
                <a:lnTo>
                  <a:pt x="1801224" y="2033462"/>
                </a:lnTo>
                <a:lnTo>
                  <a:pt x="1598900" y="2033462"/>
                </a:lnTo>
                <a:lnTo>
                  <a:pt x="1423510" y="2033462"/>
                </a:lnTo>
                <a:lnTo>
                  <a:pt x="1273129" y="2033462"/>
                </a:lnTo>
                <a:lnTo>
                  <a:pt x="1154851" y="2033462"/>
                </a:lnTo>
                <a:lnTo>
                  <a:pt x="1145835" y="2033462"/>
                </a:lnTo>
                <a:lnTo>
                  <a:pt x="1039703" y="2033462"/>
                </a:lnTo>
                <a:lnTo>
                  <a:pt x="952809" y="2033462"/>
                </a:lnTo>
                <a:lnTo>
                  <a:pt x="951568" y="2033462"/>
                </a:lnTo>
                <a:lnTo>
                  <a:pt x="883230" y="2033462"/>
                </a:lnTo>
                <a:lnTo>
                  <a:pt x="829042" y="2033462"/>
                </a:lnTo>
                <a:lnTo>
                  <a:pt x="788321" y="2033462"/>
                </a:lnTo>
                <a:lnTo>
                  <a:pt x="773660" y="2033462"/>
                </a:lnTo>
                <a:lnTo>
                  <a:pt x="759142" y="2033462"/>
                </a:lnTo>
                <a:lnTo>
                  <a:pt x="739583" y="2033462"/>
                </a:lnTo>
                <a:lnTo>
                  <a:pt x="727720" y="2033462"/>
                </a:lnTo>
                <a:lnTo>
                  <a:pt x="721627" y="2033462"/>
                </a:lnTo>
                <a:lnTo>
                  <a:pt x="719062" y="2033462"/>
                </a:lnTo>
                <a:lnTo>
                  <a:pt x="619436" y="2033462"/>
                </a:lnTo>
                <a:lnTo>
                  <a:pt x="510400" y="2033462"/>
                </a:lnTo>
                <a:lnTo>
                  <a:pt x="414974" y="2033462"/>
                </a:lnTo>
                <a:lnTo>
                  <a:pt x="332251" y="2033462"/>
                </a:lnTo>
                <a:lnTo>
                  <a:pt x="261325" y="2033462"/>
                </a:lnTo>
                <a:lnTo>
                  <a:pt x="201287" y="2033462"/>
                </a:lnTo>
                <a:lnTo>
                  <a:pt x="151230" y="2033462"/>
                </a:lnTo>
                <a:lnTo>
                  <a:pt x="110246" y="2033462"/>
                </a:lnTo>
                <a:lnTo>
                  <a:pt x="77430" y="2033462"/>
                </a:lnTo>
                <a:lnTo>
                  <a:pt x="32666" y="2033462"/>
                </a:lnTo>
                <a:lnTo>
                  <a:pt x="9679" y="2033462"/>
                </a:lnTo>
                <a:lnTo>
                  <a:pt x="1210" y="2033462"/>
                </a:lnTo>
                <a:lnTo>
                  <a:pt x="0" y="2033462"/>
                </a:lnTo>
                <a:lnTo>
                  <a:pt x="0" y="1830179"/>
                </a:lnTo>
                <a:lnTo>
                  <a:pt x="0" y="1652271"/>
                </a:lnTo>
                <a:lnTo>
                  <a:pt x="0" y="1498047"/>
                </a:lnTo>
                <a:lnTo>
                  <a:pt x="0" y="1365814"/>
                </a:lnTo>
                <a:lnTo>
                  <a:pt x="0" y="1253881"/>
                </a:lnTo>
                <a:lnTo>
                  <a:pt x="0" y="1160557"/>
                </a:lnTo>
                <a:lnTo>
                  <a:pt x="0" y="1084150"/>
                </a:lnTo>
                <a:lnTo>
                  <a:pt x="0" y="1022968"/>
                </a:lnTo>
                <a:lnTo>
                  <a:pt x="0" y="975319"/>
                </a:lnTo>
                <a:lnTo>
                  <a:pt x="0" y="939512"/>
                </a:lnTo>
                <a:lnTo>
                  <a:pt x="0" y="913855"/>
                </a:lnTo>
                <a:lnTo>
                  <a:pt x="0" y="896656"/>
                </a:lnTo>
                <a:lnTo>
                  <a:pt x="0" y="880867"/>
                </a:lnTo>
                <a:lnTo>
                  <a:pt x="0" y="878611"/>
                </a:lnTo>
                <a:lnTo>
                  <a:pt x="1" y="878611"/>
                </a:lnTo>
                <a:lnTo>
                  <a:pt x="1" y="704814"/>
                </a:lnTo>
                <a:cubicBezTo>
                  <a:pt x="1" y="0"/>
                  <a:pt x="1" y="0"/>
                  <a:pt x="1" y="0"/>
                </a:cubicBezTo>
                <a:close/>
              </a:path>
            </a:pathLst>
          </a:custGeom>
          <a:pattFill prst="wdDnDiag">
            <a:fgClr>
              <a:schemeClr val="bg1">
                <a:lumMod val="90000"/>
                <a:lumOff val="10000"/>
              </a:schemeClr>
            </a:fgClr>
            <a:bgClr>
              <a:schemeClr val="bg1"/>
            </a:bgClr>
          </a:pattFill>
        </p:spPr>
        <p:txBody>
          <a:bodyPr wrap="square" anchor="ctr">
            <a:noAutofit/>
          </a:bodyPr>
          <a:lstStyle>
            <a:lvl1pPr algn="ctr">
              <a:buNone/>
              <a:defRPr sz="2400"/>
            </a:lvl1pPr>
          </a:lstStyle>
          <a:p>
            <a:r>
              <a:rPr lang="en-US" dirty="0"/>
              <a:t>Insert your image here</a:t>
            </a:r>
          </a:p>
        </p:txBody>
      </p:sp>
      <p:sp>
        <p:nvSpPr>
          <p:cNvPr id="31" name="Picture Placeholder 30">
            <a:extLst>
              <a:ext uri="{FF2B5EF4-FFF2-40B4-BE49-F238E27FC236}">
                <a16:creationId xmlns:a16="http://schemas.microsoft.com/office/drawing/2014/main" id="{CCA6AF4E-06FB-43C2-9760-D9F4B49E289E}"/>
              </a:ext>
            </a:extLst>
          </p:cNvPr>
          <p:cNvSpPr>
            <a:spLocks noGrp="1"/>
          </p:cNvSpPr>
          <p:nvPr userDrawn="1">
            <p:ph type="pic" sz="quarter" idx="12" hasCustomPrompt="1"/>
          </p:nvPr>
        </p:nvSpPr>
        <p:spPr>
          <a:xfrm>
            <a:off x="3512769" y="3518447"/>
            <a:ext cx="2468880" cy="2468880"/>
          </a:xfrm>
          <a:custGeom>
            <a:avLst/>
            <a:gdLst>
              <a:gd name="connsiteX0" fmla="*/ 0 w 2032406"/>
              <a:gd name="connsiteY0" fmla="*/ 0 h 2033462"/>
              <a:gd name="connsiteX1" fmla="*/ 176167 w 2032406"/>
              <a:gd name="connsiteY1" fmla="*/ 0 h 2033462"/>
              <a:gd name="connsiteX2" fmla="*/ 335831 w 2032406"/>
              <a:gd name="connsiteY2" fmla="*/ 0 h 2033462"/>
              <a:gd name="connsiteX3" fmla="*/ 479804 w 2032406"/>
              <a:gd name="connsiteY3" fmla="*/ 0 h 2033462"/>
              <a:gd name="connsiteX4" fmla="*/ 608897 w 2032406"/>
              <a:gd name="connsiteY4" fmla="*/ 0 h 2033462"/>
              <a:gd name="connsiteX5" fmla="*/ 723922 w 2032406"/>
              <a:gd name="connsiteY5" fmla="*/ 0 h 2033462"/>
              <a:gd name="connsiteX6" fmla="*/ 825690 w 2032406"/>
              <a:gd name="connsiteY6" fmla="*/ 0 h 2033462"/>
              <a:gd name="connsiteX7" fmla="*/ 915013 w 2032406"/>
              <a:gd name="connsiteY7" fmla="*/ 0 h 2033462"/>
              <a:gd name="connsiteX8" fmla="*/ 992703 w 2032406"/>
              <a:gd name="connsiteY8" fmla="*/ 0 h 2033462"/>
              <a:gd name="connsiteX9" fmla="*/ 1078722 w 2032406"/>
              <a:gd name="connsiteY9" fmla="*/ 0 h 2033462"/>
              <a:gd name="connsiteX10" fmla="*/ 1079597 w 2032406"/>
              <a:gd name="connsiteY10" fmla="*/ 0 h 2033462"/>
              <a:gd name="connsiteX11" fmla="*/ 1149176 w 2032406"/>
              <a:gd name="connsiteY11" fmla="*/ 0 h 2033462"/>
              <a:gd name="connsiteX12" fmla="*/ 1203365 w 2032406"/>
              <a:gd name="connsiteY12" fmla="*/ 0 h 2033462"/>
              <a:gd name="connsiteX13" fmla="*/ 1244086 w 2032406"/>
              <a:gd name="connsiteY13" fmla="*/ 0 h 2033462"/>
              <a:gd name="connsiteX14" fmla="*/ 1273264 w 2032406"/>
              <a:gd name="connsiteY14" fmla="*/ 0 h 2033462"/>
              <a:gd name="connsiteX15" fmla="*/ 1292823 w 2032406"/>
              <a:gd name="connsiteY15" fmla="*/ 0 h 2033462"/>
              <a:gd name="connsiteX16" fmla="*/ 1304687 w 2032406"/>
              <a:gd name="connsiteY16" fmla="*/ 0 h 2033462"/>
              <a:gd name="connsiteX17" fmla="*/ 1310779 w 2032406"/>
              <a:gd name="connsiteY17" fmla="*/ 0 h 2033462"/>
              <a:gd name="connsiteX18" fmla="*/ 1313344 w 2032406"/>
              <a:gd name="connsiteY18" fmla="*/ 0 h 2033462"/>
              <a:gd name="connsiteX19" fmla="*/ 2032406 w 2032406"/>
              <a:gd name="connsiteY19" fmla="*/ 0 h 2033462"/>
              <a:gd name="connsiteX20" fmla="*/ 2032406 w 2032406"/>
              <a:gd name="connsiteY20" fmla="*/ 167873 h 2033462"/>
              <a:gd name="connsiteX21" fmla="*/ 2032406 w 2032406"/>
              <a:gd name="connsiteY21" fmla="*/ 314791 h 2033462"/>
              <a:gd name="connsiteX22" fmla="*/ 2032406 w 2032406"/>
              <a:gd name="connsiteY22" fmla="*/ 442150 h 2033462"/>
              <a:gd name="connsiteX23" fmla="*/ 2032406 w 2032406"/>
              <a:gd name="connsiteY23" fmla="*/ 551349 h 2033462"/>
              <a:gd name="connsiteX24" fmla="*/ 2032406 w 2032406"/>
              <a:gd name="connsiteY24" fmla="*/ 643784 h 2033462"/>
              <a:gd name="connsiteX25" fmla="*/ 2032406 w 2032406"/>
              <a:gd name="connsiteY25" fmla="*/ 720851 h 2033462"/>
              <a:gd name="connsiteX26" fmla="*/ 2032406 w 2032406"/>
              <a:gd name="connsiteY26" fmla="*/ 783949 h 2033462"/>
              <a:gd name="connsiteX27" fmla="*/ 2032406 w 2032406"/>
              <a:gd name="connsiteY27" fmla="*/ 834474 h 2033462"/>
              <a:gd name="connsiteX28" fmla="*/ 2032406 w 2032406"/>
              <a:gd name="connsiteY28" fmla="*/ 873823 h 2033462"/>
              <a:gd name="connsiteX29" fmla="*/ 2032406 w 2032406"/>
              <a:gd name="connsiteY29" fmla="*/ 903392 h 2033462"/>
              <a:gd name="connsiteX30" fmla="*/ 2032406 w 2032406"/>
              <a:gd name="connsiteY30" fmla="*/ 924580 h 2033462"/>
              <a:gd name="connsiteX31" fmla="*/ 2032406 w 2032406"/>
              <a:gd name="connsiteY31" fmla="*/ 938783 h 2033462"/>
              <a:gd name="connsiteX32" fmla="*/ 2032406 w 2032406"/>
              <a:gd name="connsiteY32" fmla="*/ 951822 h 2033462"/>
              <a:gd name="connsiteX33" fmla="*/ 2032406 w 2032406"/>
              <a:gd name="connsiteY33" fmla="*/ 953684 h 2033462"/>
              <a:gd name="connsiteX34" fmla="*/ 2032405 w 2032406"/>
              <a:gd name="connsiteY34" fmla="*/ 953684 h 2033462"/>
              <a:gd name="connsiteX35" fmla="*/ 2032405 w 2032406"/>
              <a:gd name="connsiteY35" fmla="*/ 1153167 h 2033462"/>
              <a:gd name="connsiteX36" fmla="*/ 2032405 w 2032406"/>
              <a:gd name="connsiteY36" fmla="*/ 2033462 h 2033462"/>
              <a:gd name="connsiteX37" fmla="*/ 0 w 2032406"/>
              <a:gd name="connsiteY37" fmla="*/ 0 h 203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032406" h="2033462">
                <a:moveTo>
                  <a:pt x="0" y="0"/>
                </a:moveTo>
                <a:lnTo>
                  <a:pt x="176167" y="0"/>
                </a:lnTo>
                <a:lnTo>
                  <a:pt x="335831" y="0"/>
                </a:lnTo>
                <a:lnTo>
                  <a:pt x="479804" y="0"/>
                </a:lnTo>
                <a:lnTo>
                  <a:pt x="608897" y="0"/>
                </a:lnTo>
                <a:lnTo>
                  <a:pt x="723922" y="0"/>
                </a:lnTo>
                <a:lnTo>
                  <a:pt x="825690" y="0"/>
                </a:lnTo>
                <a:lnTo>
                  <a:pt x="915013" y="0"/>
                </a:lnTo>
                <a:lnTo>
                  <a:pt x="992703" y="0"/>
                </a:lnTo>
                <a:lnTo>
                  <a:pt x="1078722" y="0"/>
                </a:lnTo>
                <a:lnTo>
                  <a:pt x="1079597" y="0"/>
                </a:lnTo>
                <a:lnTo>
                  <a:pt x="1149176" y="0"/>
                </a:lnTo>
                <a:lnTo>
                  <a:pt x="1203365" y="0"/>
                </a:lnTo>
                <a:lnTo>
                  <a:pt x="1244086" y="0"/>
                </a:lnTo>
                <a:lnTo>
                  <a:pt x="1273264" y="0"/>
                </a:lnTo>
                <a:lnTo>
                  <a:pt x="1292823" y="0"/>
                </a:lnTo>
                <a:lnTo>
                  <a:pt x="1304687" y="0"/>
                </a:lnTo>
                <a:lnTo>
                  <a:pt x="1310779" y="0"/>
                </a:lnTo>
                <a:lnTo>
                  <a:pt x="1313344" y="0"/>
                </a:lnTo>
                <a:lnTo>
                  <a:pt x="2032406" y="0"/>
                </a:lnTo>
                <a:lnTo>
                  <a:pt x="2032406" y="167873"/>
                </a:lnTo>
                <a:lnTo>
                  <a:pt x="2032406" y="314791"/>
                </a:lnTo>
                <a:lnTo>
                  <a:pt x="2032406" y="442150"/>
                </a:lnTo>
                <a:lnTo>
                  <a:pt x="2032406" y="551349"/>
                </a:lnTo>
                <a:lnTo>
                  <a:pt x="2032406" y="643784"/>
                </a:lnTo>
                <a:lnTo>
                  <a:pt x="2032406" y="720851"/>
                </a:lnTo>
                <a:lnTo>
                  <a:pt x="2032406" y="783949"/>
                </a:lnTo>
                <a:lnTo>
                  <a:pt x="2032406" y="834474"/>
                </a:lnTo>
                <a:lnTo>
                  <a:pt x="2032406" y="873823"/>
                </a:lnTo>
                <a:lnTo>
                  <a:pt x="2032406" y="903392"/>
                </a:lnTo>
                <a:lnTo>
                  <a:pt x="2032406" y="924580"/>
                </a:lnTo>
                <a:lnTo>
                  <a:pt x="2032406" y="938783"/>
                </a:lnTo>
                <a:lnTo>
                  <a:pt x="2032406" y="951822"/>
                </a:lnTo>
                <a:lnTo>
                  <a:pt x="2032406" y="953684"/>
                </a:lnTo>
                <a:lnTo>
                  <a:pt x="2032405" y="953684"/>
                </a:lnTo>
                <a:lnTo>
                  <a:pt x="2032405" y="1153167"/>
                </a:lnTo>
                <a:cubicBezTo>
                  <a:pt x="2032405" y="2033462"/>
                  <a:pt x="2032405" y="2033462"/>
                  <a:pt x="2032405" y="2033462"/>
                </a:cubicBezTo>
                <a:cubicBezTo>
                  <a:pt x="930549" y="1989026"/>
                  <a:pt x="44412" y="1102429"/>
                  <a:pt x="0" y="0"/>
                </a:cubicBezTo>
                <a:close/>
              </a:path>
            </a:pathLst>
          </a:custGeom>
          <a:pattFill prst="wdDnDiag">
            <a:fgClr>
              <a:schemeClr val="bg1">
                <a:lumMod val="90000"/>
                <a:lumOff val="10000"/>
              </a:schemeClr>
            </a:fgClr>
            <a:bgClr>
              <a:schemeClr val="bg1"/>
            </a:bgClr>
          </a:pattFill>
        </p:spPr>
        <p:txBody>
          <a:bodyPr wrap="square" anchor="ctr">
            <a:noAutofit/>
          </a:bodyPr>
          <a:lstStyle>
            <a:lvl1pPr algn="ctr">
              <a:buNone/>
              <a:defRPr sz="2400"/>
            </a:lvl1pPr>
          </a:lstStyle>
          <a:p>
            <a:r>
              <a:rPr lang="en-US" dirty="0"/>
              <a:t>Insert your image here</a:t>
            </a:r>
          </a:p>
        </p:txBody>
      </p:sp>
      <p:sp>
        <p:nvSpPr>
          <p:cNvPr id="33" name="Picture Placeholder 32">
            <a:extLst>
              <a:ext uri="{FF2B5EF4-FFF2-40B4-BE49-F238E27FC236}">
                <a16:creationId xmlns:a16="http://schemas.microsoft.com/office/drawing/2014/main" id="{51767ED8-61AC-4894-A3A5-FADD6AC2BA32}"/>
              </a:ext>
            </a:extLst>
          </p:cNvPr>
          <p:cNvSpPr>
            <a:spLocks noGrp="1"/>
          </p:cNvSpPr>
          <p:nvPr userDrawn="1">
            <p:ph type="pic" sz="quarter" idx="11" hasCustomPrompt="1"/>
          </p:nvPr>
        </p:nvSpPr>
        <p:spPr>
          <a:xfrm>
            <a:off x="6202312" y="3518447"/>
            <a:ext cx="2468880" cy="2468880"/>
          </a:xfrm>
          <a:custGeom>
            <a:avLst/>
            <a:gdLst>
              <a:gd name="connsiteX0" fmla="*/ 0 w 2032405"/>
              <a:gd name="connsiteY0" fmla="*/ 0 h 2033462"/>
              <a:gd name="connsiteX1" fmla="*/ 719061 w 2032405"/>
              <a:gd name="connsiteY1" fmla="*/ 0 h 2033462"/>
              <a:gd name="connsiteX2" fmla="*/ 999402 w 2032405"/>
              <a:gd name="connsiteY2" fmla="*/ 0 h 2033462"/>
              <a:gd name="connsiteX3" fmla="*/ 2032405 w 2032405"/>
              <a:gd name="connsiteY3" fmla="*/ 0 h 2033462"/>
              <a:gd name="connsiteX4" fmla="*/ 0 w 2032405"/>
              <a:gd name="connsiteY4" fmla="*/ 2033462 h 2033462"/>
              <a:gd name="connsiteX5" fmla="*/ 0 w 2032405"/>
              <a:gd name="connsiteY5" fmla="*/ 1040243 h 2033462"/>
              <a:gd name="connsiteX6" fmla="*/ 0 w 2032405"/>
              <a:gd name="connsiteY6" fmla="*/ 999402 h 2033462"/>
              <a:gd name="connsiteX7" fmla="*/ 0 w 2032405"/>
              <a:gd name="connsiteY7" fmla="*/ 953304 h 2033462"/>
              <a:gd name="connsiteX8" fmla="*/ 0 w 2032405"/>
              <a:gd name="connsiteY8" fmla="*/ 883689 h 2033462"/>
              <a:gd name="connsiteX9" fmla="*/ 0 w 2032405"/>
              <a:gd name="connsiteY9" fmla="*/ 829472 h 2033462"/>
              <a:gd name="connsiteX10" fmla="*/ 0 w 2032405"/>
              <a:gd name="connsiteY10" fmla="*/ 823482 h 2033462"/>
              <a:gd name="connsiteX11" fmla="*/ 0 w 2032405"/>
              <a:gd name="connsiteY11" fmla="*/ 788730 h 2033462"/>
              <a:gd name="connsiteX12" fmla="*/ 0 w 2032405"/>
              <a:gd name="connsiteY12" fmla="*/ 759536 h 2033462"/>
              <a:gd name="connsiteX13" fmla="*/ 0 w 2032405"/>
              <a:gd name="connsiteY13" fmla="*/ 739967 h 2033462"/>
              <a:gd name="connsiteX14" fmla="*/ 0 w 2032405"/>
              <a:gd name="connsiteY14" fmla="*/ 728097 h 2033462"/>
              <a:gd name="connsiteX15" fmla="*/ 0 w 2032405"/>
              <a:gd name="connsiteY15" fmla="*/ 722002 h 2033462"/>
              <a:gd name="connsiteX16" fmla="*/ 0 w 2032405"/>
              <a:gd name="connsiteY16" fmla="*/ 719435 h 2033462"/>
              <a:gd name="connsiteX17" fmla="*/ 0 w 2032405"/>
              <a:gd name="connsiteY17" fmla="*/ 669521 h 2033462"/>
              <a:gd name="connsiteX18" fmla="*/ 0 w 2032405"/>
              <a:gd name="connsiteY18" fmla="*/ 0 h 203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32405" h="2033462">
                <a:moveTo>
                  <a:pt x="0" y="0"/>
                </a:moveTo>
                <a:lnTo>
                  <a:pt x="719061" y="0"/>
                </a:lnTo>
                <a:lnTo>
                  <a:pt x="999402" y="0"/>
                </a:lnTo>
                <a:lnTo>
                  <a:pt x="2032405" y="0"/>
                </a:lnTo>
                <a:cubicBezTo>
                  <a:pt x="1987993" y="1102429"/>
                  <a:pt x="1101856" y="1989026"/>
                  <a:pt x="0" y="2033462"/>
                </a:cubicBezTo>
                <a:cubicBezTo>
                  <a:pt x="0" y="1540702"/>
                  <a:pt x="0" y="1232727"/>
                  <a:pt x="0" y="1040243"/>
                </a:cubicBezTo>
                <a:lnTo>
                  <a:pt x="0" y="999402"/>
                </a:lnTo>
                <a:lnTo>
                  <a:pt x="0" y="953304"/>
                </a:lnTo>
                <a:lnTo>
                  <a:pt x="0" y="883689"/>
                </a:lnTo>
                <a:lnTo>
                  <a:pt x="0" y="829472"/>
                </a:lnTo>
                <a:lnTo>
                  <a:pt x="0" y="823482"/>
                </a:lnTo>
                <a:lnTo>
                  <a:pt x="0" y="788730"/>
                </a:lnTo>
                <a:lnTo>
                  <a:pt x="0" y="759536"/>
                </a:lnTo>
                <a:lnTo>
                  <a:pt x="0" y="739967"/>
                </a:lnTo>
                <a:lnTo>
                  <a:pt x="0" y="728097"/>
                </a:lnTo>
                <a:lnTo>
                  <a:pt x="0" y="722002"/>
                </a:lnTo>
                <a:lnTo>
                  <a:pt x="0" y="719435"/>
                </a:lnTo>
                <a:lnTo>
                  <a:pt x="0" y="669521"/>
                </a:lnTo>
                <a:cubicBezTo>
                  <a:pt x="0" y="0"/>
                  <a:pt x="0" y="0"/>
                  <a:pt x="0" y="0"/>
                </a:cubicBezTo>
                <a:close/>
              </a:path>
            </a:pathLst>
          </a:custGeom>
          <a:pattFill prst="wdDnDiag">
            <a:fgClr>
              <a:schemeClr val="bg1">
                <a:lumMod val="90000"/>
                <a:lumOff val="10000"/>
              </a:schemeClr>
            </a:fgClr>
            <a:bgClr>
              <a:schemeClr val="bg1"/>
            </a:bgClr>
          </a:pattFill>
        </p:spPr>
        <p:txBody>
          <a:bodyPr wrap="square" anchor="ctr">
            <a:noAutofit/>
          </a:bodyPr>
          <a:lstStyle>
            <a:lvl1pPr algn="ctr">
              <a:buNone/>
              <a:defRPr sz="2400"/>
            </a:lvl1pPr>
          </a:lstStyle>
          <a:p>
            <a:r>
              <a:rPr lang="en-US" dirty="0"/>
              <a:t>Insert your image here</a:t>
            </a:r>
          </a:p>
        </p:txBody>
      </p:sp>
    </p:spTree>
    <p:extLst>
      <p:ext uri="{BB962C8B-B14F-4D97-AF65-F5344CB8AC3E}">
        <p14:creationId xmlns:p14="http://schemas.microsoft.com/office/powerpoint/2010/main" val="897045743"/>
      </p:ext>
    </p:extLst>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preserve="1" userDrawn="1">
  <p:cSld name="Service Image 4">
    <p:spTree>
      <p:nvGrpSpPr>
        <p:cNvPr id="1" name=""/>
        <p:cNvGrpSpPr/>
        <p:nvPr/>
      </p:nvGrpSpPr>
      <p:grpSpPr>
        <a:xfrm>
          <a:off x="0" y="0"/>
          <a:ext cx="0" cy="0"/>
          <a:chOff x="0" y="0"/>
          <a:chExt cx="0" cy="0"/>
        </a:xfrm>
      </p:grpSpPr>
      <p:sp>
        <p:nvSpPr>
          <p:cNvPr id="49" name="Picture Placeholder 8">
            <a:extLst>
              <a:ext uri="{FF2B5EF4-FFF2-40B4-BE49-F238E27FC236}">
                <a16:creationId xmlns:a16="http://schemas.microsoft.com/office/drawing/2014/main" id="{E6C9BC3D-62A3-473C-834C-E3D324AC5616}"/>
              </a:ext>
            </a:extLst>
          </p:cNvPr>
          <p:cNvSpPr>
            <a:spLocks noGrp="1"/>
          </p:cNvSpPr>
          <p:nvPr>
            <p:ph type="pic" sz="quarter" idx="10" hasCustomPrompt="1"/>
          </p:nvPr>
        </p:nvSpPr>
        <p:spPr>
          <a:xfrm>
            <a:off x="4815840" y="3838644"/>
            <a:ext cx="2560320" cy="2560320"/>
          </a:xfrm>
          <a:prstGeom prst="ellipse">
            <a:avLst/>
          </a:prstGeom>
          <a:pattFill prst="wdDnDiag">
            <a:fgClr>
              <a:schemeClr val="bg1">
                <a:lumMod val="90000"/>
                <a:lumOff val="10000"/>
              </a:schemeClr>
            </a:fgClr>
            <a:bgClr>
              <a:schemeClr val="bg1"/>
            </a:bgClr>
          </a:pattFill>
          <a:ln w="63500">
            <a:noFill/>
          </a:ln>
        </p:spPr>
        <p:txBody>
          <a:bodyPr anchor="ctr"/>
          <a:lstStyle>
            <a:lvl1pPr algn="ctr">
              <a:buNone/>
              <a:defRPr sz="1800"/>
            </a:lvl1pPr>
          </a:lstStyle>
          <a:p>
            <a:r>
              <a:rPr lang="en-US" dirty="0"/>
              <a:t>Insert your image here</a:t>
            </a:r>
          </a:p>
        </p:txBody>
      </p:sp>
      <p:sp>
        <p:nvSpPr>
          <p:cNvPr id="10" name="Title 1">
            <a:extLst>
              <a:ext uri="{FF2B5EF4-FFF2-40B4-BE49-F238E27FC236}">
                <a16:creationId xmlns:a16="http://schemas.microsoft.com/office/drawing/2014/main" id="{06F58703-A6BA-4846-ABE5-CC2BA80F7AA4}"/>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11" name="Subtitle 2">
            <a:extLst>
              <a:ext uri="{FF2B5EF4-FFF2-40B4-BE49-F238E27FC236}">
                <a16:creationId xmlns:a16="http://schemas.microsoft.com/office/drawing/2014/main" id="{5A09914D-6320-427A-B48D-684C5E00D8D8}"/>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2945021239"/>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preserve="1" userDrawn="1">
  <p:cSld name="Company Name 2">
    <p:spTree>
      <p:nvGrpSpPr>
        <p:cNvPr id="1" name=""/>
        <p:cNvGrpSpPr/>
        <p:nvPr/>
      </p:nvGrpSpPr>
      <p:grpSpPr>
        <a:xfrm>
          <a:off x="0" y="0"/>
          <a:ext cx="0" cy="0"/>
          <a:chOff x="0" y="0"/>
          <a:chExt cx="0" cy="0"/>
        </a:xfrm>
      </p:grpSpPr>
      <p:sp>
        <p:nvSpPr>
          <p:cNvPr id="11" name="Picture Placeholder 5">
            <a:extLst>
              <a:ext uri="{FF2B5EF4-FFF2-40B4-BE49-F238E27FC236}">
                <a16:creationId xmlns:a16="http://schemas.microsoft.com/office/drawing/2014/main" id="{63BE7467-17A4-48AD-AD23-8F5B7D78D02B}"/>
              </a:ext>
            </a:extLst>
          </p:cNvPr>
          <p:cNvSpPr>
            <a:spLocks noGrp="1"/>
          </p:cNvSpPr>
          <p:nvPr>
            <p:ph type="pic" sz="quarter" idx="12"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24390712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rganization Chart 3">
    <p:spTree>
      <p:nvGrpSpPr>
        <p:cNvPr id="1" name=""/>
        <p:cNvGrpSpPr/>
        <p:nvPr/>
      </p:nvGrpSpPr>
      <p:grpSpPr>
        <a:xfrm>
          <a:off x="0" y="0"/>
          <a:ext cx="0" cy="0"/>
          <a:chOff x="0" y="0"/>
          <a:chExt cx="0" cy="0"/>
        </a:xfrm>
      </p:grpSpPr>
      <p:sp>
        <p:nvSpPr>
          <p:cNvPr id="126" name="Picture Placeholder 8">
            <a:extLst>
              <a:ext uri="{FF2B5EF4-FFF2-40B4-BE49-F238E27FC236}">
                <a16:creationId xmlns:a16="http://schemas.microsoft.com/office/drawing/2014/main" id="{66068FA8-2637-46AD-95C0-31E1D8DB490D}"/>
              </a:ext>
            </a:extLst>
          </p:cNvPr>
          <p:cNvSpPr>
            <a:spLocks noGrp="1"/>
          </p:cNvSpPr>
          <p:nvPr>
            <p:ph type="pic" sz="quarter" idx="14" hasCustomPrompt="1"/>
          </p:nvPr>
        </p:nvSpPr>
        <p:spPr>
          <a:xfrm>
            <a:off x="5334754" y="2686613"/>
            <a:ext cx="1508760" cy="15087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tx1"/>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27" name="Picture Placeholder 8">
            <a:extLst>
              <a:ext uri="{FF2B5EF4-FFF2-40B4-BE49-F238E27FC236}">
                <a16:creationId xmlns:a16="http://schemas.microsoft.com/office/drawing/2014/main" id="{33EF8E77-D2F0-4A06-9177-459D02C24E6F}"/>
              </a:ext>
            </a:extLst>
          </p:cNvPr>
          <p:cNvSpPr>
            <a:spLocks noGrp="1"/>
          </p:cNvSpPr>
          <p:nvPr>
            <p:ph type="pic" sz="quarter" idx="15" hasCustomPrompt="1"/>
          </p:nvPr>
        </p:nvSpPr>
        <p:spPr>
          <a:xfrm>
            <a:off x="3992639" y="1331088"/>
            <a:ext cx="1234440" cy="123444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28" name="Picture Placeholder 8">
            <a:extLst>
              <a:ext uri="{FF2B5EF4-FFF2-40B4-BE49-F238E27FC236}">
                <a16:creationId xmlns:a16="http://schemas.microsoft.com/office/drawing/2014/main" id="{D8BF1074-A2EC-4E50-87D6-E1260C31688D}"/>
              </a:ext>
            </a:extLst>
          </p:cNvPr>
          <p:cNvSpPr>
            <a:spLocks noGrp="1"/>
          </p:cNvSpPr>
          <p:nvPr>
            <p:ph type="pic" sz="quarter" idx="16" hasCustomPrompt="1"/>
          </p:nvPr>
        </p:nvSpPr>
        <p:spPr>
          <a:xfrm>
            <a:off x="6969182" y="1327422"/>
            <a:ext cx="1234440" cy="123444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29" name="Picture Placeholder 8">
            <a:extLst>
              <a:ext uri="{FF2B5EF4-FFF2-40B4-BE49-F238E27FC236}">
                <a16:creationId xmlns:a16="http://schemas.microsoft.com/office/drawing/2014/main" id="{380FDF83-57E5-4728-9924-63E0B5D649B3}"/>
              </a:ext>
            </a:extLst>
          </p:cNvPr>
          <p:cNvSpPr>
            <a:spLocks noGrp="1"/>
          </p:cNvSpPr>
          <p:nvPr>
            <p:ph type="pic" sz="quarter" idx="17" hasCustomPrompt="1"/>
          </p:nvPr>
        </p:nvSpPr>
        <p:spPr>
          <a:xfrm>
            <a:off x="3995276" y="4292471"/>
            <a:ext cx="1234440" cy="123444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0" name="Picture Placeholder 8">
            <a:extLst>
              <a:ext uri="{FF2B5EF4-FFF2-40B4-BE49-F238E27FC236}">
                <a16:creationId xmlns:a16="http://schemas.microsoft.com/office/drawing/2014/main" id="{7F5DF19D-7CE4-4BD5-A2C8-498D99B518E1}"/>
              </a:ext>
            </a:extLst>
          </p:cNvPr>
          <p:cNvSpPr>
            <a:spLocks noGrp="1"/>
          </p:cNvSpPr>
          <p:nvPr>
            <p:ph type="pic" sz="quarter" idx="18" hasCustomPrompt="1"/>
          </p:nvPr>
        </p:nvSpPr>
        <p:spPr>
          <a:xfrm>
            <a:off x="6971819" y="4288805"/>
            <a:ext cx="1234440" cy="123444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1" name="Picture Placeholder 8">
            <a:extLst>
              <a:ext uri="{FF2B5EF4-FFF2-40B4-BE49-F238E27FC236}">
                <a16:creationId xmlns:a16="http://schemas.microsoft.com/office/drawing/2014/main" id="{BB1262CE-92F4-4C27-89D4-026927D7AB91}"/>
              </a:ext>
            </a:extLst>
          </p:cNvPr>
          <p:cNvSpPr>
            <a:spLocks noGrp="1"/>
          </p:cNvSpPr>
          <p:nvPr>
            <p:ph type="pic" sz="quarter" idx="19" hasCustomPrompt="1"/>
          </p:nvPr>
        </p:nvSpPr>
        <p:spPr>
          <a:xfrm>
            <a:off x="2745274" y="705349"/>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2" name="Picture Placeholder 8">
            <a:extLst>
              <a:ext uri="{FF2B5EF4-FFF2-40B4-BE49-F238E27FC236}">
                <a16:creationId xmlns:a16="http://schemas.microsoft.com/office/drawing/2014/main" id="{866DA92A-217B-4F8A-BAEF-B8E231FFFFA6}"/>
              </a:ext>
            </a:extLst>
          </p:cNvPr>
          <p:cNvSpPr>
            <a:spLocks noGrp="1"/>
          </p:cNvSpPr>
          <p:nvPr>
            <p:ph type="pic" sz="quarter" idx="20" hasCustomPrompt="1"/>
          </p:nvPr>
        </p:nvSpPr>
        <p:spPr>
          <a:xfrm>
            <a:off x="2745274" y="2339243"/>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3" name="Picture Placeholder 8">
            <a:extLst>
              <a:ext uri="{FF2B5EF4-FFF2-40B4-BE49-F238E27FC236}">
                <a16:creationId xmlns:a16="http://schemas.microsoft.com/office/drawing/2014/main" id="{88DC54F5-3CEA-4EFF-95C3-B950353D75A5}"/>
              </a:ext>
            </a:extLst>
          </p:cNvPr>
          <p:cNvSpPr>
            <a:spLocks noGrp="1"/>
          </p:cNvSpPr>
          <p:nvPr>
            <p:ph type="pic" sz="quarter" idx="21" hasCustomPrompt="1"/>
          </p:nvPr>
        </p:nvSpPr>
        <p:spPr>
          <a:xfrm>
            <a:off x="2724226" y="3673998"/>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4" name="Picture Placeholder 8">
            <a:extLst>
              <a:ext uri="{FF2B5EF4-FFF2-40B4-BE49-F238E27FC236}">
                <a16:creationId xmlns:a16="http://schemas.microsoft.com/office/drawing/2014/main" id="{6321C9A8-3CD0-4BF1-9461-3E5A5C95CB03}"/>
              </a:ext>
            </a:extLst>
          </p:cNvPr>
          <p:cNvSpPr>
            <a:spLocks noGrp="1"/>
          </p:cNvSpPr>
          <p:nvPr>
            <p:ph type="pic" sz="quarter" idx="22" hasCustomPrompt="1"/>
          </p:nvPr>
        </p:nvSpPr>
        <p:spPr>
          <a:xfrm>
            <a:off x="2724226" y="5307892"/>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5" name="Picture Placeholder 8">
            <a:extLst>
              <a:ext uri="{FF2B5EF4-FFF2-40B4-BE49-F238E27FC236}">
                <a16:creationId xmlns:a16="http://schemas.microsoft.com/office/drawing/2014/main" id="{DFCACA5D-9816-49C4-BD9A-955C6793E0D3}"/>
              </a:ext>
            </a:extLst>
          </p:cNvPr>
          <p:cNvSpPr>
            <a:spLocks noGrp="1"/>
          </p:cNvSpPr>
          <p:nvPr>
            <p:ph type="pic" sz="quarter" idx="23" hasCustomPrompt="1"/>
          </p:nvPr>
        </p:nvSpPr>
        <p:spPr>
          <a:xfrm>
            <a:off x="8574503" y="691909"/>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6" name="Picture Placeholder 8">
            <a:extLst>
              <a:ext uri="{FF2B5EF4-FFF2-40B4-BE49-F238E27FC236}">
                <a16:creationId xmlns:a16="http://schemas.microsoft.com/office/drawing/2014/main" id="{C205DF09-0002-4EF2-997E-430D25CB50CC}"/>
              </a:ext>
            </a:extLst>
          </p:cNvPr>
          <p:cNvSpPr>
            <a:spLocks noGrp="1"/>
          </p:cNvSpPr>
          <p:nvPr>
            <p:ph type="pic" sz="quarter" idx="24" hasCustomPrompt="1"/>
          </p:nvPr>
        </p:nvSpPr>
        <p:spPr>
          <a:xfrm>
            <a:off x="8574503" y="2325803"/>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7" name="Picture Placeholder 8">
            <a:extLst>
              <a:ext uri="{FF2B5EF4-FFF2-40B4-BE49-F238E27FC236}">
                <a16:creationId xmlns:a16="http://schemas.microsoft.com/office/drawing/2014/main" id="{2D6D14E5-A545-4356-A3A7-C188EE1B3E77}"/>
              </a:ext>
            </a:extLst>
          </p:cNvPr>
          <p:cNvSpPr>
            <a:spLocks noGrp="1"/>
          </p:cNvSpPr>
          <p:nvPr>
            <p:ph type="pic" sz="quarter" idx="25" hasCustomPrompt="1"/>
          </p:nvPr>
        </p:nvSpPr>
        <p:spPr>
          <a:xfrm>
            <a:off x="8574503" y="3635882"/>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8" name="Picture Placeholder 8">
            <a:extLst>
              <a:ext uri="{FF2B5EF4-FFF2-40B4-BE49-F238E27FC236}">
                <a16:creationId xmlns:a16="http://schemas.microsoft.com/office/drawing/2014/main" id="{FD02FC8B-9FB0-415C-A49B-D1CD356A9FCA}"/>
              </a:ext>
            </a:extLst>
          </p:cNvPr>
          <p:cNvSpPr>
            <a:spLocks noGrp="1"/>
          </p:cNvSpPr>
          <p:nvPr>
            <p:ph type="pic" sz="quarter" idx="26" hasCustomPrompt="1"/>
          </p:nvPr>
        </p:nvSpPr>
        <p:spPr>
          <a:xfrm>
            <a:off x="8574503" y="5269776"/>
            <a:ext cx="868680" cy="86868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39" name="Picture Placeholder 8">
            <a:extLst>
              <a:ext uri="{FF2B5EF4-FFF2-40B4-BE49-F238E27FC236}">
                <a16:creationId xmlns:a16="http://schemas.microsoft.com/office/drawing/2014/main" id="{9CD4256F-63B2-417D-B34B-2A0A5AC273CB}"/>
              </a:ext>
            </a:extLst>
          </p:cNvPr>
          <p:cNvSpPr>
            <a:spLocks noGrp="1"/>
          </p:cNvSpPr>
          <p:nvPr>
            <p:ph type="pic" sz="quarter" idx="27" hasCustomPrompt="1"/>
          </p:nvPr>
        </p:nvSpPr>
        <p:spPr>
          <a:xfrm>
            <a:off x="1926742" y="846138"/>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0" name="Picture Placeholder 8">
            <a:extLst>
              <a:ext uri="{FF2B5EF4-FFF2-40B4-BE49-F238E27FC236}">
                <a16:creationId xmlns:a16="http://schemas.microsoft.com/office/drawing/2014/main" id="{96907598-676B-48B5-BDC1-A53BE4C1E993}"/>
              </a:ext>
            </a:extLst>
          </p:cNvPr>
          <p:cNvSpPr>
            <a:spLocks noGrp="1"/>
          </p:cNvSpPr>
          <p:nvPr>
            <p:ph type="pic" sz="quarter" idx="28" hasCustomPrompt="1"/>
          </p:nvPr>
        </p:nvSpPr>
        <p:spPr>
          <a:xfrm>
            <a:off x="1142217" y="842712"/>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1" name="Picture Placeholder 8">
            <a:extLst>
              <a:ext uri="{FF2B5EF4-FFF2-40B4-BE49-F238E27FC236}">
                <a16:creationId xmlns:a16="http://schemas.microsoft.com/office/drawing/2014/main" id="{770E42F9-2AA9-4DA6-9E4E-D05CECAD90F7}"/>
              </a:ext>
            </a:extLst>
          </p:cNvPr>
          <p:cNvSpPr>
            <a:spLocks noGrp="1"/>
          </p:cNvSpPr>
          <p:nvPr>
            <p:ph type="pic" sz="quarter" idx="29" hasCustomPrompt="1"/>
          </p:nvPr>
        </p:nvSpPr>
        <p:spPr>
          <a:xfrm>
            <a:off x="357692" y="839286"/>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2" name="Picture Placeholder 8">
            <a:extLst>
              <a:ext uri="{FF2B5EF4-FFF2-40B4-BE49-F238E27FC236}">
                <a16:creationId xmlns:a16="http://schemas.microsoft.com/office/drawing/2014/main" id="{A1754D1B-68CB-4442-87F0-E2F31E1B587F}"/>
              </a:ext>
            </a:extLst>
          </p:cNvPr>
          <p:cNvSpPr>
            <a:spLocks noGrp="1"/>
          </p:cNvSpPr>
          <p:nvPr>
            <p:ph type="pic" sz="quarter" idx="30" hasCustomPrompt="1"/>
          </p:nvPr>
        </p:nvSpPr>
        <p:spPr>
          <a:xfrm>
            <a:off x="1916750" y="2479885"/>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3" name="Picture Placeholder 8">
            <a:extLst>
              <a:ext uri="{FF2B5EF4-FFF2-40B4-BE49-F238E27FC236}">
                <a16:creationId xmlns:a16="http://schemas.microsoft.com/office/drawing/2014/main" id="{7D1C1E09-2A16-4FEC-B8A3-D1B4083940E5}"/>
              </a:ext>
            </a:extLst>
          </p:cNvPr>
          <p:cNvSpPr>
            <a:spLocks noGrp="1"/>
          </p:cNvSpPr>
          <p:nvPr>
            <p:ph type="pic" sz="quarter" idx="31" hasCustomPrompt="1"/>
          </p:nvPr>
        </p:nvSpPr>
        <p:spPr>
          <a:xfrm>
            <a:off x="1132225" y="2476459"/>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4" name="Picture Placeholder 8">
            <a:extLst>
              <a:ext uri="{FF2B5EF4-FFF2-40B4-BE49-F238E27FC236}">
                <a16:creationId xmlns:a16="http://schemas.microsoft.com/office/drawing/2014/main" id="{BCD2E565-E990-4B1B-85AE-7143D1FA06B6}"/>
              </a:ext>
            </a:extLst>
          </p:cNvPr>
          <p:cNvSpPr>
            <a:spLocks noGrp="1"/>
          </p:cNvSpPr>
          <p:nvPr>
            <p:ph type="pic" sz="quarter" idx="32" hasCustomPrompt="1"/>
          </p:nvPr>
        </p:nvSpPr>
        <p:spPr>
          <a:xfrm>
            <a:off x="347700" y="2473033"/>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1"/>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5" name="Picture Placeholder 8">
            <a:extLst>
              <a:ext uri="{FF2B5EF4-FFF2-40B4-BE49-F238E27FC236}">
                <a16:creationId xmlns:a16="http://schemas.microsoft.com/office/drawing/2014/main" id="{67D67D3C-CE66-4636-9527-F700EB98D0A5}"/>
              </a:ext>
            </a:extLst>
          </p:cNvPr>
          <p:cNvSpPr>
            <a:spLocks noGrp="1"/>
          </p:cNvSpPr>
          <p:nvPr>
            <p:ph type="pic" sz="quarter" idx="33" hasCustomPrompt="1"/>
          </p:nvPr>
        </p:nvSpPr>
        <p:spPr>
          <a:xfrm>
            <a:off x="1906758" y="3811800"/>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6" name="Picture Placeholder 8">
            <a:extLst>
              <a:ext uri="{FF2B5EF4-FFF2-40B4-BE49-F238E27FC236}">
                <a16:creationId xmlns:a16="http://schemas.microsoft.com/office/drawing/2014/main" id="{D7E351BA-5E83-483D-84F4-D2884AAEA2E8}"/>
              </a:ext>
            </a:extLst>
          </p:cNvPr>
          <p:cNvSpPr>
            <a:spLocks noGrp="1"/>
          </p:cNvSpPr>
          <p:nvPr>
            <p:ph type="pic" sz="quarter" idx="34" hasCustomPrompt="1"/>
          </p:nvPr>
        </p:nvSpPr>
        <p:spPr>
          <a:xfrm>
            <a:off x="1122233" y="3808374"/>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7" name="Picture Placeholder 8">
            <a:extLst>
              <a:ext uri="{FF2B5EF4-FFF2-40B4-BE49-F238E27FC236}">
                <a16:creationId xmlns:a16="http://schemas.microsoft.com/office/drawing/2014/main" id="{66A54BFA-DE48-4985-9FA5-6E10124C56F5}"/>
              </a:ext>
            </a:extLst>
          </p:cNvPr>
          <p:cNvSpPr>
            <a:spLocks noGrp="1"/>
          </p:cNvSpPr>
          <p:nvPr>
            <p:ph type="pic" sz="quarter" idx="35" hasCustomPrompt="1"/>
          </p:nvPr>
        </p:nvSpPr>
        <p:spPr>
          <a:xfrm>
            <a:off x="337708" y="3804948"/>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8" name="Picture Placeholder 8">
            <a:extLst>
              <a:ext uri="{FF2B5EF4-FFF2-40B4-BE49-F238E27FC236}">
                <a16:creationId xmlns:a16="http://schemas.microsoft.com/office/drawing/2014/main" id="{02772560-D101-4C4D-B97E-B38A28D9E44D}"/>
              </a:ext>
            </a:extLst>
          </p:cNvPr>
          <p:cNvSpPr>
            <a:spLocks noGrp="1"/>
          </p:cNvSpPr>
          <p:nvPr>
            <p:ph type="pic" sz="quarter" idx="36" hasCustomPrompt="1"/>
          </p:nvPr>
        </p:nvSpPr>
        <p:spPr>
          <a:xfrm>
            <a:off x="1896766" y="5451786"/>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49" name="Picture Placeholder 8">
            <a:extLst>
              <a:ext uri="{FF2B5EF4-FFF2-40B4-BE49-F238E27FC236}">
                <a16:creationId xmlns:a16="http://schemas.microsoft.com/office/drawing/2014/main" id="{AB61F6BE-B271-4530-845F-35CA191D8EA6}"/>
              </a:ext>
            </a:extLst>
          </p:cNvPr>
          <p:cNvSpPr>
            <a:spLocks noGrp="1"/>
          </p:cNvSpPr>
          <p:nvPr>
            <p:ph type="pic" sz="quarter" idx="37" hasCustomPrompt="1"/>
          </p:nvPr>
        </p:nvSpPr>
        <p:spPr>
          <a:xfrm>
            <a:off x="1112241" y="5448360"/>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0" name="Picture Placeholder 8">
            <a:extLst>
              <a:ext uri="{FF2B5EF4-FFF2-40B4-BE49-F238E27FC236}">
                <a16:creationId xmlns:a16="http://schemas.microsoft.com/office/drawing/2014/main" id="{19D02F03-5644-4AE5-BEF7-17412F06BC5C}"/>
              </a:ext>
            </a:extLst>
          </p:cNvPr>
          <p:cNvSpPr>
            <a:spLocks noGrp="1"/>
          </p:cNvSpPr>
          <p:nvPr>
            <p:ph type="pic" sz="quarter" idx="38" hasCustomPrompt="1"/>
          </p:nvPr>
        </p:nvSpPr>
        <p:spPr>
          <a:xfrm>
            <a:off x="327716" y="5444934"/>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4"/>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1" name="Picture Placeholder 8">
            <a:extLst>
              <a:ext uri="{FF2B5EF4-FFF2-40B4-BE49-F238E27FC236}">
                <a16:creationId xmlns:a16="http://schemas.microsoft.com/office/drawing/2014/main" id="{4BCF2ED0-91A6-401C-B79B-86BFA50DB1AF}"/>
              </a:ext>
            </a:extLst>
          </p:cNvPr>
          <p:cNvSpPr>
            <a:spLocks noGrp="1"/>
          </p:cNvSpPr>
          <p:nvPr>
            <p:ph type="pic" sz="quarter" idx="39" hasCustomPrompt="1"/>
          </p:nvPr>
        </p:nvSpPr>
        <p:spPr>
          <a:xfrm>
            <a:off x="11297356" y="852990"/>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2" name="Picture Placeholder 8">
            <a:extLst>
              <a:ext uri="{FF2B5EF4-FFF2-40B4-BE49-F238E27FC236}">
                <a16:creationId xmlns:a16="http://schemas.microsoft.com/office/drawing/2014/main" id="{DF269E06-59F2-4ED1-AB0F-086AD50FC2BF}"/>
              </a:ext>
            </a:extLst>
          </p:cNvPr>
          <p:cNvSpPr>
            <a:spLocks noGrp="1"/>
          </p:cNvSpPr>
          <p:nvPr>
            <p:ph type="pic" sz="quarter" idx="40" hasCustomPrompt="1"/>
          </p:nvPr>
        </p:nvSpPr>
        <p:spPr>
          <a:xfrm>
            <a:off x="10512831" y="849564"/>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3" name="Picture Placeholder 8">
            <a:extLst>
              <a:ext uri="{FF2B5EF4-FFF2-40B4-BE49-F238E27FC236}">
                <a16:creationId xmlns:a16="http://schemas.microsoft.com/office/drawing/2014/main" id="{63F5880C-2E87-43FF-B725-53645AB7014E}"/>
              </a:ext>
            </a:extLst>
          </p:cNvPr>
          <p:cNvSpPr>
            <a:spLocks noGrp="1"/>
          </p:cNvSpPr>
          <p:nvPr>
            <p:ph type="pic" sz="quarter" idx="41" hasCustomPrompt="1"/>
          </p:nvPr>
        </p:nvSpPr>
        <p:spPr>
          <a:xfrm>
            <a:off x="9728306" y="846138"/>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4" name="Picture Placeholder 8">
            <a:extLst>
              <a:ext uri="{FF2B5EF4-FFF2-40B4-BE49-F238E27FC236}">
                <a16:creationId xmlns:a16="http://schemas.microsoft.com/office/drawing/2014/main" id="{601DF9A3-F4AD-41B7-AACC-D9E4D4F12624}"/>
              </a:ext>
            </a:extLst>
          </p:cNvPr>
          <p:cNvSpPr>
            <a:spLocks noGrp="1"/>
          </p:cNvSpPr>
          <p:nvPr>
            <p:ph type="pic" sz="quarter" idx="42" hasCustomPrompt="1"/>
          </p:nvPr>
        </p:nvSpPr>
        <p:spPr>
          <a:xfrm>
            <a:off x="11287364" y="2486737"/>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5" name="Picture Placeholder 8">
            <a:extLst>
              <a:ext uri="{FF2B5EF4-FFF2-40B4-BE49-F238E27FC236}">
                <a16:creationId xmlns:a16="http://schemas.microsoft.com/office/drawing/2014/main" id="{C56A9E6B-7C5F-4538-87E5-44FB6BC5CDBC}"/>
              </a:ext>
            </a:extLst>
          </p:cNvPr>
          <p:cNvSpPr>
            <a:spLocks noGrp="1"/>
          </p:cNvSpPr>
          <p:nvPr>
            <p:ph type="pic" sz="quarter" idx="43" hasCustomPrompt="1"/>
          </p:nvPr>
        </p:nvSpPr>
        <p:spPr>
          <a:xfrm>
            <a:off x="10502839" y="2483311"/>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6" name="Picture Placeholder 8">
            <a:extLst>
              <a:ext uri="{FF2B5EF4-FFF2-40B4-BE49-F238E27FC236}">
                <a16:creationId xmlns:a16="http://schemas.microsoft.com/office/drawing/2014/main" id="{F6A2F051-5D67-42F9-8E30-17755461B5E6}"/>
              </a:ext>
            </a:extLst>
          </p:cNvPr>
          <p:cNvSpPr>
            <a:spLocks noGrp="1"/>
          </p:cNvSpPr>
          <p:nvPr>
            <p:ph type="pic" sz="quarter" idx="44" hasCustomPrompt="1"/>
          </p:nvPr>
        </p:nvSpPr>
        <p:spPr>
          <a:xfrm>
            <a:off x="9718314" y="2479885"/>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2"/>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7" name="Picture Placeholder 8">
            <a:extLst>
              <a:ext uri="{FF2B5EF4-FFF2-40B4-BE49-F238E27FC236}">
                <a16:creationId xmlns:a16="http://schemas.microsoft.com/office/drawing/2014/main" id="{B396C36B-C3DC-4D20-89FA-F63AE2E4AF7C}"/>
              </a:ext>
            </a:extLst>
          </p:cNvPr>
          <p:cNvSpPr>
            <a:spLocks noGrp="1"/>
          </p:cNvSpPr>
          <p:nvPr>
            <p:ph type="pic" sz="quarter" idx="45" hasCustomPrompt="1"/>
          </p:nvPr>
        </p:nvSpPr>
        <p:spPr>
          <a:xfrm>
            <a:off x="11277372" y="3818652"/>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8" name="Picture Placeholder 8">
            <a:extLst>
              <a:ext uri="{FF2B5EF4-FFF2-40B4-BE49-F238E27FC236}">
                <a16:creationId xmlns:a16="http://schemas.microsoft.com/office/drawing/2014/main" id="{D505CDB7-CE92-413A-A3AF-B8A9CC138D27}"/>
              </a:ext>
            </a:extLst>
          </p:cNvPr>
          <p:cNvSpPr>
            <a:spLocks noGrp="1"/>
          </p:cNvSpPr>
          <p:nvPr>
            <p:ph type="pic" sz="quarter" idx="46" hasCustomPrompt="1"/>
          </p:nvPr>
        </p:nvSpPr>
        <p:spPr>
          <a:xfrm>
            <a:off x="10492847" y="3815226"/>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59" name="Picture Placeholder 8">
            <a:extLst>
              <a:ext uri="{FF2B5EF4-FFF2-40B4-BE49-F238E27FC236}">
                <a16:creationId xmlns:a16="http://schemas.microsoft.com/office/drawing/2014/main" id="{D04DBBDA-667D-40D9-9DC3-0F5367C017B6}"/>
              </a:ext>
            </a:extLst>
          </p:cNvPr>
          <p:cNvSpPr>
            <a:spLocks noGrp="1"/>
          </p:cNvSpPr>
          <p:nvPr>
            <p:ph type="pic" sz="quarter" idx="47" hasCustomPrompt="1"/>
          </p:nvPr>
        </p:nvSpPr>
        <p:spPr>
          <a:xfrm>
            <a:off x="9708322" y="3811800"/>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60" name="Picture Placeholder 8">
            <a:extLst>
              <a:ext uri="{FF2B5EF4-FFF2-40B4-BE49-F238E27FC236}">
                <a16:creationId xmlns:a16="http://schemas.microsoft.com/office/drawing/2014/main" id="{D4E16706-E411-4712-B188-AF2AD4B7CD1C}"/>
              </a:ext>
            </a:extLst>
          </p:cNvPr>
          <p:cNvSpPr>
            <a:spLocks noGrp="1"/>
          </p:cNvSpPr>
          <p:nvPr>
            <p:ph type="pic" sz="quarter" idx="48" hasCustomPrompt="1"/>
          </p:nvPr>
        </p:nvSpPr>
        <p:spPr>
          <a:xfrm>
            <a:off x="11267380" y="5458638"/>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61" name="Picture Placeholder 8">
            <a:extLst>
              <a:ext uri="{FF2B5EF4-FFF2-40B4-BE49-F238E27FC236}">
                <a16:creationId xmlns:a16="http://schemas.microsoft.com/office/drawing/2014/main" id="{BF6B0617-A8FA-4BFA-9AE1-DCCA0275478B}"/>
              </a:ext>
            </a:extLst>
          </p:cNvPr>
          <p:cNvSpPr>
            <a:spLocks noGrp="1"/>
          </p:cNvSpPr>
          <p:nvPr>
            <p:ph type="pic" sz="quarter" idx="49" hasCustomPrompt="1"/>
          </p:nvPr>
        </p:nvSpPr>
        <p:spPr>
          <a:xfrm>
            <a:off x="10482855" y="5455212"/>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
        <p:nvSpPr>
          <p:cNvPr id="162" name="Picture Placeholder 8">
            <a:extLst>
              <a:ext uri="{FF2B5EF4-FFF2-40B4-BE49-F238E27FC236}">
                <a16:creationId xmlns:a16="http://schemas.microsoft.com/office/drawing/2014/main" id="{FCAE3A4A-4936-4D9B-B57E-D49956479EBA}"/>
              </a:ext>
            </a:extLst>
          </p:cNvPr>
          <p:cNvSpPr>
            <a:spLocks noGrp="1"/>
          </p:cNvSpPr>
          <p:nvPr>
            <p:ph type="pic" sz="quarter" idx="50" hasCustomPrompt="1"/>
          </p:nvPr>
        </p:nvSpPr>
        <p:spPr>
          <a:xfrm>
            <a:off x="9698330" y="5451786"/>
            <a:ext cx="566928" cy="56692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accent3"/>
            </a:solidFill>
          </a:ln>
          <a:effectLst/>
        </p:spPr>
        <p:txBody>
          <a:bodyPr wrap="square" anchor="ctr">
            <a:noAutofit/>
          </a:bodyPr>
          <a:lstStyle>
            <a:lvl1pPr marL="0" indent="0" algn="ctr">
              <a:buNone/>
              <a:defRPr sz="1100">
                <a:solidFill>
                  <a:schemeClr val="tx1"/>
                </a:solidFill>
                <a:latin typeface="Arial" panose="020B0604020202020204" pitchFamily="34" charset="0"/>
              </a:defRPr>
            </a:lvl1pPr>
          </a:lstStyle>
          <a:p>
            <a:r>
              <a:rPr lang="en-MY" dirty="0"/>
              <a:t>Image</a:t>
            </a:r>
          </a:p>
        </p:txBody>
      </p:sp>
    </p:spTree>
    <p:extLst>
      <p:ext uri="{BB962C8B-B14F-4D97-AF65-F5344CB8AC3E}">
        <p14:creationId xmlns:p14="http://schemas.microsoft.com/office/powerpoint/2010/main" val="1257001509"/>
      </p:ext>
    </p:extLst>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preserve="1" userDrawn="1">
  <p:cSld name="Company Name">
    <p:spTree>
      <p:nvGrpSpPr>
        <p:cNvPr id="1" name=""/>
        <p:cNvGrpSpPr/>
        <p:nvPr/>
      </p:nvGrpSpPr>
      <p:grpSpPr>
        <a:xfrm>
          <a:off x="0" y="0"/>
          <a:ext cx="0" cy="0"/>
          <a:chOff x="0" y="0"/>
          <a:chExt cx="0" cy="0"/>
        </a:xfrm>
      </p:grpSpPr>
      <p:sp>
        <p:nvSpPr>
          <p:cNvPr id="46" name="Picture Placeholder 5">
            <a:extLst>
              <a:ext uri="{FF2B5EF4-FFF2-40B4-BE49-F238E27FC236}">
                <a16:creationId xmlns:a16="http://schemas.microsoft.com/office/drawing/2014/main" id="{21BAC756-4BD5-42E2-B469-127611AFB2B9}"/>
              </a:ext>
            </a:extLst>
          </p:cNvPr>
          <p:cNvSpPr>
            <a:spLocks noGrp="1"/>
          </p:cNvSpPr>
          <p:nvPr>
            <p:ph type="pic" sz="quarter" idx="13" hasCustomPrompt="1"/>
          </p:nvPr>
        </p:nvSpPr>
        <p:spPr>
          <a:xfrm>
            <a:off x="131180" y="2360265"/>
            <a:ext cx="4676044" cy="4378068"/>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vl1pPr>
          </a:lstStyle>
          <a:p>
            <a:r>
              <a:rPr lang="en-MY" dirty="0"/>
              <a:t>Insert your image here</a:t>
            </a:r>
          </a:p>
        </p:txBody>
      </p:sp>
      <p:sp>
        <p:nvSpPr>
          <p:cNvPr id="45" name="Picture Placeholder 5">
            <a:extLst>
              <a:ext uri="{FF2B5EF4-FFF2-40B4-BE49-F238E27FC236}">
                <a16:creationId xmlns:a16="http://schemas.microsoft.com/office/drawing/2014/main" id="{C314E26E-8552-40EE-97F0-FCEB03537904}"/>
              </a:ext>
            </a:extLst>
          </p:cNvPr>
          <p:cNvSpPr>
            <a:spLocks noGrp="1"/>
          </p:cNvSpPr>
          <p:nvPr>
            <p:ph type="pic" sz="quarter" idx="12" hasCustomPrompt="1"/>
          </p:nvPr>
        </p:nvSpPr>
        <p:spPr>
          <a:xfrm>
            <a:off x="106952" y="88727"/>
            <a:ext cx="4676044" cy="2135649"/>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vl1pPr>
          </a:lstStyle>
          <a:p>
            <a:r>
              <a:rPr lang="en-MY" dirty="0"/>
              <a:t>Insert your image here</a:t>
            </a:r>
          </a:p>
        </p:txBody>
      </p:sp>
      <p:sp>
        <p:nvSpPr>
          <p:cNvPr id="47" name="Picture Placeholder 5">
            <a:extLst>
              <a:ext uri="{FF2B5EF4-FFF2-40B4-BE49-F238E27FC236}">
                <a16:creationId xmlns:a16="http://schemas.microsoft.com/office/drawing/2014/main" id="{47095C9B-3092-4F17-B874-C6CAB8499A1E}"/>
              </a:ext>
            </a:extLst>
          </p:cNvPr>
          <p:cNvSpPr>
            <a:spLocks noGrp="1"/>
          </p:cNvSpPr>
          <p:nvPr>
            <p:ph type="pic" sz="quarter" idx="14" hasCustomPrompt="1"/>
          </p:nvPr>
        </p:nvSpPr>
        <p:spPr>
          <a:xfrm>
            <a:off x="4929264" y="88727"/>
            <a:ext cx="2294887" cy="4397481"/>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vl1pPr>
          </a:lstStyle>
          <a:p>
            <a:r>
              <a:rPr lang="en-MY" dirty="0"/>
              <a:t>Insert your image here</a:t>
            </a:r>
          </a:p>
        </p:txBody>
      </p:sp>
      <p:sp>
        <p:nvSpPr>
          <p:cNvPr id="48" name="Picture Placeholder 5">
            <a:extLst>
              <a:ext uri="{FF2B5EF4-FFF2-40B4-BE49-F238E27FC236}">
                <a16:creationId xmlns:a16="http://schemas.microsoft.com/office/drawing/2014/main" id="{DFDAEF52-D22B-4152-89F4-FC2FC78129A0}"/>
              </a:ext>
            </a:extLst>
          </p:cNvPr>
          <p:cNvSpPr>
            <a:spLocks noGrp="1"/>
          </p:cNvSpPr>
          <p:nvPr>
            <p:ph type="pic" sz="quarter" idx="15" hasCustomPrompt="1"/>
          </p:nvPr>
        </p:nvSpPr>
        <p:spPr>
          <a:xfrm>
            <a:off x="4940491" y="4622096"/>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vl1pPr>
          </a:lstStyle>
          <a:p>
            <a:r>
              <a:rPr lang="en-MY" dirty="0"/>
              <a:t>Insert your image here</a:t>
            </a:r>
          </a:p>
        </p:txBody>
      </p:sp>
      <p:sp>
        <p:nvSpPr>
          <p:cNvPr id="49" name="Picture Placeholder 5">
            <a:extLst>
              <a:ext uri="{FF2B5EF4-FFF2-40B4-BE49-F238E27FC236}">
                <a16:creationId xmlns:a16="http://schemas.microsoft.com/office/drawing/2014/main" id="{869C5C53-6CD2-4ED1-8E29-F130751B4904}"/>
              </a:ext>
            </a:extLst>
          </p:cNvPr>
          <p:cNvSpPr>
            <a:spLocks noGrp="1"/>
          </p:cNvSpPr>
          <p:nvPr>
            <p:ph type="pic" sz="quarter" idx="16" hasCustomPrompt="1"/>
          </p:nvPr>
        </p:nvSpPr>
        <p:spPr>
          <a:xfrm>
            <a:off x="7370748" y="100302"/>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vl1pPr>
          </a:lstStyle>
          <a:p>
            <a:r>
              <a:rPr lang="en-MY" dirty="0"/>
              <a:t>Insert your image here</a:t>
            </a:r>
          </a:p>
        </p:txBody>
      </p:sp>
      <p:sp>
        <p:nvSpPr>
          <p:cNvPr id="50" name="Picture Placeholder 5">
            <a:extLst>
              <a:ext uri="{FF2B5EF4-FFF2-40B4-BE49-F238E27FC236}">
                <a16:creationId xmlns:a16="http://schemas.microsoft.com/office/drawing/2014/main" id="{39F141C4-2028-4F78-82BF-B71DB4D730C0}"/>
              </a:ext>
            </a:extLst>
          </p:cNvPr>
          <p:cNvSpPr>
            <a:spLocks noGrp="1"/>
          </p:cNvSpPr>
          <p:nvPr>
            <p:ph type="pic" sz="quarter" idx="17" hasCustomPrompt="1"/>
          </p:nvPr>
        </p:nvSpPr>
        <p:spPr>
          <a:xfrm>
            <a:off x="9789560" y="100302"/>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vl1pPr>
          </a:lstStyle>
          <a:p>
            <a:r>
              <a:rPr lang="en-MY" dirty="0"/>
              <a:t>Insert your image here</a:t>
            </a:r>
          </a:p>
        </p:txBody>
      </p:sp>
      <p:sp>
        <p:nvSpPr>
          <p:cNvPr id="51" name="Picture Placeholder 5">
            <a:extLst>
              <a:ext uri="{FF2B5EF4-FFF2-40B4-BE49-F238E27FC236}">
                <a16:creationId xmlns:a16="http://schemas.microsoft.com/office/drawing/2014/main" id="{63073B75-CBCB-425A-AABF-727287833A8E}"/>
              </a:ext>
            </a:extLst>
          </p:cNvPr>
          <p:cNvSpPr>
            <a:spLocks noGrp="1"/>
          </p:cNvSpPr>
          <p:nvPr>
            <p:ph type="pic" sz="quarter" idx="18" hasCustomPrompt="1"/>
          </p:nvPr>
        </p:nvSpPr>
        <p:spPr>
          <a:xfrm>
            <a:off x="7358824" y="2360265"/>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vl1pPr>
          </a:lstStyle>
          <a:p>
            <a:r>
              <a:rPr lang="en-MY" dirty="0"/>
              <a:t>Insert your image here</a:t>
            </a:r>
          </a:p>
        </p:txBody>
      </p:sp>
      <p:sp>
        <p:nvSpPr>
          <p:cNvPr id="52" name="Picture Placeholder 5">
            <a:extLst>
              <a:ext uri="{FF2B5EF4-FFF2-40B4-BE49-F238E27FC236}">
                <a16:creationId xmlns:a16="http://schemas.microsoft.com/office/drawing/2014/main" id="{745C0BE8-750B-4030-8188-6CFDED6CC569}"/>
              </a:ext>
            </a:extLst>
          </p:cNvPr>
          <p:cNvSpPr>
            <a:spLocks noGrp="1"/>
          </p:cNvSpPr>
          <p:nvPr>
            <p:ph type="pic" sz="quarter" idx="19" hasCustomPrompt="1"/>
          </p:nvPr>
        </p:nvSpPr>
        <p:spPr>
          <a:xfrm>
            <a:off x="9777636" y="2360265"/>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vl1pPr>
          </a:lstStyle>
          <a:p>
            <a:r>
              <a:rPr lang="en-MY" dirty="0"/>
              <a:t>Insert your image here</a:t>
            </a:r>
          </a:p>
        </p:txBody>
      </p:sp>
      <p:sp>
        <p:nvSpPr>
          <p:cNvPr id="53" name="Picture Placeholder 5">
            <a:extLst>
              <a:ext uri="{FF2B5EF4-FFF2-40B4-BE49-F238E27FC236}">
                <a16:creationId xmlns:a16="http://schemas.microsoft.com/office/drawing/2014/main" id="{34D79023-E357-4EEE-9B44-37002BCB474D}"/>
              </a:ext>
            </a:extLst>
          </p:cNvPr>
          <p:cNvSpPr>
            <a:spLocks noGrp="1"/>
          </p:cNvSpPr>
          <p:nvPr>
            <p:ph type="pic" sz="quarter" idx="20" hasCustomPrompt="1"/>
          </p:nvPr>
        </p:nvSpPr>
        <p:spPr>
          <a:xfrm>
            <a:off x="7357417" y="4602684"/>
            <a:ext cx="4715105" cy="2135649"/>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vl1pPr>
          </a:lstStyle>
          <a:p>
            <a:r>
              <a:rPr lang="en-MY" dirty="0"/>
              <a:t>Insert your image here</a:t>
            </a:r>
          </a:p>
        </p:txBody>
      </p:sp>
    </p:spTree>
    <p:extLst>
      <p:ext uri="{BB962C8B-B14F-4D97-AF65-F5344CB8AC3E}">
        <p14:creationId xmlns:p14="http://schemas.microsoft.com/office/powerpoint/2010/main" val="1191842768"/>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preserve="1" userDrawn="1">
  <p:cSld name="Mindmap Image">
    <p:spTree>
      <p:nvGrpSpPr>
        <p:cNvPr id="1" name=""/>
        <p:cNvGrpSpPr/>
        <p:nvPr/>
      </p:nvGrpSpPr>
      <p:grpSpPr>
        <a:xfrm>
          <a:off x="0" y="0"/>
          <a:ext cx="0" cy="0"/>
          <a:chOff x="0" y="0"/>
          <a:chExt cx="0" cy="0"/>
        </a:xfrm>
      </p:grpSpPr>
      <p:sp>
        <p:nvSpPr>
          <p:cNvPr id="15" name="Picture Placeholder 8">
            <a:extLst>
              <a:ext uri="{FF2B5EF4-FFF2-40B4-BE49-F238E27FC236}">
                <a16:creationId xmlns:a16="http://schemas.microsoft.com/office/drawing/2014/main" id="{0676D70E-DE48-4DEB-92C2-6249ADB46747}"/>
              </a:ext>
            </a:extLst>
          </p:cNvPr>
          <p:cNvSpPr>
            <a:spLocks noGrp="1"/>
          </p:cNvSpPr>
          <p:nvPr>
            <p:ph type="pic" sz="quarter" idx="10" hasCustomPrompt="1"/>
          </p:nvPr>
        </p:nvSpPr>
        <p:spPr>
          <a:xfrm>
            <a:off x="5364480" y="424742"/>
            <a:ext cx="1463040" cy="1463040"/>
          </a:xfrm>
          <a:prstGeom prst="ellipse">
            <a:avLst/>
          </a:prstGeom>
          <a:pattFill prst="wdDnDiag">
            <a:fgClr>
              <a:schemeClr val="bg1">
                <a:lumMod val="90000"/>
                <a:lumOff val="10000"/>
              </a:schemeClr>
            </a:fgClr>
            <a:bgClr>
              <a:schemeClr val="bg1"/>
            </a:bgClr>
          </a:pattFill>
          <a:ln w="63500">
            <a:noFill/>
          </a:ln>
        </p:spPr>
        <p:txBody>
          <a:bodyPr anchor="ctr"/>
          <a:lstStyle>
            <a:lvl1pPr algn="ctr">
              <a:buNone/>
              <a:defRPr sz="1200"/>
            </a:lvl1pPr>
          </a:lstStyle>
          <a:p>
            <a:r>
              <a:rPr lang="en-US" dirty="0"/>
              <a:t>Insert your image here</a:t>
            </a:r>
          </a:p>
        </p:txBody>
      </p:sp>
      <p:sp>
        <p:nvSpPr>
          <p:cNvPr id="16" name="Picture Placeholder 8">
            <a:extLst>
              <a:ext uri="{FF2B5EF4-FFF2-40B4-BE49-F238E27FC236}">
                <a16:creationId xmlns:a16="http://schemas.microsoft.com/office/drawing/2014/main" id="{F706EF86-1F6B-49EF-AAC0-7CED34C400BE}"/>
              </a:ext>
            </a:extLst>
          </p:cNvPr>
          <p:cNvSpPr>
            <a:spLocks noGrp="1"/>
          </p:cNvSpPr>
          <p:nvPr>
            <p:ph type="pic" sz="quarter" idx="11" hasCustomPrompt="1"/>
          </p:nvPr>
        </p:nvSpPr>
        <p:spPr>
          <a:xfrm>
            <a:off x="5364480" y="4970218"/>
            <a:ext cx="1463040" cy="1463040"/>
          </a:xfrm>
          <a:prstGeom prst="ellipse">
            <a:avLst/>
          </a:prstGeom>
          <a:pattFill prst="wdDnDiag">
            <a:fgClr>
              <a:schemeClr val="bg1">
                <a:lumMod val="90000"/>
                <a:lumOff val="10000"/>
              </a:schemeClr>
            </a:fgClr>
            <a:bgClr>
              <a:schemeClr val="bg1"/>
            </a:bgClr>
          </a:pattFill>
          <a:ln w="63500">
            <a:noFill/>
          </a:ln>
        </p:spPr>
        <p:txBody>
          <a:bodyPr anchor="ctr"/>
          <a:lstStyle>
            <a:lvl1pPr algn="ctr">
              <a:buNone/>
              <a:defRPr sz="1200"/>
            </a:lvl1pPr>
          </a:lstStyle>
          <a:p>
            <a:r>
              <a:rPr lang="en-US" dirty="0"/>
              <a:t>Insert your image here</a:t>
            </a:r>
          </a:p>
        </p:txBody>
      </p:sp>
    </p:spTree>
    <p:extLst>
      <p:ext uri="{BB962C8B-B14F-4D97-AF65-F5344CB8AC3E}">
        <p14:creationId xmlns:p14="http://schemas.microsoft.com/office/powerpoint/2010/main" val="235040008"/>
      </p:ext>
    </p:extLst>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preserve="1" userDrawn="1">
  <p:cSld name="Text SlideShow with Image">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8488E842-1C8B-4BF0-A4DA-43AB20E91B36}"/>
              </a:ext>
            </a:extLst>
          </p:cNvPr>
          <p:cNvSpPr>
            <a:spLocks noGrp="1"/>
          </p:cNvSpPr>
          <p:nvPr>
            <p:ph type="pic" sz="quarter" idx="12" hasCustomPrompt="1"/>
          </p:nvPr>
        </p:nvSpPr>
        <p:spPr>
          <a:xfrm>
            <a:off x="4968420" y="1561171"/>
            <a:ext cx="6628658" cy="2810108"/>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Image 1</a:t>
            </a:r>
          </a:p>
        </p:txBody>
      </p:sp>
    </p:spTree>
    <p:extLst>
      <p:ext uri="{BB962C8B-B14F-4D97-AF65-F5344CB8AC3E}">
        <p14:creationId xmlns:p14="http://schemas.microsoft.com/office/powerpoint/2010/main" val="160630155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233.xml><?xml version="1.0" encoding="utf-8"?>
<p:sldLayout xmlns:a="http://schemas.openxmlformats.org/drawingml/2006/main" xmlns:r="http://schemas.openxmlformats.org/officeDocument/2006/relationships" xmlns:p="http://schemas.openxmlformats.org/presentationml/2006/main" preserve="1" userDrawn="1">
  <p:cSld name="Text SlideShow with Image 2">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3FBFB565-E4FB-4183-8BD5-1DDA64C85648}"/>
              </a:ext>
            </a:extLst>
          </p:cNvPr>
          <p:cNvSpPr>
            <a:spLocks noGrp="1"/>
          </p:cNvSpPr>
          <p:nvPr>
            <p:ph type="pic" sz="quarter" idx="12" hasCustomPrompt="1"/>
          </p:nvPr>
        </p:nvSpPr>
        <p:spPr>
          <a:xfrm>
            <a:off x="4968420" y="1561171"/>
            <a:ext cx="6628658" cy="2810108"/>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Image 2</a:t>
            </a:r>
          </a:p>
        </p:txBody>
      </p:sp>
    </p:spTree>
    <p:extLst>
      <p:ext uri="{BB962C8B-B14F-4D97-AF65-F5344CB8AC3E}">
        <p14:creationId xmlns:p14="http://schemas.microsoft.com/office/powerpoint/2010/main" val="413034092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234.xml><?xml version="1.0" encoding="utf-8"?>
<p:sldLayout xmlns:a="http://schemas.openxmlformats.org/drawingml/2006/main" xmlns:r="http://schemas.openxmlformats.org/officeDocument/2006/relationships" xmlns:p="http://schemas.openxmlformats.org/presentationml/2006/main" preserve="1" userDrawn="1">
  <p:cSld name="Text SlideShow with Image 3">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3512BF1A-CC10-47E9-BE8D-12E832DCF765}"/>
              </a:ext>
            </a:extLst>
          </p:cNvPr>
          <p:cNvSpPr>
            <a:spLocks noGrp="1"/>
          </p:cNvSpPr>
          <p:nvPr>
            <p:ph type="pic" sz="quarter" idx="13" hasCustomPrompt="1"/>
          </p:nvPr>
        </p:nvSpPr>
        <p:spPr>
          <a:xfrm>
            <a:off x="4968420" y="1561171"/>
            <a:ext cx="6628658" cy="2810108"/>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Image 3</a:t>
            </a:r>
          </a:p>
        </p:txBody>
      </p:sp>
    </p:spTree>
    <p:extLst>
      <p:ext uri="{BB962C8B-B14F-4D97-AF65-F5344CB8AC3E}">
        <p14:creationId xmlns:p14="http://schemas.microsoft.com/office/powerpoint/2010/main" val="11020718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235.xml><?xml version="1.0" encoding="utf-8"?>
<p:sldLayout xmlns:a="http://schemas.openxmlformats.org/drawingml/2006/main" xmlns:r="http://schemas.openxmlformats.org/officeDocument/2006/relationships" xmlns:p="http://schemas.openxmlformats.org/presentationml/2006/main" userDrawn="1">
  <p:cSld name="Closing - Image right Small 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5285F1E1-418A-4F38-BDF5-3FFD16E0C3DD}"/>
              </a:ext>
            </a:extLst>
          </p:cNvPr>
          <p:cNvSpPr>
            <a:spLocks noGrp="1"/>
          </p:cNvSpPr>
          <p:nvPr>
            <p:ph type="pic" sz="quarter" idx="10" hasCustomPrompt="1"/>
          </p:nvPr>
        </p:nvSpPr>
        <p:spPr>
          <a:xfrm>
            <a:off x="7057200" y="609600"/>
            <a:ext cx="4664900" cy="5651500"/>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554128244"/>
      </p:ext>
    </p:extLst>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userDrawn="1">
  <p:cSld name="Quotes 12">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1F6B993A-427A-499E-9D74-1D94D3661DFF}"/>
              </a:ext>
            </a:extLst>
          </p:cNvPr>
          <p:cNvSpPr>
            <a:spLocks noGrp="1"/>
          </p:cNvSpPr>
          <p:nvPr>
            <p:ph type="pic" sz="quarter" idx="14" hasCustomPrompt="1"/>
          </p:nvPr>
        </p:nvSpPr>
        <p:spPr>
          <a:xfrm>
            <a:off x="488570" y="549000"/>
            <a:ext cx="5605725" cy="5760000"/>
          </a:xfrm>
          <a:prstGeom prst="roundRect">
            <a:avLst>
              <a:gd name="adj" fmla="val 0"/>
            </a:avLst>
          </a:prstGeom>
          <a:pattFill prst="wdDnDiag">
            <a:fgClr>
              <a:schemeClr val="bg1"/>
            </a:fgClr>
            <a:bgClr>
              <a:schemeClr val="bg1">
                <a:lumMod val="90000"/>
                <a:lumOff val="10000"/>
              </a:schemeClr>
            </a:bgClr>
          </a:pattFill>
        </p:spPr>
        <p:txBody>
          <a:bodyPr anchor="ctr"/>
          <a:lstStyle>
            <a:lvl1pPr marL="0" indent="0" algn="ctr">
              <a:buNone/>
              <a:defRPr sz="2000"/>
            </a:lvl1pPr>
          </a:lstStyle>
          <a:p>
            <a:r>
              <a:rPr lang="en-MY" dirty="0"/>
              <a:t>Insert your image here</a:t>
            </a:r>
          </a:p>
        </p:txBody>
      </p:sp>
    </p:spTree>
    <p:extLst>
      <p:ext uri="{BB962C8B-B14F-4D97-AF65-F5344CB8AC3E}">
        <p14:creationId xmlns:p14="http://schemas.microsoft.com/office/powerpoint/2010/main" val="778089153"/>
      </p:ext>
    </p:extLst>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userDrawn="1">
  <p:cSld name="Closing - Landscape Image 2">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332508" y="290945"/>
            <a:ext cx="11521441" cy="4297679"/>
          </a:xfrm>
          <a:prstGeom prst="rect">
            <a:avLst/>
          </a:prstGeom>
          <a:pattFill prst="wdDnDiag">
            <a:fgClr>
              <a:schemeClr val="bg1"/>
            </a:fgClr>
            <a:bgClr>
              <a:schemeClr val="bg1">
                <a:lumMod val="90000"/>
                <a:lumOff val="10000"/>
              </a:schemeClr>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1834180492"/>
      </p:ext>
    </p:extLst>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userDrawn="1">
  <p:cSld name="Closing - Landscape Image 3">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332508" y="290945"/>
            <a:ext cx="11521441" cy="5303520"/>
          </a:xfrm>
          <a:prstGeom prst="roundRect">
            <a:avLst>
              <a:gd name="adj" fmla="val 2741"/>
            </a:avLst>
          </a:prstGeom>
          <a:pattFill prst="wdDnDiag">
            <a:fgClr>
              <a:schemeClr val="bg1"/>
            </a:fgClr>
            <a:bgClr>
              <a:schemeClr val="bg1">
                <a:lumMod val="90000"/>
                <a:lumOff val="10000"/>
              </a:schemeClr>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2018147140"/>
      </p:ext>
    </p:extLst>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userDrawn="1">
  <p:cSld name="Closing - Landscape Image 4">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0" y="0"/>
            <a:ext cx="8978899" cy="6858000"/>
          </a:xfrm>
          <a:prstGeom prst="roundRect">
            <a:avLst>
              <a:gd name="adj" fmla="val 0"/>
            </a:avLst>
          </a:prstGeom>
          <a:pattFill prst="wdDnDiag">
            <a:fgClr>
              <a:schemeClr val="bg1"/>
            </a:fgClr>
            <a:bgClr>
              <a:schemeClr val="bg1">
                <a:lumMod val="90000"/>
                <a:lumOff val="10000"/>
              </a:schemeClr>
            </a:bgClr>
          </a:pattFill>
        </p:spPr>
        <p:txBody>
          <a:bodyPr anchor="ctr"/>
          <a:lstStyle>
            <a:lvl1pPr marL="0" indent="0" algn="ctr">
              <a:buNone/>
              <a:defRPr/>
            </a:lvl1pPr>
          </a:lstStyle>
          <a:p>
            <a:r>
              <a:rPr lang="en-MY" dirty="0"/>
              <a:t>Insert your image here</a:t>
            </a:r>
          </a:p>
        </p:txBody>
      </p:sp>
    </p:spTree>
    <p:extLst>
      <p:ext uri="{BB962C8B-B14F-4D97-AF65-F5344CB8AC3E}">
        <p14:creationId xmlns:p14="http://schemas.microsoft.com/office/powerpoint/2010/main" val="11756115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Organization Chart With Title">
    <p:spTree>
      <p:nvGrpSpPr>
        <p:cNvPr id="1" name=""/>
        <p:cNvGrpSpPr/>
        <p:nvPr/>
      </p:nvGrpSpPr>
      <p:grpSpPr>
        <a:xfrm>
          <a:off x="0" y="0"/>
          <a:ext cx="0" cy="0"/>
          <a:chOff x="0" y="0"/>
          <a:chExt cx="0" cy="0"/>
        </a:xfrm>
      </p:grpSpPr>
      <p:sp>
        <p:nvSpPr>
          <p:cNvPr id="22" name="Picture Placeholder 8">
            <a:extLst>
              <a:ext uri="{FF2B5EF4-FFF2-40B4-BE49-F238E27FC236}">
                <a16:creationId xmlns:a16="http://schemas.microsoft.com/office/drawing/2014/main" id="{239972C1-1CC5-44CD-8765-71062EE01AFF}"/>
              </a:ext>
            </a:extLst>
          </p:cNvPr>
          <p:cNvSpPr>
            <a:spLocks noGrp="1"/>
          </p:cNvSpPr>
          <p:nvPr>
            <p:ph type="pic" sz="quarter" idx="30" hasCustomPrompt="1"/>
          </p:nvPr>
        </p:nvSpPr>
        <p:spPr>
          <a:xfrm>
            <a:off x="1455420" y="3108367"/>
            <a:ext cx="521208" cy="521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900">
                <a:solidFill>
                  <a:schemeClr val="tx1"/>
                </a:solidFill>
                <a:latin typeface="Arial" panose="020B0604020202020204" pitchFamily="34" charset="0"/>
              </a:defRPr>
            </a:lvl1pPr>
          </a:lstStyle>
          <a:p>
            <a:r>
              <a:rPr lang="en-MY" dirty="0"/>
              <a:t>Image</a:t>
            </a:r>
          </a:p>
        </p:txBody>
      </p:sp>
      <p:sp>
        <p:nvSpPr>
          <p:cNvPr id="23" name="Picture Placeholder 8">
            <a:extLst>
              <a:ext uri="{FF2B5EF4-FFF2-40B4-BE49-F238E27FC236}">
                <a16:creationId xmlns:a16="http://schemas.microsoft.com/office/drawing/2014/main" id="{267D756E-4375-4695-AE84-745FA473D5F2}"/>
              </a:ext>
            </a:extLst>
          </p:cNvPr>
          <p:cNvSpPr>
            <a:spLocks noGrp="1"/>
          </p:cNvSpPr>
          <p:nvPr>
            <p:ph type="pic" sz="quarter" idx="31" hasCustomPrompt="1"/>
          </p:nvPr>
        </p:nvSpPr>
        <p:spPr>
          <a:xfrm>
            <a:off x="4852416" y="3108367"/>
            <a:ext cx="521208" cy="521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900">
                <a:solidFill>
                  <a:schemeClr val="tx1"/>
                </a:solidFill>
                <a:latin typeface="Arial" panose="020B0604020202020204" pitchFamily="34" charset="0"/>
              </a:defRPr>
            </a:lvl1pPr>
          </a:lstStyle>
          <a:p>
            <a:r>
              <a:rPr lang="en-MY" dirty="0"/>
              <a:t>Image</a:t>
            </a:r>
          </a:p>
        </p:txBody>
      </p:sp>
      <p:sp>
        <p:nvSpPr>
          <p:cNvPr id="24" name="Picture Placeholder 8">
            <a:extLst>
              <a:ext uri="{FF2B5EF4-FFF2-40B4-BE49-F238E27FC236}">
                <a16:creationId xmlns:a16="http://schemas.microsoft.com/office/drawing/2014/main" id="{82BBB546-4041-467C-A9FA-AF974BB743ED}"/>
              </a:ext>
            </a:extLst>
          </p:cNvPr>
          <p:cNvSpPr>
            <a:spLocks noGrp="1"/>
          </p:cNvSpPr>
          <p:nvPr>
            <p:ph type="pic" sz="quarter" idx="32" hasCustomPrompt="1"/>
          </p:nvPr>
        </p:nvSpPr>
        <p:spPr>
          <a:xfrm>
            <a:off x="8364220" y="3108367"/>
            <a:ext cx="521208" cy="521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900">
                <a:solidFill>
                  <a:schemeClr val="tx1"/>
                </a:solidFill>
                <a:latin typeface="Arial" panose="020B0604020202020204" pitchFamily="34" charset="0"/>
              </a:defRPr>
            </a:lvl1pPr>
          </a:lstStyle>
          <a:p>
            <a:r>
              <a:rPr lang="en-MY" dirty="0"/>
              <a:t>Image</a:t>
            </a:r>
          </a:p>
        </p:txBody>
      </p:sp>
      <p:sp>
        <p:nvSpPr>
          <p:cNvPr id="25" name="Picture Placeholder 8">
            <a:extLst>
              <a:ext uri="{FF2B5EF4-FFF2-40B4-BE49-F238E27FC236}">
                <a16:creationId xmlns:a16="http://schemas.microsoft.com/office/drawing/2014/main" id="{05596D81-D8BF-4B58-AFEB-0C082C1427D7}"/>
              </a:ext>
            </a:extLst>
          </p:cNvPr>
          <p:cNvSpPr>
            <a:spLocks noGrp="1"/>
          </p:cNvSpPr>
          <p:nvPr>
            <p:ph type="pic" sz="quarter" idx="33" hasCustomPrompt="1"/>
          </p:nvPr>
        </p:nvSpPr>
        <p:spPr>
          <a:xfrm>
            <a:off x="4853863" y="1650630"/>
            <a:ext cx="521208" cy="521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900">
                <a:solidFill>
                  <a:schemeClr val="tx1"/>
                </a:solidFill>
                <a:latin typeface="Arial" panose="020B0604020202020204" pitchFamily="34" charset="0"/>
              </a:defRPr>
            </a:lvl1pPr>
          </a:lstStyle>
          <a:p>
            <a:r>
              <a:rPr lang="en-MY" dirty="0"/>
              <a:t>Image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485257673"/>
      </p:ext>
    </p:extLst>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userDrawn="1">
  <p:cSld name="Image - Core Valu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545D745E-FCB2-4D16-9390-09850FA79F60}"/>
              </a:ext>
            </a:extLst>
          </p:cNvPr>
          <p:cNvSpPr>
            <a:spLocks noGrp="1"/>
          </p:cNvSpPr>
          <p:nvPr>
            <p:ph type="pic" sz="quarter" idx="10" hasCustomPrompt="1"/>
          </p:nvPr>
        </p:nvSpPr>
        <p:spPr>
          <a:xfrm>
            <a:off x="0" y="0"/>
            <a:ext cx="12192000" cy="3429000"/>
          </a:xfrm>
          <a:prstGeom prst="rect">
            <a:avLst/>
          </a:prstGeom>
          <a:pattFill prst="wdDnDiag">
            <a:fgClr>
              <a:schemeClr val="bg1">
                <a:lumMod val="90000"/>
                <a:lumOff val="10000"/>
              </a:schemeClr>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1241590798"/>
      </p:ext>
    </p:extLst>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userDrawn="1">
  <p:cSld name="Basic Paragraph Slid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3421037936"/>
      </p:ext>
    </p:extLst>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userDrawn="1">
  <p:cSld name="Page with Titl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2914351170"/>
      </p:ext>
    </p:extLst>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userDrawn="1">
  <p:cSld name="Service Image 6">
    <p:spTree>
      <p:nvGrpSpPr>
        <p:cNvPr id="1" name=""/>
        <p:cNvGrpSpPr/>
        <p:nvPr/>
      </p:nvGrpSpPr>
      <p:grpSpPr>
        <a:xfrm>
          <a:off x="0" y="0"/>
          <a:ext cx="0" cy="0"/>
          <a:chOff x="0" y="0"/>
          <a:chExt cx="0" cy="0"/>
        </a:xfrm>
      </p:grpSpPr>
      <p:sp>
        <p:nvSpPr>
          <p:cNvPr id="9" name="Picture Placeholder 5">
            <a:extLst>
              <a:ext uri="{FF2B5EF4-FFF2-40B4-BE49-F238E27FC236}">
                <a16:creationId xmlns:a16="http://schemas.microsoft.com/office/drawing/2014/main" id="{778EB52D-C2E9-4133-8926-5B838661C270}"/>
              </a:ext>
            </a:extLst>
          </p:cNvPr>
          <p:cNvSpPr>
            <a:spLocks noGrp="1"/>
          </p:cNvSpPr>
          <p:nvPr>
            <p:ph type="pic" sz="quarter" idx="12" hasCustomPrompt="1"/>
          </p:nvPr>
        </p:nvSpPr>
        <p:spPr>
          <a:xfrm>
            <a:off x="1079770" y="1711428"/>
            <a:ext cx="3138792" cy="2062906"/>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
        <p:nvSpPr>
          <p:cNvPr id="10" name="Picture Placeholder 5">
            <a:extLst>
              <a:ext uri="{FF2B5EF4-FFF2-40B4-BE49-F238E27FC236}">
                <a16:creationId xmlns:a16="http://schemas.microsoft.com/office/drawing/2014/main" id="{4E2C3486-FD06-4FDA-8247-6712E9DC544B}"/>
              </a:ext>
            </a:extLst>
          </p:cNvPr>
          <p:cNvSpPr>
            <a:spLocks noGrp="1"/>
          </p:cNvSpPr>
          <p:nvPr>
            <p:ph type="pic" sz="quarter" idx="13" hasCustomPrompt="1"/>
          </p:nvPr>
        </p:nvSpPr>
        <p:spPr>
          <a:xfrm>
            <a:off x="4526604" y="1711428"/>
            <a:ext cx="3138792" cy="2062906"/>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
        <p:nvSpPr>
          <p:cNvPr id="11" name="Picture Placeholder 5">
            <a:extLst>
              <a:ext uri="{FF2B5EF4-FFF2-40B4-BE49-F238E27FC236}">
                <a16:creationId xmlns:a16="http://schemas.microsoft.com/office/drawing/2014/main" id="{9B112BEA-608F-4A5F-9B18-E9D08CD071E8}"/>
              </a:ext>
            </a:extLst>
          </p:cNvPr>
          <p:cNvSpPr>
            <a:spLocks noGrp="1"/>
          </p:cNvSpPr>
          <p:nvPr>
            <p:ph type="pic" sz="quarter" idx="14" hasCustomPrompt="1"/>
          </p:nvPr>
        </p:nvSpPr>
        <p:spPr>
          <a:xfrm>
            <a:off x="7973438" y="1711428"/>
            <a:ext cx="3138792" cy="2062906"/>
          </a:xfrm>
          <a:prstGeom prst="rect">
            <a:avLst/>
          </a:prstGeom>
          <a:pattFill prst="wdDnDiag">
            <a:fgClr>
              <a:schemeClr val="bg1">
                <a:lumMod val="90000"/>
                <a:lumOff val="10000"/>
              </a:schemeClr>
            </a:fgClr>
            <a:bgClr>
              <a:schemeClr val="bg1"/>
            </a:bgClr>
          </a:pattFill>
        </p:spPr>
        <p:txBody>
          <a:bodyPr anchor="ctr"/>
          <a:lstStyle>
            <a:lvl1pPr marL="0" indent="0" algn="ctr">
              <a:buNone/>
              <a:defRPr/>
            </a:lvl1pPr>
          </a:lstStyle>
          <a:p>
            <a:r>
              <a:rPr lang="en-MY" dirty="0"/>
              <a:t>Insert your image here</a:t>
            </a:r>
          </a:p>
        </p:txBody>
      </p:sp>
      <p:sp>
        <p:nvSpPr>
          <p:cNvPr id="12" name="Title 1">
            <a:extLst>
              <a:ext uri="{FF2B5EF4-FFF2-40B4-BE49-F238E27FC236}">
                <a16:creationId xmlns:a16="http://schemas.microsoft.com/office/drawing/2014/main" id="{27D6F64E-3E52-440A-810A-A47C67F52A69}"/>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13" name="Subtitle 2">
            <a:extLst>
              <a:ext uri="{FF2B5EF4-FFF2-40B4-BE49-F238E27FC236}">
                <a16:creationId xmlns:a16="http://schemas.microsoft.com/office/drawing/2014/main" id="{D3AC36FE-D418-425D-9A59-C2092509045E}"/>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4080920043"/>
      </p:ext>
    </p:extLst>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userDrawn="1">
  <p:cSld name="4 images - team 2">
    <p:spTree>
      <p:nvGrpSpPr>
        <p:cNvPr id="1" name=""/>
        <p:cNvGrpSpPr/>
        <p:nvPr/>
      </p:nvGrpSpPr>
      <p:grpSpPr>
        <a:xfrm>
          <a:off x="0" y="0"/>
          <a:ext cx="0" cy="0"/>
          <a:chOff x="0" y="0"/>
          <a:chExt cx="0" cy="0"/>
        </a:xfrm>
      </p:grpSpPr>
      <p:sp>
        <p:nvSpPr>
          <p:cNvPr id="38" name="Picture Placeholder 2">
            <a:extLst>
              <a:ext uri="{FF2B5EF4-FFF2-40B4-BE49-F238E27FC236}">
                <a16:creationId xmlns:a16="http://schemas.microsoft.com/office/drawing/2014/main" id="{5C09755D-34F5-497F-AC11-EF83D8E62500}"/>
              </a:ext>
            </a:extLst>
          </p:cNvPr>
          <p:cNvSpPr>
            <a:spLocks noGrp="1"/>
          </p:cNvSpPr>
          <p:nvPr>
            <p:ph type="pic" sz="quarter" idx="11" hasCustomPrompt="1"/>
          </p:nvPr>
        </p:nvSpPr>
        <p:spPr>
          <a:xfrm>
            <a:off x="478971" y="1838527"/>
            <a:ext cx="249429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13" name="Picture Placeholder 2">
            <a:extLst>
              <a:ext uri="{FF2B5EF4-FFF2-40B4-BE49-F238E27FC236}">
                <a16:creationId xmlns:a16="http://schemas.microsoft.com/office/drawing/2014/main" id="{DC839861-2A80-4C60-9C9E-628DFCBC6FF4}"/>
              </a:ext>
            </a:extLst>
          </p:cNvPr>
          <p:cNvSpPr>
            <a:spLocks noGrp="1"/>
          </p:cNvSpPr>
          <p:nvPr>
            <p:ph type="pic" sz="quarter" idx="12" hasCustomPrompt="1"/>
          </p:nvPr>
        </p:nvSpPr>
        <p:spPr>
          <a:xfrm>
            <a:off x="3396227" y="1838527"/>
            <a:ext cx="249429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14" name="Picture Placeholder 2">
            <a:extLst>
              <a:ext uri="{FF2B5EF4-FFF2-40B4-BE49-F238E27FC236}">
                <a16:creationId xmlns:a16="http://schemas.microsoft.com/office/drawing/2014/main" id="{7660FD57-D9F6-4E45-9E15-7E59E3355F67}"/>
              </a:ext>
            </a:extLst>
          </p:cNvPr>
          <p:cNvSpPr>
            <a:spLocks noGrp="1"/>
          </p:cNvSpPr>
          <p:nvPr>
            <p:ph type="pic" sz="quarter" idx="13" hasCustomPrompt="1"/>
          </p:nvPr>
        </p:nvSpPr>
        <p:spPr>
          <a:xfrm>
            <a:off x="6313483" y="1838527"/>
            <a:ext cx="249429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15" name="Picture Placeholder 2">
            <a:extLst>
              <a:ext uri="{FF2B5EF4-FFF2-40B4-BE49-F238E27FC236}">
                <a16:creationId xmlns:a16="http://schemas.microsoft.com/office/drawing/2014/main" id="{85E18FE7-B5B5-44C4-91FF-C354D44A9BC3}"/>
              </a:ext>
            </a:extLst>
          </p:cNvPr>
          <p:cNvSpPr>
            <a:spLocks noGrp="1"/>
          </p:cNvSpPr>
          <p:nvPr>
            <p:ph type="pic" sz="quarter" idx="14" hasCustomPrompt="1"/>
          </p:nvPr>
        </p:nvSpPr>
        <p:spPr>
          <a:xfrm>
            <a:off x="9230739" y="1838527"/>
            <a:ext cx="2494298" cy="3463045"/>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defRPr>
            </a:lvl1pPr>
          </a:lstStyle>
          <a:p>
            <a:r>
              <a:rPr lang="en-MY" dirty="0"/>
              <a:t>Insert your image here</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2095252139"/>
      </p:ext>
    </p:extLst>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userDrawn="1">
  <p:cSld name="Single Image 4 - team">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77FEE23-A1F6-4E29-A9EE-8DC9D944C1E4}"/>
              </a:ext>
            </a:extLst>
          </p:cNvPr>
          <p:cNvSpPr>
            <a:spLocks noGrp="1"/>
          </p:cNvSpPr>
          <p:nvPr>
            <p:ph type="pic" sz="quarter" idx="11" hasCustomPrompt="1"/>
          </p:nvPr>
        </p:nvSpPr>
        <p:spPr>
          <a:xfrm>
            <a:off x="345233" y="541176"/>
            <a:ext cx="5029200" cy="5766318"/>
          </a:xfrm>
          <a:prstGeom prst="rect">
            <a:avLst/>
          </a:prstGeom>
          <a:pattFill prst="wdDnDiag">
            <a:fgClr>
              <a:schemeClr val="bg1"/>
            </a:fgClr>
            <a:bgClr>
              <a:schemeClr val="bg1">
                <a:lumMod val="90000"/>
                <a:lumOff val="10000"/>
              </a:schemeClr>
            </a:bgClr>
          </a:pattFill>
          <a:effectLst>
            <a:outerShdw blurRad="254000" algn="ctr" rotWithShape="0">
              <a:prstClr val="black">
                <a:alpha val="20000"/>
              </a:prstClr>
            </a:outerShdw>
          </a:effectLst>
        </p:spPr>
        <p:txBody>
          <a:bodyPr anchor="ctr"/>
          <a:lstStyle>
            <a:lvl1pPr marL="0" indent="0" algn="ctr">
              <a:buNone/>
              <a:defRPr>
                <a:solidFill>
                  <a:schemeClr val="tx1"/>
                </a:solidFill>
              </a:defRPr>
            </a:lvl1pPr>
          </a:lstStyle>
          <a:p>
            <a:r>
              <a:rPr lang="en-MY" dirty="0"/>
              <a:t>Insert your image here</a:t>
            </a:r>
          </a:p>
        </p:txBody>
      </p:sp>
    </p:spTree>
    <p:extLst>
      <p:ext uri="{BB962C8B-B14F-4D97-AF65-F5344CB8AC3E}">
        <p14:creationId xmlns:p14="http://schemas.microsoft.com/office/powerpoint/2010/main" val="25074557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rganization Chart 5">
    <p:spTree>
      <p:nvGrpSpPr>
        <p:cNvPr id="1" name=""/>
        <p:cNvGrpSpPr/>
        <p:nvPr/>
      </p:nvGrpSpPr>
      <p:grpSpPr>
        <a:xfrm>
          <a:off x="0" y="0"/>
          <a:ext cx="0" cy="0"/>
          <a:chOff x="0" y="0"/>
          <a:chExt cx="0" cy="0"/>
        </a:xfrm>
      </p:grpSpPr>
      <p:sp>
        <p:nvSpPr>
          <p:cNvPr id="167" name="Picture Placeholder 8">
            <a:extLst>
              <a:ext uri="{FF2B5EF4-FFF2-40B4-BE49-F238E27FC236}">
                <a16:creationId xmlns:a16="http://schemas.microsoft.com/office/drawing/2014/main" id="{0B4C5BC0-161D-405D-B44A-C359294637A1}"/>
              </a:ext>
            </a:extLst>
          </p:cNvPr>
          <p:cNvSpPr>
            <a:spLocks noGrp="1"/>
          </p:cNvSpPr>
          <p:nvPr>
            <p:ph type="pic" sz="quarter" idx="15" hasCustomPrompt="1"/>
          </p:nvPr>
        </p:nvSpPr>
        <p:spPr>
          <a:xfrm>
            <a:off x="4552655" y="1187880"/>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69" name="Picture Placeholder 8">
            <a:extLst>
              <a:ext uri="{FF2B5EF4-FFF2-40B4-BE49-F238E27FC236}">
                <a16:creationId xmlns:a16="http://schemas.microsoft.com/office/drawing/2014/main" id="{A3C10927-F781-46A0-A099-BB0BBE7D4322}"/>
              </a:ext>
            </a:extLst>
          </p:cNvPr>
          <p:cNvSpPr>
            <a:spLocks noGrp="1"/>
          </p:cNvSpPr>
          <p:nvPr>
            <p:ph type="pic" sz="quarter" idx="16" hasCustomPrompt="1"/>
          </p:nvPr>
        </p:nvSpPr>
        <p:spPr>
          <a:xfrm>
            <a:off x="5638800" y="2925563"/>
            <a:ext cx="914400" cy="9144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solidFill>
              <a:schemeClr val="bg2"/>
            </a:solid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77" name="Picture Placeholder 8">
            <a:extLst>
              <a:ext uri="{FF2B5EF4-FFF2-40B4-BE49-F238E27FC236}">
                <a16:creationId xmlns:a16="http://schemas.microsoft.com/office/drawing/2014/main" id="{2FCA5839-7872-4514-AF2E-791BCBC1BE81}"/>
              </a:ext>
            </a:extLst>
          </p:cNvPr>
          <p:cNvSpPr>
            <a:spLocks noGrp="1"/>
          </p:cNvSpPr>
          <p:nvPr>
            <p:ph type="pic" sz="quarter" idx="23" hasCustomPrompt="1"/>
          </p:nvPr>
        </p:nvSpPr>
        <p:spPr>
          <a:xfrm>
            <a:off x="3358361" y="1001122"/>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78" name="Picture Placeholder 8">
            <a:extLst>
              <a:ext uri="{FF2B5EF4-FFF2-40B4-BE49-F238E27FC236}">
                <a16:creationId xmlns:a16="http://schemas.microsoft.com/office/drawing/2014/main" id="{EFA11C0F-56FF-4A0F-8F11-21844F678FF4}"/>
              </a:ext>
            </a:extLst>
          </p:cNvPr>
          <p:cNvSpPr>
            <a:spLocks noGrp="1"/>
          </p:cNvSpPr>
          <p:nvPr>
            <p:ph type="pic" sz="quarter" idx="24" hasCustomPrompt="1"/>
          </p:nvPr>
        </p:nvSpPr>
        <p:spPr>
          <a:xfrm>
            <a:off x="2280540" y="1427261"/>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79" name="Picture Placeholder 8">
            <a:extLst>
              <a:ext uri="{FF2B5EF4-FFF2-40B4-BE49-F238E27FC236}">
                <a16:creationId xmlns:a16="http://schemas.microsoft.com/office/drawing/2014/main" id="{86428624-FE8E-4FFB-BEBC-710D184D24F5}"/>
              </a:ext>
            </a:extLst>
          </p:cNvPr>
          <p:cNvSpPr>
            <a:spLocks noGrp="1"/>
          </p:cNvSpPr>
          <p:nvPr>
            <p:ph type="pic" sz="quarter" idx="25" hasCustomPrompt="1"/>
          </p:nvPr>
        </p:nvSpPr>
        <p:spPr>
          <a:xfrm>
            <a:off x="1670214" y="2471792"/>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80" name="Picture Placeholder 8">
            <a:extLst>
              <a:ext uri="{FF2B5EF4-FFF2-40B4-BE49-F238E27FC236}">
                <a16:creationId xmlns:a16="http://schemas.microsoft.com/office/drawing/2014/main" id="{6DCD676A-85B1-4C4A-9C2B-74261B5607CF}"/>
              </a:ext>
            </a:extLst>
          </p:cNvPr>
          <p:cNvSpPr>
            <a:spLocks noGrp="1"/>
          </p:cNvSpPr>
          <p:nvPr>
            <p:ph type="pic" sz="quarter" idx="26" hasCustomPrompt="1"/>
          </p:nvPr>
        </p:nvSpPr>
        <p:spPr>
          <a:xfrm>
            <a:off x="1662585" y="3575561"/>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81" name="Picture Placeholder 8">
            <a:extLst>
              <a:ext uri="{FF2B5EF4-FFF2-40B4-BE49-F238E27FC236}">
                <a16:creationId xmlns:a16="http://schemas.microsoft.com/office/drawing/2014/main" id="{DA3808B3-8D43-47DE-A650-F878D4474F92}"/>
              </a:ext>
            </a:extLst>
          </p:cNvPr>
          <p:cNvSpPr>
            <a:spLocks noGrp="1"/>
          </p:cNvSpPr>
          <p:nvPr>
            <p:ph type="pic" sz="quarter" idx="27" hasCustomPrompt="1"/>
          </p:nvPr>
        </p:nvSpPr>
        <p:spPr>
          <a:xfrm>
            <a:off x="2323811" y="4550710"/>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82" name="Picture Placeholder 8">
            <a:extLst>
              <a:ext uri="{FF2B5EF4-FFF2-40B4-BE49-F238E27FC236}">
                <a16:creationId xmlns:a16="http://schemas.microsoft.com/office/drawing/2014/main" id="{59B91156-8CA0-4400-9D36-F89FDB765184}"/>
              </a:ext>
            </a:extLst>
          </p:cNvPr>
          <p:cNvSpPr>
            <a:spLocks noGrp="1"/>
          </p:cNvSpPr>
          <p:nvPr>
            <p:ph type="pic" sz="quarter" idx="28" hasCustomPrompt="1"/>
          </p:nvPr>
        </p:nvSpPr>
        <p:spPr>
          <a:xfrm>
            <a:off x="3446475" y="494355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83" name="Picture Placeholder 8">
            <a:extLst>
              <a:ext uri="{FF2B5EF4-FFF2-40B4-BE49-F238E27FC236}">
                <a16:creationId xmlns:a16="http://schemas.microsoft.com/office/drawing/2014/main" id="{D71CAAF9-AEC2-4F1D-8EAA-1D42436837F1}"/>
              </a:ext>
            </a:extLst>
          </p:cNvPr>
          <p:cNvSpPr>
            <a:spLocks noGrp="1"/>
          </p:cNvSpPr>
          <p:nvPr>
            <p:ph type="pic" sz="quarter" idx="29" hasCustomPrompt="1"/>
          </p:nvPr>
        </p:nvSpPr>
        <p:spPr>
          <a:xfrm>
            <a:off x="4545060" y="475579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84" name="Picture Placeholder 8">
            <a:extLst>
              <a:ext uri="{FF2B5EF4-FFF2-40B4-BE49-F238E27FC236}">
                <a16:creationId xmlns:a16="http://schemas.microsoft.com/office/drawing/2014/main" id="{BD60C6E4-36A9-487E-AD74-F1D75BE2EED1}"/>
              </a:ext>
            </a:extLst>
          </p:cNvPr>
          <p:cNvSpPr>
            <a:spLocks noGrp="1"/>
          </p:cNvSpPr>
          <p:nvPr>
            <p:ph type="pic" sz="quarter" idx="30" hasCustomPrompt="1"/>
          </p:nvPr>
        </p:nvSpPr>
        <p:spPr>
          <a:xfrm>
            <a:off x="4023218" y="3743805"/>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85" name="Picture Placeholder 8">
            <a:extLst>
              <a:ext uri="{FF2B5EF4-FFF2-40B4-BE49-F238E27FC236}">
                <a16:creationId xmlns:a16="http://schemas.microsoft.com/office/drawing/2014/main" id="{6316BD0B-6DC2-4B48-A06A-5F7A0F89FB1A}"/>
              </a:ext>
            </a:extLst>
          </p:cNvPr>
          <p:cNvSpPr>
            <a:spLocks noGrp="1"/>
          </p:cNvSpPr>
          <p:nvPr>
            <p:ph type="pic" sz="quarter" idx="31" hasCustomPrompt="1"/>
          </p:nvPr>
        </p:nvSpPr>
        <p:spPr>
          <a:xfrm>
            <a:off x="2917636" y="3558298"/>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86" name="Picture Placeholder 8">
            <a:extLst>
              <a:ext uri="{FF2B5EF4-FFF2-40B4-BE49-F238E27FC236}">
                <a16:creationId xmlns:a16="http://schemas.microsoft.com/office/drawing/2014/main" id="{D4A16BB5-AD46-495C-8BC7-BEBEEA77BC3E}"/>
              </a:ext>
            </a:extLst>
          </p:cNvPr>
          <p:cNvSpPr>
            <a:spLocks noGrp="1"/>
          </p:cNvSpPr>
          <p:nvPr>
            <p:ph type="pic" sz="quarter" idx="32" hasCustomPrompt="1"/>
          </p:nvPr>
        </p:nvSpPr>
        <p:spPr>
          <a:xfrm>
            <a:off x="2917636" y="2420237"/>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187" name="Picture Placeholder 8">
            <a:extLst>
              <a:ext uri="{FF2B5EF4-FFF2-40B4-BE49-F238E27FC236}">
                <a16:creationId xmlns:a16="http://schemas.microsoft.com/office/drawing/2014/main" id="{90F84B1B-5EF2-4C93-92C0-606B080E4019}"/>
              </a:ext>
            </a:extLst>
          </p:cNvPr>
          <p:cNvSpPr>
            <a:spLocks noGrp="1"/>
          </p:cNvSpPr>
          <p:nvPr>
            <p:ph type="pic" sz="quarter" idx="33" hasCustomPrompt="1"/>
          </p:nvPr>
        </p:nvSpPr>
        <p:spPr>
          <a:xfrm>
            <a:off x="4053495" y="220342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15" name="Picture Placeholder 8">
            <a:extLst>
              <a:ext uri="{FF2B5EF4-FFF2-40B4-BE49-F238E27FC236}">
                <a16:creationId xmlns:a16="http://schemas.microsoft.com/office/drawing/2014/main" id="{4A883598-40F9-4E10-B266-6957BBA82AB1}"/>
              </a:ext>
            </a:extLst>
          </p:cNvPr>
          <p:cNvSpPr>
            <a:spLocks noGrp="1"/>
          </p:cNvSpPr>
          <p:nvPr>
            <p:ph type="pic" sz="quarter" idx="34" hasCustomPrompt="1"/>
          </p:nvPr>
        </p:nvSpPr>
        <p:spPr>
          <a:xfrm>
            <a:off x="6649049" y="1204692"/>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16" name="Picture Placeholder 8">
            <a:extLst>
              <a:ext uri="{FF2B5EF4-FFF2-40B4-BE49-F238E27FC236}">
                <a16:creationId xmlns:a16="http://schemas.microsoft.com/office/drawing/2014/main" id="{3BF05BFD-F662-471D-B251-9D42B382632A}"/>
              </a:ext>
            </a:extLst>
          </p:cNvPr>
          <p:cNvSpPr>
            <a:spLocks noGrp="1"/>
          </p:cNvSpPr>
          <p:nvPr>
            <p:ph type="pic" sz="quarter" idx="35" hasCustomPrompt="1"/>
          </p:nvPr>
        </p:nvSpPr>
        <p:spPr>
          <a:xfrm>
            <a:off x="7792718" y="999666"/>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17" name="Picture Placeholder 8">
            <a:extLst>
              <a:ext uri="{FF2B5EF4-FFF2-40B4-BE49-F238E27FC236}">
                <a16:creationId xmlns:a16="http://schemas.microsoft.com/office/drawing/2014/main" id="{6F9B5C56-8143-4C0D-8734-7081641B2B27}"/>
              </a:ext>
            </a:extLst>
          </p:cNvPr>
          <p:cNvSpPr>
            <a:spLocks noGrp="1"/>
          </p:cNvSpPr>
          <p:nvPr>
            <p:ph type="pic" sz="quarter" idx="36" hasCustomPrompt="1"/>
          </p:nvPr>
        </p:nvSpPr>
        <p:spPr>
          <a:xfrm>
            <a:off x="8903995" y="1442176"/>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18" name="Picture Placeholder 8">
            <a:extLst>
              <a:ext uri="{FF2B5EF4-FFF2-40B4-BE49-F238E27FC236}">
                <a16:creationId xmlns:a16="http://schemas.microsoft.com/office/drawing/2014/main" id="{6D9132E3-8A4D-4821-BEEC-6EBF339D65CB}"/>
              </a:ext>
            </a:extLst>
          </p:cNvPr>
          <p:cNvSpPr>
            <a:spLocks noGrp="1"/>
          </p:cNvSpPr>
          <p:nvPr>
            <p:ph type="pic" sz="quarter" idx="37" hasCustomPrompt="1"/>
          </p:nvPr>
        </p:nvSpPr>
        <p:spPr>
          <a:xfrm>
            <a:off x="9534045" y="2473656"/>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19" name="Picture Placeholder 8">
            <a:extLst>
              <a:ext uri="{FF2B5EF4-FFF2-40B4-BE49-F238E27FC236}">
                <a16:creationId xmlns:a16="http://schemas.microsoft.com/office/drawing/2014/main" id="{6A7F4C01-6C35-4582-B68D-802CC2592156}"/>
              </a:ext>
            </a:extLst>
          </p:cNvPr>
          <p:cNvSpPr>
            <a:spLocks noGrp="1"/>
          </p:cNvSpPr>
          <p:nvPr>
            <p:ph type="pic" sz="quarter" idx="38" hasCustomPrompt="1"/>
          </p:nvPr>
        </p:nvSpPr>
        <p:spPr>
          <a:xfrm>
            <a:off x="9563300" y="3575561"/>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20" name="Picture Placeholder 8">
            <a:extLst>
              <a:ext uri="{FF2B5EF4-FFF2-40B4-BE49-F238E27FC236}">
                <a16:creationId xmlns:a16="http://schemas.microsoft.com/office/drawing/2014/main" id="{9BC0C66E-8EFB-451F-B3F1-C17E8E7DBD29}"/>
              </a:ext>
            </a:extLst>
          </p:cNvPr>
          <p:cNvSpPr>
            <a:spLocks noGrp="1"/>
          </p:cNvSpPr>
          <p:nvPr>
            <p:ph type="pic" sz="quarter" idx="39" hasCustomPrompt="1"/>
          </p:nvPr>
        </p:nvSpPr>
        <p:spPr>
          <a:xfrm>
            <a:off x="8884217" y="4570885"/>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21" name="Picture Placeholder 8">
            <a:extLst>
              <a:ext uri="{FF2B5EF4-FFF2-40B4-BE49-F238E27FC236}">
                <a16:creationId xmlns:a16="http://schemas.microsoft.com/office/drawing/2014/main" id="{5BC5CBF4-87EE-43BE-B645-C7BAA2938F9A}"/>
              </a:ext>
            </a:extLst>
          </p:cNvPr>
          <p:cNvSpPr>
            <a:spLocks noGrp="1"/>
          </p:cNvSpPr>
          <p:nvPr>
            <p:ph type="pic" sz="quarter" idx="40" hasCustomPrompt="1"/>
          </p:nvPr>
        </p:nvSpPr>
        <p:spPr>
          <a:xfrm>
            <a:off x="7761603" y="496733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22" name="Picture Placeholder 8">
            <a:extLst>
              <a:ext uri="{FF2B5EF4-FFF2-40B4-BE49-F238E27FC236}">
                <a16:creationId xmlns:a16="http://schemas.microsoft.com/office/drawing/2014/main" id="{8AEE33F3-F875-46C8-B436-85AF77B6F03F}"/>
              </a:ext>
            </a:extLst>
          </p:cNvPr>
          <p:cNvSpPr>
            <a:spLocks noGrp="1"/>
          </p:cNvSpPr>
          <p:nvPr>
            <p:ph type="pic" sz="quarter" idx="41" hasCustomPrompt="1"/>
          </p:nvPr>
        </p:nvSpPr>
        <p:spPr>
          <a:xfrm>
            <a:off x="6662022" y="4755793"/>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23" name="Picture Placeholder 8">
            <a:extLst>
              <a:ext uri="{FF2B5EF4-FFF2-40B4-BE49-F238E27FC236}">
                <a16:creationId xmlns:a16="http://schemas.microsoft.com/office/drawing/2014/main" id="{4551C2B7-736E-4290-AD09-3979B00AEA5C}"/>
              </a:ext>
            </a:extLst>
          </p:cNvPr>
          <p:cNvSpPr>
            <a:spLocks noGrp="1"/>
          </p:cNvSpPr>
          <p:nvPr>
            <p:ph type="pic" sz="quarter" idx="42" hasCustomPrompt="1"/>
          </p:nvPr>
        </p:nvSpPr>
        <p:spPr>
          <a:xfrm>
            <a:off x="7174699" y="3714679"/>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24" name="Picture Placeholder 8">
            <a:extLst>
              <a:ext uri="{FF2B5EF4-FFF2-40B4-BE49-F238E27FC236}">
                <a16:creationId xmlns:a16="http://schemas.microsoft.com/office/drawing/2014/main" id="{470B5DCB-3499-4690-B98F-908E563759CB}"/>
              </a:ext>
            </a:extLst>
          </p:cNvPr>
          <p:cNvSpPr>
            <a:spLocks noGrp="1"/>
          </p:cNvSpPr>
          <p:nvPr>
            <p:ph type="pic" sz="quarter" idx="43" hasCustomPrompt="1"/>
          </p:nvPr>
        </p:nvSpPr>
        <p:spPr>
          <a:xfrm>
            <a:off x="8297296" y="3554288"/>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25" name="Picture Placeholder 8">
            <a:extLst>
              <a:ext uri="{FF2B5EF4-FFF2-40B4-BE49-F238E27FC236}">
                <a16:creationId xmlns:a16="http://schemas.microsoft.com/office/drawing/2014/main" id="{B7492971-0553-4F18-B156-2309E601A307}"/>
              </a:ext>
            </a:extLst>
          </p:cNvPr>
          <p:cNvSpPr>
            <a:spLocks noGrp="1"/>
          </p:cNvSpPr>
          <p:nvPr>
            <p:ph type="pic" sz="quarter" idx="44" hasCustomPrompt="1"/>
          </p:nvPr>
        </p:nvSpPr>
        <p:spPr>
          <a:xfrm>
            <a:off x="8297302" y="2455861"/>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226" name="Picture Placeholder 8">
            <a:extLst>
              <a:ext uri="{FF2B5EF4-FFF2-40B4-BE49-F238E27FC236}">
                <a16:creationId xmlns:a16="http://schemas.microsoft.com/office/drawing/2014/main" id="{65DCAFA3-E66E-41D0-B9F9-14845E8E7E67}"/>
              </a:ext>
            </a:extLst>
          </p:cNvPr>
          <p:cNvSpPr>
            <a:spLocks noGrp="1"/>
          </p:cNvSpPr>
          <p:nvPr>
            <p:ph type="pic" sz="quarter" idx="45" hasCustomPrompt="1"/>
          </p:nvPr>
        </p:nvSpPr>
        <p:spPr>
          <a:xfrm>
            <a:off x="7153405" y="2226725"/>
            <a:ext cx="957208" cy="957208"/>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Tree>
    <p:extLst>
      <p:ext uri="{BB962C8B-B14F-4D97-AF65-F5344CB8AC3E}">
        <p14:creationId xmlns:p14="http://schemas.microsoft.com/office/powerpoint/2010/main" val="21021112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rganization Chart 6">
    <p:spTree>
      <p:nvGrpSpPr>
        <p:cNvPr id="1" name=""/>
        <p:cNvGrpSpPr/>
        <p:nvPr/>
      </p:nvGrpSpPr>
      <p:grpSpPr>
        <a:xfrm>
          <a:off x="0" y="0"/>
          <a:ext cx="0" cy="0"/>
          <a:chOff x="0" y="0"/>
          <a:chExt cx="0" cy="0"/>
        </a:xfrm>
      </p:grpSpPr>
      <p:sp>
        <p:nvSpPr>
          <p:cNvPr id="33" name="Picture Placeholder 8">
            <a:extLst>
              <a:ext uri="{FF2B5EF4-FFF2-40B4-BE49-F238E27FC236}">
                <a16:creationId xmlns:a16="http://schemas.microsoft.com/office/drawing/2014/main" id="{044D5865-E328-4EBA-A882-4D6E9AF95340}"/>
              </a:ext>
            </a:extLst>
          </p:cNvPr>
          <p:cNvSpPr>
            <a:spLocks noGrp="1"/>
          </p:cNvSpPr>
          <p:nvPr>
            <p:ph type="pic" sz="quarter" idx="16" hasCustomPrompt="1"/>
          </p:nvPr>
        </p:nvSpPr>
        <p:spPr>
          <a:xfrm>
            <a:off x="5181600" y="2286964"/>
            <a:ext cx="1828800" cy="182880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4" name="Picture Placeholder 8">
            <a:extLst>
              <a:ext uri="{FF2B5EF4-FFF2-40B4-BE49-F238E27FC236}">
                <a16:creationId xmlns:a16="http://schemas.microsoft.com/office/drawing/2014/main" id="{E8C130C9-0D03-4956-B952-6B7AE1EBB75B}"/>
              </a:ext>
            </a:extLst>
          </p:cNvPr>
          <p:cNvSpPr>
            <a:spLocks noGrp="1"/>
          </p:cNvSpPr>
          <p:nvPr>
            <p:ph type="pic" sz="quarter" idx="17" hasCustomPrompt="1"/>
          </p:nvPr>
        </p:nvSpPr>
        <p:spPr>
          <a:xfrm>
            <a:off x="7718198" y="2561284"/>
            <a:ext cx="1280160" cy="12801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
        <p:nvSpPr>
          <p:cNvPr id="35" name="Picture Placeholder 8">
            <a:extLst>
              <a:ext uri="{FF2B5EF4-FFF2-40B4-BE49-F238E27FC236}">
                <a16:creationId xmlns:a16="http://schemas.microsoft.com/office/drawing/2014/main" id="{41D987BD-6224-4583-9A01-262F00509256}"/>
              </a:ext>
            </a:extLst>
          </p:cNvPr>
          <p:cNvSpPr>
            <a:spLocks noGrp="1"/>
          </p:cNvSpPr>
          <p:nvPr>
            <p:ph type="pic" sz="quarter" idx="18" hasCustomPrompt="1"/>
          </p:nvPr>
        </p:nvSpPr>
        <p:spPr>
          <a:xfrm>
            <a:off x="3185970" y="2561284"/>
            <a:ext cx="1280160" cy="1280160"/>
          </a:xfrm>
          <a:custGeom>
            <a:avLst/>
            <a:gdLst>
              <a:gd name="connsiteX0" fmla="*/ 1159555 w 2319110"/>
              <a:gd name="connsiteY0" fmla="*/ 0 h 2319110"/>
              <a:gd name="connsiteX1" fmla="*/ 2319110 w 2319110"/>
              <a:gd name="connsiteY1" fmla="*/ 1159555 h 2319110"/>
              <a:gd name="connsiteX2" fmla="*/ 1159555 w 2319110"/>
              <a:gd name="connsiteY2" fmla="*/ 2319110 h 2319110"/>
              <a:gd name="connsiteX3" fmla="*/ 0 w 2319110"/>
              <a:gd name="connsiteY3" fmla="*/ 1159555 h 2319110"/>
              <a:gd name="connsiteX4" fmla="*/ 1159555 w 2319110"/>
              <a:gd name="connsiteY4" fmla="*/ 0 h 23191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9110" h="2319110">
                <a:moveTo>
                  <a:pt x="1159555" y="0"/>
                </a:moveTo>
                <a:cubicBezTo>
                  <a:pt x="1799960" y="0"/>
                  <a:pt x="2319110" y="519150"/>
                  <a:pt x="2319110" y="1159555"/>
                </a:cubicBezTo>
                <a:cubicBezTo>
                  <a:pt x="2319110" y="1799960"/>
                  <a:pt x="1799960" y="2319110"/>
                  <a:pt x="1159555" y="2319110"/>
                </a:cubicBezTo>
                <a:cubicBezTo>
                  <a:pt x="519150" y="2319110"/>
                  <a:pt x="0" y="1799960"/>
                  <a:pt x="0" y="1159555"/>
                </a:cubicBezTo>
                <a:cubicBezTo>
                  <a:pt x="0" y="519150"/>
                  <a:pt x="519150" y="0"/>
                  <a:pt x="1159555" y="0"/>
                </a:cubicBezTo>
                <a:close/>
              </a:path>
            </a:pathLst>
          </a:custGeom>
          <a:pattFill prst="wdDnDiag">
            <a:fgClr>
              <a:schemeClr val="bg1">
                <a:lumMod val="90000"/>
                <a:lumOff val="10000"/>
              </a:schemeClr>
            </a:fgClr>
            <a:bgClr>
              <a:schemeClr val="bg1"/>
            </a:bgClr>
          </a:pattFill>
          <a:ln w="63500">
            <a:noFill/>
          </a:ln>
          <a:effectLst/>
        </p:spPr>
        <p:txBody>
          <a:bodyPr wrap="square" anchor="ctr">
            <a:noAutofit/>
          </a:bodyPr>
          <a:lstStyle>
            <a:lvl1pPr marL="0" indent="0" algn="ctr">
              <a:buNone/>
              <a:defRPr sz="1800">
                <a:solidFill>
                  <a:schemeClr val="tx1"/>
                </a:solidFill>
                <a:latin typeface="Arial" panose="020B0604020202020204" pitchFamily="34" charset="0"/>
              </a:defRPr>
            </a:lvl1pPr>
          </a:lstStyle>
          <a:p>
            <a:r>
              <a:rPr lang="en-MY" dirty="0"/>
              <a:t>Image</a:t>
            </a:r>
          </a:p>
        </p:txBody>
      </p:sp>
    </p:spTree>
    <p:extLst>
      <p:ext uri="{BB962C8B-B14F-4D97-AF65-F5344CB8AC3E}">
        <p14:creationId xmlns:p14="http://schemas.microsoft.com/office/powerpoint/2010/main" val="30559682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rganization Chart 7">
    <p:spTree>
      <p:nvGrpSpPr>
        <p:cNvPr id="1" name=""/>
        <p:cNvGrpSpPr/>
        <p:nvPr/>
      </p:nvGrpSpPr>
      <p:grpSpPr>
        <a:xfrm>
          <a:off x="0" y="0"/>
          <a:ext cx="0" cy="0"/>
          <a:chOff x="0" y="0"/>
          <a:chExt cx="0" cy="0"/>
        </a:xfrm>
      </p:grpSpPr>
    </p:spTree>
    <p:extLst>
      <p:ext uri="{BB962C8B-B14F-4D97-AF65-F5344CB8AC3E}">
        <p14:creationId xmlns:p14="http://schemas.microsoft.com/office/powerpoint/2010/main" val="7649189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 images with text">
    <p:spTree>
      <p:nvGrpSpPr>
        <p:cNvPr id="1" name=""/>
        <p:cNvGrpSpPr/>
        <p:nvPr/>
      </p:nvGrpSpPr>
      <p:grpSpPr>
        <a:xfrm>
          <a:off x="0" y="0"/>
          <a:ext cx="0" cy="0"/>
          <a:chOff x="0" y="0"/>
          <a:chExt cx="0" cy="0"/>
        </a:xfrm>
      </p:grpSpPr>
      <p:sp>
        <p:nvSpPr>
          <p:cNvPr id="18" name="Picture Placeholder 8">
            <a:extLst>
              <a:ext uri="{FF2B5EF4-FFF2-40B4-BE49-F238E27FC236}">
                <a16:creationId xmlns:a16="http://schemas.microsoft.com/office/drawing/2014/main" id="{6B399F20-7C1F-46F7-984A-DA150D319A0E}"/>
              </a:ext>
            </a:extLst>
          </p:cNvPr>
          <p:cNvSpPr>
            <a:spLocks noGrp="1"/>
          </p:cNvSpPr>
          <p:nvPr>
            <p:ph type="pic" sz="quarter" idx="10" hasCustomPrompt="1"/>
          </p:nvPr>
        </p:nvSpPr>
        <p:spPr>
          <a:xfrm>
            <a:off x="608407" y="345967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
        <p:nvSpPr>
          <p:cNvPr id="19" name="Picture Placeholder 8">
            <a:extLst>
              <a:ext uri="{FF2B5EF4-FFF2-40B4-BE49-F238E27FC236}">
                <a16:creationId xmlns:a16="http://schemas.microsoft.com/office/drawing/2014/main" id="{D4DC8B00-8E7D-4B36-B790-44162359D93D}"/>
              </a:ext>
            </a:extLst>
          </p:cNvPr>
          <p:cNvSpPr>
            <a:spLocks noGrp="1"/>
          </p:cNvSpPr>
          <p:nvPr>
            <p:ph type="pic" sz="quarter" idx="11" hasCustomPrompt="1"/>
          </p:nvPr>
        </p:nvSpPr>
        <p:spPr>
          <a:xfrm>
            <a:off x="4267200" y="62503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
        <p:nvSpPr>
          <p:cNvPr id="20" name="Picture Placeholder 8">
            <a:extLst>
              <a:ext uri="{FF2B5EF4-FFF2-40B4-BE49-F238E27FC236}">
                <a16:creationId xmlns:a16="http://schemas.microsoft.com/office/drawing/2014/main" id="{C5C828A6-2BC3-4A33-895E-282CE088EC74}"/>
              </a:ext>
            </a:extLst>
          </p:cNvPr>
          <p:cNvSpPr>
            <a:spLocks noGrp="1"/>
          </p:cNvSpPr>
          <p:nvPr>
            <p:ph type="pic" sz="quarter" idx="12" hasCustomPrompt="1"/>
          </p:nvPr>
        </p:nvSpPr>
        <p:spPr>
          <a:xfrm>
            <a:off x="7925993" y="345967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8349862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 images with text 2">
    <p:spTree>
      <p:nvGrpSpPr>
        <p:cNvPr id="1" name=""/>
        <p:cNvGrpSpPr/>
        <p:nvPr/>
      </p:nvGrpSpPr>
      <p:grpSpPr>
        <a:xfrm>
          <a:off x="0" y="0"/>
          <a:ext cx="0" cy="0"/>
          <a:chOff x="0" y="0"/>
          <a:chExt cx="0" cy="0"/>
        </a:xfrm>
      </p:grpSpPr>
      <p:sp>
        <p:nvSpPr>
          <p:cNvPr id="18" name="Picture Placeholder 8">
            <a:extLst>
              <a:ext uri="{FF2B5EF4-FFF2-40B4-BE49-F238E27FC236}">
                <a16:creationId xmlns:a16="http://schemas.microsoft.com/office/drawing/2014/main" id="{6B399F20-7C1F-46F7-984A-DA150D319A0E}"/>
              </a:ext>
            </a:extLst>
          </p:cNvPr>
          <p:cNvSpPr>
            <a:spLocks noGrp="1"/>
          </p:cNvSpPr>
          <p:nvPr>
            <p:ph type="pic" sz="quarter" idx="10" hasCustomPrompt="1"/>
          </p:nvPr>
        </p:nvSpPr>
        <p:spPr>
          <a:xfrm>
            <a:off x="608407" y="62503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
        <p:nvSpPr>
          <p:cNvPr id="19" name="Picture Placeholder 8">
            <a:extLst>
              <a:ext uri="{FF2B5EF4-FFF2-40B4-BE49-F238E27FC236}">
                <a16:creationId xmlns:a16="http://schemas.microsoft.com/office/drawing/2014/main" id="{D4DC8B00-8E7D-4B36-B790-44162359D93D}"/>
              </a:ext>
            </a:extLst>
          </p:cNvPr>
          <p:cNvSpPr>
            <a:spLocks noGrp="1"/>
          </p:cNvSpPr>
          <p:nvPr>
            <p:ph type="pic" sz="quarter" idx="11" hasCustomPrompt="1"/>
          </p:nvPr>
        </p:nvSpPr>
        <p:spPr>
          <a:xfrm>
            <a:off x="4267200" y="345967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
        <p:nvSpPr>
          <p:cNvPr id="20" name="Picture Placeholder 8">
            <a:extLst>
              <a:ext uri="{FF2B5EF4-FFF2-40B4-BE49-F238E27FC236}">
                <a16:creationId xmlns:a16="http://schemas.microsoft.com/office/drawing/2014/main" id="{C5C828A6-2BC3-4A33-895E-282CE088EC74}"/>
              </a:ext>
            </a:extLst>
          </p:cNvPr>
          <p:cNvSpPr>
            <a:spLocks noGrp="1"/>
          </p:cNvSpPr>
          <p:nvPr>
            <p:ph type="pic" sz="quarter" idx="12" hasCustomPrompt="1"/>
          </p:nvPr>
        </p:nvSpPr>
        <p:spPr>
          <a:xfrm>
            <a:off x="7925993" y="625031"/>
            <a:ext cx="3657600" cy="283464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385020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age with Images">
    <p:spTree>
      <p:nvGrpSpPr>
        <p:cNvPr id="1" name=""/>
        <p:cNvGrpSpPr/>
        <p:nvPr/>
      </p:nvGrpSpPr>
      <p:grpSpPr>
        <a:xfrm>
          <a:off x="0" y="0"/>
          <a:ext cx="0" cy="0"/>
          <a:chOff x="0" y="0"/>
          <a:chExt cx="0" cy="0"/>
        </a:xfrm>
      </p:grpSpPr>
      <p:sp>
        <p:nvSpPr>
          <p:cNvPr id="16" name="Picture Placeholder 14">
            <a:extLst>
              <a:ext uri="{FF2B5EF4-FFF2-40B4-BE49-F238E27FC236}">
                <a16:creationId xmlns:a16="http://schemas.microsoft.com/office/drawing/2014/main" id="{09E1089C-DA26-4567-80E3-FC02DE8DC887}"/>
              </a:ext>
            </a:extLst>
          </p:cNvPr>
          <p:cNvSpPr>
            <a:spLocks noGrp="1"/>
          </p:cNvSpPr>
          <p:nvPr>
            <p:ph type="pic" sz="quarter" idx="11" hasCustomPrompt="1"/>
          </p:nvPr>
        </p:nvSpPr>
        <p:spPr>
          <a:xfrm>
            <a:off x="8199164" y="1038253"/>
            <a:ext cx="1581444" cy="1650542"/>
          </a:xfrm>
          <a:prstGeom prst="ellipse">
            <a:avLst/>
          </a:prstGeom>
          <a:pattFill prst="wdDnDiag">
            <a:fgClr>
              <a:schemeClr val="bg1">
                <a:lumMod val="90000"/>
                <a:lumOff val="10000"/>
              </a:schemeClr>
            </a:fgClr>
            <a:bgClr>
              <a:schemeClr val="bg1"/>
            </a:bgClr>
          </a:pattFill>
        </p:spPr>
        <p:txBody>
          <a:bodyPr anchor="ctr"/>
          <a:lstStyle>
            <a:lvl1pPr algn="ctr">
              <a:buNone/>
              <a:defRPr lang="en-US" sz="1000" dirty="0">
                <a:latin typeface="Arial" panose="020B0604020202020204" pitchFamily="34" charset="0"/>
              </a:defRPr>
            </a:lvl1pPr>
          </a:lstStyle>
          <a:p>
            <a:r>
              <a:rPr lang="en-US" dirty="0"/>
              <a:t>Insert your image here</a:t>
            </a:r>
          </a:p>
        </p:txBody>
      </p:sp>
      <p:sp>
        <p:nvSpPr>
          <p:cNvPr id="18" name="Picture Placeholder 14">
            <a:extLst>
              <a:ext uri="{FF2B5EF4-FFF2-40B4-BE49-F238E27FC236}">
                <a16:creationId xmlns:a16="http://schemas.microsoft.com/office/drawing/2014/main" id="{D308920F-1571-4BFA-8936-87C3E7108F3A}"/>
              </a:ext>
            </a:extLst>
          </p:cNvPr>
          <p:cNvSpPr>
            <a:spLocks noGrp="1"/>
          </p:cNvSpPr>
          <p:nvPr>
            <p:ph type="pic" sz="quarter" idx="13" hasCustomPrompt="1"/>
          </p:nvPr>
        </p:nvSpPr>
        <p:spPr>
          <a:xfrm>
            <a:off x="8750438" y="3084471"/>
            <a:ext cx="4127410" cy="4127002"/>
          </a:xfrm>
          <a:prstGeom prst="ellipse">
            <a:avLst/>
          </a:prstGeom>
          <a:pattFill prst="wdDnDiag">
            <a:fgClr>
              <a:schemeClr val="bg1">
                <a:lumMod val="90000"/>
                <a:lumOff val="10000"/>
              </a:schemeClr>
            </a:fgClr>
            <a:bgClr>
              <a:schemeClr val="bg1"/>
            </a:bgClr>
          </a:pattFill>
          <a:effectLst>
            <a:softEdge rad="127000"/>
          </a:effectLst>
        </p:spPr>
        <p:txBody>
          <a:bodyPr anchor="ctr"/>
          <a:lstStyle>
            <a:lvl1pPr algn="ctr">
              <a:buNone/>
              <a:defRPr lang="en-US" sz="1400" dirty="0">
                <a:latin typeface="Arial" panose="020B0604020202020204" pitchFamily="34" charset="0"/>
              </a:defRPr>
            </a:lvl1pPr>
          </a:lstStyle>
          <a:p>
            <a:r>
              <a:rPr lang="en-US" dirty="0"/>
              <a:t>Insert your image here</a:t>
            </a:r>
          </a:p>
        </p:txBody>
      </p:sp>
      <p:sp>
        <p:nvSpPr>
          <p:cNvPr id="20" name="Picture Placeholder 14">
            <a:extLst>
              <a:ext uri="{FF2B5EF4-FFF2-40B4-BE49-F238E27FC236}">
                <a16:creationId xmlns:a16="http://schemas.microsoft.com/office/drawing/2014/main" id="{34212EE7-C5F0-498F-BF8A-EB115A480E7E}"/>
              </a:ext>
            </a:extLst>
          </p:cNvPr>
          <p:cNvSpPr>
            <a:spLocks noGrp="1"/>
          </p:cNvSpPr>
          <p:nvPr>
            <p:ph type="pic" sz="quarter" idx="15"/>
          </p:nvPr>
        </p:nvSpPr>
        <p:spPr>
          <a:xfrm>
            <a:off x="4587240" y="5266481"/>
            <a:ext cx="3017520" cy="3017520"/>
          </a:xfrm>
          <a:prstGeom prst="ellipse">
            <a:avLst/>
          </a:prstGeom>
          <a:pattFill prst="wdDnDiag">
            <a:fgClr>
              <a:schemeClr val="bg1">
                <a:lumMod val="90000"/>
                <a:lumOff val="10000"/>
              </a:schemeClr>
            </a:fgClr>
            <a:bgClr>
              <a:schemeClr val="bg1"/>
            </a:bgClr>
          </a:pattFill>
          <a:effectLst>
            <a:softEdge rad="31750"/>
          </a:effectLst>
        </p:spPr>
        <p:txBody>
          <a:bodyPr anchor="ctr"/>
          <a:lstStyle>
            <a:lvl1pPr algn="ctr">
              <a:buNone/>
              <a:defRPr lang="en-US" sz="900" dirty="0">
                <a:latin typeface="Arial" panose="020B0604020202020204" pitchFamily="34" charset="0"/>
              </a:defRPr>
            </a:lvl1pPr>
          </a:lstStyle>
          <a:p>
            <a:endParaRPr lang="en-US" dirty="0"/>
          </a:p>
        </p:txBody>
      </p:sp>
      <p:sp>
        <p:nvSpPr>
          <p:cNvPr id="19" name="Picture Placeholder 14">
            <a:extLst>
              <a:ext uri="{FF2B5EF4-FFF2-40B4-BE49-F238E27FC236}">
                <a16:creationId xmlns:a16="http://schemas.microsoft.com/office/drawing/2014/main" id="{2576C70C-F0B4-4643-9156-5D60A30A9FF5}"/>
              </a:ext>
            </a:extLst>
          </p:cNvPr>
          <p:cNvSpPr>
            <a:spLocks noGrp="1"/>
          </p:cNvSpPr>
          <p:nvPr>
            <p:ph type="pic" sz="quarter" idx="14" hasCustomPrompt="1"/>
          </p:nvPr>
        </p:nvSpPr>
        <p:spPr>
          <a:xfrm>
            <a:off x="3698587" y="4572001"/>
            <a:ext cx="798488" cy="833376"/>
          </a:xfrm>
          <a:prstGeom prst="ellipse">
            <a:avLst/>
          </a:prstGeom>
          <a:pattFill prst="wdDnDiag">
            <a:fgClr>
              <a:schemeClr val="bg1">
                <a:lumMod val="90000"/>
                <a:lumOff val="10000"/>
              </a:schemeClr>
            </a:fgClr>
            <a:bgClr>
              <a:schemeClr val="bg1"/>
            </a:bgClr>
          </a:pattFill>
          <a:effectLst>
            <a:softEdge rad="12700"/>
          </a:effectLst>
        </p:spPr>
        <p:txBody>
          <a:bodyPr anchor="ctr"/>
          <a:lstStyle>
            <a:lvl1pPr algn="ctr">
              <a:buNone/>
              <a:defRPr lang="en-US" sz="800" dirty="0">
                <a:latin typeface="Arial" panose="020B0604020202020204" pitchFamily="34" charset="0"/>
              </a:defRPr>
            </a:lvl1pPr>
          </a:lstStyle>
          <a:p>
            <a:r>
              <a:rPr lang="en-US" dirty="0"/>
              <a:t>image</a:t>
            </a:r>
          </a:p>
        </p:txBody>
      </p:sp>
      <p:sp>
        <p:nvSpPr>
          <p:cNvPr id="15" name="Picture Placeholder 14">
            <a:extLst>
              <a:ext uri="{FF2B5EF4-FFF2-40B4-BE49-F238E27FC236}">
                <a16:creationId xmlns:a16="http://schemas.microsoft.com/office/drawing/2014/main" id="{FDF1C4E8-111B-43EC-9F80-56359575A31D}"/>
              </a:ext>
            </a:extLst>
          </p:cNvPr>
          <p:cNvSpPr>
            <a:spLocks noGrp="1"/>
          </p:cNvSpPr>
          <p:nvPr>
            <p:ph type="pic" sz="quarter" idx="10" hasCustomPrompt="1"/>
          </p:nvPr>
        </p:nvSpPr>
        <p:spPr>
          <a:xfrm>
            <a:off x="2307503" y="132178"/>
            <a:ext cx="2468446" cy="2468880"/>
          </a:xfrm>
          <a:prstGeom prst="ellipse">
            <a:avLst/>
          </a:prstGeom>
          <a:pattFill prst="wdDnDiag">
            <a:fgClr>
              <a:schemeClr val="bg1">
                <a:lumMod val="90000"/>
                <a:lumOff val="10000"/>
              </a:schemeClr>
            </a:fgClr>
            <a:bgClr>
              <a:schemeClr val="bg1"/>
            </a:bgClr>
          </a:pattFill>
          <a:effectLst>
            <a:softEdge rad="31750"/>
          </a:effectLst>
        </p:spPr>
        <p:txBody>
          <a:bodyPr anchor="ctr"/>
          <a:lstStyle>
            <a:lvl1pPr algn="ctr">
              <a:buNone/>
              <a:defRPr lang="en-US" sz="900" dirty="0">
                <a:latin typeface="Arial" panose="020B0604020202020204" pitchFamily="34" charset="0"/>
              </a:defRPr>
            </a:lvl1pPr>
          </a:lstStyle>
          <a:p>
            <a:r>
              <a:rPr lang="en-US" dirty="0"/>
              <a:t>Insert your image here</a:t>
            </a:r>
          </a:p>
        </p:txBody>
      </p:sp>
      <p:sp>
        <p:nvSpPr>
          <p:cNvPr id="17" name="Picture Placeholder 14">
            <a:extLst>
              <a:ext uri="{FF2B5EF4-FFF2-40B4-BE49-F238E27FC236}">
                <a16:creationId xmlns:a16="http://schemas.microsoft.com/office/drawing/2014/main" id="{5AACFAFF-6652-4B72-9E5F-407C35BA97D8}"/>
              </a:ext>
            </a:extLst>
          </p:cNvPr>
          <p:cNvSpPr>
            <a:spLocks noGrp="1"/>
          </p:cNvSpPr>
          <p:nvPr>
            <p:ph type="pic" sz="quarter" idx="12" hasCustomPrompt="1"/>
          </p:nvPr>
        </p:nvSpPr>
        <p:spPr>
          <a:xfrm>
            <a:off x="571352" y="3136292"/>
            <a:ext cx="2011680" cy="2011680"/>
          </a:xfrm>
          <a:prstGeom prst="ellipse">
            <a:avLst/>
          </a:prstGeom>
          <a:pattFill prst="wdDnDiag">
            <a:fgClr>
              <a:schemeClr val="bg1">
                <a:lumMod val="90000"/>
                <a:lumOff val="10000"/>
              </a:schemeClr>
            </a:fgClr>
            <a:bgClr>
              <a:schemeClr val="bg1"/>
            </a:bgClr>
          </a:pattFill>
        </p:spPr>
        <p:txBody>
          <a:bodyPr anchor="ctr"/>
          <a:lstStyle>
            <a:lvl1pPr algn="ctr">
              <a:buNone/>
              <a:defRPr lang="en-US" sz="1400" dirty="0">
                <a:latin typeface="Arial" panose="020B0604020202020204" pitchFamily="34" charset="0"/>
              </a:defRPr>
            </a:lvl1pPr>
          </a:lstStyle>
          <a:p>
            <a:r>
              <a:rPr lang="en-US" dirty="0"/>
              <a:t>Insert your image here</a:t>
            </a:r>
          </a:p>
        </p:txBody>
      </p:sp>
      <p:sp>
        <p:nvSpPr>
          <p:cNvPr id="21" name="Picture Placeholder 14">
            <a:extLst>
              <a:ext uri="{FF2B5EF4-FFF2-40B4-BE49-F238E27FC236}">
                <a16:creationId xmlns:a16="http://schemas.microsoft.com/office/drawing/2014/main" id="{9D6ED562-01CE-46BE-834B-7F5B1A54B282}"/>
              </a:ext>
            </a:extLst>
          </p:cNvPr>
          <p:cNvSpPr>
            <a:spLocks noGrp="1"/>
          </p:cNvSpPr>
          <p:nvPr>
            <p:ph type="pic" sz="quarter" idx="16" hasCustomPrompt="1"/>
          </p:nvPr>
        </p:nvSpPr>
        <p:spPr>
          <a:xfrm>
            <a:off x="6096000" y="1637001"/>
            <a:ext cx="641684" cy="669720"/>
          </a:xfrm>
          <a:prstGeom prst="ellipse">
            <a:avLst/>
          </a:prstGeom>
          <a:pattFill prst="wdDnDiag">
            <a:fgClr>
              <a:schemeClr val="bg1">
                <a:lumMod val="90000"/>
                <a:lumOff val="10000"/>
              </a:schemeClr>
            </a:fgClr>
            <a:bgClr>
              <a:schemeClr val="bg1"/>
            </a:bgClr>
          </a:pattFill>
          <a:effectLst>
            <a:softEdge rad="31750"/>
          </a:effectLst>
        </p:spPr>
        <p:txBody>
          <a:bodyPr anchor="ctr"/>
          <a:lstStyle>
            <a:lvl1pPr algn="ctr">
              <a:buNone/>
              <a:defRPr lang="en-US" sz="700" dirty="0">
                <a:latin typeface="Arial" panose="020B0604020202020204" pitchFamily="34" charset="0"/>
              </a:defRPr>
            </a:lvl1pPr>
          </a:lstStyle>
          <a:p>
            <a:r>
              <a:rPr lang="en-US" dirty="0"/>
              <a:t>image</a:t>
            </a:r>
          </a:p>
        </p:txBody>
      </p:sp>
      <p:sp>
        <p:nvSpPr>
          <p:cNvPr id="22" name="Picture Placeholder 14">
            <a:extLst>
              <a:ext uri="{FF2B5EF4-FFF2-40B4-BE49-F238E27FC236}">
                <a16:creationId xmlns:a16="http://schemas.microsoft.com/office/drawing/2014/main" id="{BB382753-1A75-400D-BAD8-40ED8917F6C0}"/>
              </a:ext>
            </a:extLst>
          </p:cNvPr>
          <p:cNvSpPr>
            <a:spLocks noGrp="1"/>
          </p:cNvSpPr>
          <p:nvPr>
            <p:ph type="pic" sz="quarter" idx="17" hasCustomPrompt="1"/>
          </p:nvPr>
        </p:nvSpPr>
        <p:spPr>
          <a:xfrm>
            <a:off x="204339" y="1302141"/>
            <a:ext cx="641684" cy="669720"/>
          </a:xfrm>
          <a:prstGeom prst="ellipse">
            <a:avLst/>
          </a:prstGeom>
          <a:pattFill prst="wdDnDiag">
            <a:fgClr>
              <a:schemeClr val="bg1">
                <a:lumMod val="90000"/>
                <a:lumOff val="10000"/>
              </a:schemeClr>
            </a:fgClr>
            <a:bgClr>
              <a:schemeClr val="bg1"/>
            </a:bgClr>
          </a:pattFill>
          <a:effectLst>
            <a:softEdge rad="63500"/>
          </a:effectLst>
        </p:spPr>
        <p:txBody>
          <a:bodyPr anchor="ctr"/>
          <a:lstStyle>
            <a:lvl1pPr algn="ctr">
              <a:buNone/>
              <a:defRPr lang="en-US" sz="500" dirty="0">
                <a:latin typeface="Arial" panose="020B0604020202020204" pitchFamily="34" charset="0"/>
              </a:defRPr>
            </a:lvl1pPr>
          </a:lstStyle>
          <a:p>
            <a:r>
              <a:rPr lang="en-US" dirty="0"/>
              <a:t>image</a:t>
            </a:r>
          </a:p>
        </p:txBody>
      </p:sp>
    </p:spTree>
    <p:extLst>
      <p:ext uri="{BB962C8B-B14F-4D97-AF65-F5344CB8AC3E}">
        <p14:creationId xmlns:p14="http://schemas.microsoft.com/office/powerpoint/2010/main" val="20831361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 4 images">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EEADD8A4-B769-4D8A-9278-A71EC01C4C87}"/>
              </a:ext>
            </a:extLst>
          </p:cNvPr>
          <p:cNvSpPr>
            <a:spLocks noGrp="1"/>
          </p:cNvSpPr>
          <p:nvPr>
            <p:ph type="pic" sz="quarter" idx="10" hasCustomPrompt="1"/>
          </p:nvPr>
        </p:nvSpPr>
        <p:spPr>
          <a:xfrm>
            <a:off x="0" y="0"/>
            <a:ext cx="3054096" cy="6858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1</a:t>
            </a:r>
          </a:p>
        </p:txBody>
      </p:sp>
    </p:spTree>
    <p:extLst>
      <p:ext uri="{BB962C8B-B14F-4D97-AF65-F5344CB8AC3E}">
        <p14:creationId xmlns:p14="http://schemas.microsoft.com/office/powerpoint/2010/main" val="41264846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 4 images">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4E63CE1-9C33-4246-BBF7-5AB1147C2188}"/>
              </a:ext>
            </a:extLst>
          </p:cNvPr>
          <p:cNvSpPr>
            <a:spLocks noGrp="1"/>
          </p:cNvSpPr>
          <p:nvPr>
            <p:ph type="pic" sz="quarter" idx="10" hasCustomPrompt="1"/>
          </p:nvPr>
        </p:nvSpPr>
        <p:spPr>
          <a:xfrm>
            <a:off x="3054096" y="0"/>
            <a:ext cx="3054096" cy="6858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2</a:t>
            </a:r>
          </a:p>
        </p:txBody>
      </p:sp>
    </p:spTree>
    <p:extLst>
      <p:ext uri="{BB962C8B-B14F-4D97-AF65-F5344CB8AC3E}">
        <p14:creationId xmlns:p14="http://schemas.microsoft.com/office/powerpoint/2010/main" val="28374734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 4 images">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6769D50F-9678-42EA-A10A-87EDA49577C7}"/>
              </a:ext>
            </a:extLst>
          </p:cNvPr>
          <p:cNvSpPr>
            <a:spLocks noGrp="1"/>
          </p:cNvSpPr>
          <p:nvPr>
            <p:ph type="pic" sz="quarter" idx="10" hasCustomPrompt="1"/>
          </p:nvPr>
        </p:nvSpPr>
        <p:spPr>
          <a:xfrm>
            <a:off x="6108192" y="0"/>
            <a:ext cx="3054096" cy="6858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3</a:t>
            </a:r>
          </a:p>
        </p:txBody>
      </p:sp>
    </p:spTree>
    <p:extLst>
      <p:ext uri="{BB962C8B-B14F-4D97-AF65-F5344CB8AC3E}">
        <p14:creationId xmlns:p14="http://schemas.microsoft.com/office/powerpoint/2010/main" val="19545804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 4 images">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B6F21E6F-DBA5-44F3-B07B-220A96805C8B}"/>
              </a:ext>
            </a:extLst>
          </p:cNvPr>
          <p:cNvSpPr>
            <a:spLocks noGrp="1"/>
          </p:cNvSpPr>
          <p:nvPr>
            <p:ph type="pic" sz="quarter" idx="10" hasCustomPrompt="1"/>
          </p:nvPr>
        </p:nvSpPr>
        <p:spPr>
          <a:xfrm>
            <a:off x="9162288" y="0"/>
            <a:ext cx="3054096" cy="6858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4</a:t>
            </a:r>
          </a:p>
        </p:txBody>
      </p:sp>
    </p:spTree>
    <p:extLst>
      <p:ext uri="{BB962C8B-B14F-4D97-AF65-F5344CB8AC3E}">
        <p14:creationId xmlns:p14="http://schemas.microsoft.com/office/powerpoint/2010/main" val="7910062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 images - 1">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44E795CB-3F02-4EFB-9CF7-D0B14483C2D0}"/>
              </a:ext>
            </a:extLst>
          </p:cNvPr>
          <p:cNvSpPr>
            <a:spLocks noGrp="1"/>
          </p:cNvSpPr>
          <p:nvPr>
            <p:ph type="pic" sz="quarter" idx="10" hasCustomPrompt="1"/>
          </p:nvPr>
        </p:nvSpPr>
        <p:spPr>
          <a:xfrm>
            <a:off x="6120384" y="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
        <p:nvSpPr>
          <p:cNvPr id="11" name="Picture Placeholder 8">
            <a:extLst>
              <a:ext uri="{FF2B5EF4-FFF2-40B4-BE49-F238E27FC236}">
                <a16:creationId xmlns:a16="http://schemas.microsoft.com/office/drawing/2014/main" id="{60AAFA2F-71C9-400C-8723-C36AC4DF6AF5}"/>
              </a:ext>
            </a:extLst>
          </p:cNvPr>
          <p:cNvSpPr>
            <a:spLocks noGrp="1"/>
          </p:cNvSpPr>
          <p:nvPr>
            <p:ph type="pic" sz="quarter" idx="11" hasCustomPrompt="1"/>
          </p:nvPr>
        </p:nvSpPr>
        <p:spPr>
          <a:xfrm>
            <a:off x="-1" y="2286000"/>
            <a:ext cx="6120385" cy="2286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
        <p:nvSpPr>
          <p:cNvPr id="12" name="Picture Placeholder 8">
            <a:extLst>
              <a:ext uri="{FF2B5EF4-FFF2-40B4-BE49-F238E27FC236}">
                <a16:creationId xmlns:a16="http://schemas.microsoft.com/office/drawing/2014/main" id="{38A557DE-D5DD-4FA4-B87C-8A5DDFF73DDA}"/>
              </a:ext>
            </a:extLst>
          </p:cNvPr>
          <p:cNvSpPr>
            <a:spLocks noGrp="1"/>
          </p:cNvSpPr>
          <p:nvPr>
            <p:ph type="pic" sz="quarter" idx="12" hasCustomPrompt="1"/>
          </p:nvPr>
        </p:nvSpPr>
        <p:spPr>
          <a:xfrm>
            <a:off x="6120384" y="457200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761802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 images - 2">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44E795CB-3F02-4EFB-9CF7-D0B14483C2D0}"/>
              </a:ext>
            </a:extLst>
          </p:cNvPr>
          <p:cNvSpPr>
            <a:spLocks noGrp="1"/>
          </p:cNvSpPr>
          <p:nvPr>
            <p:ph type="pic" sz="quarter" idx="10" hasCustomPrompt="1"/>
          </p:nvPr>
        </p:nvSpPr>
        <p:spPr>
          <a:xfrm>
            <a:off x="0" y="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
        <p:nvSpPr>
          <p:cNvPr id="11" name="Picture Placeholder 8">
            <a:extLst>
              <a:ext uri="{FF2B5EF4-FFF2-40B4-BE49-F238E27FC236}">
                <a16:creationId xmlns:a16="http://schemas.microsoft.com/office/drawing/2014/main" id="{60AAFA2F-71C9-400C-8723-C36AC4DF6AF5}"/>
              </a:ext>
            </a:extLst>
          </p:cNvPr>
          <p:cNvSpPr>
            <a:spLocks noGrp="1"/>
          </p:cNvSpPr>
          <p:nvPr>
            <p:ph type="pic" sz="quarter" idx="11" hasCustomPrompt="1"/>
          </p:nvPr>
        </p:nvSpPr>
        <p:spPr>
          <a:xfrm>
            <a:off x="6096000" y="228600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
        <p:nvSpPr>
          <p:cNvPr id="12" name="Picture Placeholder 8">
            <a:extLst>
              <a:ext uri="{FF2B5EF4-FFF2-40B4-BE49-F238E27FC236}">
                <a16:creationId xmlns:a16="http://schemas.microsoft.com/office/drawing/2014/main" id="{38A557DE-D5DD-4FA4-B87C-8A5DDFF73DDA}"/>
              </a:ext>
            </a:extLst>
          </p:cNvPr>
          <p:cNvSpPr>
            <a:spLocks noGrp="1"/>
          </p:cNvSpPr>
          <p:nvPr>
            <p:ph type="pic" sz="quarter" idx="12" hasCustomPrompt="1"/>
          </p:nvPr>
        </p:nvSpPr>
        <p:spPr>
          <a:xfrm>
            <a:off x="0" y="4572000"/>
            <a:ext cx="6096000" cy="2286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39046702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Images 12">
    <p:spTree>
      <p:nvGrpSpPr>
        <p:cNvPr id="1" name=""/>
        <p:cNvGrpSpPr/>
        <p:nvPr/>
      </p:nvGrpSpPr>
      <p:grpSpPr>
        <a:xfrm>
          <a:off x="0" y="0"/>
          <a:ext cx="0" cy="0"/>
          <a:chOff x="0" y="0"/>
          <a:chExt cx="0" cy="0"/>
        </a:xfrm>
      </p:grpSpPr>
      <p:sp>
        <p:nvSpPr>
          <p:cNvPr id="35" name="Picture Placeholder 8">
            <a:extLst>
              <a:ext uri="{FF2B5EF4-FFF2-40B4-BE49-F238E27FC236}">
                <a16:creationId xmlns:a16="http://schemas.microsoft.com/office/drawing/2014/main" id="{A07FE811-3899-4933-8BDA-247CEB65A534}"/>
              </a:ext>
            </a:extLst>
          </p:cNvPr>
          <p:cNvSpPr>
            <a:spLocks noGrp="1"/>
          </p:cNvSpPr>
          <p:nvPr>
            <p:ph type="pic" sz="quarter" idx="10" hasCustomPrompt="1"/>
          </p:nvPr>
        </p:nvSpPr>
        <p:spPr>
          <a:xfrm>
            <a:off x="92597" y="105913"/>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37" name="Picture Placeholder 8">
            <a:extLst>
              <a:ext uri="{FF2B5EF4-FFF2-40B4-BE49-F238E27FC236}">
                <a16:creationId xmlns:a16="http://schemas.microsoft.com/office/drawing/2014/main" id="{82D90691-24DF-4E32-9FDC-47A7AEF3AAD0}"/>
              </a:ext>
            </a:extLst>
          </p:cNvPr>
          <p:cNvSpPr>
            <a:spLocks noGrp="1"/>
          </p:cNvSpPr>
          <p:nvPr>
            <p:ph type="pic" sz="quarter" idx="12" hasCustomPrompt="1"/>
          </p:nvPr>
        </p:nvSpPr>
        <p:spPr>
          <a:xfrm>
            <a:off x="4928751" y="105913"/>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38" name="Picture Placeholder 8">
            <a:extLst>
              <a:ext uri="{FF2B5EF4-FFF2-40B4-BE49-F238E27FC236}">
                <a16:creationId xmlns:a16="http://schemas.microsoft.com/office/drawing/2014/main" id="{A75AF2CC-BD8C-4192-B345-D290DFBC1431}"/>
              </a:ext>
            </a:extLst>
          </p:cNvPr>
          <p:cNvSpPr>
            <a:spLocks noGrp="1"/>
          </p:cNvSpPr>
          <p:nvPr>
            <p:ph type="pic" sz="quarter" idx="13" hasCustomPrompt="1"/>
          </p:nvPr>
        </p:nvSpPr>
        <p:spPr>
          <a:xfrm>
            <a:off x="7346828" y="105913"/>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39" name="Picture Placeholder 8">
            <a:extLst>
              <a:ext uri="{FF2B5EF4-FFF2-40B4-BE49-F238E27FC236}">
                <a16:creationId xmlns:a16="http://schemas.microsoft.com/office/drawing/2014/main" id="{77847559-78FC-40D0-8B35-1D5B2FF75B18}"/>
              </a:ext>
            </a:extLst>
          </p:cNvPr>
          <p:cNvSpPr>
            <a:spLocks noGrp="1"/>
          </p:cNvSpPr>
          <p:nvPr>
            <p:ph type="pic" sz="quarter" idx="14" hasCustomPrompt="1"/>
          </p:nvPr>
        </p:nvSpPr>
        <p:spPr>
          <a:xfrm>
            <a:off x="9764905" y="105913"/>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40" name="Picture Placeholder 8">
            <a:extLst>
              <a:ext uri="{FF2B5EF4-FFF2-40B4-BE49-F238E27FC236}">
                <a16:creationId xmlns:a16="http://schemas.microsoft.com/office/drawing/2014/main" id="{E22E7396-7BA7-4BB0-B445-4F1DFCA150D5}"/>
              </a:ext>
            </a:extLst>
          </p:cNvPr>
          <p:cNvSpPr>
            <a:spLocks noGrp="1"/>
          </p:cNvSpPr>
          <p:nvPr>
            <p:ph type="pic" sz="quarter" idx="15" hasCustomPrompt="1"/>
          </p:nvPr>
        </p:nvSpPr>
        <p:spPr>
          <a:xfrm>
            <a:off x="92597" y="2359152"/>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41" name="Picture Placeholder 8">
            <a:extLst>
              <a:ext uri="{FF2B5EF4-FFF2-40B4-BE49-F238E27FC236}">
                <a16:creationId xmlns:a16="http://schemas.microsoft.com/office/drawing/2014/main" id="{1D0C9FFC-2493-4D2B-8980-624D63B91B83}"/>
              </a:ext>
            </a:extLst>
          </p:cNvPr>
          <p:cNvSpPr>
            <a:spLocks noGrp="1"/>
          </p:cNvSpPr>
          <p:nvPr>
            <p:ph type="pic" sz="quarter" idx="16" hasCustomPrompt="1"/>
          </p:nvPr>
        </p:nvSpPr>
        <p:spPr>
          <a:xfrm>
            <a:off x="2510674" y="2359152"/>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43" name="Picture Placeholder 8">
            <a:extLst>
              <a:ext uri="{FF2B5EF4-FFF2-40B4-BE49-F238E27FC236}">
                <a16:creationId xmlns:a16="http://schemas.microsoft.com/office/drawing/2014/main" id="{BB272A9B-F15E-4387-A5C7-3165E3F18B28}"/>
              </a:ext>
            </a:extLst>
          </p:cNvPr>
          <p:cNvSpPr>
            <a:spLocks noGrp="1"/>
          </p:cNvSpPr>
          <p:nvPr>
            <p:ph type="pic" sz="quarter" idx="18" hasCustomPrompt="1"/>
          </p:nvPr>
        </p:nvSpPr>
        <p:spPr>
          <a:xfrm>
            <a:off x="7346828" y="2359152"/>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44" name="Picture Placeholder 8">
            <a:extLst>
              <a:ext uri="{FF2B5EF4-FFF2-40B4-BE49-F238E27FC236}">
                <a16:creationId xmlns:a16="http://schemas.microsoft.com/office/drawing/2014/main" id="{20F8B96F-AA47-4A79-BE24-11BAB9B30436}"/>
              </a:ext>
            </a:extLst>
          </p:cNvPr>
          <p:cNvSpPr>
            <a:spLocks noGrp="1"/>
          </p:cNvSpPr>
          <p:nvPr>
            <p:ph type="pic" sz="quarter" idx="19" hasCustomPrompt="1"/>
          </p:nvPr>
        </p:nvSpPr>
        <p:spPr>
          <a:xfrm>
            <a:off x="9764905" y="2359152"/>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45" name="Picture Placeholder 8">
            <a:extLst>
              <a:ext uri="{FF2B5EF4-FFF2-40B4-BE49-F238E27FC236}">
                <a16:creationId xmlns:a16="http://schemas.microsoft.com/office/drawing/2014/main" id="{221C2B63-0D84-4402-8E47-CDBB431CF83F}"/>
              </a:ext>
            </a:extLst>
          </p:cNvPr>
          <p:cNvSpPr>
            <a:spLocks noGrp="1"/>
          </p:cNvSpPr>
          <p:nvPr>
            <p:ph type="pic" sz="quarter" idx="20" hasCustomPrompt="1"/>
          </p:nvPr>
        </p:nvSpPr>
        <p:spPr>
          <a:xfrm>
            <a:off x="92597" y="4612391"/>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46" name="Picture Placeholder 8">
            <a:extLst>
              <a:ext uri="{FF2B5EF4-FFF2-40B4-BE49-F238E27FC236}">
                <a16:creationId xmlns:a16="http://schemas.microsoft.com/office/drawing/2014/main" id="{0904C7AF-1D52-43D4-AA91-6517173892BF}"/>
              </a:ext>
            </a:extLst>
          </p:cNvPr>
          <p:cNvSpPr>
            <a:spLocks noGrp="1"/>
          </p:cNvSpPr>
          <p:nvPr>
            <p:ph type="pic" sz="quarter" idx="21" hasCustomPrompt="1"/>
          </p:nvPr>
        </p:nvSpPr>
        <p:spPr>
          <a:xfrm>
            <a:off x="2510674" y="4612391"/>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47" name="Picture Placeholder 8">
            <a:extLst>
              <a:ext uri="{FF2B5EF4-FFF2-40B4-BE49-F238E27FC236}">
                <a16:creationId xmlns:a16="http://schemas.microsoft.com/office/drawing/2014/main" id="{17C69FF0-197B-4869-85CD-B16E044D58BC}"/>
              </a:ext>
            </a:extLst>
          </p:cNvPr>
          <p:cNvSpPr>
            <a:spLocks noGrp="1"/>
          </p:cNvSpPr>
          <p:nvPr>
            <p:ph type="pic" sz="quarter" idx="22" hasCustomPrompt="1"/>
          </p:nvPr>
        </p:nvSpPr>
        <p:spPr>
          <a:xfrm>
            <a:off x="4928751" y="4612391"/>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
        <p:nvSpPr>
          <p:cNvPr id="49" name="Picture Placeholder 8">
            <a:extLst>
              <a:ext uri="{FF2B5EF4-FFF2-40B4-BE49-F238E27FC236}">
                <a16:creationId xmlns:a16="http://schemas.microsoft.com/office/drawing/2014/main" id="{A9A2E652-BE71-48F6-ACE3-B6F152A0C265}"/>
              </a:ext>
            </a:extLst>
          </p:cNvPr>
          <p:cNvSpPr>
            <a:spLocks noGrp="1"/>
          </p:cNvSpPr>
          <p:nvPr>
            <p:ph type="pic" sz="quarter" idx="24" hasCustomPrompt="1"/>
          </p:nvPr>
        </p:nvSpPr>
        <p:spPr>
          <a:xfrm>
            <a:off x="9764905" y="4612391"/>
            <a:ext cx="2295144" cy="2139696"/>
          </a:xfrm>
          <a:prstGeom prst="rect">
            <a:avLst/>
          </a:prstGeom>
          <a:pattFill prst="wdDnDiag">
            <a:fgClr>
              <a:schemeClr val="bg1">
                <a:lumMod val="90000"/>
                <a:lumOff val="10000"/>
              </a:schemeClr>
            </a:fgClr>
            <a:bgClr>
              <a:schemeClr val="bg1"/>
            </a:bgClr>
          </a:pattFill>
          <a:ln>
            <a:noFill/>
          </a:ln>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298094257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Image Slideshow 1">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12B9569-A117-474D-B0B5-E54FA4A8A5E2}"/>
              </a:ext>
            </a:extLst>
          </p:cNvPr>
          <p:cNvSpPr>
            <a:spLocks noGrp="1"/>
          </p:cNvSpPr>
          <p:nvPr>
            <p:ph type="pic" sz="quarter" idx="10" hasCustomPrompt="1"/>
          </p:nvPr>
        </p:nvSpPr>
        <p:spPr>
          <a:xfrm>
            <a:off x="1041721"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1</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4" name="Picture Placeholder 4">
            <a:extLst>
              <a:ext uri="{FF2B5EF4-FFF2-40B4-BE49-F238E27FC236}">
                <a16:creationId xmlns:a16="http://schemas.microsoft.com/office/drawing/2014/main" id="{A2067C6C-2076-4AD2-A525-049E26929611}"/>
              </a:ext>
            </a:extLst>
          </p:cNvPr>
          <p:cNvSpPr>
            <a:spLocks noGrp="1"/>
          </p:cNvSpPr>
          <p:nvPr>
            <p:ph type="pic" sz="quarter" idx="11" hasCustomPrompt="1"/>
          </p:nvPr>
        </p:nvSpPr>
        <p:spPr>
          <a:xfrm>
            <a:off x="12222480"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2</a:t>
            </a:r>
          </a:p>
        </p:txBody>
      </p:sp>
      <p:sp>
        <p:nvSpPr>
          <p:cNvPr id="16" name="Picture Placeholder 4">
            <a:extLst>
              <a:ext uri="{FF2B5EF4-FFF2-40B4-BE49-F238E27FC236}">
                <a16:creationId xmlns:a16="http://schemas.microsoft.com/office/drawing/2014/main" id="{2B707FA2-AD19-454E-8ACA-EF536892BC8C}"/>
              </a:ext>
            </a:extLst>
          </p:cNvPr>
          <p:cNvSpPr>
            <a:spLocks noGrp="1"/>
          </p:cNvSpPr>
          <p:nvPr>
            <p:ph type="pic" sz="quarter" idx="12" hasCustomPrompt="1"/>
          </p:nvPr>
        </p:nvSpPr>
        <p:spPr>
          <a:xfrm>
            <a:off x="23342279"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3</a:t>
            </a:r>
          </a:p>
        </p:txBody>
      </p:sp>
      <p:sp>
        <p:nvSpPr>
          <p:cNvPr id="18" name="Picture Placeholder 4">
            <a:extLst>
              <a:ext uri="{FF2B5EF4-FFF2-40B4-BE49-F238E27FC236}">
                <a16:creationId xmlns:a16="http://schemas.microsoft.com/office/drawing/2014/main" id="{EB5E6BAD-358A-4A58-8757-291459B2B6B0}"/>
              </a:ext>
            </a:extLst>
          </p:cNvPr>
          <p:cNvSpPr>
            <a:spLocks noGrp="1"/>
          </p:cNvSpPr>
          <p:nvPr>
            <p:ph type="pic" sz="quarter" idx="13" hasCustomPrompt="1"/>
          </p:nvPr>
        </p:nvSpPr>
        <p:spPr>
          <a:xfrm>
            <a:off x="34492558"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4</a:t>
            </a:r>
          </a:p>
        </p:txBody>
      </p:sp>
    </p:spTree>
    <p:extLst>
      <p:ext uri="{BB962C8B-B14F-4D97-AF65-F5344CB8AC3E}">
        <p14:creationId xmlns:p14="http://schemas.microsoft.com/office/powerpoint/2010/main" val="42582213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Image Slideshow 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12B9569-A117-474D-B0B5-E54FA4A8A5E2}"/>
              </a:ext>
            </a:extLst>
          </p:cNvPr>
          <p:cNvSpPr>
            <a:spLocks noGrp="1"/>
          </p:cNvSpPr>
          <p:nvPr>
            <p:ph type="pic" sz="quarter" idx="10" hasCustomPrompt="1"/>
          </p:nvPr>
        </p:nvSpPr>
        <p:spPr>
          <a:xfrm>
            <a:off x="-10104120"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1</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4" name="Picture Placeholder 4">
            <a:extLst>
              <a:ext uri="{FF2B5EF4-FFF2-40B4-BE49-F238E27FC236}">
                <a16:creationId xmlns:a16="http://schemas.microsoft.com/office/drawing/2014/main" id="{A2067C6C-2076-4AD2-A525-049E26929611}"/>
              </a:ext>
            </a:extLst>
          </p:cNvPr>
          <p:cNvSpPr>
            <a:spLocks noGrp="1"/>
          </p:cNvSpPr>
          <p:nvPr>
            <p:ph type="pic" sz="quarter" idx="11" hasCustomPrompt="1"/>
          </p:nvPr>
        </p:nvSpPr>
        <p:spPr>
          <a:xfrm>
            <a:off x="1046159"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2</a:t>
            </a:r>
          </a:p>
        </p:txBody>
      </p:sp>
      <p:sp>
        <p:nvSpPr>
          <p:cNvPr id="16" name="Picture Placeholder 4">
            <a:extLst>
              <a:ext uri="{FF2B5EF4-FFF2-40B4-BE49-F238E27FC236}">
                <a16:creationId xmlns:a16="http://schemas.microsoft.com/office/drawing/2014/main" id="{2B707FA2-AD19-454E-8ACA-EF536892BC8C}"/>
              </a:ext>
            </a:extLst>
          </p:cNvPr>
          <p:cNvSpPr>
            <a:spLocks noGrp="1"/>
          </p:cNvSpPr>
          <p:nvPr>
            <p:ph type="pic" sz="quarter" idx="12" hasCustomPrompt="1"/>
          </p:nvPr>
        </p:nvSpPr>
        <p:spPr>
          <a:xfrm>
            <a:off x="12237078"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3</a:t>
            </a:r>
          </a:p>
        </p:txBody>
      </p:sp>
      <p:sp>
        <p:nvSpPr>
          <p:cNvPr id="18" name="Picture Placeholder 4">
            <a:extLst>
              <a:ext uri="{FF2B5EF4-FFF2-40B4-BE49-F238E27FC236}">
                <a16:creationId xmlns:a16="http://schemas.microsoft.com/office/drawing/2014/main" id="{EB5E6BAD-358A-4A58-8757-291459B2B6B0}"/>
              </a:ext>
            </a:extLst>
          </p:cNvPr>
          <p:cNvSpPr>
            <a:spLocks noGrp="1"/>
          </p:cNvSpPr>
          <p:nvPr>
            <p:ph type="pic" sz="quarter" idx="13" hasCustomPrompt="1"/>
          </p:nvPr>
        </p:nvSpPr>
        <p:spPr>
          <a:xfrm>
            <a:off x="23346717"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4</a:t>
            </a:r>
          </a:p>
        </p:txBody>
      </p:sp>
    </p:spTree>
    <p:extLst>
      <p:ext uri="{BB962C8B-B14F-4D97-AF65-F5344CB8AC3E}">
        <p14:creationId xmlns:p14="http://schemas.microsoft.com/office/powerpoint/2010/main" val="163831970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mage Slideshow 3">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12B9569-A117-474D-B0B5-E54FA4A8A5E2}"/>
              </a:ext>
            </a:extLst>
          </p:cNvPr>
          <p:cNvSpPr>
            <a:spLocks noGrp="1"/>
          </p:cNvSpPr>
          <p:nvPr>
            <p:ph type="pic" sz="quarter" idx="10" hasCustomPrompt="1"/>
          </p:nvPr>
        </p:nvSpPr>
        <p:spPr>
          <a:xfrm>
            <a:off x="-21277845"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1</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4" name="Picture Placeholder 4">
            <a:extLst>
              <a:ext uri="{FF2B5EF4-FFF2-40B4-BE49-F238E27FC236}">
                <a16:creationId xmlns:a16="http://schemas.microsoft.com/office/drawing/2014/main" id="{A2067C6C-2076-4AD2-A525-049E26929611}"/>
              </a:ext>
            </a:extLst>
          </p:cNvPr>
          <p:cNvSpPr>
            <a:spLocks noGrp="1"/>
          </p:cNvSpPr>
          <p:nvPr>
            <p:ph type="pic" sz="quarter" idx="11" hasCustomPrompt="1"/>
          </p:nvPr>
        </p:nvSpPr>
        <p:spPr>
          <a:xfrm>
            <a:off x="-10127566"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2</a:t>
            </a:r>
          </a:p>
        </p:txBody>
      </p:sp>
      <p:sp>
        <p:nvSpPr>
          <p:cNvPr id="16" name="Picture Placeholder 4">
            <a:extLst>
              <a:ext uri="{FF2B5EF4-FFF2-40B4-BE49-F238E27FC236}">
                <a16:creationId xmlns:a16="http://schemas.microsoft.com/office/drawing/2014/main" id="{2B707FA2-AD19-454E-8ACA-EF536892BC8C}"/>
              </a:ext>
            </a:extLst>
          </p:cNvPr>
          <p:cNvSpPr>
            <a:spLocks noGrp="1"/>
          </p:cNvSpPr>
          <p:nvPr>
            <p:ph type="pic" sz="quarter" idx="12" hasCustomPrompt="1"/>
          </p:nvPr>
        </p:nvSpPr>
        <p:spPr>
          <a:xfrm>
            <a:off x="1022713"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3</a:t>
            </a:r>
          </a:p>
        </p:txBody>
      </p:sp>
      <p:sp>
        <p:nvSpPr>
          <p:cNvPr id="18" name="Picture Placeholder 4">
            <a:extLst>
              <a:ext uri="{FF2B5EF4-FFF2-40B4-BE49-F238E27FC236}">
                <a16:creationId xmlns:a16="http://schemas.microsoft.com/office/drawing/2014/main" id="{EB5E6BAD-358A-4A58-8757-291459B2B6B0}"/>
              </a:ext>
            </a:extLst>
          </p:cNvPr>
          <p:cNvSpPr>
            <a:spLocks noGrp="1"/>
          </p:cNvSpPr>
          <p:nvPr>
            <p:ph type="pic" sz="quarter" idx="13" hasCustomPrompt="1"/>
          </p:nvPr>
        </p:nvSpPr>
        <p:spPr>
          <a:xfrm>
            <a:off x="12254272"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4</a:t>
            </a:r>
          </a:p>
        </p:txBody>
      </p:sp>
    </p:spTree>
    <p:extLst>
      <p:ext uri="{BB962C8B-B14F-4D97-AF65-F5344CB8AC3E}">
        <p14:creationId xmlns:p14="http://schemas.microsoft.com/office/powerpoint/2010/main" val="2433257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P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26CC7A50-9125-422E-BB9C-AB1644207021}"/>
              </a:ext>
            </a:extLst>
          </p:cNvPr>
          <p:cNvSpPr>
            <a:spLocks noGrp="1"/>
          </p:cNvSpPr>
          <p:nvPr>
            <p:ph type="pic" sz="quarter" idx="10"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1009566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mage Slideshow 4">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12B9569-A117-474D-B0B5-E54FA4A8A5E2}"/>
              </a:ext>
            </a:extLst>
          </p:cNvPr>
          <p:cNvSpPr>
            <a:spLocks noGrp="1"/>
          </p:cNvSpPr>
          <p:nvPr>
            <p:ph type="pic" sz="quarter" idx="10" hasCustomPrompt="1"/>
          </p:nvPr>
        </p:nvSpPr>
        <p:spPr>
          <a:xfrm>
            <a:off x="-32425069"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1</a:t>
            </a:r>
          </a:p>
        </p:txBody>
      </p:sp>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4" name="Picture Placeholder 4">
            <a:extLst>
              <a:ext uri="{FF2B5EF4-FFF2-40B4-BE49-F238E27FC236}">
                <a16:creationId xmlns:a16="http://schemas.microsoft.com/office/drawing/2014/main" id="{A2067C6C-2076-4AD2-A525-049E26929611}"/>
              </a:ext>
            </a:extLst>
          </p:cNvPr>
          <p:cNvSpPr>
            <a:spLocks noGrp="1"/>
          </p:cNvSpPr>
          <p:nvPr>
            <p:ph type="pic" sz="quarter" idx="11" hasCustomPrompt="1"/>
          </p:nvPr>
        </p:nvSpPr>
        <p:spPr>
          <a:xfrm>
            <a:off x="-21274790"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2</a:t>
            </a:r>
          </a:p>
        </p:txBody>
      </p:sp>
      <p:sp>
        <p:nvSpPr>
          <p:cNvPr id="16" name="Picture Placeholder 4">
            <a:extLst>
              <a:ext uri="{FF2B5EF4-FFF2-40B4-BE49-F238E27FC236}">
                <a16:creationId xmlns:a16="http://schemas.microsoft.com/office/drawing/2014/main" id="{2B707FA2-AD19-454E-8ACA-EF536892BC8C}"/>
              </a:ext>
            </a:extLst>
          </p:cNvPr>
          <p:cNvSpPr>
            <a:spLocks noGrp="1"/>
          </p:cNvSpPr>
          <p:nvPr>
            <p:ph type="pic" sz="quarter" idx="12" hasCustomPrompt="1"/>
          </p:nvPr>
        </p:nvSpPr>
        <p:spPr>
          <a:xfrm>
            <a:off x="-10124511"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3</a:t>
            </a:r>
          </a:p>
        </p:txBody>
      </p:sp>
      <p:sp>
        <p:nvSpPr>
          <p:cNvPr id="18" name="Picture Placeholder 4">
            <a:extLst>
              <a:ext uri="{FF2B5EF4-FFF2-40B4-BE49-F238E27FC236}">
                <a16:creationId xmlns:a16="http://schemas.microsoft.com/office/drawing/2014/main" id="{EB5E6BAD-358A-4A58-8757-291459B2B6B0}"/>
              </a:ext>
            </a:extLst>
          </p:cNvPr>
          <p:cNvSpPr>
            <a:spLocks noGrp="1"/>
          </p:cNvSpPr>
          <p:nvPr>
            <p:ph type="pic" sz="quarter" idx="13" hasCustomPrompt="1"/>
          </p:nvPr>
        </p:nvSpPr>
        <p:spPr>
          <a:xfrm>
            <a:off x="1025768" y="1557689"/>
            <a:ext cx="10104120" cy="406908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Image 4</a:t>
            </a:r>
          </a:p>
        </p:txBody>
      </p:sp>
    </p:spTree>
    <p:extLst>
      <p:ext uri="{BB962C8B-B14F-4D97-AF65-F5344CB8AC3E}">
        <p14:creationId xmlns:p14="http://schemas.microsoft.com/office/powerpoint/2010/main" val="38385215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s 1">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49BA652E-8DCB-411C-BDCC-2A28B7A37C8C}"/>
              </a:ext>
            </a:extLst>
          </p:cNvPr>
          <p:cNvSpPr>
            <a:spLocks noGrp="1"/>
          </p:cNvSpPr>
          <p:nvPr>
            <p:ph type="pic" sz="quarter" idx="10" hasCustomPrompt="1"/>
          </p:nvPr>
        </p:nvSpPr>
        <p:spPr>
          <a:xfrm>
            <a:off x="1900177" y="1076325"/>
            <a:ext cx="4572000" cy="4572000"/>
          </a:xfrm>
          <a:prstGeom prst="ellipse">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34006132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s 2">
    <p:spTree>
      <p:nvGrpSpPr>
        <p:cNvPr id="1" name=""/>
        <p:cNvGrpSpPr/>
        <p:nvPr/>
      </p:nvGrpSpPr>
      <p:grpSpPr>
        <a:xfrm>
          <a:off x="0" y="0"/>
          <a:ext cx="0" cy="0"/>
          <a:chOff x="0" y="0"/>
          <a:chExt cx="0" cy="0"/>
        </a:xfrm>
      </p:grpSpPr>
      <p:sp>
        <p:nvSpPr>
          <p:cNvPr id="10" name="Picture Placeholder 13">
            <a:extLst>
              <a:ext uri="{FF2B5EF4-FFF2-40B4-BE49-F238E27FC236}">
                <a16:creationId xmlns:a16="http://schemas.microsoft.com/office/drawing/2014/main" id="{612E3448-F2EF-451E-8014-86C006CB70CD}"/>
              </a:ext>
            </a:extLst>
          </p:cNvPr>
          <p:cNvSpPr>
            <a:spLocks noGrp="1"/>
          </p:cNvSpPr>
          <p:nvPr>
            <p:ph type="pic" sz="quarter" idx="10" hasCustomPrompt="1"/>
          </p:nvPr>
        </p:nvSpPr>
        <p:spPr>
          <a:xfrm>
            <a:off x="5482137" y="4343866"/>
            <a:ext cx="1216152" cy="1216152"/>
          </a:xfrm>
          <a:prstGeom prst="ellipse">
            <a:avLst/>
          </a:prstGeom>
          <a:pattFill prst="wdDnDiag">
            <a:fgClr>
              <a:schemeClr val="bg1">
                <a:lumMod val="90000"/>
                <a:lumOff val="10000"/>
              </a:schemeClr>
            </a:fgClr>
            <a:bgClr>
              <a:schemeClr val="bg1"/>
            </a:bgClr>
          </a:pattFill>
          <a:ln w="63500">
            <a:solidFill>
              <a:schemeClr val="accent1"/>
            </a:solidFill>
          </a:ln>
        </p:spPr>
        <p:txBody>
          <a:bodyPr anchor="ctr"/>
          <a:lstStyle>
            <a:lvl1pPr algn="ctr">
              <a:buNone/>
              <a:defRPr sz="1600">
                <a:latin typeface="Arial" panose="020B0604020202020204" pitchFamily="34" charset="0"/>
              </a:defRPr>
            </a:lvl1pPr>
          </a:lstStyle>
          <a:p>
            <a:r>
              <a:rPr lang="en-US" dirty="0"/>
              <a:t>image</a:t>
            </a:r>
          </a:p>
        </p:txBody>
      </p:sp>
    </p:spTree>
    <p:extLst>
      <p:ext uri="{BB962C8B-B14F-4D97-AF65-F5344CB8AC3E}">
        <p14:creationId xmlns:p14="http://schemas.microsoft.com/office/powerpoint/2010/main" val="42124542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s 3">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B5671677-28D2-48BB-A020-FECB56CA25A5}"/>
              </a:ext>
            </a:extLst>
          </p:cNvPr>
          <p:cNvSpPr>
            <a:spLocks noGrp="1"/>
          </p:cNvSpPr>
          <p:nvPr>
            <p:ph type="pic" sz="quarter" idx="13"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296530796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s 4">
    <p:spTree>
      <p:nvGrpSpPr>
        <p:cNvPr id="1" name=""/>
        <p:cNvGrpSpPr/>
        <p:nvPr/>
      </p:nvGrpSpPr>
      <p:grpSpPr>
        <a:xfrm>
          <a:off x="0" y="0"/>
          <a:ext cx="0" cy="0"/>
          <a:chOff x="0" y="0"/>
          <a:chExt cx="0" cy="0"/>
        </a:xfrm>
      </p:grpSpPr>
      <p:sp>
        <p:nvSpPr>
          <p:cNvPr id="5" name="Picture Placeholder 13">
            <a:extLst>
              <a:ext uri="{FF2B5EF4-FFF2-40B4-BE49-F238E27FC236}">
                <a16:creationId xmlns:a16="http://schemas.microsoft.com/office/drawing/2014/main" id="{95106253-7B8B-487B-A3B6-10B45F3CCF4D}"/>
              </a:ext>
            </a:extLst>
          </p:cNvPr>
          <p:cNvSpPr>
            <a:spLocks noGrp="1"/>
          </p:cNvSpPr>
          <p:nvPr>
            <p:ph type="pic" sz="quarter" idx="10" hasCustomPrompt="1"/>
          </p:nvPr>
        </p:nvSpPr>
        <p:spPr>
          <a:xfrm>
            <a:off x="1905000" y="1950334"/>
            <a:ext cx="2743200" cy="2743200"/>
          </a:xfrm>
          <a:prstGeom prst="ellipse">
            <a:avLst/>
          </a:prstGeom>
          <a:pattFill prst="wdDnDiag">
            <a:fgClr>
              <a:schemeClr val="bg1">
                <a:lumMod val="90000"/>
                <a:lumOff val="10000"/>
              </a:schemeClr>
            </a:fgClr>
            <a:bgClr>
              <a:schemeClr val="bg1"/>
            </a:bgClr>
          </a:pattFill>
          <a:ln w="127000">
            <a:solidFill>
              <a:schemeClr val="bg1"/>
            </a:solidFill>
          </a:ln>
        </p:spPr>
        <p:txBody>
          <a:bodyPr anchor="ctr"/>
          <a:lstStyle>
            <a:lvl1pPr algn="ctr">
              <a:buNone/>
              <a:defRPr sz="1600">
                <a:latin typeface="Arial" panose="020B0604020202020204" pitchFamily="34" charset="0"/>
              </a:defRPr>
            </a:lvl1pPr>
          </a:lstStyle>
          <a:p>
            <a:r>
              <a:rPr lang="en-US" dirty="0"/>
              <a:t>image</a:t>
            </a:r>
          </a:p>
        </p:txBody>
      </p:sp>
    </p:spTree>
    <p:extLst>
      <p:ext uri="{BB962C8B-B14F-4D97-AF65-F5344CB8AC3E}">
        <p14:creationId xmlns:p14="http://schemas.microsoft.com/office/powerpoint/2010/main" val="311120220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s 5">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C407F8FC-B8EA-4353-B23A-7B6DEE78F41A}"/>
              </a:ext>
            </a:extLst>
          </p:cNvPr>
          <p:cNvSpPr>
            <a:spLocks noGrp="1"/>
          </p:cNvSpPr>
          <p:nvPr>
            <p:ph type="pic" sz="quarter" idx="13" hasCustomPrompt="1"/>
          </p:nvPr>
        </p:nvSpPr>
        <p:spPr>
          <a:xfrm>
            <a:off x="0" y="0"/>
            <a:ext cx="3310358" cy="6858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264183500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s 6">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C407F8FC-B8EA-4353-B23A-7B6DEE78F41A}"/>
              </a:ext>
            </a:extLst>
          </p:cNvPr>
          <p:cNvSpPr>
            <a:spLocks noGrp="1"/>
          </p:cNvSpPr>
          <p:nvPr>
            <p:ph type="pic" sz="quarter" idx="13"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16006952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page - Timelin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235006571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asic page - Timelin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728070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page 2 - Image Timelin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4657725" y="2695575"/>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6" name="Picture Placeholder 4">
            <a:extLst>
              <a:ext uri="{FF2B5EF4-FFF2-40B4-BE49-F238E27FC236}">
                <a16:creationId xmlns:a16="http://schemas.microsoft.com/office/drawing/2014/main" id="{C7F13A08-E9ED-4281-B741-77C0AC79596E}"/>
              </a:ext>
            </a:extLst>
          </p:cNvPr>
          <p:cNvSpPr>
            <a:spLocks noGrp="1"/>
          </p:cNvSpPr>
          <p:nvPr>
            <p:ph type="pic" sz="quarter" idx="11" hasCustomPrompt="1"/>
          </p:nvPr>
        </p:nvSpPr>
        <p:spPr>
          <a:xfrm>
            <a:off x="4657725" y="4876800"/>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81179861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Subtitl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0" y="2002970"/>
            <a:ext cx="11125200" cy="2895601"/>
          </a:xfrm>
          <a:prstGeom prst="rect">
            <a:avLst/>
          </a:prstGeom>
          <a:pattFill prst="wdDnDiag">
            <a:fgClr>
              <a:schemeClr val="bg1">
                <a:lumMod val="90000"/>
                <a:lumOff val="10000"/>
              </a:schemeClr>
            </a:fgClr>
            <a:bgClr>
              <a:schemeClr val="bg1"/>
            </a:bgClr>
          </a:pattFill>
        </p:spPr>
        <p:txBody>
          <a:bodyPr anchor="ct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latin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280465874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asic page - Image Timelin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4657725" y="2695575"/>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6" name="Picture Placeholder 4">
            <a:extLst>
              <a:ext uri="{FF2B5EF4-FFF2-40B4-BE49-F238E27FC236}">
                <a16:creationId xmlns:a16="http://schemas.microsoft.com/office/drawing/2014/main" id="{C7F13A08-E9ED-4281-B741-77C0AC79596E}"/>
              </a:ext>
            </a:extLst>
          </p:cNvPr>
          <p:cNvSpPr>
            <a:spLocks noGrp="1"/>
          </p:cNvSpPr>
          <p:nvPr>
            <p:ph type="pic" sz="quarter" idx="11" hasCustomPrompt="1"/>
          </p:nvPr>
        </p:nvSpPr>
        <p:spPr>
          <a:xfrm>
            <a:off x="4657725" y="4876800"/>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
        <p:nvSpPr>
          <p:cNvPr id="7" name="Picture Placeholder 4">
            <a:extLst>
              <a:ext uri="{FF2B5EF4-FFF2-40B4-BE49-F238E27FC236}">
                <a16:creationId xmlns:a16="http://schemas.microsoft.com/office/drawing/2014/main" id="{D48610BC-16D8-4FC8-8F41-D980AE3077C3}"/>
              </a:ext>
            </a:extLst>
          </p:cNvPr>
          <p:cNvSpPr>
            <a:spLocks noGrp="1"/>
          </p:cNvSpPr>
          <p:nvPr>
            <p:ph type="pic" sz="quarter" idx="12" hasCustomPrompt="1"/>
          </p:nvPr>
        </p:nvSpPr>
        <p:spPr>
          <a:xfrm>
            <a:off x="4648200" y="533400"/>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0232368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Basic page 2 - Image Timelin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4657725" y="2695575"/>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7" name="Picture Placeholder 4">
            <a:extLst>
              <a:ext uri="{FF2B5EF4-FFF2-40B4-BE49-F238E27FC236}">
                <a16:creationId xmlns:a16="http://schemas.microsoft.com/office/drawing/2014/main" id="{D48610BC-16D8-4FC8-8F41-D980AE3077C3}"/>
              </a:ext>
            </a:extLst>
          </p:cNvPr>
          <p:cNvSpPr>
            <a:spLocks noGrp="1"/>
          </p:cNvSpPr>
          <p:nvPr>
            <p:ph type="pic" sz="quarter" idx="12" hasCustomPrompt="1"/>
          </p:nvPr>
        </p:nvSpPr>
        <p:spPr>
          <a:xfrm>
            <a:off x="4648200" y="533400"/>
            <a:ext cx="2895600" cy="14478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62374680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Timeline 2">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D48610BC-16D8-4FC8-8F41-D980AE3077C3}"/>
              </a:ext>
            </a:extLst>
          </p:cNvPr>
          <p:cNvSpPr>
            <a:spLocks noGrp="1"/>
          </p:cNvSpPr>
          <p:nvPr>
            <p:ph type="pic" sz="quarter" idx="12" hasCustomPrompt="1"/>
          </p:nvPr>
        </p:nvSpPr>
        <p:spPr>
          <a:xfrm>
            <a:off x="3047999"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
        <p:nvSpPr>
          <p:cNvPr id="9" name="Picture Placeholder 4">
            <a:extLst>
              <a:ext uri="{FF2B5EF4-FFF2-40B4-BE49-F238E27FC236}">
                <a16:creationId xmlns:a16="http://schemas.microsoft.com/office/drawing/2014/main" id="{2A9E646E-AB96-44BA-B223-4263DB52642A}"/>
              </a:ext>
            </a:extLst>
          </p:cNvPr>
          <p:cNvSpPr>
            <a:spLocks noGrp="1"/>
          </p:cNvSpPr>
          <p:nvPr>
            <p:ph type="pic" sz="quarter" idx="13" hasCustomPrompt="1"/>
          </p:nvPr>
        </p:nvSpPr>
        <p:spPr>
          <a:xfrm>
            <a:off x="6092951"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
        <p:nvSpPr>
          <p:cNvPr id="10" name="Picture Placeholder 4">
            <a:extLst>
              <a:ext uri="{FF2B5EF4-FFF2-40B4-BE49-F238E27FC236}">
                <a16:creationId xmlns:a16="http://schemas.microsoft.com/office/drawing/2014/main" id="{6C695DD6-1C52-4BBB-BD4A-875BD44DAB48}"/>
              </a:ext>
            </a:extLst>
          </p:cNvPr>
          <p:cNvSpPr>
            <a:spLocks noGrp="1"/>
          </p:cNvSpPr>
          <p:nvPr>
            <p:ph type="pic" sz="quarter" idx="14" hasCustomPrompt="1"/>
          </p:nvPr>
        </p:nvSpPr>
        <p:spPr>
          <a:xfrm>
            <a:off x="9137903"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2427864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_Image Timeline 2">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D48610BC-16D8-4FC8-8F41-D980AE3077C3}"/>
              </a:ext>
            </a:extLst>
          </p:cNvPr>
          <p:cNvSpPr>
            <a:spLocks noGrp="1"/>
          </p:cNvSpPr>
          <p:nvPr>
            <p:ph type="pic" sz="quarter" idx="12" hasCustomPrompt="1"/>
          </p:nvPr>
        </p:nvSpPr>
        <p:spPr>
          <a:xfrm>
            <a:off x="6096"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
        <p:nvSpPr>
          <p:cNvPr id="9" name="Picture Placeholder 4">
            <a:extLst>
              <a:ext uri="{FF2B5EF4-FFF2-40B4-BE49-F238E27FC236}">
                <a16:creationId xmlns:a16="http://schemas.microsoft.com/office/drawing/2014/main" id="{2A9E646E-AB96-44BA-B223-4263DB52642A}"/>
              </a:ext>
            </a:extLst>
          </p:cNvPr>
          <p:cNvSpPr>
            <a:spLocks noGrp="1"/>
          </p:cNvSpPr>
          <p:nvPr>
            <p:ph type="pic" sz="quarter" idx="13" hasCustomPrompt="1"/>
          </p:nvPr>
        </p:nvSpPr>
        <p:spPr>
          <a:xfrm>
            <a:off x="3051048"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
        <p:nvSpPr>
          <p:cNvPr id="10" name="Picture Placeholder 4">
            <a:extLst>
              <a:ext uri="{FF2B5EF4-FFF2-40B4-BE49-F238E27FC236}">
                <a16:creationId xmlns:a16="http://schemas.microsoft.com/office/drawing/2014/main" id="{6C695DD6-1C52-4BBB-BD4A-875BD44DAB48}"/>
              </a:ext>
            </a:extLst>
          </p:cNvPr>
          <p:cNvSpPr>
            <a:spLocks noGrp="1"/>
          </p:cNvSpPr>
          <p:nvPr>
            <p:ph type="pic" sz="quarter" idx="14" hasCustomPrompt="1"/>
          </p:nvPr>
        </p:nvSpPr>
        <p:spPr>
          <a:xfrm>
            <a:off x="6096000" y="0"/>
            <a:ext cx="3044952"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sz="1600">
                <a:solidFill>
                  <a:schemeClr val="tx1"/>
                </a:solidFill>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1975494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 Image Timeline 3">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B720225-28A9-4E8C-971E-186E8AD47C21}"/>
              </a:ext>
            </a:extLst>
          </p:cNvPr>
          <p:cNvSpPr>
            <a:spLocks noGrp="1"/>
          </p:cNvSpPr>
          <p:nvPr>
            <p:ph type="pic" sz="quarter" idx="10" hasCustomPrompt="1"/>
          </p:nvPr>
        </p:nvSpPr>
        <p:spPr>
          <a:xfrm>
            <a:off x="685076" y="1711627"/>
            <a:ext cx="2468880" cy="3584448"/>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4" name="Picture Placeholder 4">
            <a:extLst>
              <a:ext uri="{FF2B5EF4-FFF2-40B4-BE49-F238E27FC236}">
                <a16:creationId xmlns:a16="http://schemas.microsoft.com/office/drawing/2014/main" id="{5DF77074-9E02-4EDE-ADEC-20BB7226C1FE}"/>
              </a:ext>
            </a:extLst>
          </p:cNvPr>
          <p:cNvSpPr>
            <a:spLocks noGrp="1"/>
          </p:cNvSpPr>
          <p:nvPr>
            <p:ph type="pic" sz="quarter" idx="12" hasCustomPrompt="1"/>
          </p:nvPr>
        </p:nvSpPr>
        <p:spPr>
          <a:xfrm>
            <a:off x="3479224" y="1711627"/>
            <a:ext cx="2468880" cy="3584448"/>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5" name="Picture Placeholder 4">
            <a:extLst>
              <a:ext uri="{FF2B5EF4-FFF2-40B4-BE49-F238E27FC236}">
                <a16:creationId xmlns:a16="http://schemas.microsoft.com/office/drawing/2014/main" id="{6CA2167E-9435-4A6A-BEAE-A1AC5A5D336B}"/>
              </a:ext>
            </a:extLst>
          </p:cNvPr>
          <p:cNvSpPr>
            <a:spLocks noGrp="1"/>
          </p:cNvSpPr>
          <p:nvPr>
            <p:ph type="pic" sz="quarter" idx="13" hasCustomPrompt="1"/>
          </p:nvPr>
        </p:nvSpPr>
        <p:spPr>
          <a:xfrm>
            <a:off x="6273372" y="1711627"/>
            <a:ext cx="2468880" cy="3584448"/>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16" name="Picture Placeholder 4">
            <a:extLst>
              <a:ext uri="{FF2B5EF4-FFF2-40B4-BE49-F238E27FC236}">
                <a16:creationId xmlns:a16="http://schemas.microsoft.com/office/drawing/2014/main" id="{49A2505A-688A-4995-8380-650E617030CB}"/>
              </a:ext>
            </a:extLst>
          </p:cNvPr>
          <p:cNvSpPr>
            <a:spLocks noGrp="1"/>
          </p:cNvSpPr>
          <p:nvPr>
            <p:ph type="pic" sz="quarter" idx="14" hasCustomPrompt="1"/>
          </p:nvPr>
        </p:nvSpPr>
        <p:spPr>
          <a:xfrm>
            <a:off x="9067520" y="1711627"/>
            <a:ext cx="2468880" cy="3584448"/>
          </a:xfrm>
          <a:prstGeom prst="rect">
            <a:avLst/>
          </a:prstGeom>
          <a:pattFill prst="wdDnDiag">
            <a:fgClr>
              <a:schemeClr val="bg1">
                <a:lumMod val="90000"/>
                <a:lumOff val="10000"/>
              </a:schemeClr>
            </a:fgClr>
            <a:bgClr>
              <a:schemeClr val="bg1"/>
            </a:bgClr>
          </a:pattFill>
        </p:spPr>
        <p:txBody>
          <a:bodyPr anchor="ctr"/>
          <a:lstStyle>
            <a:lvl1pPr marL="0" indent="0" algn="ctr">
              <a:buNone/>
              <a:defRPr sz="1800">
                <a:solidFill>
                  <a:schemeClr val="tx1"/>
                </a:solidFill>
                <a:latin typeface="Arial" panose="020B0604020202020204" pitchFamily="34" charset="0"/>
              </a:defRPr>
            </a:lvl1pPr>
          </a:lstStyle>
          <a:p>
            <a:r>
              <a:rPr lang="en-MY" dirty="0"/>
              <a:t>Insert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68366446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Horizontal Title page - Timelin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322278340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Horizontal Basic page - Timeline">
    <p:spTree>
      <p:nvGrpSpPr>
        <p:cNvPr id="1" name=""/>
        <p:cNvGrpSpPr/>
        <p:nvPr/>
      </p:nvGrpSpPr>
      <p:grpSpPr>
        <a:xfrm>
          <a:off x="0" y="0"/>
          <a:ext cx="0" cy="0"/>
          <a:chOff x="0" y="0"/>
          <a:chExt cx="0" cy="0"/>
        </a:xfrm>
      </p:grpSpPr>
    </p:spTree>
    <p:extLst>
      <p:ext uri="{BB962C8B-B14F-4D97-AF65-F5344CB8AC3E}">
        <p14:creationId xmlns:p14="http://schemas.microsoft.com/office/powerpoint/2010/main" val="76115846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Isometric Presentation Mockup">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B41066C-5C2C-4794-8102-70BFABC21422}"/>
              </a:ext>
            </a:extLst>
          </p:cNvPr>
          <p:cNvSpPr>
            <a:spLocks noGrp="1"/>
          </p:cNvSpPr>
          <p:nvPr>
            <p:ph type="pic" sz="quarter" idx="10" hasCustomPrompt="1"/>
          </p:nvPr>
        </p:nvSpPr>
        <p:spPr>
          <a:xfrm>
            <a:off x="6977303" y="2013994"/>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9" name="Picture Placeholder 5">
            <a:extLst>
              <a:ext uri="{FF2B5EF4-FFF2-40B4-BE49-F238E27FC236}">
                <a16:creationId xmlns:a16="http://schemas.microsoft.com/office/drawing/2014/main" id="{18D09264-4F26-4686-827F-066EC40A7190}"/>
              </a:ext>
            </a:extLst>
          </p:cNvPr>
          <p:cNvSpPr>
            <a:spLocks noGrp="1"/>
          </p:cNvSpPr>
          <p:nvPr>
            <p:ph type="pic" sz="quarter" idx="11" hasCustomPrompt="1"/>
          </p:nvPr>
        </p:nvSpPr>
        <p:spPr>
          <a:xfrm>
            <a:off x="10403400" y="0"/>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0" name="Picture Placeholder 5">
            <a:extLst>
              <a:ext uri="{FF2B5EF4-FFF2-40B4-BE49-F238E27FC236}">
                <a16:creationId xmlns:a16="http://schemas.microsoft.com/office/drawing/2014/main" id="{CFD24C28-4614-45BA-923A-5AE2E2F2B1EB}"/>
              </a:ext>
            </a:extLst>
          </p:cNvPr>
          <p:cNvSpPr>
            <a:spLocks noGrp="1"/>
          </p:cNvSpPr>
          <p:nvPr>
            <p:ph type="pic" sz="quarter" idx="12" hasCustomPrompt="1"/>
          </p:nvPr>
        </p:nvSpPr>
        <p:spPr>
          <a:xfrm>
            <a:off x="3551206" y="4080068"/>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1" name="Picture Placeholder 5">
            <a:extLst>
              <a:ext uri="{FF2B5EF4-FFF2-40B4-BE49-F238E27FC236}">
                <a16:creationId xmlns:a16="http://schemas.microsoft.com/office/drawing/2014/main" id="{CB8503F0-F783-4DD2-B0EE-81FA5C4EBECF}"/>
              </a:ext>
            </a:extLst>
          </p:cNvPr>
          <p:cNvSpPr>
            <a:spLocks noGrp="1"/>
          </p:cNvSpPr>
          <p:nvPr>
            <p:ph type="pic" sz="quarter" idx="13" hasCustomPrompt="1"/>
          </p:nvPr>
        </p:nvSpPr>
        <p:spPr>
          <a:xfrm>
            <a:off x="6642023" y="3978016"/>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2" name="Picture Placeholder 5">
            <a:extLst>
              <a:ext uri="{FF2B5EF4-FFF2-40B4-BE49-F238E27FC236}">
                <a16:creationId xmlns:a16="http://schemas.microsoft.com/office/drawing/2014/main" id="{3115F06F-57F6-4977-BA09-959FC090669B}"/>
              </a:ext>
            </a:extLst>
          </p:cNvPr>
          <p:cNvSpPr>
            <a:spLocks noGrp="1"/>
          </p:cNvSpPr>
          <p:nvPr>
            <p:ph type="pic" sz="quarter" idx="14" hasCustomPrompt="1"/>
          </p:nvPr>
        </p:nvSpPr>
        <p:spPr>
          <a:xfrm>
            <a:off x="10068120" y="1964022"/>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5" name="Picture Placeholder 5">
            <a:extLst>
              <a:ext uri="{FF2B5EF4-FFF2-40B4-BE49-F238E27FC236}">
                <a16:creationId xmlns:a16="http://schemas.microsoft.com/office/drawing/2014/main" id="{313E2ACE-3423-4F7E-B1E8-6DB25A790B93}"/>
              </a:ext>
            </a:extLst>
          </p:cNvPr>
          <p:cNvSpPr>
            <a:spLocks noGrp="1"/>
          </p:cNvSpPr>
          <p:nvPr>
            <p:ph type="pic" sz="quarter" idx="17" hasCustomPrompt="1"/>
          </p:nvPr>
        </p:nvSpPr>
        <p:spPr>
          <a:xfrm>
            <a:off x="9732840" y="3928044"/>
            <a:ext cx="1900800" cy="4136400"/>
          </a:xfrm>
          <a:prstGeom prst="rect">
            <a:avLst/>
          </a:prstGeom>
          <a:pattFill prst="wdDnDiag">
            <a:fgClr>
              <a:schemeClr val="bg1">
                <a:lumMod val="90000"/>
                <a:lumOff val="10000"/>
              </a:schemeClr>
            </a:fgClr>
            <a:bgClr>
              <a:schemeClr val="bg1"/>
            </a:bgClr>
          </a:pattFill>
          <a:scene3d>
            <a:camera prst="isometricOffAxis1Top">
              <a:rot lat="19800000" lon="3000000" rev="18000000"/>
            </a:camera>
            <a:lightRig rig="threePt" dir="t"/>
          </a:scene3d>
          <a:sp3d/>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286044787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Isometric Presentation Mockup 2">
    <p:spTree>
      <p:nvGrpSpPr>
        <p:cNvPr id="1" name=""/>
        <p:cNvGrpSpPr/>
        <p:nvPr/>
      </p:nvGrpSpPr>
      <p:grpSpPr>
        <a:xfrm>
          <a:off x="0" y="0"/>
          <a:ext cx="0" cy="0"/>
          <a:chOff x="0" y="0"/>
          <a:chExt cx="0" cy="0"/>
        </a:xfrm>
      </p:grpSpPr>
      <p:sp>
        <p:nvSpPr>
          <p:cNvPr id="14" name="Picture Placeholder 5">
            <a:extLst>
              <a:ext uri="{FF2B5EF4-FFF2-40B4-BE49-F238E27FC236}">
                <a16:creationId xmlns:a16="http://schemas.microsoft.com/office/drawing/2014/main" id="{3DA492BA-835A-4C30-B369-15F9B72A6C3D}"/>
              </a:ext>
            </a:extLst>
          </p:cNvPr>
          <p:cNvSpPr>
            <a:spLocks noGrp="1"/>
          </p:cNvSpPr>
          <p:nvPr>
            <p:ph type="pic" sz="quarter" idx="10" hasCustomPrompt="1"/>
          </p:nvPr>
        </p:nvSpPr>
        <p:spPr>
          <a:xfrm>
            <a:off x="3089508" y="866182"/>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6" name="Picture Placeholder 5">
            <a:extLst>
              <a:ext uri="{FF2B5EF4-FFF2-40B4-BE49-F238E27FC236}">
                <a16:creationId xmlns:a16="http://schemas.microsoft.com/office/drawing/2014/main" id="{7D6A998C-36B0-4D52-AC97-9EF0D0790EFC}"/>
              </a:ext>
            </a:extLst>
          </p:cNvPr>
          <p:cNvSpPr>
            <a:spLocks noGrp="1"/>
          </p:cNvSpPr>
          <p:nvPr>
            <p:ph type="pic" sz="quarter" idx="11" hasCustomPrompt="1"/>
          </p:nvPr>
        </p:nvSpPr>
        <p:spPr>
          <a:xfrm>
            <a:off x="-949092" y="-1572218"/>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7" name="Picture Placeholder 5">
            <a:extLst>
              <a:ext uri="{FF2B5EF4-FFF2-40B4-BE49-F238E27FC236}">
                <a16:creationId xmlns:a16="http://schemas.microsoft.com/office/drawing/2014/main" id="{37FCC01B-F57C-4CED-8B66-774C8EF4B0F8}"/>
              </a:ext>
            </a:extLst>
          </p:cNvPr>
          <p:cNvSpPr>
            <a:spLocks noGrp="1"/>
          </p:cNvSpPr>
          <p:nvPr>
            <p:ph type="pic" sz="quarter" idx="12" hasCustomPrompt="1"/>
          </p:nvPr>
        </p:nvSpPr>
        <p:spPr>
          <a:xfrm>
            <a:off x="7128109" y="3289342"/>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8" name="Picture Placeholder 5">
            <a:extLst>
              <a:ext uri="{FF2B5EF4-FFF2-40B4-BE49-F238E27FC236}">
                <a16:creationId xmlns:a16="http://schemas.microsoft.com/office/drawing/2014/main" id="{EA759D98-4A63-4D2D-9141-32C82CA4ECE0}"/>
              </a:ext>
            </a:extLst>
          </p:cNvPr>
          <p:cNvSpPr>
            <a:spLocks noGrp="1"/>
          </p:cNvSpPr>
          <p:nvPr>
            <p:ph type="pic" sz="quarter" idx="13" hasCustomPrompt="1"/>
          </p:nvPr>
        </p:nvSpPr>
        <p:spPr>
          <a:xfrm>
            <a:off x="7128108" y="602107"/>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9" name="Picture Placeholder 5">
            <a:extLst>
              <a:ext uri="{FF2B5EF4-FFF2-40B4-BE49-F238E27FC236}">
                <a16:creationId xmlns:a16="http://schemas.microsoft.com/office/drawing/2014/main" id="{C97F9190-4E95-4893-A786-2D22CF5E6CC8}"/>
              </a:ext>
            </a:extLst>
          </p:cNvPr>
          <p:cNvSpPr>
            <a:spLocks noGrp="1"/>
          </p:cNvSpPr>
          <p:nvPr>
            <p:ph type="pic" sz="quarter" idx="14" hasCustomPrompt="1"/>
          </p:nvPr>
        </p:nvSpPr>
        <p:spPr>
          <a:xfrm>
            <a:off x="3089508" y="-1836293"/>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20" name="Picture Placeholder 5">
            <a:extLst>
              <a:ext uri="{FF2B5EF4-FFF2-40B4-BE49-F238E27FC236}">
                <a16:creationId xmlns:a16="http://schemas.microsoft.com/office/drawing/2014/main" id="{44CB2295-81B8-445D-9954-ED08D185FCC5}"/>
              </a:ext>
            </a:extLst>
          </p:cNvPr>
          <p:cNvSpPr>
            <a:spLocks noGrp="1"/>
          </p:cNvSpPr>
          <p:nvPr>
            <p:ph type="pic" sz="quarter" idx="15" hasCustomPrompt="1"/>
          </p:nvPr>
        </p:nvSpPr>
        <p:spPr>
          <a:xfrm>
            <a:off x="11166709" y="3025267"/>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21" name="Picture Placeholder 5">
            <a:extLst>
              <a:ext uri="{FF2B5EF4-FFF2-40B4-BE49-F238E27FC236}">
                <a16:creationId xmlns:a16="http://schemas.microsoft.com/office/drawing/2014/main" id="{58E25EA4-95CE-4A60-B95B-2099E283076D}"/>
              </a:ext>
            </a:extLst>
          </p:cNvPr>
          <p:cNvSpPr>
            <a:spLocks noGrp="1"/>
          </p:cNvSpPr>
          <p:nvPr>
            <p:ph type="pic" sz="quarter" idx="16" hasCustomPrompt="1"/>
          </p:nvPr>
        </p:nvSpPr>
        <p:spPr>
          <a:xfrm>
            <a:off x="11166708" y="338032"/>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22" name="Picture Placeholder 5">
            <a:extLst>
              <a:ext uri="{FF2B5EF4-FFF2-40B4-BE49-F238E27FC236}">
                <a16:creationId xmlns:a16="http://schemas.microsoft.com/office/drawing/2014/main" id="{B41C8BBA-18FD-42A4-BE82-6EA96938A0EE}"/>
              </a:ext>
            </a:extLst>
          </p:cNvPr>
          <p:cNvSpPr>
            <a:spLocks noGrp="1"/>
          </p:cNvSpPr>
          <p:nvPr>
            <p:ph type="pic" sz="quarter" idx="17" hasCustomPrompt="1"/>
          </p:nvPr>
        </p:nvSpPr>
        <p:spPr>
          <a:xfrm>
            <a:off x="7128108" y="-2100368"/>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24" name="Picture Placeholder 5">
            <a:extLst>
              <a:ext uri="{FF2B5EF4-FFF2-40B4-BE49-F238E27FC236}">
                <a16:creationId xmlns:a16="http://schemas.microsoft.com/office/drawing/2014/main" id="{EC28FD6B-085B-4F6F-94F7-510BF6086EF9}"/>
              </a:ext>
            </a:extLst>
          </p:cNvPr>
          <p:cNvSpPr>
            <a:spLocks noGrp="1"/>
          </p:cNvSpPr>
          <p:nvPr>
            <p:ph type="pic" sz="quarter" idx="18" hasCustomPrompt="1"/>
          </p:nvPr>
        </p:nvSpPr>
        <p:spPr>
          <a:xfrm>
            <a:off x="11166708" y="-2349203"/>
            <a:ext cx="235538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1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243346077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Isometric Presentation Mockup 3">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3" name="Picture Placeholder 5">
            <a:extLst>
              <a:ext uri="{FF2B5EF4-FFF2-40B4-BE49-F238E27FC236}">
                <a16:creationId xmlns:a16="http://schemas.microsoft.com/office/drawing/2014/main" id="{AB18C9AA-5E16-4E82-AA22-93FC74D7BE5B}"/>
              </a:ext>
            </a:extLst>
          </p:cNvPr>
          <p:cNvSpPr>
            <a:spLocks noGrp="1"/>
          </p:cNvSpPr>
          <p:nvPr>
            <p:ph type="pic" sz="quarter" idx="12" hasCustomPrompt="1"/>
          </p:nvPr>
        </p:nvSpPr>
        <p:spPr>
          <a:xfrm>
            <a:off x="6870332" y="2290071"/>
            <a:ext cx="285830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2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4" name="Picture Placeholder 5">
            <a:extLst>
              <a:ext uri="{FF2B5EF4-FFF2-40B4-BE49-F238E27FC236}">
                <a16:creationId xmlns:a16="http://schemas.microsoft.com/office/drawing/2014/main" id="{0DDFB03F-5FF2-461F-95DB-579F3F20C3A7}"/>
              </a:ext>
            </a:extLst>
          </p:cNvPr>
          <p:cNvSpPr>
            <a:spLocks noGrp="1"/>
          </p:cNvSpPr>
          <p:nvPr>
            <p:ph type="pic" sz="quarter" idx="13" hasCustomPrompt="1"/>
          </p:nvPr>
        </p:nvSpPr>
        <p:spPr>
          <a:xfrm>
            <a:off x="6870332" y="1698602"/>
            <a:ext cx="285830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2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6" name="Picture Placeholder 5">
            <a:extLst>
              <a:ext uri="{FF2B5EF4-FFF2-40B4-BE49-F238E27FC236}">
                <a16:creationId xmlns:a16="http://schemas.microsoft.com/office/drawing/2014/main" id="{AAE0E113-F0E5-43E6-85E3-3F76CE56A7E7}"/>
              </a:ext>
            </a:extLst>
          </p:cNvPr>
          <p:cNvSpPr>
            <a:spLocks noGrp="1"/>
          </p:cNvSpPr>
          <p:nvPr>
            <p:ph type="pic" sz="quarter" idx="14" hasCustomPrompt="1"/>
          </p:nvPr>
        </p:nvSpPr>
        <p:spPr>
          <a:xfrm>
            <a:off x="6870332" y="1107132"/>
            <a:ext cx="285830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2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17" name="Picture Placeholder 5">
            <a:extLst>
              <a:ext uri="{FF2B5EF4-FFF2-40B4-BE49-F238E27FC236}">
                <a16:creationId xmlns:a16="http://schemas.microsoft.com/office/drawing/2014/main" id="{C5FE9AC4-EC69-4B6D-964B-CC4BE54D7ACA}"/>
              </a:ext>
            </a:extLst>
          </p:cNvPr>
          <p:cNvSpPr>
            <a:spLocks noGrp="1"/>
          </p:cNvSpPr>
          <p:nvPr>
            <p:ph type="pic" sz="quarter" idx="15" hasCustomPrompt="1"/>
          </p:nvPr>
        </p:nvSpPr>
        <p:spPr>
          <a:xfrm>
            <a:off x="6870332" y="515662"/>
            <a:ext cx="2858303" cy="5125635"/>
          </a:xfrm>
          <a:prstGeom prst="rect">
            <a:avLst/>
          </a:prstGeom>
          <a:pattFill prst="wdDnDiag">
            <a:fgClr>
              <a:schemeClr val="bg1">
                <a:lumMod val="90000"/>
                <a:lumOff val="10000"/>
              </a:schemeClr>
            </a:fgClr>
            <a:bgClr>
              <a:schemeClr val="bg1"/>
            </a:bgClr>
          </a:pattFill>
          <a:effectLst>
            <a:outerShdw blurRad="317500" dist="254000" dir="9000000" sx="102000" sy="102000" algn="ctr" rotWithShape="0">
              <a:prstClr val="black">
                <a:alpha val="20000"/>
              </a:prstClr>
            </a:outerShdw>
          </a:effectLst>
          <a:scene3d>
            <a:camera prst="isometricTopUp"/>
            <a:lightRig rig="threePt" dir="t"/>
          </a:scene3d>
          <a:sp3d extrusionH="127000"/>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1763728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with Right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6096000" y="0"/>
            <a:ext cx="6096000" cy="6858000"/>
          </a:xfrm>
          <a:prstGeom prst="rect">
            <a:avLst/>
          </a:prstGeom>
          <a:pattFill prst="wdDnDiag">
            <a:fgClr>
              <a:schemeClr val="bg1">
                <a:lumMod val="90000"/>
                <a:lumOff val="10000"/>
              </a:schemeClr>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latin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340678956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Phone Isometric Presentation Mockup 3">
    <p:spTree>
      <p:nvGrpSpPr>
        <p:cNvPr id="1" name=""/>
        <p:cNvGrpSpPr/>
        <p:nvPr/>
      </p:nvGrpSpPr>
      <p:grpSpPr>
        <a:xfrm>
          <a:off x="0" y="0"/>
          <a:ext cx="0" cy="0"/>
          <a:chOff x="0" y="0"/>
          <a:chExt cx="0" cy="0"/>
        </a:xfrm>
      </p:grpSpPr>
      <p:sp>
        <p:nvSpPr>
          <p:cNvPr id="9" name="Picture Placeholder 22">
            <a:extLst>
              <a:ext uri="{FF2B5EF4-FFF2-40B4-BE49-F238E27FC236}">
                <a16:creationId xmlns:a16="http://schemas.microsoft.com/office/drawing/2014/main" id="{2B705F24-7492-49E9-8F57-D9C0916A791A}"/>
              </a:ext>
            </a:extLst>
          </p:cNvPr>
          <p:cNvSpPr>
            <a:spLocks noGrp="1"/>
          </p:cNvSpPr>
          <p:nvPr>
            <p:ph type="pic" sz="quarter" idx="14" hasCustomPrompt="1"/>
          </p:nvPr>
        </p:nvSpPr>
        <p:spPr>
          <a:xfrm>
            <a:off x="9412304" y="1739812"/>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19" name="Picture Placeholder 22">
            <a:extLst>
              <a:ext uri="{FF2B5EF4-FFF2-40B4-BE49-F238E27FC236}">
                <a16:creationId xmlns:a16="http://schemas.microsoft.com/office/drawing/2014/main" id="{561C124B-FD17-451F-8B21-36D8B1756CAA}"/>
              </a:ext>
            </a:extLst>
          </p:cNvPr>
          <p:cNvSpPr>
            <a:spLocks noGrp="1"/>
          </p:cNvSpPr>
          <p:nvPr>
            <p:ph type="pic" sz="quarter" idx="15" hasCustomPrompt="1"/>
          </p:nvPr>
        </p:nvSpPr>
        <p:spPr>
          <a:xfrm>
            <a:off x="3960316" y="376204"/>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21" name="Picture Placeholder 22">
            <a:extLst>
              <a:ext uri="{FF2B5EF4-FFF2-40B4-BE49-F238E27FC236}">
                <a16:creationId xmlns:a16="http://schemas.microsoft.com/office/drawing/2014/main" id="{A8B205A5-8305-4108-890E-CC3289BC6DB2}"/>
              </a:ext>
            </a:extLst>
          </p:cNvPr>
          <p:cNvSpPr>
            <a:spLocks noGrp="1"/>
          </p:cNvSpPr>
          <p:nvPr>
            <p:ph type="pic" sz="quarter" idx="17" hasCustomPrompt="1"/>
          </p:nvPr>
        </p:nvSpPr>
        <p:spPr>
          <a:xfrm>
            <a:off x="7562906" y="-1000742"/>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isometricBottomDown">
              <a:rot lat="1967869" lon="19416000" rev="1824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23" name="Picture Placeholder 22">
            <a:extLst>
              <a:ext uri="{FF2B5EF4-FFF2-40B4-BE49-F238E27FC236}">
                <a16:creationId xmlns:a16="http://schemas.microsoft.com/office/drawing/2014/main" id="{AF313397-A9C0-4FC5-968A-7B29F3419724}"/>
              </a:ext>
            </a:extLst>
          </p:cNvPr>
          <p:cNvSpPr>
            <a:spLocks noGrp="1"/>
          </p:cNvSpPr>
          <p:nvPr>
            <p:ph type="pic" sz="quarter" idx="18" hasCustomPrompt="1"/>
          </p:nvPr>
        </p:nvSpPr>
        <p:spPr>
          <a:xfrm>
            <a:off x="5719040" y="3027964"/>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isometricBottomDown">
              <a:rot lat="1967869" lon="19416000" rev="1824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67442669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Phone Isometric Presentation Mockup 4">
    <p:spTree>
      <p:nvGrpSpPr>
        <p:cNvPr id="1" name=""/>
        <p:cNvGrpSpPr/>
        <p:nvPr/>
      </p:nvGrpSpPr>
      <p:grpSpPr>
        <a:xfrm>
          <a:off x="0" y="0"/>
          <a:ext cx="0" cy="0"/>
          <a:chOff x="0" y="0"/>
          <a:chExt cx="0" cy="0"/>
        </a:xfrm>
      </p:grpSpPr>
      <p:sp>
        <p:nvSpPr>
          <p:cNvPr id="30" name="Picture Placeholder 22">
            <a:extLst>
              <a:ext uri="{FF2B5EF4-FFF2-40B4-BE49-F238E27FC236}">
                <a16:creationId xmlns:a16="http://schemas.microsoft.com/office/drawing/2014/main" id="{2128B0F3-56DD-4FAC-919C-D612594F17B5}"/>
              </a:ext>
            </a:extLst>
          </p:cNvPr>
          <p:cNvSpPr>
            <a:spLocks noGrp="1"/>
          </p:cNvSpPr>
          <p:nvPr>
            <p:ph type="pic" sz="quarter" idx="14" hasCustomPrompt="1"/>
          </p:nvPr>
        </p:nvSpPr>
        <p:spPr>
          <a:xfrm>
            <a:off x="4902173" y="114300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31" name="Picture Placeholder 22">
            <a:extLst>
              <a:ext uri="{FF2B5EF4-FFF2-40B4-BE49-F238E27FC236}">
                <a16:creationId xmlns:a16="http://schemas.microsoft.com/office/drawing/2014/main" id="{76DE6B5A-5EB0-455E-A806-53FA7B1C07CC}"/>
              </a:ext>
            </a:extLst>
          </p:cNvPr>
          <p:cNvSpPr>
            <a:spLocks noGrp="1"/>
          </p:cNvSpPr>
          <p:nvPr>
            <p:ph type="pic" sz="quarter" idx="15" hasCustomPrompt="1"/>
          </p:nvPr>
        </p:nvSpPr>
        <p:spPr>
          <a:xfrm>
            <a:off x="8978816" y="369016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32" name="Picture Placeholder 22">
            <a:extLst>
              <a:ext uri="{FF2B5EF4-FFF2-40B4-BE49-F238E27FC236}">
                <a16:creationId xmlns:a16="http://schemas.microsoft.com/office/drawing/2014/main" id="{116BFEA0-DDF5-4E40-986A-CFDBFE7E8DA7}"/>
              </a:ext>
            </a:extLst>
          </p:cNvPr>
          <p:cNvSpPr>
            <a:spLocks noGrp="1"/>
          </p:cNvSpPr>
          <p:nvPr>
            <p:ph type="pic" sz="quarter" idx="16" hasCustomPrompt="1"/>
          </p:nvPr>
        </p:nvSpPr>
        <p:spPr>
          <a:xfrm>
            <a:off x="1034112" y="-157272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33" name="Picture Placeholder 22">
            <a:extLst>
              <a:ext uri="{FF2B5EF4-FFF2-40B4-BE49-F238E27FC236}">
                <a16:creationId xmlns:a16="http://schemas.microsoft.com/office/drawing/2014/main" id="{B9281105-6837-4F18-A23C-FA619875F51B}"/>
              </a:ext>
            </a:extLst>
          </p:cNvPr>
          <p:cNvSpPr>
            <a:spLocks noGrp="1"/>
          </p:cNvSpPr>
          <p:nvPr>
            <p:ph type="pic" sz="quarter" idx="17" hasCustomPrompt="1"/>
          </p:nvPr>
        </p:nvSpPr>
        <p:spPr>
          <a:xfrm>
            <a:off x="-2837264" y="-428036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34" name="Picture Placeholder 22">
            <a:extLst>
              <a:ext uri="{FF2B5EF4-FFF2-40B4-BE49-F238E27FC236}">
                <a16:creationId xmlns:a16="http://schemas.microsoft.com/office/drawing/2014/main" id="{A4089A5A-EF5E-4D76-915C-CDFACF69A3D3}"/>
              </a:ext>
            </a:extLst>
          </p:cNvPr>
          <p:cNvSpPr>
            <a:spLocks noGrp="1"/>
          </p:cNvSpPr>
          <p:nvPr>
            <p:ph type="pic" sz="quarter" idx="18" hasCustomPrompt="1"/>
          </p:nvPr>
        </p:nvSpPr>
        <p:spPr>
          <a:xfrm>
            <a:off x="5308919" y="434093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35" name="Picture Placeholder 22">
            <a:extLst>
              <a:ext uri="{FF2B5EF4-FFF2-40B4-BE49-F238E27FC236}">
                <a16:creationId xmlns:a16="http://schemas.microsoft.com/office/drawing/2014/main" id="{300CB3D5-C434-4711-BE0C-07880CF559BE}"/>
              </a:ext>
            </a:extLst>
          </p:cNvPr>
          <p:cNvSpPr>
            <a:spLocks noGrp="1"/>
          </p:cNvSpPr>
          <p:nvPr>
            <p:ph type="pic" sz="quarter" idx="19" hasCustomPrompt="1"/>
          </p:nvPr>
        </p:nvSpPr>
        <p:spPr>
          <a:xfrm>
            <a:off x="9385562" y="688809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36" name="Picture Placeholder 22">
            <a:extLst>
              <a:ext uri="{FF2B5EF4-FFF2-40B4-BE49-F238E27FC236}">
                <a16:creationId xmlns:a16="http://schemas.microsoft.com/office/drawing/2014/main" id="{499D9085-2CE9-4968-8D40-CAA5C1A0EC06}"/>
              </a:ext>
            </a:extLst>
          </p:cNvPr>
          <p:cNvSpPr>
            <a:spLocks noGrp="1"/>
          </p:cNvSpPr>
          <p:nvPr>
            <p:ph type="pic" sz="quarter" idx="20" hasCustomPrompt="1"/>
          </p:nvPr>
        </p:nvSpPr>
        <p:spPr>
          <a:xfrm>
            <a:off x="1440858" y="162521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37" name="Picture Placeholder 22">
            <a:extLst>
              <a:ext uri="{FF2B5EF4-FFF2-40B4-BE49-F238E27FC236}">
                <a16:creationId xmlns:a16="http://schemas.microsoft.com/office/drawing/2014/main" id="{2D321684-1DF0-4703-89C3-71C0FCA0E0C3}"/>
              </a:ext>
            </a:extLst>
          </p:cNvPr>
          <p:cNvSpPr>
            <a:spLocks noGrp="1"/>
          </p:cNvSpPr>
          <p:nvPr>
            <p:ph type="pic" sz="quarter" idx="21" hasCustomPrompt="1"/>
          </p:nvPr>
        </p:nvSpPr>
        <p:spPr>
          <a:xfrm>
            <a:off x="-2430518" y="-108243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38" name="Picture Placeholder 22">
            <a:extLst>
              <a:ext uri="{FF2B5EF4-FFF2-40B4-BE49-F238E27FC236}">
                <a16:creationId xmlns:a16="http://schemas.microsoft.com/office/drawing/2014/main" id="{4D0F3EC0-93F6-4010-86A8-90F452BEEE09}"/>
              </a:ext>
            </a:extLst>
          </p:cNvPr>
          <p:cNvSpPr>
            <a:spLocks noGrp="1"/>
          </p:cNvSpPr>
          <p:nvPr>
            <p:ph type="pic" sz="quarter" idx="22" hasCustomPrompt="1"/>
          </p:nvPr>
        </p:nvSpPr>
        <p:spPr>
          <a:xfrm>
            <a:off x="4236166" y="-2328896"/>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39" name="Picture Placeholder 22">
            <a:extLst>
              <a:ext uri="{FF2B5EF4-FFF2-40B4-BE49-F238E27FC236}">
                <a16:creationId xmlns:a16="http://schemas.microsoft.com/office/drawing/2014/main" id="{FE0131D0-EAA8-45AD-A772-A338418C9AA9}"/>
              </a:ext>
            </a:extLst>
          </p:cNvPr>
          <p:cNvSpPr>
            <a:spLocks noGrp="1"/>
          </p:cNvSpPr>
          <p:nvPr>
            <p:ph type="pic" sz="quarter" idx="23" hasCustomPrompt="1"/>
          </p:nvPr>
        </p:nvSpPr>
        <p:spPr>
          <a:xfrm>
            <a:off x="8125233" y="40940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40" name="Picture Placeholder 22">
            <a:extLst>
              <a:ext uri="{FF2B5EF4-FFF2-40B4-BE49-F238E27FC236}">
                <a16:creationId xmlns:a16="http://schemas.microsoft.com/office/drawing/2014/main" id="{976AEA9A-8115-48E0-918F-4410B91D6FA0}"/>
              </a:ext>
            </a:extLst>
          </p:cNvPr>
          <p:cNvSpPr>
            <a:spLocks noGrp="1"/>
          </p:cNvSpPr>
          <p:nvPr>
            <p:ph type="pic" sz="quarter" idx="24" hasCustomPrompt="1"/>
          </p:nvPr>
        </p:nvSpPr>
        <p:spPr>
          <a:xfrm>
            <a:off x="11965227" y="3101801"/>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41" name="Picture Placeholder 22">
            <a:extLst>
              <a:ext uri="{FF2B5EF4-FFF2-40B4-BE49-F238E27FC236}">
                <a16:creationId xmlns:a16="http://schemas.microsoft.com/office/drawing/2014/main" id="{ED974735-2C47-4279-B116-D614471356D5}"/>
              </a:ext>
            </a:extLst>
          </p:cNvPr>
          <p:cNvSpPr>
            <a:spLocks noGrp="1"/>
          </p:cNvSpPr>
          <p:nvPr>
            <p:ph type="pic" sz="quarter" idx="25" hasCustomPrompt="1"/>
          </p:nvPr>
        </p:nvSpPr>
        <p:spPr>
          <a:xfrm>
            <a:off x="16018059" y="5606962"/>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178120834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Phone Isometric Presentation Mockup 5">
    <p:spTree>
      <p:nvGrpSpPr>
        <p:cNvPr id="1" name=""/>
        <p:cNvGrpSpPr/>
        <p:nvPr/>
      </p:nvGrpSpPr>
      <p:grpSpPr>
        <a:xfrm>
          <a:off x="0" y="0"/>
          <a:ext cx="0" cy="0"/>
          <a:chOff x="0" y="0"/>
          <a:chExt cx="0" cy="0"/>
        </a:xfrm>
      </p:grpSpPr>
      <p:sp>
        <p:nvSpPr>
          <p:cNvPr id="31" name="Picture Placeholder 22">
            <a:extLst>
              <a:ext uri="{FF2B5EF4-FFF2-40B4-BE49-F238E27FC236}">
                <a16:creationId xmlns:a16="http://schemas.microsoft.com/office/drawing/2014/main" id="{76DE6B5A-5EB0-455E-A806-53FA7B1C07CC}"/>
              </a:ext>
            </a:extLst>
          </p:cNvPr>
          <p:cNvSpPr>
            <a:spLocks noGrp="1" noChangeAspect="1"/>
          </p:cNvSpPr>
          <p:nvPr>
            <p:ph type="pic" sz="quarter" idx="15" hasCustomPrompt="1"/>
          </p:nvPr>
        </p:nvSpPr>
        <p:spPr>
          <a:xfrm>
            <a:off x="4445043" y="-171527"/>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58" name="Picture Placeholder 22">
            <a:extLst>
              <a:ext uri="{FF2B5EF4-FFF2-40B4-BE49-F238E27FC236}">
                <a16:creationId xmlns:a16="http://schemas.microsoft.com/office/drawing/2014/main" id="{90FCB97C-6BF3-4A42-8CBB-0DF7BF3026C9}"/>
              </a:ext>
            </a:extLst>
          </p:cNvPr>
          <p:cNvSpPr>
            <a:spLocks noGrp="1" noChangeAspect="1"/>
          </p:cNvSpPr>
          <p:nvPr>
            <p:ph type="pic" sz="quarter" idx="16" hasCustomPrompt="1"/>
          </p:nvPr>
        </p:nvSpPr>
        <p:spPr>
          <a:xfrm>
            <a:off x="-1635717" y="-4210127"/>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60" name="Picture Placeholder 22">
            <a:extLst>
              <a:ext uri="{FF2B5EF4-FFF2-40B4-BE49-F238E27FC236}">
                <a16:creationId xmlns:a16="http://schemas.microsoft.com/office/drawing/2014/main" id="{124C0FF9-289E-4496-92B9-190E32702D8E}"/>
              </a:ext>
            </a:extLst>
          </p:cNvPr>
          <p:cNvSpPr>
            <a:spLocks noGrp="1" noChangeAspect="1"/>
          </p:cNvSpPr>
          <p:nvPr>
            <p:ph type="pic" sz="quarter" idx="17" hasCustomPrompt="1"/>
          </p:nvPr>
        </p:nvSpPr>
        <p:spPr>
          <a:xfrm>
            <a:off x="10495323" y="3943273"/>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68" name="Picture Placeholder 22">
            <a:extLst>
              <a:ext uri="{FF2B5EF4-FFF2-40B4-BE49-F238E27FC236}">
                <a16:creationId xmlns:a16="http://schemas.microsoft.com/office/drawing/2014/main" id="{7E055C06-9C8F-4A17-AA18-775B5FB9ACDD}"/>
              </a:ext>
            </a:extLst>
          </p:cNvPr>
          <p:cNvSpPr>
            <a:spLocks noGrp="1" noChangeAspect="1"/>
          </p:cNvSpPr>
          <p:nvPr>
            <p:ph type="pic" sz="quarter" idx="18" hasCustomPrompt="1"/>
          </p:nvPr>
        </p:nvSpPr>
        <p:spPr>
          <a:xfrm>
            <a:off x="10323809" y="-685800"/>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70" name="Picture Placeholder 22">
            <a:extLst>
              <a:ext uri="{FF2B5EF4-FFF2-40B4-BE49-F238E27FC236}">
                <a16:creationId xmlns:a16="http://schemas.microsoft.com/office/drawing/2014/main" id="{3C36A0E5-BBE2-4C87-8A23-DD1FF018C79E}"/>
              </a:ext>
            </a:extLst>
          </p:cNvPr>
          <p:cNvSpPr>
            <a:spLocks noGrp="1" noChangeAspect="1"/>
          </p:cNvSpPr>
          <p:nvPr>
            <p:ph type="pic" sz="quarter" idx="19" hasCustomPrompt="1"/>
          </p:nvPr>
        </p:nvSpPr>
        <p:spPr>
          <a:xfrm>
            <a:off x="4243049" y="-4724400"/>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72" name="Picture Placeholder 22">
            <a:extLst>
              <a:ext uri="{FF2B5EF4-FFF2-40B4-BE49-F238E27FC236}">
                <a16:creationId xmlns:a16="http://schemas.microsoft.com/office/drawing/2014/main" id="{7A3F440A-1BD1-46EB-8601-F14AC2F706F7}"/>
              </a:ext>
            </a:extLst>
          </p:cNvPr>
          <p:cNvSpPr>
            <a:spLocks noGrp="1" noChangeAspect="1"/>
          </p:cNvSpPr>
          <p:nvPr>
            <p:ph type="pic" sz="quarter" idx="20" hasCustomPrompt="1"/>
          </p:nvPr>
        </p:nvSpPr>
        <p:spPr>
          <a:xfrm>
            <a:off x="16374089" y="3429000"/>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74" name="Picture Placeholder 22">
            <a:extLst>
              <a:ext uri="{FF2B5EF4-FFF2-40B4-BE49-F238E27FC236}">
                <a16:creationId xmlns:a16="http://schemas.microsoft.com/office/drawing/2014/main" id="{5FE632C7-A989-4083-B7E6-E630FB76C44E}"/>
              </a:ext>
            </a:extLst>
          </p:cNvPr>
          <p:cNvSpPr>
            <a:spLocks noGrp="1" noChangeAspect="1"/>
          </p:cNvSpPr>
          <p:nvPr>
            <p:ph type="pic" sz="quarter" idx="21" hasCustomPrompt="1"/>
          </p:nvPr>
        </p:nvSpPr>
        <p:spPr>
          <a:xfrm>
            <a:off x="4243049" y="3958512"/>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76" name="Picture Placeholder 22">
            <a:extLst>
              <a:ext uri="{FF2B5EF4-FFF2-40B4-BE49-F238E27FC236}">
                <a16:creationId xmlns:a16="http://schemas.microsoft.com/office/drawing/2014/main" id="{B4460ECD-B3DA-430C-8E09-86C63DB4CA9F}"/>
              </a:ext>
            </a:extLst>
          </p:cNvPr>
          <p:cNvSpPr>
            <a:spLocks noGrp="1" noChangeAspect="1"/>
          </p:cNvSpPr>
          <p:nvPr>
            <p:ph type="pic" sz="quarter" idx="22" hasCustomPrompt="1"/>
          </p:nvPr>
        </p:nvSpPr>
        <p:spPr>
          <a:xfrm>
            <a:off x="-1837711" y="-80088"/>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
        <p:nvSpPr>
          <p:cNvPr id="78" name="Picture Placeholder 22">
            <a:extLst>
              <a:ext uri="{FF2B5EF4-FFF2-40B4-BE49-F238E27FC236}">
                <a16:creationId xmlns:a16="http://schemas.microsoft.com/office/drawing/2014/main" id="{4ED75CF5-9F3D-4B85-BABF-42542AD3AC10}"/>
              </a:ext>
            </a:extLst>
          </p:cNvPr>
          <p:cNvSpPr>
            <a:spLocks noGrp="1" noChangeAspect="1"/>
          </p:cNvSpPr>
          <p:nvPr>
            <p:ph type="pic" sz="quarter" idx="23" hasCustomPrompt="1"/>
          </p:nvPr>
        </p:nvSpPr>
        <p:spPr>
          <a:xfrm>
            <a:off x="10293329" y="8073312"/>
            <a:ext cx="3271434" cy="729249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427281483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Phone Isometric Presentation Mockup 6">
    <p:spTree>
      <p:nvGrpSpPr>
        <p:cNvPr id="1" name=""/>
        <p:cNvGrpSpPr/>
        <p:nvPr/>
      </p:nvGrpSpPr>
      <p:grpSpPr>
        <a:xfrm>
          <a:off x="0" y="0"/>
          <a:ext cx="0" cy="0"/>
          <a:chOff x="0" y="0"/>
          <a:chExt cx="0" cy="0"/>
        </a:xfrm>
      </p:grpSpPr>
      <p:sp>
        <p:nvSpPr>
          <p:cNvPr id="30" name="Picture Placeholder 22">
            <a:extLst>
              <a:ext uri="{FF2B5EF4-FFF2-40B4-BE49-F238E27FC236}">
                <a16:creationId xmlns:a16="http://schemas.microsoft.com/office/drawing/2014/main" id="{2128B0F3-56DD-4FAC-919C-D612594F17B5}"/>
              </a:ext>
            </a:extLst>
          </p:cNvPr>
          <p:cNvSpPr>
            <a:spLocks noGrp="1"/>
          </p:cNvSpPr>
          <p:nvPr>
            <p:ph type="pic" sz="quarter" idx="14" hasCustomPrompt="1"/>
          </p:nvPr>
        </p:nvSpPr>
        <p:spPr>
          <a:xfrm>
            <a:off x="4902173" y="1143000"/>
            <a:ext cx="2103841" cy="4689762"/>
          </a:xfrm>
          <a:custGeom>
            <a:avLst/>
            <a:gdLst>
              <a:gd name="connsiteX0" fmla="*/ 540818 w 3856038"/>
              <a:gd name="connsiteY0" fmla="*/ 33 h 8234879"/>
              <a:gd name="connsiteX1" fmla="*/ 790982 w 3856038"/>
              <a:gd name="connsiteY1" fmla="*/ 4667 h 8234879"/>
              <a:gd name="connsiteX2" fmla="*/ 845532 w 3856038"/>
              <a:gd name="connsiteY2" fmla="*/ 82184 h 8234879"/>
              <a:gd name="connsiteX3" fmla="*/ 937586 w 3856038"/>
              <a:gd name="connsiteY3" fmla="*/ 281030 h 8234879"/>
              <a:gd name="connsiteX4" fmla="*/ 1070554 w 3856038"/>
              <a:gd name="connsiteY4" fmla="*/ 328214 h 8234879"/>
              <a:gd name="connsiteX5" fmla="*/ 2754800 w 3856038"/>
              <a:gd name="connsiteY5" fmla="*/ 324844 h 8234879"/>
              <a:gd name="connsiteX6" fmla="*/ 3000278 w 3856038"/>
              <a:gd name="connsiteY6" fmla="*/ 115886 h 8234879"/>
              <a:gd name="connsiteX7" fmla="*/ 3133244 w 3856038"/>
              <a:gd name="connsiteY7" fmla="*/ 4667 h 8234879"/>
              <a:gd name="connsiteX8" fmla="*/ 3515098 w 3856038"/>
              <a:gd name="connsiteY8" fmla="*/ 14778 h 8234879"/>
              <a:gd name="connsiteX9" fmla="*/ 3842400 w 3856038"/>
              <a:gd name="connsiteY9" fmla="*/ 318103 h 8234879"/>
              <a:gd name="connsiteX10" fmla="*/ 3856038 w 3856038"/>
              <a:gd name="connsiteY10" fmla="*/ 486617 h 8234879"/>
              <a:gd name="connsiteX11" fmla="*/ 3856038 w 3856038"/>
              <a:gd name="connsiteY11" fmla="*/ 7749560 h 8234879"/>
              <a:gd name="connsiteX12" fmla="*/ 3821944 w 3856038"/>
              <a:gd name="connsiteY12" fmla="*/ 7995590 h 8234879"/>
              <a:gd name="connsiteX13" fmla="*/ 3634426 w 3856038"/>
              <a:gd name="connsiteY13" fmla="*/ 8194436 h 8234879"/>
              <a:gd name="connsiteX14" fmla="*/ 3378722 w 3856038"/>
              <a:gd name="connsiteY14" fmla="*/ 8234879 h 8234879"/>
              <a:gd name="connsiteX15" fmla="*/ 470498 w 3856038"/>
              <a:gd name="connsiteY15" fmla="*/ 8234879 h 8234879"/>
              <a:gd name="connsiteX16" fmla="*/ 279571 w 3856038"/>
              <a:gd name="connsiteY16" fmla="*/ 8214658 h 8234879"/>
              <a:gd name="connsiteX17" fmla="*/ 10228 w 3856038"/>
              <a:gd name="connsiteY17" fmla="*/ 7897852 h 8234879"/>
              <a:gd name="connsiteX18" fmla="*/ 0 w 3856038"/>
              <a:gd name="connsiteY18" fmla="*/ 7709116 h 8234879"/>
              <a:gd name="connsiteX19" fmla="*/ 0 w 3856038"/>
              <a:gd name="connsiteY19" fmla="*/ 4109662 h 8234879"/>
              <a:gd name="connsiteX20" fmla="*/ 0 w 3856038"/>
              <a:gd name="connsiteY20" fmla="*/ 513579 h 8234879"/>
              <a:gd name="connsiteX21" fmla="*/ 40913 w 3856038"/>
              <a:gd name="connsiteY21" fmla="*/ 220365 h 8234879"/>
              <a:gd name="connsiteX22" fmla="*/ 293209 w 3856038"/>
              <a:gd name="connsiteY22" fmla="*/ 18149 h 8234879"/>
              <a:gd name="connsiteX23" fmla="*/ 540818 w 3856038"/>
              <a:gd name="connsiteY23" fmla="*/ 33 h 823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56038" h="8234879">
                <a:moveTo>
                  <a:pt x="540818" y="33"/>
                </a:moveTo>
                <a:cubicBezTo>
                  <a:pt x="623922" y="455"/>
                  <a:pt x="707452" y="4667"/>
                  <a:pt x="790982" y="4667"/>
                </a:cubicBezTo>
                <a:cubicBezTo>
                  <a:pt x="842124" y="4667"/>
                  <a:pt x="842124" y="45111"/>
                  <a:pt x="845532" y="82184"/>
                </a:cubicBezTo>
                <a:cubicBezTo>
                  <a:pt x="855760" y="159700"/>
                  <a:pt x="862580" y="233846"/>
                  <a:pt x="937586" y="281030"/>
                </a:cubicBezTo>
                <a:cubicBezTo>
                  <a:pt x="978500" y="307992"/>
                  <a:pt x="1019412" y="328214"/>
                  <a:pt x="1070554" y="328214"/>
                </a:cubicBezTo>
                <a:cubicBezTo>
                  <a:pt x="1633106" y="324844"/>
                  <a:pt x="2192248" y="328214"/>
                  <a:pt x="2754800" y="324844"/>
                </a:cubicBezTo>
                <a:cubicBezTo>
                  <a:pt x="2908224" y="324844"/>
                  <a:pt x="2976412" y="264179"/>
                  <a:pt x="3000278" y="115886"/>
                </a:cubicBezTo>
                <a:cubicBezTo>
                  <a:pt x="3020734" y="4667"/>
                  <a:pt x="3020734" y="1297"/>
                  <a:pt x="3133244" y="4667"/>
                </a:cubicBezTo>
                <a:cubicBezTo>
                  <a:pt x="3259392" y="4667"/>
                  <a:pt x="3385540" y="-2073"/>
                  <a:pt x="3515098" y="14778"/>
                </a:cubicBezTo>
                <a:cubicBezTo>
                  <a:pt x="3702614" y="35000"/>
                  <a:pt x="3811716" y="132738"/>
                  <a:pt x="3842400" y="318103"/>
                </a:cubicBezTo>
                <a:cubicBezTo>
                  <a:pt x="3849220" y="372027"/>
                  <a:pt x="3856038" y="429322"/>
                  <a:pt x="3856038" y="486617"/>
                </a:cubicBezTo>
                <a:cubicBezTo>
                  <a:pt x="3856038" y="2906474"/>
                  <a:pt x="3856038" y="5326332"/>
                  <a:pt x="3856038" y="7749560"/>
                </a:cubicBezTo>
                <a:cubicBezTo>
                  <a:pt x="3856038" y="7833816"/>
                  <a:pt x="3845810" y="7914703"/>
                  <a:pt x="3821944" y="7995590"/>
                </a:cubicBezTo>
                <a:cubicBezTo>
                  <a:pt x="3794668" y="8093328"/>
                  <a:pt x="3729890" y="8157362"/>
                  <a:pt x="3634426" y="8194436"/>
                </a:cubicBezTo>
                <a:cubicBezTo>
                  <a:pt x="3552602" y="8224768"/>
                  <a:pt x="3467366" y="8234879"/>
                  <a:pt x="3378722" y="8234879"/>
                </a:cubicBezTo>
                <a:cubicBezTo>
                  <a:pt x="2410450" y="8234879"/>
                  <a:pt x="1438770" y="8234879"/>
                  <a:pt x="470498" y="8234879"/>
                </a:cubicBezTo>
                <a:cubicBezTo>
                  <a:pt x="405719" y="8234879"/>
                  <a:pt x="340941" y="8231508"/>
                  <a:pt x="279571" y="8214658"/>
                </a:cubicBezTo>
                <a:cubicBezTo>
                  <a:pt x="115920" y="8170844"/>
                  <a:pt x="30685" y="8062995"/>
                  <a:pt x="10228" y="7897852"/>
                </a:cubicBezTo>
                <a:cubicBezTo>
                  <a:pt x="3409" y="7833816"/>
                  <a:pt x="0" y="7773152"/>
                  <a:pt x="0" y="7709116"/>
                </a:cubicBezTo>
                <a:cubicBezTo>
                  <a:pt x="0" y="6509298"/>
                  <a:pt x="0" y="5309480"/>
                  <a:pt x="0" y="4109662"/>
                </a:cubicBezTo>
                <a:cubicBezTo>
                  <a:pt x="0" y="2909845"/>
                  <a:pt x="0" y="1713397"/>
                  <a:pt x="0" y="513579"/>
                </a:cubicBezTo>
                <a:cubicBezTo>
                  <a:pt x="0" y="412471"/>
                  <a:pt x="0" y="314733"/>
                  <a:pt x="40913" y="220365"/>
                </a:cubicBezTo>
                <a:cubicBezTo>
                  <a:pt x="88645" y="105775"/>
                  <a:pt x="173880" y="41741"/>
                  <a:pt x="293209" y="18149"/>
                </a:cubicBezTo>
                <a:cubicBezTo>
                  <a:pt x="375035" y="2982"/>
                  <a:pt x="457713" y="-388"/>
                  <a:pt x="540818" y="33"/>
                </a:cubicBezTo>
                <a:close/>
              </a:path>
            </a:pathLst>
          </a:custGeom>
          <a:pattFill prst="wdDnDiag">
            <a:fgClr>
              <a:schemeClr val="bg1">
                <a:lumMod val="90000"/>
                <a:lumOff val="10000"/>
              </a:schemeClr>
            </a:fgClr>
            <a:bgClr>
              <a:schemeClr val="bg1"/>
            </a:bgClr>
          </a:pattFill>
          <a:scene3d>
            <a:camera prst="orthographicFront">
              <a:rot lat="19632000" lon="19416000" rev="3360000"/>
            </a:camera>
            <a:lightRig rig="threePt" dir="t"/>
          </a:scene3d>
        </p:spPr>
        <p:txBody>
          <a:bodyPr anchor="ctr"/>
          <a:lstStyle>
            <a:lvl1pPr algn="ctr">
              <a:buNone/>
              <a:defRPr>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17704271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Device Mockup - Page Title 1">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B41066C-5C2C-4794-8102-70BFABC21422}"/>
              </a:ext>
            </a:extLst>
          </p:cNvPr>
          <p:cNvSpPr>
            <a:spLocks noGrp="1"/>
          </p:cNvSpPr>
          <p:nvPr>
            <p:ph type="pic" sz="quarter" idx="10" hasCustomPrompt="1"/>
          </p:nvPr>
        </p:nvSpPr>
        <p:spPr>
          <a:xfrm>
            <a:off x="2085263"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5145600"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8" name="Picture Placeholder 5">
            <a:extLst>
              <a:ext uri="{FF2B5EF4-FFF2-40B4-BE49-F238E27FC236}">
                <a16:creationId xmlns:a16="http://schemas.microsoft.com/office/drawing/2014/main" id="{97216045-2641-4344-B68B-E6E37D1D7AC7}"/>
              </a:ext>
            </a:extLst>
          </p:cNvPr>
          <p:cNvSpPr>
            <a:spLocks noGrp="1"/>
          </p:cNvSpPr>
          <p:nvPr>
            <p:ph type="pic" sz="quarter" idx="12" hasCustomPrompt="1"/>
          </p:nvPr>
        </p:nvSpPr>
        <p:spPr>
          <a:xfrm>
            <a:off x="8205937"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12441967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Device Mockup - Page Title 2">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8" name="Picture Placeholder 5">
            <a:extLst>
              <a:ext uri="{FF2B5EF4-FFF2-40B4-BE49-F238E27FC236}">
                <a16:creationId xmlns:a16="http://schemas.microsoft.com/office/drawing/2014/main" id="{97216045-2641-4344-B68B-E6E37D1D7AC7}"/>
              </a:ext>
            </a:extLst>
          </p:cNvPr>
          <p:cNvSpPr>
            <a:spLocks noGrp="1"/>
          </p:cNvSpPr>
          <p:nvPr>
            <p:ph type="pic" sz="quarter" idx="12" hasCustomPrompt="1"/>
          </p:nvPr>
        </p:nvSpPr>
        <p:spPr>
          <a:xfrm>
            <a:off x="6096000" y="2166958"/>
            <a:ext cx="4810837" cy="10573682"/>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24909203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Device Mockup - Page Title 3">
    <p:spTree>
      <p:nvGrpSpPr>
        <p:cNvPr id="1" name=""/>
        <p:cNvGrpSpPr/>
        <p:nvPr/>
      </p:nvGrpSpPr>
      <p:grpSpPr>
        <a:xfrm>
          <a:off x="0" y="0"/>
          <a:ext cx="0" cy="0"/>
          <a:chOff x="0" y="0"/>
          <a:chExt cx="0" cy="0"/>
        </a:xfrm>
      </p:grpSpPr>
      <p:sp>
        <p:nvSpPr>
          <p:cNvPr id="9" name="Picture Placeholder 5">
            <a:extLst>
              <a:ext uri="{FF2B5EF4-FFF2-40B4-BE49-F238E27FC236}">
                <a16:creationId xmlns:a16="http://schemas.microsoft.com/office/drawing/2014/main" id="{70BEADEE-94CE-4140-AE6E-72585F9C5F8E}"/>
              </a:ext>
            </a:extLst>
          </p:cNvPr>
          <p:cNvSpPr>
            <a:spLocks noGrp="1"/>
          </p:cNvSpPr>
          <p:nvPr>
            <p:ph type="pic" sz="quarter" idx="13" hasCustomPrompt="1"/>
          </p:nvPr>
        </p:nvSpPr>
        <p:spPr>
          <a:xfrm>
            <a:off x="1428871" y="2532786"/>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7" name="Picture Placeholder 5">
            <a:extLst>
              <a:ext uri="{FF2B5EF4-FFF2-40B4-BE49-F238E27FC236}">
                <a16:creationId xmlns:a16="http://schemas.microsoft.com/office/drawing/2014/main" id="{9DD69CA5-05E0-4BA8-9AF4-06E3A5241075}"/>
              </a:ext>
            </a:extLst>
          </p:cNvPr>
          <p:cNvSpPr>
            <a:spLocks noGrp="1"/>
          </p:cNvSpPr>
          <p:nvPr>
            <p:ph type="pic" sz="quarter" idx="12" hasCustomPrompt="1"/>
          </p:nvPr>
        </p:nvSpPr>
        <p:spPr>
          <a:xfrm>
            <a:off x="2538045" y="2349872"/>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6" name="Picture Placeholder 5">
            <a:extLst>
              <a:ext uri="{FF2B5EF4-FFF2-40B4-BE49-F238E27FC236}">
                <a16:creationId xmlns:a16="http://schemas.microsoft.com/office/drawing/2014/main" id="{861F926F-0F2B-4D4A-9DDB-F5B19FF50A52}"/>
              </a:ext>
            </a:extLst>
          </p:cNvPr>
          <p:cNvSpPr>
            <a:spLocks noGrp="1"/>
          </p:cNvSpPr>
          <p:nvPr>
            <p:ph type="pic" sz="quarter" idx="11" hasCustomPrompt="1"/>
          </p:nvPr>
        </p:nvSpPr>
        <p:spPr>
          <a:xfrm>
            <a:off x="3774195" y="2166958"/>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10" name="Picture Placeholder 5">
            <a:extLst>
              <a:ext uri="{FF2B5EF4-FFF2-40B4-BE49-F238E27FC236}">
                <a16:creationId xmlns:a16="http://schemas.microsoft.com/office/drawing/2014/main" id="{5B5C0050-E4B2-4439-AAE8-AA7EB1302843}"/>
              </a:ext>
            </a:extLst>
          </p:cNvPr>
          <p:cNvSpPr>
            <a:spLocks noGrp="1"/>
          </p:cNvSpPr>
          <p:nvPr>
            <p:ph type="pic" sz="quarter" idx="14" hasCustomPrompt="1"/>
          </p:nvPr>
        </p:nvSpPr>
        <p:spPr>
          <a:xfrm>
            <a:off x="9033120" y="2532786"/>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11" name="Picture Placeholder 5">
            <a:extLst>
              <a:ext uri="{FF2B5EF4-FFF2-40B4-BE49-F238E27FC236}">
                <a16:creationId xmlns:a16="http://schemas.microsoft.com/office/drawing/2014/main" id="{95611465-68F1-4C57-81BD-77DA7708DFD6}"/>
              </a:ext>
            </a:extLst>
          </p:cNvPr>
          <p:cNvSpPr>
            <a:spLocks noGrp="1"/>
          </p:cNvSpPr>
          <p:nvPr>
            <p:ph type="pic" sz="quarter" idx="15" hasCustomPrompt="1"/>
          </p:nvPr>
        </p:nvSpPr>
        <p:spPr>
          <a:xfrm>
            <a:off x="7692195" y="2349872"/>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12" name="Picture Placeholder 5">
            <a:extLst>
              <a:ext uri="{FF2B5EF4-FFF2-40B4-BE49-F238E27FC236}">
                <a16:creationId xmlns:a16="http://schemas.microsoft.com/office/drawing/2014/main" id="{A0761463-0D06-425A-A629-15FCC342DCC4}"/>
              </a:ext>
            </a:extLst>
          </p:cNvPr>
          <p:cNvSpPr>
            <a:spLocks noGrp="1"/>
          </p:cNvSpPr>
          <p:nvPr>
            <p:ph type="pic" sz="quarter" idx="16" hasCustomPrompt="1"/>
          </p:nvPr>
        </p:nvSpPr>
        <p:spPr>
          <a:xfrm>
            <a:off x="6351270" y="2166958"/>
            <a:ext cx="1975104" cy="4133088"/>
          </a:xfrm>
          <a:prstGeom prst="rect">
            <a:avLst/>
          </a:prstGeom>
          <a:pattFill prst="wdDnDiag">
            <a:fgClr>
              <a:schemeClr val="bg1">
                <a:lumMod val="90000"/>
                <a:lumOff val="10000"/>
              </a:schemeClr>
            </a:fgClr>
            <a:bgClr>
              <a:schemeClr val="bg1"/>
            </a:bgClr>
          </a:pattFill>
          <a:effectLst>
            <a:outerShdw blurRad="254000" dist="38100" dir="5400000" algn="t" rotWithShape="0">
              <a:prstClr val="black">
                <a:alpha val="30000"/>
              </a:prstClr>
            </a:outerShdw>
          </a:effectLst>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5" name="Picture Placeholder 5">
            <a:extLst>
              <a:ext uri="{FF2B5EF4-FFF2-40B4-BE49-F238E27FC236}">
                <a16:creationId xmlns:a16="http://schemas.microsoft.com/office/drawing/2014/main" id="{23511C02-1EBF-48D6-B2A8-83C169F41A8D}"/>
              </a:ext>
            </a:extLst>
          </p:cNvPr>
          <p:cNvSpPr>
            <a:spLocks noGrp="1"/>
          </p:cNvSpPr>
          <p:nvPr>
            <p:ph type="pic" sz="quarter" idx="10" hasCustomPrompt="1"/>
          </p:nvPr>
        </p:nvSpPr>
        <p:spPr>
          <a:xfrm>
            <a:off x="5115120" y="1937794"/>
            <a:ext cx="1975104" cy="4133088"/>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294740055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Device Mockup - Page Title 4">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5108448" y="1779684"/>
            <a:ext cx="1975104" cy="4259165"/>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25398006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Device Mockup - Page Title 4.1">
    <p:spTree>
      <p:nvGrpSpPr>
        <p:cNvPr id="1" name=""/>
        <p:cNvGrpSpPr/>
        <p:nvPr/>
      </p:nvGrpSpPr>
      <p:grpSpPr>
        <a:xfrm>
          <a:off x="0" y="0"/>
          <a:ext cx="0" cy="0"/>
          <a:chOff x="0" y="0"/>
          <a:chExt cx="0" cy="0"/>
        </a:xfrm>
      </p:grpSpPr>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3830100" y="1780747"/>
            <a:ext cx="4531800" cy="10154505"/>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34311076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Device Mockup - Page Title 4.2">
    <p:spTree>
      <p:nvGrpSpPr>
        <p:cNvPr id="1" name=""/>
        <p:cNvGrpSpPr/>
        <p:nvPr/>
      </p:nvGrpSpPr>
      <p:grpSpPr>
        <a:xfrm>
          <a:off x="0" y="0"/>
          <a:ext cx="0" cy="0"/>
          <a:chOff x="0" y="0"/>
          <a:chExt cx="0" cy="0"/>
        </a:xfrm>
      </p:grpSpPr>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3830100" y="-5058203"/>
            <a:ext cx="4531800" cy="10154505"/>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38357042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with Left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0" y="0"/>
            <a:ext cx="6096000" cy="6858000"/>
          </a:xfrm>
          <a:prstGeom prst="rect">
            <a:avLst/>
          </a:prstGeom>
          <a:pattFill prst="wdDnDiag">
            <a:fgClr>
              <a:schemeClr val="bg1">
                <a:lumMod val="90000"/>
                <a:lumOff val="10000"/>
              </a:schemeClr>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latin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108924649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Device Mockup - Page Title 5">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B41066C-5C2C-4794-8102-70BFABC21422}"/>
              </a:ext>
            </a:extLst>
          </p:cNvPr>
          <p:cNvSpPr>
            <a:spLocks noGrp="1"/>
          </p:cNvSpPr>
          <p:nvPr>
            <p:ph type="pic" sz="quarter" idx="10" hasCustomPrompt="1"/>
          </p:nvPr>
        </p:nvSpPr>
        <p:spPr>
          <a:xfrm>
            <a:off x="2665032"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5145600"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8" name="Picture Placeholder 5">
            <a:extLst>
              <a:ext uri="{FF2B5EF4-FFF2-40B4-BE49-F238E27FC236}">
                <a16:creationId xmlns:a16="http://schemas.microsoft.com/office/drawing/2014/main" id="{97216045-2641-4344-B68B-E6E37D1D7AC7}"/>
              </a:ext>
            </a:extLst>
          </p:cNvPr>
          <p:cNvSpPr>
            <a:spLocks noGrp="1"/>
          </p:cNvSpPr>
          <p:nvPr>
            <p:ph type="pic" sz="quarter" idx="12" hasCustomPrompt="1"/>
          </p:nvPr>
        </p:nvSpPr>
        <p:spPr>
          <a:xfrm>
            <a:off x="76261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14964333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evice Mockup - 5.1">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0D29D6E3-BF9D-44FC-B94A-FE34BFB57C71}"/>
              </a:ext>
            </a:extLst>
          </p:cNvPr>
          <p:cNvSpPr>
            <a:spLocks noGrp="1"/>
          </p:cNvSpPr>
          <p:nvPr>
            <p:ph type="pic" sz="quarter" idx="10" hasCustomPrompt="1"/>
          </p:nvPr>
        </p:nvSpPr>
        <p:spPr>
          <a:xfrm>
            <a:off x="-49549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4" name="Picture Placeholder 5">
            <a:extLst>
              <a:ext uri="{FF2B5EF4-FFF2-40B4-BE49-F238E27FC236}">
                <a16:creationId xmlns:a16="http://schemas.microsoft.com/office/drawing/2014/main" id="{DCA142FF-9DE6-40DB-AD54-ECDEC83E2324}"/>
              </a:ext>
            </a:extLst>
          </p:cNvPr>
          <p:cNvSpPr>
            <a:spLocks noGrp="1"/>
          </p:cNvSpPr>
          <p:nvPr>
            <p:ph type="pic" sz="quarter" idx="11" hasCustomPrompt="1"/>
          </p:nvPr>
        </p:nvSpPr>
        <p:spPr>
          <a:xfrm>
            <a:off x="-2474400"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6" name="Picture Placeholder 5">
            <a:extLst>
              <a:ext uri="{FF2B5EF4-FFF2-40B4-BE49-F238E27FC236}">
                <a16:creationId xmlns:a16="http://schemas.microsoft.com/office/drawing/2014/main" id="{E91330D2-75F1-4855-868C-BFD0C307B826}"/>
              </a:ext>
            </a:extLst>
          </p:cNvPr>
          <p:cNvSpPr>
            <a:spLocks noGrp="1"/>
          </p:cNvSpPr>
          <p:nvPr>
            <p:ph type="pic" sz="quarter" idx="12" hasCustomPrompt="1"/>
          </p:nvPr>
        </p:nvSpPr>
        <p:spPr>
          <a:xfrm>
            <a:off x="24826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3313203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Device Mockup - 5.2">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15E1BC57-A422-442E-9A45-C3B86505EA87}"/>
              </a:ext>
            </a:extLst>
          </p:cNvPr>
          <p:cNvSpPr>
            <a:spLocks noGrp="1"/>
          </p:cNvSpPr>
          <p:nvPr>
            <p:ph type="pic" sz="quarter" idx="10" hasCustomPrompt="1"/>
          </p:nvPr>
        </p:nvSpPr>
        <p:spPr>
          <a:xfrm>
            <a:off x="-49549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7" name="Picture Placeholder 5">
            <a:extLst>
              <a:ext uri="{FF2B5EF4-FFF2-40B4-BE49-F238E27FC236}">
                <a16:creationId xmlns:a16="http://schemas.microsoft.com/office/drawing/2014/main" id="{ABC43775-2615-4373-BF08-E72F4BC0BEB0}"/>
              </a:ext>
            </a:extLst>
          </p:cNvPr>
          <p:cNvSpPr>
            <a:spLocks noGrp="1"/>
          </p:cNvSpPr>
          <p:nvPr>
            <p:ph type="pic" sz="quarter" idx="11" hasCustomPrompt="1"/>
          </p:nvPr>
        </p:nvSpPr>
        <p:spPr>
          <a:xfrm>
            <a:off x="24826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8" name="Picture Placeholder 5">
            <a:extLst>
              <a:ext uri="{FF2B5EF4-FFF2-40B4-BE49-F238E27FC236}">
                <a16:creationId xmlns:a16="http://schemas.microsoft.com/office/drawing/2014/main" id="{67FDD856-D0CB-4A6C-9C74-7B87BF796E0C}"/>
              </a:ext>
            </a:extLst>
          </p:cNvPr>
          <p:cNvSpPr>
            <a:spLocks noGrp="1"/>
          </p:cNvSpPr>
          <p:nvPr>
            <p:ph type="pic" sz="quarter" idx="12" hasCustomPrompt="1"/>
          </p:nvPr>
        </p:nvSpPr>
        <p:spPr>
          <a:xfrm>
            <a:off x="1278871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19613548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Device Mockup - 5.3">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90D42CE-21D7-46F7-A4E6-43081B64FDC4}"/>
              </a:ext>
            </a:extLst>
          </p:cNvPr>
          <p:cNvSpPr>
            <a:spLocks noGrp="1"/>
          </p:cNvSpPr>
          <p:nvPr>
            <p:ph type="pic" sz="quarter" idx="10" hasCustomPrompt="1"/>
          </p:nvPr>
        </p:nvSpPr>
        <p:spPr>
          <a:xfrm>
            <a:off x="24826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9" name="Picture Placeholder 5">
            <a:extLst>
              <a:ext uri="{FF2B5EF4-FFF2-40B4-BE49-F238E27FC236}">
                <a16:creationId xmlns:a16="http://schemas.microsoft.com/office/drawing/2014/main" id="{8CE3B082-8160-40B0-B3D4-F103A2E6EC92}"/>
              </a:ext>
            </a:extLst>
          </p:cNvPr>
          <p:cNvSpPr>
            <a:spLocks noGrp="1"/>
          </p:cNvSpPr>
          <p:nvPr>
            <p:ph type="pic" sz="quarter" idx="11" hasCustomPrompt="1"/>
          </p:nvPr>
        </p:nvSpPr>
        <p:spPr>
          <a:xfrm>
            <a:off x="12754686"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
        <p:nvSpPr>
          <p:cNvPr id="10" name="Picture Placeholder 5">
            <a:extLst>
              <a:ext uri="{FF2B5EF4-FFF2-40B4-BE49-F238E27FC236}">
                <a16:creationId xmlns:a16="http://schemas.microsoft.com/office/drawing/2014/main" id="{0955B990-90AC-4D32-9646-D9BAAD64C8A3}"/>
              </a:ext>
            </a:extLst>
          </p:cNvPr>
          <p:cNvSpPr>
            <a:spLocks noGrp="1"/>
          </p:cNvSpPr>
          <p:nvPr>
            <p:ph type="pic" sz="quarter" idx="12" hasCustomPrompt="1"/>
          </p:nvPr>
        </p:nvSpPr>
        <p:spPr>
          <a:xfrm>
            <a:off x="150175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12812959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Device Mockup - Page Title 6">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B41066C-5C2C-4794-8102-70BFABC21422}"/>
              </a:ext>
            </a:extLst>
          </p:cNvPr>
          <p:cNvSpPr>
            <a:spLocks noGrp="1"/>
          </p:cNvSpPr>
          <p:nvPr>
            <p:ph type="pic" sz="quarter" idx="10" hasCustomPrompt="1"/>
          </p:nvPr>
        </p:nvSpPr>
        <p:spPr>
          <a:xfrm>
            <a:off x="1524000"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7" name="Picture Placeholder 5">
            <a:extLst>
              <a:ext uri="{FF2B5EF4-FFF2-40B4-BE49-F238E27FC236}">
                <a16:creationId xmlns:a16="http://schemas.microsoft.com/office/drawing/2014/main" id="{7F2E118E-2583-47EF-903D-65DD9E429755}"/>
              </a:ext>
            </a:extLst>
          </p:cNvPr>
          <p:cNvSpPr>
            <a:spLocks noGrp="1"/>
          </p:cNvSpPr>
          <p:nvPr>
            <p:ph type="pic" sz="quarter" idx="11" hasCustomPrompt="1"/>
          </p:nvPr>
        </p:nvSpPr>
        <p:spPr>
          <a:xfrm>
            <a:off x="3928368"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8" name="Picture Placeholder 5">
            <a:extLst>
              <a:ext uri="{FF2B5EF4-FFF2-40B4-BE49-F238E27FC236}">
                <a16:creationId xmlns:a16="http://schemas.microsoft.com/office/drawing/2014/main" id="{97216045-2641-4344-B68B-E6E37D1D7AC7}"/>
              </a:ext>
            </a:extLst>
          </p:cNvPr>
          <p:cNvSpPr>
            <a:spLocks noGrp="1"/>
          </p:cNvSpPr>
          <p:nvPr>
            <p:ph type="pic" sz="quarter" idx="12" hasCustomPrompt="1"/>
          </p:nvPr>
        </p:nvSpPr>
        <p:spPr>
          <a:xfrm>
            <a:off x="6332736"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9" name="Picture Placeholder 5">
            <a:extLst>
              <a:ext uri="{FF2B5EF4-FFF2-40B4-BE49-F238E27FC236}">
                <a16:creationId xmlns:a16="http://schemas.microsoft.com/office/drawing/2014/main" id="{79A91F3C-9111-4296-A6C1-542F2B1DBF36}"/>
              </a:ext>
            </a:extLst>
          </p:cNvPr>
          <p:cNvSpPr>
            <a:spLocks noGrp="1"/>
          </p:cNvSpPr>
          <p:nvPr>
            <p:ph type="pic" sz="quarter" idx="13" hasCustomPrompt="1"/>
          </p:nvPr>
        </p:nvSpPr>
        <p:spPr>
          <a:xfrm>
            <a:off x="8737104" y="1779685"/>
            <a:ext cx="1900800" cy="4136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4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171727839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Device Mockup - Page Title 7">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8CD1EA07-F28B-4EE2-975A-12EE7F6D65FA}"/>
              </a:ext>
            </a:extLst>
          </p:cNvPr>
          <p:cNvSpPr>
            <a:spLocks noGrp="1"/>
          </p:cNvSpPr>
          <p:nvPr>
            <p:ph type="pic" sz="quarter" idx="12" hasCustomPrompt="1"/>
          </p:nvPr>
        </p:nvSpPr>
        <p:spPr>
          <a:xfrm>
            <a:off x="7821419" y="1990628"/>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atin typeface="Arial" panose="020B0604020202020204" pitchFamily="34" charset="0"/>
              </a:defRPr>
            </a:lvl1pPr>
          </a:lstStyle>
          <a:p>
            <a:r>
              <a:rPr lang="en-US" dirty="0"/>
              <a:t>Insert your image here</a:t>
            </a:r>
            <a:endParaRPr lang="en-MY" dirty="0"/>
          </a:p>
        </p:txBody>
      </p:sp>
      <p:sp>
        <p:nvSpPr>
          <p:cNvPr id="12" name="Picture Placeholder 4">
            <a:extLst>
              <a:ext uri="{FF2B5EF4-FFF2-40B4-BE49-F238E27FC236}">
                <a16:creationId xmlns:a16="http://schemas.microsoft.com/office/drawing/2014/main" id="{92D5C748-ED9B-4E7F-BF0A-6DE00637AEB9}"/>
              </a:ext>
            </a:extLst>
          </p:cNvPr>
          <p:cNvSpPr>
            <a:spLocks noGrp="1"/>
          </p:cNvSpPr>
          <p:nvPr>
            <p:ph type="pic" sz="quarter" idx="13" hasCustomPrompt="1"/>
          </p:nvPr>
        </p:nvSpPr>
        <p:spPr>
          <a:xfrm>
            <a:off x="5488619" y="3463828"/>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atin typeface="Arial" panose="020B0604020202020204" pitchFamily="34" charset="0"/>
              </a:defRPr>
            </a:lvl1pPr>
          </a:lstStyle>
          <a:p>
            <a:r>
              <a:rPr lang="en-US" dirty="0"/>
              <a:t>Insert your image here</a:t>
            </a:r>
            <a:endParaRPr lang="en-MY" dirty="0"/>
          </a:p>
        </p:txBody>
      </p:sp>
      <p:sp>
        <p:nvSpPr>
          <p:cNvPr id="13" name="Picture Placeholder 4">
            <a:extLst>
              <a:ext uri="{FF2B5EF4-FFF2-40B4-BE49-F238E27FC236}">
                <a16:creationId xmlns:a16="http://schemas.microsoft.com/office/drawing/2014/main" id="{66F3F48E-458C-42E6-9F48-D59A965C7F44}"/>
              </a:ext>
            </a:extLst>
          </p:cNvPr>
          <p:cNvSpPr>
            <a:spLocks noGrp="1"/>
          </p:cNvSpPr>
          <p:nvPr>
            <p:ph type="pic" sz="quarter" idx="14" hasCustomPrompt="1"/>
          </p:nvPr>
        </p:nvSpPr>
        <p:spPr>
          <a:xfrm>
            <a:off x="3155819" y="4937028"/>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atin typeface="Arial" panose="020B0604020202020204" pitchFamily="34" charset="0"/>
              </a:defRPr>
            </a:lvl1pPr>
          </a:lstStyle>
          <a:p>
            <a:r>
              <a:rPr lang="en-US" dirty="0"/>
              <a:t>Insert your image here</a:t>
            </a:r>
            <a:endParaRPr lang="en-MY" dirty="0"/>
          </a:p>
        </p:txBody>
      </p:sp>
      <p:sp>
        <p:nvSpPr>
          <p:cNvPr id="14" name="Picture Placeholder 4">
            <a:extLst>
              <a:ext uri="{FF2B5EF4-FFF2-40B4-BE49-F238E27FC236}">
                <a16:creationId xmlns:a16="http://schemas.microsoft.com/office/drawing/2014/main" id="{D3367E99-B49F-4A00-BF2F-3F240242FAB8}"/>
              </a:ext>
            </a:extLst>
          </p:cNvPr>
          <p:cNvSpPr>
            <a:spLocks noGrp="1"/>
          </p:cNvSpPr>
          <p:nvPr>
            <p:ph type="pic" sz="quarter" idx="15" hasCustomPrompt="1"/>
          </p:nvPr>
        </p:nvSpPr>
        <p:spPr>
          <a:xfrm>
            <a:off x="12367800" y="-890883"/>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atin typeface="Arial" panose="020B0604020202020204" pitchFamily="34" charset="0"/>
              </a:defRPr>
            </a:lvl1pPr>
          </a:lstStyle>
          <a:p>
            <a:r>
              <a:rPr lang="en-US" dirty="0"/>
              <a:t>Insert your image here</a:t>
            </a:r>
            <a:endParaRPr lang="en-MY" dirty="0"/>
          </a:p>
        </p:txBody>
      </p:sp>
      <p:sp>
        <p:nvSpPr>
          <p:cNvPr id="15" name="Picture Placeholder 4">
            <a:extLst>
              <a:ext uri="{FF2B5EF4-FFF2-40B4-BE49-F238E27FC236}">
                <a16:creationId xmlns:a16="http://schemas.microsoft.com/office/drawing/2014/main" id="{E5D4C8A0-AEBE-45FA-A01B-97A334E8D45C}"/>
              </a:ext>
            </a:extLst>
          </p:cNvPr>
          <p:cNvSpPr>
            <a:spLocks noGrp="1"/>
          </p:cNvSpPr>
          <p:nvPr>
            <p:ph type="pic" sz="quarter" idx="16" hasCustomPrompt="1"/>
          </p:nvPr>
        </p:nvSpPr>
        <p:spPr>
          <a:xfrm>
            <a:off x="10035000" y="582317"/>
            <a:ext cx="2332800" cy="5416012"/>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atin typeface="Arial" panose="020B0604020202020204" pitchFamily="34" charset="0"/>
              </a:defRPr>
            </a:lvl1pPr>
          </a:lstStyle>
          <a:p>
            <a:r>
              <a:rPr lang="en-US" dirty="0"/>
              <a:t>Insert your image here</a:t>
            </a:r>
            <a:endParaRPr lang="en-MY" dirty="0"/>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253444412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Device Mockup - Page Title 8">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07631D78-AAE0-4EB5-B1C8-F41FC0A50E9F}"/>
              </a:ext>
            </a:extLst>
          </p:cNvPr>
          <p:cNvSpPr>
            <a:spLocks noGrp="1"/>
          </p:cNvSpPr>
          <p:nvPr>
            <p:ph type="pic" sz="quarter" idx="16" hasCustomPrompt="1"/>
          </p:nvPr>
        </p:nvSpPr>
        <p:spPr>
          <a:xfrm>
            <a:off x="2477735" y="1487624"/>
            <a:ext cx="2276196" cy="5284594"/>
          </a:xfrm>
          <a:prstGeom prst="roundRect">
            <a:avLst>
              <a:gd name="adj" fmla="val 14489"/>
            </a:avLst>
          </a:prstGeom>
          <a:pattFill prst="wdDnDiag">
            <a:fgClr>
              <a:schemeClr val="bg1">
                <a:lumMod val="90000"/>
                <a:lumOff val="10000"/>
              </a:schemeClr>
            </a:fgClr>
            <a:bgClr>
              <a:schemeClr val="bg1"/>
            </a:bgClr>
          </a:pattFill>
          <a:scene3d>
            <a:camera prst="orthographicFront">
              <a:rot lat="2399998" lon="2400003" rev="3599998"/>
            </a:camera>
            <a:lightRig rig="threePt" dir="t"/>
          </a:scene3d>
        </p:spPr>
        <p:txBody>
          <a:bodyPr anchor="ctr"/>
          <a:lstStyle>
            <a:lvl1pPr marL="0" indent="0" algn="ctr">
              <a:buNone/>
              <a:defRPr>
                <a:latin typeface="Arial" panose="020B0604020202020204" pitchFamily="34" charset="0"/>
              </a:defRPr>
            </a:lvl1pPr>
          </a:lstStyle>
          <a:p>
            <a:r>
              <a:rPr lang="en-US" dirty="0"/>
              <a:t>Insert your image here</a:t>
            </a:r>
            <a:endParaRPr lang="en-MY" dirty="0"/>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11" name="Picture Placeholder 4">
            <a:extLst>
              <a:ext uri="{FF2B5EF4-FFF2-40B4-BE49-F238E27FC236}">
                <a16:creationId xmlns:a16="http://schemas.microsoft.com/office/drawing/2014/main" id="{6BD782CA-19B8-4FA0-B94A-A3422513A284}"/>
              </a:ext>
            </a:extLst>
          </p:cNvPr>
          <p:cNvSpPr>
            <a:spLocks noGrp="1"/>
          </p:cNvSpPr>
          <p:nvPr>
            <p:ph type="pic" sz="quarter" idx="19" hasCustomPrompt="1"/>
          </p:nvPr>
        </p:nvSpPr>
        <p:spPr>
          <a:xfrm>
            <a:off x="2477735" y="815094"/>
            <a:ext cx="2276196" cy="5284594"/>
          </a:xfrm>
          <a:prstGeom prst="roundRect">
            <a:avLst>
              <a:gd name="adj" fmla="val 14489"/>
            </a:avLst>
          </a:prstGeom>
          <a:pattFill prst="wdDnDiag">
            <a:fgClr>
              <a:schemeClr val="bg1">
                <a:lumMod val="90000"/>
                <a:lumOff val="10000"/>
              </a:schemeClr>
            </a:fgClr>
            <a:bgClr>
              <a:schemeClr val="bg1"/>
            </a:bgClr>
          </a:pattFill>
          <a:effectLst>
            <a:outerShdw blurRad="368300" dist="101600" dir="8520000" sx="102000" sy="102000" algn="ctr" rotWithShape="0">
              <a:prstClr val="black">
                <a:alpha val="30000"/>
              </a:prstClr>
            </a:outerShdw>
          </a:effectLst>
          <a:scene3d>
            <a:camera prst="orthographicFront">
              <a:rot lat="2399998" lon="2400003" rev="3599998"/>
            </a:camera>
            <a:lightRig rig="threePt" dir="t"/>
          </a:scene3d>
        </p:spPr>
        <p:txBody>
          <a:bodyPr anchor="ctr"/>
          <a:lstStyle>
            <a:lvl1pPr marL="0" indent="0" algn="ctr">
              <a:buNone/>
              <a:defRPr>
                <a:latin typeface="Arial" panose="020B0604020202020204" pitchFamily="34" charset="0"/>
              </a:defRPr>
            </a:lvl1pPr>
          </a:lstStyle>
          <a:p>
            <a:r>
              <a:rPr lang="en-US" dirty="0"/>
              <a:t>Insert your image here</a:t>
            </a:r>
            <a:endParaRPr lang="en-MY" dirty="0"/>
          </a:p>
        </p:txBody>
      </p:sp>
      <p:sp>
        <p:nvSpPr>
          <p:cNvPr id="12" name="Picture Placeholder 4">
            <a:extLst>
              <a:ext uri="{FF2B5EF4-FFF2-40B4-BE49-F238E27FC236}">
                <a16:creationId xmlns:a16="http://schemas.microsoft.com/office/drawing/2014/main" id="{9416638E-A45F-48FC-BB3B-3FF1FA548F58}"/>
              </a:ext>
            </a:extLst>
          </p:cNvPr>
          <p:cNvSpPr>
            <a:spLocks noGrp="1"/>
          </p:cNvSpPr>
          <p:nvPr>
            <p:ph type="pic" sz="quarter" idx="20" hasCustomPrompt="1"/>
          </p:nvPr>
        </p:nvSpPr>
        <p:spPr>
          <a:xfrm>
            <a:off x="2477735" y="142564"/>
            <a:ext cx="2276196" cy="5284594"/>
          </a:xfrm>
          <a:prstGeom prst="roundRect">
            <a:avLst>
              <a:gd name="adj" fmla="val 14489"/>
            </a:avLst>
          </a:prstGeom>
          <a:pattFill prst="wdDnDiag">
            <a:fgClr>
              <a:schemeClr val="bg1">
                <a:lumMod val="90000"/>
                <a:lumOff val="10000"/>
              </a:schemeClr>
            </a:fgClr>
            <a:bgClr>
              <a:schemeClr val="bg1"/>
            </a:bgClr>
          </a:pattFill>
          <a:effectLst>
            <a:outerShdw blurRad="368300" dist="101600" dir="8520000" sx="102000" sy="102000" algn="ctr" rotWithShape="0">
              <a:prstClr val="black">
                <a:alpha val="30000"/>
              </a:prstClr>
            </a:outerShdw>
          </a:effectLst>
          <a:scene3d>
            <a:camera prst="orthographicFront">
              <a:rot lat="2399998" lon="2400003" rev="3599998"/>
            </a:camera>
            <a:lightRig rig="threePt" dir="t"/>
          </a:scene3d>
        </p:spPr>
        <p:txBody>
          <a:bodyPr anchor="ctr"/>
          <a:lstStyle>
            <a:lvl1pPr marL="0" indent="0" algn="ctr">
              <a:buNone/>
              <a:defRPr>
                <a:latin typeface="Arial" panose="020B0604020202020204" pitchFamily="34" charset="0"/>
              </a:defRPr>
            </a:lvl1pPr>
          </a:lstStyle>
          <a:p>
            <a:r>
              <a:rPr lang="en-US" dirty="0"/>
              <a:t>Insert your image here</a:t>
            </a:r>
            <a:endParaRPr lang="en-MY" dirty="0"/>
          </a:p>
        </p:txBody>
      </p:sp>
    </p:spTree>
    <p:extLst>
      <p:ext uri="{BB962C8B-B14F-4D97-AF65-F5344CB8AC3E}">
        <p14:creationId xmlns:p14="http://schemas.microsoft.com/office/powerpoint/2010/main" val="371316908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Device Mockup - Page Title 9">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A4C2440-9867-45A5-A7B9-82F1D3CF53BB}"/>
              </a:ext>
            </a:extLst>
          </p:cNvPr>
          <p:cNvSpPr>
            <a:spLocks noGrp="1"/>
          </p:cNvSpPr>
          <p:nvPr>
            <p:ph type="pic" sz="quarter" idx="10" hasCustomPrompt="1"/>
          </p:nvPr>
        </p:nvSpPr>
        <p:spPr>
          <a:xfrm>
            <a:off x="791899" y="2036890"/>
            <a:ext cx="4243087" cy="5718148"/>
          </a:xfrm>
          <a:prstGeom prst="rect">
            <a:avLst/>
          </a:prstGeom>
          <a:pattFill prst="wdDnDiag">
            <a:fgClr>
              <a:schemeClr val="bg1">
                <a:lumMod val="90000"/>
                <a:lumOff val="10000"/>
              </a:schemeClr>
            </a:fgClr>
            <a:bgClr>
              <a:schemeClr val="bg1"/>
            </a:bgClr>
          </a:pattFill>
        </p:spPr>
        <p:txBody>
          <a:bodyPr anchor="ctr"/>
          <a:lstStyle>
            <a:lvl1pPr marL="0" indent="0" algn="ctr">
              <a:buNone/>
              <a:defRPr sz="28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31406861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Device Mockup - Page Title 9.1">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8" name="Picture Placeholder 4">
            <a:extLst>
              <a:ext uri="{FF2B5EF4-FFF2-40B4-BE49-F238E27FC236}">
                <a16:creationId xmlns:a16="http://schemas.microsoft.com/office/drawing/2014/main" id="{958B12F0-DFC4-448A-9151-2B66E71E1926}"/>
              </a:ext>
            </a:extLst>
          </p:cNvPr>
          <p:cNvSpPr>
            <a:spLocks noGrp="1"/>
          </p:cNvSpPr>
          <p:nvPr>
            <p:ph type="pic" sz="quarter" idx="10" hasCustomPrompt="1"/>
          </p:nvPr>
        </p:nvSpPr>
        <p:spPr>
          <a:xfrm rot="1800000">
            <a:off x="7131560" y="545639"/>
            <a:ext cx="5189913" cy="6668400"/>
          </a:xfrm>
          <a:prstGeom prst="rect">
            <a:avLst/>
          </a:prstGeom>
          <a:pattFill prst="wdDnDiag">
            <a:fgClr>
              <a:schemeClr val="bg1">
                <a:lumMod val="90000"/>
                <a:lumOff val="10000"/>
              </a:schemeClr>
            </a:fgClr>
            <a:bgClr>
              <a:schemeClr val="bg1"/>
            </a:bgClr>
          </a:pattFill>
        </p:spPr>
        <p:txBody>
          <a:bodyPr anchor="ctr"/>
          <a:lstStyle>
            <a:lvl1pPr marL="0" indent="0" algn="ctr">
              <a:buNone/>
              <a:defRPr sz="28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Tree>
    <p:extLst>
      <p:ext uri="{BB962C8B-B14F-4D97-AF65-F5344CB8AC3E}">
        <p14:creationId xmlns:p14="http://schemas.microsoft.com/office/powerpoint/2010/main" val="68448584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Device Mockup - Page Title 9.2">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958B12F0-DFC4-448A-9151-2B66E71E1926}"/>
              </a:ext>
            </a:extLst>
          </p:cNvPr>
          <p:cNvSpPr>
            <a:spLocks noGrp="1"/>
          </p:cNvSpPr>
          <p:nvPr>
            <p:ph type="pic" sz="quarter" idx="10" hasCustomPrompt="1"/>
          </p:nvPr>
        </p:nvSpPr>
        <p:spPr>
          <a:xfrm>
            <a:off x="4032431" y="2306320"/>
            <a:ext cx="4126050" cy="3057538"/>
          </a:xfrm>
          <a:prstGeom prst="rect">
            <a:avLst/>
          </a:prstGeom>
          <a:pattFill prst="wdDnDiag">
            <a:fgClr>
              <a:schemeClr val="bg1">
                <a:lumMod val="90000"/>
                <a:lumOff val="10000"/>
              </a:schemeClr>
            </a:fgClr>
            <a:bgClr>
              <a:schemeClr val="bg1"/>
            </a:bgClr>
          </a:pattFill>
        </p:spPr>
        <p:txBody>
          <a:bodyPr anchor="ctr"/>
          <a:lstStyle>
            <a:lvl1pPr marL="0" indent="0" algn="ctr">
              <a:buNone/>
              <a:defRPr sz="2800">
                <a:solidFill>
                  <a:schemeClr val="tx1"/>
                </a:solidFill>
                <a:latin typeface="Arial" panose="020B0604020202020204" pitchFamily="34" charset="0"/>
              </a:defRPr>
            </a:lvl1pPr>
          </a:lstStyle>
          <a:p>
            <a:r>
              <a:rPr lang="en-US" dirty="0"/>
              <a:t>I</a:t>
            </a:r>
            <a:r>
              <a:rPr lang="en-MY" dirty="0" err="1"/>
              <a:t>nsert</a:t>
            </a:r>
            <a:r>
              <a:rPr lang="en-MY" dirty="0"/>
              <a:t> your image here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514478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Center Over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latin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391062796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Device Mockup - Page Title 10">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5" name="Picture Placeholder 4">
            <a:extLst>
              <a:ext uri="{FF2B5EF4-FFF2-40B4-BE49-F238E27FC236}">
                <a16:creationId xmlns:a16="http://schemas.microsoft.com/office/drawing/2014/main" id="{CDC30AC0-F60B-48F3-AF96-3C76B04353FE}"/>
              </a:ext>
            </a:extLst>
          </p:cNvPr>
          <p:cNvSpPr>
            <a:spLocks noGrp="1"/>
          </p:cNvSpPr>
          <p:nvPr>
            <p:ph type="pic" sz="quarter" idx="10" hasCustomPrompt="1"/>
          </p:nvPr>
        </p:nvSpPr>
        <p:spPr>
          <a:xfrm>
            <a:off x="6424573" y="1937794"/>
            <a:ext cx="4928400" cy="27828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latin typeface="Arial" panose="020B0604020202020204" pitchFamily="34" charset="0"/>
              </a:defRPr>
            </a:lvl1pPr>
          </a:lstStyle>
          <a:p>
            <a:r>
              <a:rPr lang="en-US" dirty="0"/>
              <a:t>Insert your image here</a:t>
            </a:r>
            <a:endParaRPr lang="en-MY" dirty="0"/>
          </a:p>
        </p:txBody>
      </p:sp>
    </p:spTree>
    <p:extLst>
      <p:ext uri="{BB962C8B-B14F-4D97-AF65-F5344CB8AC3E}">
        <p14:creationId xmlns:p14="http://schemas.microsoft.com/office/powerpoint/2010/main" val="248792017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Device Mockup - 10.1">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70F20B31-E928-4527-A463-5E89188AFBED}"/>
              </a:ext>
            </a:extLst>
          </p:cNvPr>
          <p:cNvSpPr>
            <a:spLocks noGrp="1"/>
          </p:cNvSpPr>
          <p:nvPr>
            <p:ph type="pic" sz="quarter" idx="11" hasCustomPrompt="1"/>
          </p:nvPr>
        </p:nvSpPr>
        <p:spPr>
          <a:xfrm>
            <a:off x="2137635" y="3180136"/>
            <a:ext cx="7954368" cy="4491400"/>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latin typeface="Arial" panose="020B0604020202020204" pitchFamily="34" charset="0"/>
              </a:defRPr>
            </a:lvl1pPr>
          </a:lstStyle>
          <a:p>
            <a:r>
              <a:rPr lang="en-US" dirty="0"/>
              <a:t>Insert your image here</a:t>
            </a:r>
            <a:endParaRPr lang="en-MY" dirty="0"/>
          </a:p>
        </p:txBody>
      </p:sp>
    </p:spTree>
    <p:extLst>
      <p:ext uri="{BB962C8B-B14F-4D97-AF65-F5344CB8AC3E}">
        <p14:creationId xmlns:p14="http://schemas.microsoft.com/office/powerpoint/2010/main" val="259849028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Device Mockup - Page Title 11">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DC30AC0-F60B-48F3-AF96-3C76B04353FE}"/>
              </a:ext>
            </a:extLst>
          </p:cNvPr>
          <p:cNvSpPr>
            <a:spLocks noGrp="1"/>
          </p:cNvSpPr>
          <p:nvPr>
            <p:ph type="pic" sz="quarter" idx="10" hasCustomPrompt="1"/>
          </p:nvPr>
        </p:nvSpPr>
        <p:spPr>
          <a:xfrm>
            <a:off x="1361440" y="2264311"/>
            <a:ext cx="4653279" cy="3060044"/>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latin typeface="Arial" panose="020B0604020202020204" pitchFamily="34" charset="0"/>
              </a:defRPr>
            </a:lvl1pPr>
          </a:lstStyle>
          <a:p>
            <a:r>
              <a:rPr lang="en-US" dirty="0"/>
              <a:t>Insert your image here</a:t>
            </a:r>
            <a:endParaRPr lang="en-MY" dirty="0"/>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256205948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Device Mockup - Page Title 1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DC30AC0-F60B-48F3-AF96-3C76B04353FE}"/>
              </a:ext>
            </a:extLst>
          </p:cNvPr>
          <p:cNvSpPr>
            <a:spLocks noGrp="1"/>
          </p:cNvSpPr>
          <p:nvPr>
            <p:ph type="pic" sz="quarter" idx="10" hasCustomPrompt="1"/>
          </p:nvPr>
        </p:nvSpPr>
        <p:spPr>
          <a:xfrm>
            <a:off x="-1180618" y="1741506"/>
            <a:ext cx="6933236" cy="3872216"/>
          </a:xfrm>
          <a:prstGeom prst="rect">
            <a:avLst/>
          </a:prstGeom>
          <a:pattFill prst="wdDnDiag">
            <a:fgClr>
              <a:schemeClr val="bg1">
                <a:lumMod val="90000"/>
                <a:lumOff val="10000"/>
              </a:schemeClr>
            </a:fgClr>
            <a:bgClr>
              <a:schemeClr val="bg1"/>
            </a:bgClr>
          </a:pattFill>
        </p:spPr>
        <p:txBody>
          <a:bodyPr anchor="ctr"/>
          <a:lstStyle>
            <a:lvl1pPr marL="0" indent="0" algn="ctr">
              <a:buNone/>
              <a:defRPr>
                <a:solidFill>
                  <a:schemeClr val="tx1"/>
                </a:solidFill>
                <a:latin typeface="Arial" panose="020B0604020202020204" pitchFamily="34" charset="0"/>
              </a:defRPr>
            </a:lvl1pPr>
          </a:lstStyle>
          <a:p>
            <a:r>
              <a:rPr lang="en-US" dirty="0"/>
              <a:t>Insert your image here</a:t>
            </a:r>
            <a:endParaRPr lang="en-MY" dirty="0"/>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407884683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Watch Mockup">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
        <p:nvSpPr>
          <p:cNvPr id="25" name="Picture Placeholder 24">
            <a:extLst>
              <a:ext uri="{FF2B5EF4-FFF2-40B4-BE49-F238E27FC236}">
                <a16:creationId xmlns:a16="http://schemas.microsoft.com/office/drawing/2014/main" id="{BDAC8895-349F-4412-ADA2-C933204DF6BC}"/>
              </a:ext>
            </a:extLst>
          </p:cNvPr>
          <p:cNvSpPr>
            <a:spLocks noGrp="1"/>
          </p:cNvSpPr>
          <p:nvPr>
            <p:ph type="pic" sz="quarter" idx="10" hasCustomPrompt="1"/>
          </p:nvPr>
        </p:nvSpPr>
        <p:spPr>
          <a:xfrm>
            <a:off x="1029677" y="2724486"/>
            <a:ext cx="1463040" cy="1783080"/>
          </a:xfrm>
          <a:custGeom>
            <a:avLst/>
            <a:gdLst>
              <a:gd name="connsiteX0" fmla="*/ 227885 w 1463040"/>
              <a:gd name="connsiteY0" fmla="*/ 0 h 1783080"/>
              <a:gd name="connsiteX1" fmla="*/ 1235155 w 1463040"/>
              <a:gd name="connsiteY1" fmla="*/ 0 h 1783080"/>
              <a:gd name="connsiteX2" fmla="*/ 1265711 w 1463040"/>
              <a:gd name="connsiteY2" fmla="*/ 3080 h 1783080"/>
              <a:gd name="connsiteX3" fmla="*/ 1458566 w 1463040"/>
              <a:gd name="connsiteY3" fmla="*/ 195936 h 1783080"/>
              <a:gd name="connsiteX4" fmla="*/ 1463040 w 1463040"/>
              <a:gd name="connsiteY4" fmla="*/ 240319 h 1783080"/>
              <a:gd name="connsiteX5" fmla="*/ 1463040 w 1463040"/>
              <a:gd name="connsiteY5" fmla="*/ 1542761 h 1783080"/>
              <a:gd name="connsiteX6" fmla="*/ 1458566 w 1463040"/>
              <a:gd name="connsiteY6" fmla="*/ 1587144 h 1783080"/>
              <a:gd name="connsiteX7" fmla="*/ 1265711 w 1463040"/>
              <a:gd name="connsiteY7" fmla="*/ 1780000 h 1783080"/>
              <a:gd name="connsiteX8" fmla="*/ 1235155 w 1463040"/>
              <a:gd name="connsiteY8" fmla="*/ 1783080 h 1783080"/>
              <a:gd name="connsiteX9" fmla="*/ 227885 w 1463040"/>
              <a:gd name="connsiteY9" fmla="*/ 1783080 h 1783080"/>
              <a:gd name="connsiteX10" fmla="*/ 197330 w 1463040"/>
              <a:gd name="connsiteY10" fmla="*/ 1780000 h 1783080"/>
              <a:gd name="connsiteX11" fmla="*/ 4474 w 1463040"/>
              <a:gd name="connsiteY11" fmla="*/ 1587144 h 1783080"/>
              <a:gd name="connsiteX12" fmla="*/ 0 w 1463040"/>
              <a:gd name="connsiteY12" fmla="*/ 1542761 h 1783080"/>
              <a:gd name="connsiteX13" fmla="*/ 0 w 1463040"/>
              <a:gd name="connsiteY13" fmla="*/ 240319 h 1783080"/>
              <a:gd name="connsiteX14" fmla="*/ 4474 w 1463040"/>
              <a:gd name="connsiteY14" fmla="*/ 195936 h 1783080"/>
              <a:gd name="connsiteX15" fmla="*/ 197330 w 1463040"/>
              <a:gd name="connsiteY15" fmla="*/ 3080 h 178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3040" h="1783080">
                <a:moveTo>
                  <a:pt x="227885" y="0"/>
                </a:moveTo>
                <a:lnTo>
                  <a:pt x="1235155" y="0"/>
                </a:lnTo>
                <a:lnTo>
                  <a:pt x="1265711" y="3080"/>
                </a:lnTo>
                <a:cubicBezTo>
                  <a:pt x="1362513" y="22889"/>
                  <a:pt x="1438757" y="99133"/>
                  <a:pt x="1458566" y="195936"/>
                </a:cubicBezTo>
                <a:lnTo>
                  <a:pt x="1463040" y="240319"/>
                </a:lnTo>
                <a:lnTo>
                  <a:pt x="1463040" y="1542761"/>
                </a:lnTo>
                <a:lnTo>
                  <a:pt x="1458566" y="1587144"/>
                </a:lnTo>
                <a:cubicBezTo>
                  <a:pt x="1438757" y="1683947"/>
                  <a:pt x="1362513" y="1760191"/>
                  <a:pt x="1265711" y="1780000"/>
                </a:cubicBezTo>
                <a:lnTo>
                  <a:pt x="1235155" y="1783080"/>
                </a:lnTo>
                <a:lnTo>
                  <a:pt x="227885" y="1783080"/>
                </a:lnTo>
                <a:lnTo>
                  <a:pt x="197330" y="1780000"/>
                </a:lnTo>
                <a:cubicBezTo>
                  <a:pt x="100527" y="1760191"/>
                  <a:pt x="24283" y="1683947"/>
                  <a:pt x="4474" y="1587144"/>
                </a:cubicBezTo>
                <a:lnTo>
                  <a:pt x="0" y="1542761"/>
                </a:lnTo>
                <a:lnTo>
                  <a:pt x="0" y="240319"/>
                </a:lnTo>
                <a:lnTo>
                  <a:pt x="4474" y="195936"/>
                </a:lnTo>
                <a:cubicBezTo>
                  <a:pt x="24283" y="99133"/>
                  <a:pt x="100527" y="22889"/>
                  <a:pt x="197330" y="308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600">
                <a:solidFill>
                  <a:schemeClr val="tx1"/>
                </a:solidFill>
                <a:latin typeface="Arial" panose="020B0604020202020204" pitchFamily="34" charset="0"/>
              </a:defRPr>
            </a:lvl1pPr>
          </a:lstStyle>
          <a:p>
            <a:r>
              <a:rPr lang="en-US" dirty="0"/>
              <a:t>Insert your image here</a:t>
            </a:r>
            <a:endParaRPr lang="en-MY" dirty="0"/>
          </a:p>
        </p:txBody>
      </p:sp>
      <p:sp>
        <p:nvSpPr>
          <p:cNvPr id="26" name="Picture Placeholder 25">
            <a:extLst>
              <a:ext uri="{FF2B5EF4-FFF2-40B4-BE49-F238E27FC236}">
                <a16:creationId xmlns:a16="http://schemas.microsoft.com/office/drawing/2014/main" id="{E1A3559F-4A5C-4B81-9640-31BF6C96A65A}"/>
              </a:ext>
            </a:extLst>
          </p:cNvPr>
          <p:cNvSpPr>
            <a:spLocks noGrp="1"/>
          </p:cNvSpPr>
          <p:nvPr>
            <p:ph type="pic" sz="quarter" idx="11" hasCustomPrompt="1"/>
          </p:nvPr>
        </p:nvSpPr>
        <p:spPr>
          <a:xfrm>
            <a:off x="3827671" y="2724486"/>
            <a:ext cx="1463040" cy="1783080"/>
          </a:xfrm>
          <a:custGeom>
            <a:avLst/>
            <a:gdLst>
              <a:gd name="connsiteX0" fmla="*/ 227885 w 1463040"/>
              <a:gd name="connsiteY0" fmla="*/ 0 h 1783080"/>
              <a:gd name="connsiteX1" fmla="*/ 1235155 w 1463040"/>
              <a:gd name="connsiteY1" fmla="*/ 0 h 1783080"/>
              <a:gd name="connsiteX2" fmla="*/ 1265711 w 1463040"/>
              <a:gd name="connsiteY2" fmla="*/ 3080 h 1783080"/>
              <a:gd name="connsiteX3" fmla="*/ 1458566 w 1463040"/>
              <a:gd name="connsiteY3" fmla="*/ 195936 h 1783080"/>
              <a:gd name="connsiteX4" fmla="*/ 1463040 w 1463040"/>
              <a:gd name="connsiteY4" fmla="*/ 240319 h 1783080"/>
              <a:gd name="connsiteX5" fmla="*/ 1463040 w 1463040"/>
              <a:gd name="connsiteY5" fmla="*/ 1542761 h 1783080"/>
              <a:gd name="connsiteX6" fmla="*/ 1458566 w 1463040"/>
              <a:gd name="connsiteY6" fmla="*/ 1587144 h 1783080"/>
              <a:gd name="connsiteX7" fmla="*/ 1265711 w 1463040"/>
              <a:gd name="connsiteY7" fmla="*/ 1780000 h 1783080"/>
              <a:gd name="connsiteX8" fmla="*/ 1235155 w 1463040"/>
              <a:gd name="connsiteY8" fmla="*/ 1783080 h 1783080"/>
              <a:gd name="connsiteX9" fmla="*/ 227885 w 1463040"/>
              <a:gd name="connsiteY9" fmla="*/ 1783080 h 1783080"/>
              <a:gd name="connsiteX10" fmla="*/ 197330 w 1463040"/>
              <a:gd name="connsiteY10" fmla="*/ 1780000 h 1783080"/>
              <a:gd name="connsiteX11" fmla="*/ 4474 w 1463040"/>
              <a:gd name="connsiteY11" fmla="*/ 1587144 h 1783080"/>
              <a:gd name="connsiteX12" fmla="*/ 0 w 1463040"/>
              <a:gd name="connsiteY12" fmla="*/ 1542761 h 1783080"/>
              <a:gd name="connsiteX13" fmla="*/ 0 w 1463040"/>
              <a:gd name="connsiteY13" fmla="*/ 240319 h 1783080"/>
              <a:gd name="connsiteX14" fmla="*/ 4474 w 1463040"/>
              <a:gd name="connsiteY14" fmla="*/ 195936 h 1783080"/>
              <a:gd name="connsiteX15" fmla="*/ 197330 w 1463040"/>
              <a:gd name="connsiteY15" fmla="*/ 3080 h 178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3040" h="1783080">
                <a:moveTo>
                  <a:pt x="227885" y="0"/>
                </a:moveTo>
                <a:lnTo>
                  <a:pt x="1235155" y="0"/>
                </a:lnTo>
                <a:lnTo>
                  <a:pt x="1265711" y="3080"/>
                </a:lnTo>
                <a:cubicBezTo>
                  <a:pt x="1362513" y="22889"/>
                  <a:pt x="1438757" y="99133"/>
                  <a:pt x="1458566" y="195936"/>
                </a:cubicBezTo>
                <a:lnTo>
                  <a:pt x="1463040" y="240319"/>
                </a:lnTo>
                <a:lnTo>
                  <a:pt x="1463040" y="1542761"/>
                </a:lnTo>
                <a:lnTo>
                  <a:pt x="1458566" y="1587144"/>
                </a:lnTo>
                <a:cubicBezTo>
                  <a:pt x="1438757" y="1683947"/>
                  <a:pt x="1362513" y="1760191"/>
                  <a:pt x="1265711" y="1780000"/>
                </a:cubicBezTo>
                <a:lnTo>
                  <a:pt x="1235155" y="1783080"/>
                </a:lnTo>
                <a:lnTo>
                  <a:pt x="227885" y="1783080"/>
                </a:lnTo>
                <a:lnTo>
                  <a:pt x="197330" y="1780000"/>
                </a:lnTo>
                <a:cubicBezTo>
                  <a:pt x="100527" y="1760191"/>
                  <a:pt x="24283" y="1683947"/>
                  <a:pt x="4474" y="1587144"/>
                </a:cubicBezTo>
                <a:lnTo>
                  <a:pt x="0" y="1542761"/>
                </a:lnTo>
                <a:lnTo>
                  <a:pt x="0" y="240319"/>
                </a:lnTo>
                <a:lnTo>
                  <a:pt x="4474" y="195936"/>
                </a:lnTo>
                <a:cubicBezTo>
                  <a:pt x="24283" y="99133"/>
                  <a:pt x="100527" y="22889"/>
                  <a:pt x="197330" y="308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600">
                <a:solidFill>
                  <a:schemeClr val="tx1"/>
                </a:solidFill>
                <a:latin typeface="Arial" panose="020B0604020202020204" pitchFamily="34" charset="0"/>
              </a:defRPr>
            </a:lvl1pPr>
          </a:lstStyle>
          <a:p>
            <a:r>
              <a:rPr lang="en-US" dirty="0"/>
              <a:t>Insert your image here</a:t>
            </a:r>
            <a:endParaRPr lang="en-MY" dirty="0"/>
          </a:p>
        </p:txBody>
      </p:sp>
      <p:sp>
        <p:nvSpPr>
          <p:cNvPr id="27" name="Picture Placeholder 26">
            <a:extLst>
              <a:ext uri="{FF2B5EF4-FFF2-40B4-BE49-F238E27FC236}">
                <a16:creationId xmlns:a16="http://schemas.microsoft.com/office/drawing/2014/main" id="{2D174C91-5F33-4165-ABC0-CAD0B821C4B2}"/>
              </a:ext>
            </a:extLst>
          </p:cNvPr>
          <p:cNvSpPr>
            <a:spLocks noGrp="1"/>
          </p:cNvSpPr>
          <p:nvPr>
            <p:ph type="pic" sz="quarter" idx="12" hasCustomPrompt="1"/>
          </p:nvPr>
        </p:nvSpPr>
        <p:spPr>
          <a:xfrm>
            <a:off x="6642598" y="2724486"/>
            <a:ext cx="1463040" cy="1783080"/>
          </a:xfrm>
          <a:custGeom>
            <a:avLst/>
            <a:gdLst>
              <a:gd name="connsiteX0" fmla="*/ 227885 w 1463040"/>
              <a:gd name="connsiteY0" fmla="*/ 0 h 1783080"/>
              <a:gd name="connsiteX1" fmla="*/ 1235155 w 1463040"/>
              <a:gd name="connsiteY1" fmla="*/ 0 h 1783080"/>
              <a:gd name="connsiteX2" fmla="*/ 1265711 w 1463040"/>
              <a:gd name="connsiteY2" fmla="*/ 3080 h 1783080"/>
              <a:gd name="connsiteX3" fmla="*/ 1458566 w 1463040"/>
              <a:gd name="connsiteY3" fmla="*/ 195936 h 1783080"/>
              <a:gd name="connsiteX4" fmla="*/ 1463040 w 1463040"/>
              <a:gd name="connsiteY4" fmla="*/ 240319 h 1783080"/>
              <a:gd name="connsiteX5" fmla="*/ 1463040 w 1463040"/>
              <a:gd name="connsiteY5" fmla="*/ 1542761 h 1783080"/>
              <a:gd name="connsiteX6" fmla="*/ 1458566 w 1463040"/>
              <a:gd name="connsiteY6" fmla="*/ 1587144 h 1783080"/>
              <a:gd name="connsiteX7" fmla="*/ 1265711 w 1463040"/>
              <a:gd name="connsiteY7" fmla="*/ 1780000 h 1783080"/>
              <a:gd name="connsiteX8" fmla="*/ 1235155 w 1463040"/>
              <a:gd name="connsiteY8" fmla="*/ 1783080 h 1783080"/>
              <a:gd name="connsiteX9" fmla="*/ 227885 w 1463040"/>
              <a:gd name="connsiteY9" fmla="*/ 1783080 h 1783080"/>
              <a:gd name="connsiteX10" fmla="*/ 197330 w 1463040"/>
              <a:gd name="connsiteY10" fmla="*/ 1780000 h 1783080"/>
              <a:gd name="connsiteX11" fmla="*/ 4474 w 1463040"/>
              <a:gd name="connsiteY11" fmla="*/ 1587144 h 1783080"/>
              <a:gd name="connsiteX12" fmla="*/ 0 w 1463040"/>
              <a:gd name="connsiteY12" fmla="*/ 1542761 h 1783080"/>
              <a:gd name="connsiteX13" fmla="*/ 0 w 1463040"/>
              <a:gd name="connsiteY13" fmla="*/ 240319 h 1783080"/>
              <a:gd name="connsiteX14" fmla="*/ 4474 w 1463040"/>
              <a:gd name="connsiteY14" fmla="*/ 195936 h 1783080"/>
              <a:gd name="connsiteX15" fmla="*/ 197330 w 1463040"/>
              <a:gd name="connsiteY15" fmla="*/ 3080 h 178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3040" h="1783080">
                <a:moveTo>
                  <a:pt x="227885" y="0"/>
                </a:moveTo>
                <a:lnTo>
                  <a:pt x="1235155" y="0"/>
                </a:lnTo>
                <a:lnTo>
                  <a:pt x="1265711" y="3080"/>
                </a:lnTo>
                <a:cubicBezTo>
                  <a:pt x="1362513" y="22889"/>
                  <a:pt x="1438757" y="99133"/>
                  <a:pt x="1458566" y="195936"/>
                </a:cubicBezTo>
                <a:lnTo>
                  <a:pt x="1463040" y="240319"/>
                </a:lnTo>
                <a:lnTo>
                  <a:pt x="1463040" y="1542761"/>
                </a:lnTo>
                <a:lnTo>
                  <a:pt x="1458566" y="1587144"/>
                </a:lnTo>
                <a:cubicBezTo>
                  <a:pt x="1438757" y="1683947"/>
                  <a:pt x="1362513" y="1760191"/>
                  <a:pt x="1265711" y="1780000"/>
                </a:cubicBezTo>
                <a:lnTo>
                  <a:pt x="1235155" y="1783080"/>
                </a:lnTo>
                <a:lnTo>
                  <a:pt x="227885" y="1783080"/>
                </a:lnTo>
                <a:lnTo>
                  <a:pt x="197330" y="1780000"/>
                </a:lnTo>
                <a:cubicBezTo>
                  <a:pt x="100527" y="1760191"/>
                  <a:pt x="24283" y="1683947"/>
                  <a:pt x="4474" y="1587144"/>
                </a:cubicBezTo>
                <a:lnTo>
                  <a:pt x="0" y="1542761"/>
                </a:lnTo>
                <a:lnTo>
                  <a:pt x="0" y="240319"/>
                </a:lnTo>
                <a:lnTo>
                  <a:pt x="4474" y="195936"/>
                </a:lnTo>
                <a:cubicBezTo>
                  <a:pt x="24283" y="99133"/>
                  <a:pt x="100527" y="22889"/>
                  <a:pt x="197330" y="308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600">
                <a:solidFill>
                  <a:schemeClr val="tx1"/>
                </a:solidFill>
                <a:latin typeface="Arial" panose="020B0604020202020204" pitchFamily="34" charset="0"/>
              </a:defRPr>
            </a:lvl1pPr>
          </a:lstStyle>
          <a:p>
            <a:r>
              <a:rPr lang="en-US" dirty="0"/>
              <a:t>Insert your image here</a:t>
            </a:r>
            <a:endParaRPr lang="en-MY" dirty="0"/>
          </a:p>
        </p:txBody>
      </p:sp>
      <p:sp>
        <p:nvSpPr>
          <p:cNvPr id="28" name="Picture Placeholder 27">
            <a:extLst>
              <a:ext uri="{FF2B5EF4-FFF2-40B4-BE49-F238E27FC236}">
                <a16:creationId xmlns:a16="http://schemas.microsoft.com/office/drawing/2014/main" id="{A98CE558-3705-4DBE-9F12-DD9DA37DEC72}"/>
              </a:ext>
            </a:extLst>
          </p:cNvPr>
          <p:cNvSpPr>
            <a:spLocks noGrp="1"/>
          </p:cNvSpPr>
          <p:nvPr>
            <p:ph type="pic" sz="quarter" idx="13" hasCustomPrompt="1"/>
          </p:nvPr>
        </p:nvSpPr>
        <p:spPr>
          <a:xfrm>
            <a:off x="9457525" y="2724486"/>
            <a:ext cx="1463040" cy="1783080"/>
          </a:xfrm>
          <a:custGeom>
            <a:avLst/>
            <a:gdLst>
              <a:gd name="connsiteX0" fmla="*/ 227885 w 1463040"/>
              <a:gd name="connsiteY0" fmla="*/ 0 h 1783080"/>
              <a:gd name="connsiteX1" fmla="*/ 1235155 w 1463040"/>
              <a:gd name="connsiteY1" fmla="*/ 0 h 1783080"/>
              <a:gd name="connsiteX2" fmla="*/ 1265711 w 1463040"/>
              <a:gd name="connsiteY2" fmla="*/ 3080 h 1783080"/>
              <a:gd name="connsiteX3" fmla="*/ 1458566 w 1463040"/>
              <a:gd name="connsiteY3" fmla="*/ 195936 h 1783080"/>
              <a:gd name="connsiteX4" fmla="*/ 1463040 w 1463040"/>
              <a:gd name="connsiteY4" fmla="*/ 240319 h 1783080"/>
              <a:gd name="connsiteX5" fmla="*/ 1463040 w 1463040"/>
              <a:gd name="connsiteY5" fmla="*/ 1542761 h 1783080"/>
              <a:gd name="connsiteX6" fmla="*/ 1458566 w 1463040"/>
              <a:gd name="connsiteY6" fmla="*/ 1587144 h 1783080"/>
              <a:gd name="connsiteX7" fmla="*/ 1265711 w 1463040"/>
              <a:gd name="connsiteY7" fmla="*/ 1780000 h 1783080"/>
              <a:gd name="connsiteX8" fmla="*/ 1235155 w 1463040"/>
              <a:gd name="connsiteY8" fmla="*/ 1783080 h 1783080"/>
              <a:gd name="connsiteX9" fmla="*/ 227885 w 1463040"/>
              <a:gd name="connsiteY9" fmla="*/ 1783080 h 1783080"/>
              <a:gd name="connsiteX10" fmla="*/ 197330 w 1463040"/>
              <a:gd name="connsiteY10" fmla="*/ 1780000 h 1783080"/>
              <a:gd name="connsiteX11" fmla="*/ 4474 w 1463040"/>
              <a:gd name="connsiteY11" fmla="*/ 1587144 h 1783080"/>
              <a:gd name="connsiteX12" fmla="*/ 0 w 1463040"/>
              <a:gd name="connsiteY12" fmla="*/ 1542761 h 1783080"/>
              <a:gd name="connsiteX13" fmla="*/ 0 w 1463040"/>
              <a:gd name="connsiteY13" fmla="*/ 240319 h 1783080"/>
              <a:gd name="connsiteX14" fmla="*/ 4474 w 1463040"/>
              <a:gd name="connsiteY14" fmla="*/ 195936 h 1783080"/>
              <a:gd name="connsiteX15" fmla="*/ 197330 w 1463040"/>
              <a:gd name="connsiteY15" fmla="*/ 3080 h 178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3040" h="1783080">
                <a:moveTo>
                  <a:pt x="227885" y="0"/>
                </a:moveTo>
                <a:lnTo>
                  <a:pt x="1235155" y="0"/>
                </a:lnTo>
                <a:lnTo>
                  <a:pt x="1265711" y="3080"/>
                </a:lnTo>
                <a:cubicBezTo>
                  <a:pt x="1362513" y="22889"/>
                  <a:pt x="1438757" y="99133"/>
                  <a:pt x="1458566" y="195936"/>
                </a:cubicBezTo>
                <a:lnTo>
                  <a:pt x="1463040" y="240319"/>
                </a:lnTo>
                <a:lnTo>
                  <a:pt x="1463040" y="1542761"/>
                </a:lnTo>
                <a:lnTo>
                  <a:pt x="1458566" y="1587144"/>
                </a:lnTo>
                <a:cubicBezTo>
                  <a:pt x="1438757" y="1683947"/>
                  <a:pt x="1362513" y="1760191"/>
                  <a:pt x="1265711" y="1780000"/>
                </a:cubicBezTo>
                <a:lnTo>
                  <a:pt x="1235155" y="1783080"/>
                </a:lnTo>
                <a:lnTo>
                  <a:pt x="227885" y="1783080"/>
                </a:lnTo>
                <a:lnTo>
                  <a:pt x="197330" y="1780000"/>
                </a:lnTo>
                <a:cubicBezTo>
                  <a:pt x="100527" y="1760191"/>
                  <a:pt x="24283" y="1683947"/>
                  <a:pt x="4474" y="1587144"/>
                </a:cubicBezTo>
                <a:lnTo>
                  <a:pt x="0" y="1542761"/>
                </a:lnTo>
                <a:lnTo>
                  <a:pt x="0" y="240319"/>
                </a:lnTo>
                <a:lnTo>
                  <a:pt x="4474" y="195936"/>
                </a:lnTo>
                <a:cubicBezTo>
                  <a:pt x="24283" y="99133"/>
                  <a:pt x="100527" y="22889"/>
                  <a:pt x="197330" y="3080"/>
                </a:cubicBezTo>
                <a:close/>
              </a:path>
            </a:pathLst>
          </a:custGeom>
          <a:pattFill prst="wdDnDiag">
            <a:fgClr>
              <a:schemeClr val="bg1">
                <a:lumMod val="90000"/>
                <a:lumOff val="10000"/>
              </a:schemeClr>
            </a:fgClr>
            <a:bgClr>
              <a:schemeClr val="bg1"/>
            </a:bgClr>
          </a:pattFill>
        </p:spPr>
        <p:txBody>
          <a:bodyPr wrap="square" anchor="ctr">
            <a:noAutofit/>
          </a:bodyPr>
          <a:lstStyle>
            <a:lvl1pPr marL="0" indent="0" algn="ctr">
              <a:buNone/>
              <a:defRPr sz="1600">
                <a:solidFill>
                  <a:schemeClr val="tx1"/>
                </a:solidFill>
                <a:latin typeface="Arial" panose="020B0604020202020204" pitchFamily="34" charset="0"/>
              </a:defRPr>
            </a:lvl1pPr>
          </a:lstStyle>
          <a:p>
            <a:r>
              <a:rPr lang="en-US" dirty="0"/>
              <a:t>Insert your image here</a:t>
            </a:r>
            <a:endParaRPr lang="en-MY" dirty="0"/>
          </a:p>
        </p:txBody>
      </p:sp>
    </p:spTree>
    <p:extLst>
      <p:ext uri="{BB962C8B-B14F-4D97-AF65-F5344CB8AC3E}">
        <p14:creationId xmlns:p14="http://schemas.microsoft.com/office/powerpoint/2010/main" val="244021622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Device Mockup - Pag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69696591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Gantt Chart - Image">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AE9CAA70-475F-4852-9832-842B7F6A1A18}"/>
              </a:ext>
            </a:extLst>
          </p:cNvPr>
          <p:cNvSpPr>
            <a:spLocks noGrp="1"/>
          </p:cNvSpPr>
          <p:nvPr>
            <p:ph type="pic" sz="quarter" idx="10" hasCustomPrompt="1"/>
          </p:nvPr>
        </p:nvSpPr>
        <p:spPr>
          <a:xfrm>
            <a:off x="364984" y="2564785"/>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atin typeface="Arial" panose="020B0604020202020204" pitchFamily="34" charset="0"/>
              </a:defRPr>
            </a:lvl1pPr>
          </a:lstStyle>
          <a:p>
            <a:r>
              <a:rPr lang="en-US" dirty="0"/>
              <a:t>image</a:t>
            </a:r>
          </a:p>
        </p:txBody>
      </p:sp>
      <p:sp>
        <p:nvSpPr>
          <p:cNvPr id="18" name="Picture Placeholder 16">
            <a:extLst>
              <a:ext uri="{FF2B5EF4-FFF2-40B4-BE49-F238E27FC236}">
                <a16:creationId xmlns:a16="http://schemas.microsoft.com/office/drawing/2014/main" id="{5CFD7B86-D2C3-4737-8CDD-1C0EB569FCD7}"/>
              </a:ext>
            </a:extLst>
          </p:cNvPr>
          <p:cNvSpPr>
            <a:spLocks noGrp="1"/>
          </p:cNvSpPr>
          <p:nvPr>
            <p:ph type="pic" sz="quarter" idx="11" hasCustomPrompt="1"/>
          </p:nvPr>
        </p:nvSpPr>
        <p:spPr>
          <a:xfrm>
            <a:off x="364984" y="3182879"/>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atin typeface="Arial" panose="020B0604020202020204" pitchFamily="34" charset="0"/>
              </a:defRPr>
            </a:lvl1pPr>
          </a:lstStyle>
          <a:p>
            <a:r>
              <a:rPr lang="en-US" dirty="0"/>
              <a:t>image</a:t>
            </a:r>
          </a:p>
        </p:txBody>
      </p:sp>
      <p:sp>
        <p:nvSpPr>
          <p:cNvPr id="19" name="Picture Placeholder 16">
            <a:extLst>
              <a:ext uri="{FF2B5EF4-FFF2-40B4-BE49-F238E27FC236}">
                <a16:creationId xmlns:a16="http://schemas.microsoft.com/office/drawing/2014/main" id="{042AF60C-CF1E-40A9-8D3D-BCBF81728CE6}"/>
              </a:ext>
            </a:extLst>
          </p:cNvPr>
          <p:cNvSpPr>
            <a:spLocks noGrp="1"/>
          </p:cNvSpPr>
          <p:nvPr>
            <p:ph type="pic" sz="quarter" idx="12" hasCustomPrompt="1"/>
          </p:nvPr>
        </p:nvSpPr>
        <p:spPr>
          <a:xfrm>
            <a:off x="363707" y="3819583"/>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atin typeface="Arial" panose="020B0604020202020204" pitchFamily="34" charset="0"/>
              </a:defRPr>
            </a:lvl1pPr>
          </a:lstStyle>
          <a:p>
            <a:r>
              <a:rPr lang="en-US" dirty="0"/>
              <a:t>image</a:t>
            </a:r>
          </a:p>
        </p:txBody>
      </p:sp>
      <p:sp>
        <p:nvSpPr>
          <p:cNvPr id="20" name="Picture Placeholder 16">
            <a:extLst>
              <a:ext uri="{FF2B5EF4-FFF2-40B4-BE49-F238E27FC236}">
                <a16:creationId xmlns:a16="http://schemas.microsoft.com/office/drawing/2014/main" id="{5FB262FE-4934-444B-B452-00C7428688F5}"/>
              </a:ext>
            </a:extLst>
          </p:cNvPr>
          <p:cNvSpPr>
            <a:spLocks noGrp="1"/>
          </p:cNvSpPr>
          <p:nvPr>
            <p:ph type="pic" sz="quarter" idx="13" hasCustomPrompt="1"/>
          </p:nvPr>
        </p:nvSpPr>
        <p:spPr>
          <a:xfrm>
            <a:off x="363707" y="4437677"/>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atin typeface="Arial" panose="020B0604020202020204" pitchFamily="34" charset="0"/>
              </a:defRPr>
            </a:lvl1pPr>
          </a:lstStyle>
          <a:p>
            <a:r>
              <a:rPr lang="en-US" dirty="0"/>
              <a:t>image</a:t>
            </a:r>
          </a:p>
        </p:txBody>
      </p:sp>
      <p:sp>
        <p:nvSpPr>
          <p:cNvPr id="21" name="Picture Placeholder 16">
            <a:extLst>
              <a:ext uri="{FF2B5EF4-FFF2-40B4-BE49-F238E27FC236}">
                <a16:creationId xmlns:a16="http://schemas.microsoft.com/office/drawing/2014/main" id="{834D1F36-D1A2-447C-A696-225A8C9F5A7A}"/>
              </a:ext>
            </a:extLst>
          </p:cNvPr>
          <p:cNvSpPr>
            <a:spLocks noGrp="1"/>
          </p:cNvSpPr>
          <p:nvPr>
            <p:ph type="pic" sz="quarter" idx="14" hasCustomPrompt="1"/>
          </p:nvPr>
        </p:nvSpPr>
        <p:spPr>
          <a:xfrm>
            <a:off x="362430" y="5074381"/>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atin typeface="Arial" panose="020B0604020202020204" pitchFamily="34" charset="0"/>
              </a:defRPr>
            </a:lvl1pPr>
          </a:lstStyle>
          <a:p>
            <a:r>
              <a:rPr lang="en-US" dirty="0"/>
              <a:t>image</a:t>
            </a:r>
          </a:p>
        </p:txBody>
      </p:sp>
      <p:sp>
        <p:nvSpPr>
          <p:cNvPr id="22" name="Picture Placeholder 16">
            <a:extLst>
              <a:ext uri="{FF2B5EF4-FFF2-40B4-BE49-F238E27FC236}">
                <a16:creationId xmlns:a16="http://schemas.microsoft.com/office/drawing/2014/main" id="{F5BD4EF0-8E44-4D39-8700-E34507910126}"/>
              </a:ext>
            </a:extLst>
          </p:cNvPr>
          <p:cNvSpPr>
            <a:spLocks noGrp="1"/>
          </p:cNvSpPr>
          <p:nvPr>
            <p:ph type="pic" sz="quarter" idx="15" hasCustomPrompt="1"/>
          </p:nvPr>
        </p:nvSpPr>
        <p:spPr>
          <a:xfrm>
            <a:off x="362430" y="5692475"/>
            <a:ext cx="457200" cy="457200"/>
          </a:xfrm>
          <a:prstGeom prst="roundRect">
            <a:avLst/>
          </a:prstGeom>
          <a:pattFill prst="wdDnDiag">
            <a:fgClr>
              <a:schemeClr val="bg1">
                <a:lumMod val="90000"/>
                <a:lumOff val="10000"/>
              </a:schemeClr>
            </a:fgClr>
            <a:bgClr>
              <a:schemeClr val="bg1"/>
            </a:bgClr>
          </a:pattFill>
        </p:spPr>
        <p:txBody>
          <a:bodyPr anchor="ctr"/>
          <a:lstStyle>
            <a:lvl1pPr algn="ctr">
              <a:buNone/>
              <a:defRPr sz="600">
                <a:latin typeface="Arial" panose="020B0604020202020204" pitchFamily="34" charset="0"/>
              </a:defRPr>
            </a:lvl1pPr>
          </a:lstStyle>
          <a:p>
            <a:r>
              <a:rPr lang="en-US" dirty="0"/>
              <a:t>image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286747563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Gantt Chart - Image 2">
    <p:spTree>
      <p:nvGrpSpPr>
        <p:cNvPr id="1" name=""/>
        <p:cNvGrpSpPr/>
        <p:nvPr/>
      </p:nvGrpSpPr>
      <p:grpSpPr>
        <a:xfrm>
          <a:off x="0" y="0"/>
          <a:ext cx="0" cy="0"/>
          <a:chOff x="0" y="0"/>
          <a:chExt cx="0" cy="0"/>
        </a:xfrm>
      </p:grpSpPr>
      <p:sp>
        <p:nvSpPr>
          <p:cNvPr id="27" name="Picture Placeholder 16">
            <a:extLst>
              <a:ext uri="{FF2B5EF4-FFF2-40B4-BE49-F238E27FC236}">
                <a16:creationId xmlns:a16="http://schemas.microsoft.com/office/drawing/2014/main" id="{80655835-718E-45C2-8118-17DAB95011E0}"/>
              </a:ext>
            </a:extLst>
          </p:cNvPr>
          <p:cNvSpPr>
            <a:spLocks noGrp="1"/>
          </p:cNvSpPr>
          <p:nvPr>
            <p:ph type="pic" sz="quarter" idx="10" hasCustomPrompt="1"/>
          </p:nvPr>
        </p:nvSpPr>
        <p:spPr>
          <a:xfrm>
            <a:off x="1037080" y="2659037"/>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atin typeface="Arial" panose="020B0604020202020204" pitchFamily="34" charset="0"/>
              </a:defRPr>
            </a:lvl1pPr>
          </a:lstStyle>
          <a:p>
            <a:r>
              <a:rPr lang="en-US" dirty="0"/>
              <a:t>image</a:t>
            </a:r>
          </a:p>
        </p:txBody>
      </p:sp>
      <p:sp>
        <p:nvSpPr>
          <p:cNvPr id="28" name="Picture Placeholder 16">
            <a:extLst>
              <a:ext uri="{FF2B5EF4-FFF2-40B4-BE49-F238E27FC236}">
                <a16:creationId xmlns:a16="http://schemas.microsoft.com/office/drawing/2014/main" id="{219F13BC-EE52-4722-B4E1-E89554DB1043}"/>
              </a:ext>
            </a:extLst>
          </p:cNvPr>
          <p:cNvSpPr>
            <a:spLocks noGrp="1"/>
          </p:cNvSpPr>
          <p:nvPr>
            <p:ph type="pic" sz="quarter" idx="16" hasCustomPrompt="1"/>
          </p:nvPr>
        </p:nvSpPr>
        <p:spPr>
          <a:xfrm>
            <a:off x="1028788" y="3294527"/>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atin typeface="Arial" panose="020B0604020202020204" pitchFamily="34" charset="0"/>
              </a:defRPr>
            </a:lvl1pPr>
          </a:lstStyle>
          <a:p>
            <a:r>
              <a:rPr lang="en-US" dirty="0"/>
              <a:t>image</a:t>
            </a:r>
          </a:p>
        </p:txBody>
      </p:sp>
      <p:sp>
        <p:nvSpPr>
          <p:cNvPr id="29" name="Picture Placeholder 16">
            <a:extLst>
              <a:ext uri="{FF2B5EF4-FFF2-40B4-BE49-F238E27FC236}">
                <a16:creationId xmlns:a16="http://schemas.microsoft.com/office/drawing/2014/main" id="{07D1E21B-3D6E-4689-B332-96A15BF63FFD}"/>
              </a:ext>
            </a:extLst>
          </p:cNvPr>
          <p:cNvSpPr>
            <a:spLocks noGrp="1"/>
          </p:cNvSpPr>
          <p:nvPr>
            <p:ph type="pic" sz="quarter" idx="17" hasCustomPrompt="1"/>
          </p:nvPr>
        </p:nvSpPr>
        <p:spPr>
          <a:xfrm>
            <a:off x="2557014" y="3980798"/>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atin typeface="Arial" panose="020B0604020202020204" pitchFamily="34" charset="0"/>
              </a:defRPr>
            </a:lvl1pPr>
          </a:lstStyle>
          <a:p>
            <a:r>
              <a:rPr lang="en-US" dirty="0"/>
              <a:t>image</a:t>
            </a:r>
          </a:p>
        </p:txBody>
      </p:sp>
      <p:sp>
        <p:nvSpPr>
          <p:cNvPr id="30" name="Picture Placeholder 16">
            <a:extLst>
              <a:ext uri="{FF2B5EF4-FFF2-40B4-BE49-F238E27FC236}">
                <a16:creationId xmlns:a16="http://schemas.microsoft.com/office/drawing/2014/main" id="{9E0A6D63-1689-45D1-B9D4-902BE8A3CF05}"/>
              </a:ext>
            </a:extLst>
          </p:cNvPr>
          <p:cNvSpPr>
            <a:spLocks noGrp="1"/>
          </p:cNvSpPr>
          <p:nvPr>
            <p:ph type="pic" sz="quarter" idx="18" hasCustomPrompt="1"/>
          </p:nvPr>
        </p:nvSpPr>
        <p:spPr>
          <a:xfrm>
            <a:off x="4022427" y="4616617"/>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atin typeface="Arial" panose="020B0604020202020204" pitchFamily="34" charset="0"/>
              </a:defRPr>
            </a:lvl1pPr>
          </a:lstStyle>
          <a:p>
            <a:r>
              <a:rPr lang="en-US" dirty="0"/>
              <a:t>image</a:t>
            </a:r>
          </a:p>
        </p:txBody>
      </p:sp>
      <p:sp>
        <p:nvSpPr>
          <p:cNvPr id="31" name="Picture Placeholder 16">
            <a:extLst>
              <a:ext uri="{FF2B5EF4-FFF2-40B4-BE49-F238E27FC236}">
                <a16:creationId xmlns:a16="http://schemas.microsoft.com/office/drawing/2014/main" id="{4A32DFA3-9DE7-4302-8E4C-7D3FD1850188}"/>
              </a:ext>
            </a:extLst>
          </p:cNvPr>
          <p:cNvSpPr>
            <a:spLocks noGrp="1"/>
          </p:cNvSpPr>
          <p:nvPr>
            <p:ph type="pic" sz="quarter" idx="19" hasCustomPrompt="1"/>
          </p:nvPr>
        </p:nvSpPr>
        <p:spPr>
          <a:xfrm>
            <a:off x="2557014" y="5265712"/>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atin typeface="Arial" panose="020B0604020202020204" pitchFamily="34" charset="0"/>
              </a:defRPr>
            </a:lvl1pPr>
          </a:lstStyle>
          <a:p>
            <a:r>
              <a:rPr lang="en-US" dirty="0"/>
              <a:t>image</a:t>
            </a:r>
          </a:p>
        </p:txBody>
      </p:sp>
      <p:sp>
        <p:nvSpPr>
          <p:cNvPr id="32" name="Picture Placeholder 16">
            <a:extLst>
              <a:ext uri="{FF2B5EF4-FFF2-40B4-BE49-F238E27FC236}">
                <a16:creationId xmlns:a16="http://schemas.microsoft.com/office/drawing/2014/main" id="{B11257A7-82E3-431F-BFD0-AB7EE11FA626}"/>
              </a:ext>
            </a:extLst>
          </p:cNvPr>
          <p:cNvSpPr>
            <a:spLocks noGrp="1"/>
          </p:cNvSpPr>
          <p:nvPr>
            <p:ph type="pic" sz="quarter" idx="20" hasCustomPrompt="1"/>
          </p:nvPr>
        </p:nvSpPr>
        <p:spPr>
          <a:xfrm>
            <a:off x="4052446" y="5901841"/>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atin typeface="Arial" panose="020B0604020202020204" pitchFamily="34" charset="0"/>
              </a:defRPr>
            </a:lvl1pPr>
          </a:lstStyle>
          <a:p>
            <a:r>
              <a:rPr lang="en-US" dirty="0"/>
              <a:t>image</a:t>
            </a:r>
          </a:p>
        </p:txBody>
      </p:sp>
      <p:sp>
        <p:nvSpPr>
          <p:cNvPr id="33" name="Picture Placeholder 16">
            <a:extLst>
              <a:ext uri="{FF2B5EF4-FFF2-40B4-BE49-F238E27FC236}">
                <a16:creationId xmlns:a16="http://schemas.microsoft.com/office/drawing/2014/main" id="{01113949-4675-469F-BAF8-BEF3EA355F93}"/>
              </a:ext>
            </a:extLst>
          </p:cNvPr>
          <p:cNvSpPr>
            <a:spLocks noGrp="1"/>
          </p:cNvSpPr>
          <p:nvPr>
            <p:ph type="pic" sz="quarter" idx="21" hasCustomPrompt="1"/>
          </p:nvPr>
        </p:nvSpPr>
        <p:spPr>
          <a:xfrm>
            <a:off x="7139776" y="2633578"/>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atin typeface="Arial" panose="020B0604020202020204" pitchFamily="34" charset="0"/>
              </a:defRPr>
            </a:lvl1pPr>
          </a:lstStyle>
          <a:p>
            <a:r>
              <a:rPr lang="en-US" dirty="0"/>
              <a:t>image</a:t>
            </a:r>
          </a:p>
        </p:txBody>
      </p:sp>
      <p:sp>
        <p:nvSpPr>
          <p:cNvPr id="34" name="Picture Placeholder 16">
            <a:extLst>
              <a:ext uri="{FF2B5EF4-FFF2-40B4-BE49-F238E27FC236}">
                <a16:creationId xmlns:a16="http://schemas.microsoft.com/office/drawing/2014/main" id="{BDC82B4A-B69B-4D78-BF33-5F81B2707952}"/>
              </a:ext>
            </a:extLst>
          </p:cNvPr>
          <p:cNvSpPr>
            <a:spLocks noGrp="1"/>
          </p:cNvSpPr>
          <p:nvPr>
            <p:ph type="pic" sz="quarter" idx="22" hasCustomPrompt="1"/>
          </p:nvPr>
        </p:nvSpPr>
        <p:spPr>
          <a:xfrm>
            <a:off x="7732746" y="5923826"/>
            <a:ext cx="365760" cy="365760"/>
          </a:xfrm>
          <a:prstGeom prst="roundRect">
            <a:avLst/>
          </a:prstGeom>
          <a:pattFill prst="wdDnDiag">
            <a:fgClr>
              <a:schemeClr val="bg1">
                <a:lumMod val="90000"/>
                <a:lumOff val="10000"/>
              </a:schemeClr>
            </a:fgClr>
            <a:bgClr>
              <a:schemeClr val="bg1"/>
            </a:bgClr>
          </a:pattFill>
        </p:spPr>
        <p:txBody>
          <a:bodyPr anchor="ctr"/>
          <a:lstStyle>
            <a:lvl1pPr algn="ctr">
              <a:buNone/>
              <a:defRPr sz="400">
                <a:latin typeface="Arial" panose="020B0604020202020204" pitchFamily="34" charset="0"/>
              </a:defRPr>
            </a:lvl1pPr>
          </a:lstStyle>
          <a:p>
            <a:r>
              <a:rPr lang="en-US" dirty="0"/>
              <a:t>image</a:t>
            </a:r>
          </a:p>
        </p:txBody>
      </p:sp>
      <p:sp>
        <p:nvSpPr>
          <p:cNvPr id="3" name="Title 1">
            <a:extLst>
              <a:ext uri="{FF2B5EF4-FFF2-40B4-BE49-F238E27FC236}">
                <a16:creationId xmlns:a16="http://schemas.microsoft.com/office/drawing/2014/main" id="{586B0A44-C28F-4A11-8B5D-8E3838A0900C}"/>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4" name="Subtitle 2">
            <a:extLst>
              <a:ext uri="{FF2B5EF4-FFF2-40B4-BE49-F238E27FC236}">
                <a16:creationId xmlns:a16="http://schemas.microsoft.com/office/drawing/2014/main" id="{45C18F5C-6002-4930-B5D3-8193C946F9C7}"/>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40334592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Closing - Image right Small">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5285F1E1-418A-4F38-BDF5-3FFD16E0C3DD}"/>
              </a:ext>
            </a:extLst>
          </p:cNvPr>
          <p:cNvSpPr>
            <a:spLocks noGrp="1"/>
          </p:cNvSpPr>
          <p:nvPr>
            <p:ph type="pic" sz="quarter" idx="10" hasCustomPrompt="1"/>
          </p:nvPr>
        </p:nvSpPr>
        <p:spPr>
          <a:xfrm>
            <a:off x="8124000" y="0"/>
            <a:ext cx="4068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210117158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Closing - Image right Big">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EA001B6B-61E7-449B-995B-5BB71D1D3412}"/>
              </a:ext>
            </a:extLst>
          </p:cNvPr>
          <p:cNvSpPr>
            <a:spLocks noGrp="1"/>
          </p:cNvSpPr>
          <p:nvPr>
            <p:ph type="pic" sz="quarter" idx="11" hasCustomPrompt="1"/>
          </p:nvPr>
        </p:nvSpPr>
        <p:spPr>
          <a:xfrm>
            <a:off x="4068000" y="0"/>
            <a:ext cx="8124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643809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ver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B51009-964A-4B73-BA49-5F305CC09299}"/>
              </a:ext>
            </a:extLst>
          </p:cNvPr>
          <p:cNvSpPr>
            <a:spLocks noGrp="1"/>
          </p:cNvSpPr>
          <p:nvPr>
            <p:ph type="pic" sz="quarter" idx="10"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tx1"/>
                </a:solidFill>
              </a:defRPr>
            </a:lvl1pPr>
            <a:lvl9pPr>
              <a:defRPr>
                <a:latin typeface="Arial" panose="020B0604020202020204" pitchFamily="34" charset="0"/>
              </a:defRPr>
            </a:lvl9pPr>
          </a:lstStyle>
          <a:p>
            <a:pPr marL="3886200" marR="0" lvl="8"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MY" dirty="0"/>
              <a:t>	Insert your image here</a:t>
            </a:r>
          </a:p>
        </p:txBody>
      </p:sp>
    </p:spTree>
    <p:extLst>
      <p:ext uri="{BB962C8B-B14F-4D97-AF65-F5344CB8AC3E}">
        <p14:creationId xmlns:p14="http://schemas.microsoft.com/office/powerpoint/2010/main" val="164591656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Closing - Landscape Image">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0" y="0"/>
            <a:ext cx="12192000" cy="4572000"/>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98277286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userDrawn="1">
  <p:cSld name="Basic Paragraph Slid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071F2C-7A73-45F5-A9A4-65C7C6F73B1A}"/>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2" name="Subtitle 2">
            <a:extLst>
              <a:ext uri="{FF2B5EF4-FFF2-40B4-BE49-F238E27FC236}">
                <a16:creationId xmlns:a16="http://schemas.microsoft.com/office/drawing/2014/main" id="{140C2DD2-CCDF-4E20-BAE0-355D6473E549}"/>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39623860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Service Image">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58C30A5B-9ABD-4A54-A8B8-FBEAAD0C9D49}"/>
              </a:ext>
            </a:extLst>
          </p:cNvPr>
          <p:cNvSpPr>
            <a:spLocks noGrp="1"/>
          </p:cNvSpPr>
          <p:nvPr>
            <p:ph type="pic" sz="quarter" idx="12"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1283239990"/>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Service Image 3">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EA2752BB-F2D1-4BD6-8EB2-988CC0EA64F3}"/>
              </a:ext>
            </a:extLst>
          </p:cNvPr>
          <p:cNvSpPr>
            <a:spLocks noGrp="1"/>
          </p:cNvSpPr>
          <p:nvPr>
            <p:ph type="pic" sz="quarter" idx="10" hasCustomPrompt="1"/>
          </p:nvPr>
        </p:nvSpPr>
        <p:spPr>
          <a:xfrm>
            <a:off x="4495800" y="1828800"/>
            <a:ext cx="3200400" cy="3200400"/>
          </a:xfrm>
          <a:prstGeom prst="ellipse">
            <a:avLst/>
          </a:prstGeom>
          <a:pattFill prst="wdDnDiag">
            <a:fgClr>
              <a:schemeClr val="bg1">
                <a:lumMod val="90000"/>
                <a:lumOff val="10000"/>
              </a:schemeClr>
            </a:fgClr>
            <a:bgClr>
              <a:schemeClr val="bg1"/>
            </a:bgClr>
          </a:pattFill>
          <a:ln w="63500">
            <a:gradFill flip="none" rotWithShape="1">
              <a:gsLst>
                <a:gs pos="0">
                  <a:schemeClr val="accent1"/>
                </a:gs>
                <a:gs pos="100000">
                  <a:schemeClr val="accent6"/>
                </a:gs>
              </a:gsLst>
              <a:lin ang="0" scaled="1"/>
              <a:tileRect/>
            </a:gradFill>
          </a:ln>
        </p:spPr>
        <p:txBody>
          <a:bodyPr anchor="ctr"/>
          <a:lstStyle>
            <a:lvl1pPr algn="ctr">
              <a:buNone/>
              <a:defRPr>
                <a:latin typeface="Arial" panose="020B0604020202020204" pitchFamily="34" charset="0"/>
              </a:defRPr>
            </a:lvl1pPr>
          </a:lstStyle>
          <a:p>
            <a:r>
              <a:rPr lang="en-US" dirty="0"/>
              <a:t>Insert your image here</a:t>
            </a:r>
          </a:p>
        </p:txBody>
      </p:sp>
      <p:sp>
        <p:nvSpPr>
          <p:cNvPr id="25" name="Picture Placeholder 8">
            <a:extLst>
              <a:ext uri="{FF2B5EF4-FFF2-40B4-BE49-F238E27FC236}">
                <a16:creationId xmlns:a16="http://schemas.microsoft.com/office/drawing/2014/main" id="{86CCFE5E-4465-478F-AD56-3075ADA085AB}"/>
              </a:ext>
            </a:extLst>
          </p:cNvPr>
          <p:cNvSpPr>
            <a:spLocks noGrp="1"/>
          </p:cNvSpPr>
          <p:nvPr>
            <p:ph type="pic" sz="quarter" idx="11" hasCustomPrompt="1"/>
          </p:nvPr>
        </p:nvSpPr>
        <p:spPr>
          <a:xfrm>
            <a:off x="2595753" y="659275"/>
            <a:ext cx="1371600" cy="1371600"/>
          </a:xfrm>
          <a:prstGeom prst="ellipse">
            <a:avLst/>
          </a:prstGeom>
          <a:pattFill prst="wdDnDiag">
            <a:fgClr>
              <a:schemeClr val="bg1">
                <a:lumMod val="90000"/>
                <a:lumOff val="10000"/>
              </a:schemeClr>
            </a:fgClr>
            <a:bgClr>
              <a:schemeClr val="bg1"/>
            </a:bgClr>
          </a:pattFill>
          <a:ln w="63500">
            <a:solidFill>
              <a:schemeClr val="accent1"/>
            </a:solidFill>
          </a:ln>
        </p:spPr>
        <p:txBody>
          <a:bodyPr anchor="ctr"/>
          <a:lstStyle>
            <a:lvl1pPr algn="ctr">
              <a:buNone/>
              <a:defRPr sz="1400">
                <a:latin typeface="Arial" panose="020B0604020202020204" pitchFamily="34" charset="0"/>
              </a:defRPr>
            </a:lvl1pPr>
          </a:lstStyle>
          <a:p>
            <a:r>
              <a:rPr lang="en-US" dirty="0"/>
              <a:t>Image</a:t>
            </a:r>
          </a:p>
        </p:txBody>
      </p:sp>
      <p:sp>
        <p:nvSpPr>
          <p:cNvPr id="26" name="Picture Placeholder 8">
            <a:extLst>
              <a:ext uri="{FF2B5EF4-FFF2-40B4-BE49-F238E27FC236}">
                <a16:creationId xmlns:a16="http://schemas.microsoft.com/office/drawing/2014/main" id="{9AF4D747-5049-455A-821A-26743DF45B90}"/>
              </a:ext>
            </a:extLst>
          </p:cNvPr>
          <p:cNvSpPr>
            <a:spLocks noGrp="1"/>
          </p:cNvSpPr>
          <p:nvPr>
            <p:ph type="pic" sz="quarter" idx="12" hasCustomPrompt="1"/>
          </p:nvPr>
        </p:nvSpPr>
        <p:spPr>
          <a:xfrm>
            <a:off x="1643605" y="2743200"/>
            <a:ext cx="1371600" cy="1371600"/>
          </a:xfrm>
          <a:prstGeom prst="ellipse">
            <a:avLst/>
          </a:prstGeom>
          <a:pattFill prst="wdDnDiag">
            <a:fgClr>
              <a:schemeClr val="bg1">
                <a:lumMod val="90000"/>
                <a:lumOff val="10000"/>
              </a:schemeClr>
            </a:fgClr>
            <a:bgClr>
              <a:schemeClr val="bg1"/>
            </a:bgClr>
          </a:pattFill>
          <a:ln w="63500">
            <a:solidFill>
              <a:schemeClr val="accent2"/>
            </a:solidFill>
          </a:ln>
        </p:spPr>
        <p:txBody>
          <a:bodyPr anchor="ctr"/>
          <a:lstStyle>
            <a:lvl1pPr algn="ctr">
              <a:buNone/>
              <a:defRPr sz="1400">
                <a:latin typeface="Arial" panose="020B0604020202020204" pitchFamily="34" charset="0"/>
              </a:defRPr>
            </a:lvl1pPr>
          </a:lstStyle>
          <a:p>
            <a:r>
              <a:rPr lang="en-US" dirty="0"/>
              <a:t>Image</a:t>
            </a:r>
          </a:p>
        </p:txBody>
      </p:sp>
      <p:sp>
        <p:nvSpPr>
          <p:cNvPr id="27" name="Picture Placeholder 8">
            <a:extLst>
              <a:ext uri="{FF2B5EF4-FFF2-40B4-BE49-F238E27FC236}">
                <a16:creationId xmlns:a16="http://schemas.microsoft.com/office/drawing/2014/main" id="{F54EE46D-6F7C-48A1-9B53-A0F9B48B8821}"/>
              </a:ext>
            </a:extLst>
          </p:cNvPr>
          <p:cNvSpPr>
            <a:spLocks noGrp="1"/>
          </p:cNvSpPr>
          <p:nvPr>
            <p:ph type="pic" sz="quarter" idx="13" hasCustomPrompt="1"/>
          </p:nvPr>
        </p:nvSpPr>
        <p:spPr>
          <a:xfrm>
            <a:off x="2595753" y="4819649"/>
            <a:ext cx="1371600" cy="1371600"/>
          </a:xfrm>
          <a:prstGeom prst="ellipse">
            <a:avLst/>
          </a:prstGeom>
          <a:pattFill prst="wdDnDiag">
            <a:fgClr>
              <a:schemeClr val="bg1">
                <a:lumMod val="90000"/>
                <a:lumOff val="10000"/>
              </a:schemeClr>
            </a:fgClr>
            <a:bgClr>
              <a:schemeClr val="bg1"/>
            </a:bgClr>
          </a:pattFill>
          <a:ln w="63500">
            <a:solidFill>
              <a:schemeClr val="accent3"/>
            </a:solidFill>
          </a:ln>
        </p:spPr>
        <p:txBody>
          <a:bodyPr anchor="ctr"/>
          <a:lstStyle>
            <a:lvl1pPr algn="ctr">
              <a:buNone/>
              <a:defRPr sz="1400">
                <a:latin typeface="Arial" panose="020B0604020202020204" pitchFamily="34" charset="0"/>
              </a:defRPr>
            </a:lvl1pPr>
          </a:lstStyle>
          <a:p>
            <a:r>
              <a:rPr lang="en-US" dirty="0"/>
              <a:t>Image</a:t>
            </a:r>
          </a:p>
        </p:txBody>
      </p:sp>
      <p:sp>
        <p:nvSpPr>
          <p:cNvPr id="28" name="Picture Placeholder 8">
            <a:extLst>
              <a:ext uri="{FF2B5EF4-FFF2-40B4-BE49-F238E27FC236}">
                <a16:creationId xmlns:a16="http://schemas.microsoft.com/office/drawing/2014/main" id="{7063917B-42F6-4602-8015-828D2A65B3E4}"/>
              </a:ext>
            </a:extLst>
          </p:cNvPr>
          <p:cNvSpPr>
            <a:spLocks noGrp="1"/>
          </p:cNvSpPr>
          <p:nvPr>
            <p:ph type="pic" sz="quarter" idx="14" hasCustomPrompt="1"/>
          </p:nvPr>
        </p:nvSpPr>
        <p:spPr>
          <a:xfrm>
            <a:off x="8211403" y="659275"/>
            <a:ext cx="1371600" cy="1371600"/>
          </a:xfrm>
          <a:prstGeom prst="ellipse">
            <a:avLst/>
          </a:prstGeom>
          <a:pattFill prst="wdDnDiag">
            <a:fgClr>
              <a:schemeClr val="bg1">
                <a:lumMod val="90000"/>
                <a:lumOff val="10000"/>
              </a:schemeClr>
            </a:fgClr>
            <a:bgClr>
              <a:schemeClr val="bg1"/>
            </a:bgClr>
          </a:pattFill>
          <a:ln w="63500">
            <a:solidFill>
              <a:schemeClr val="accent6"/>
            </a:solidFill>
          </a:ln>
        </p:spPr>
        <p:txBody>
          <a:bodyPr anchor="ctr"/>
          <a:lstStyle>
            <a:lvl1pPr algn="ctr">
              <a:buNone/>
              <a:defRPr sz="1400">
                <a:latin typeface="Arial" panose="020B0604020202020204" pitchFamily="34" charset="0"/>
              </a:defRPr>
            </a:lvl1pPr>
          </a:lstStyle>
          <a:p>
            <a:r>
              <a:rPr lang="en-US" dirty="0"/>
              <a:t>Image</a:t>
            </a:r>
          </a:p>
        </p:txBody>
      </p:sp>
      <p:sp>
        <p:nvSpPr>
          <p:cNvPr id="29" name="Picture Placeholder 8">
            <a:extLst>
              <a:ext uri="{FF2B5EF4-FFF2-40B4-BE49-F238E27FC236}">
                <a16:creationId xmlns:a16="http://schemas.microsoft.com/office/drawing/2014/main" id="{D734A5F4-670F-499D-9275-514984F0622B}"/>
              </a:ext>
            </a:extLst>
          </p:cNvPr>
          <p:cNvSpPr>
            <a:spLocks noGrp="1"/>
          </p:cNvSpPr>
          <p:nvPr>
            <p:ph type="pic" sz="quarter" idx="15" hasCustomPrompt="1"/>
          </p:nvPr>
        </p:nvSpPr>
        <p:spPr>
          <a:xfrm>
            <a:off x="9176795" y="2743200"/>
            <a:ext cx="1371600" cy="1371600"/>
          </a:xfrm>
          <a:prstGeom prst="ellipse">
            <a:avLst/>
          </a:prstGeom>
          <a:pattFill prst="wdDnDiag">
            <a:fgClr>
              <a:schemeClr val="bg1">
                <a:lumMod val="90000"/>
                <a:lumOff val="10000"/>
              </a:schemeClr>
            </a:fgClr>
            <a:bgClr>
              <a:schemeClr val="bg1"/>
            </a:bgClr>
          </a:pattFill>
          <a:ln w="63500">
            <a:solidFill>
              <a:schemeClr val="accent5"/>
            </a:solidFill>
          </a:ln>
        </p:spPr>
        <p:txBody>
          <a:bodyPr anchor="ctr"/>
          <a:lstStyle>
            <a:lvl1pPr algn="ctr">
              <a:buNone/>
              <a:defRPr sz="1400">
                <a:latin typeface="Arial" panose="020B0604020202020204" pitchFamily="34" charset="0"/>
              </a:defRPr>
            </a:lvl1pPr>
          </a:lstStyle>
          <a:p>
            <a:r>
              <a:rPr lang="en-US" dirty="0"/>
              <a:t>Image</a:t>
            </a:r>
          </a:p>
        </p:txBody>
      </p:sp>
      <p:sp>
        <p:nvSpPr>
          <p:cNvPr id="30" name="Picture Placeholder 8">
            <a:extLst>
              <a:ext uri="{FF2B5EF4-FFF2-40B4-BE49-F238E27FC236}">
                <a16:creationId xmlns:a16="http://schemas.microsoft.com/office/drawing/2014/main" id="{F91236F8-7084-49E3-AC85-8EB80F97C988}"/>
              </a:ext>
            </a:extLst>
          </p:cNvPr>
          <p:cNvSpPr>
            <a:spLocks noGrp="1"/>
          </p:cNvSpPr>
          <p:nvPr>
            <p:ph type="pic" sz="quarter" idx="16" hasCustomPrompt="1"/>
          </p:nvPr>
        </p:nvSpPr>
        <p:spPr>
          <a:xfrm>
            <a:off x="8211403" y="4819649"/>
            <a:ext cx="1371600" cy="1371600"/>
          </a:xfrm>
          <a:prstGeom prst="ellipse">
            <a:avLst/>
          </a:prstGeom>
          <a:pattFill prst="wdDnDiag">
            <a:fgClr>
              <a:schemeClr val="bg1">
                <a:lumMod val="90000"/>
                <a:lumOff val="10000"/>
              </a:schemeClr>
            </a:fgClr>
            <a:bgClr>
              <a:schemeClr val="bg1"/>
            </a:bgClr>
          </a:pattFill>
          <a:ln w="63500">
            <a:solidFill>
              <a:schemeClr val="accent4"/>
            </a:solidFill>
          </a:ln>
        </p:spPr>
        <p:txBody>
          <a:bodyPr anchor="ctr"/>
          <a:lstStyle>
            <a:lvl1pPr algn="ctr">
              <a:buNone/>
              <a:defRPr sz="1400">
                <a:latin typeface="Arial" panose="020B0604020202020204" pitchFamily="34" charset="0"/>
              </a:defRPr>
            </a:lvl1pPr>
          </a:lstStyle>
          <a:p>
            <a:r>
              <a:rPr lang="en-US" dirty="0"/>
              <a:t>Image</a:t>
            </a:r>
          </a:p>
        </p:txBody>
      </p:sp>
    </p:spTree>
    <p:extLst>
      <p:ext uri="{BB962C8B-B14F-4D97-AF65-F5344CB8AC3E}">
        <p14:creationId xmlns:p14="http://schemas.microsoft.com/office/powerpoint/2010/main" val="51603492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Service Image 5">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75AC70F4-E565-4A37-8E46-2B8C546F621E}"/>
              </a:ext>
            </a:extLst>
          </p:cNvPr>
          <p:cNvSpPr>
            <a:spLocks noGrp="1"/>
          </p:cNvSpPr>
          <p:nvPr userDrawn="1">
            <p:ph type="pic" sz="quarter" idx="10" hasCustomPrompt="1"/>
          </p:nvPr>
        </p:nvSpPr>
        <p:spPr>
          <a:xfrm>
            <a:off x="3512769" y="845768"/>
            <a:ext cx="2468495" cy="2468880"/>
          </a:xfrm>
          <a:custGeom>
            <a:avLst/>
            <a:gdLst>
              <a:gd name="connsiteX0" fmla="*/ 2032405 w 2032406"/>
              <a:gd name="connsiteY0" fmla="*/ 0 h 2033462"/>
              <a:gd name="connsiteX1" fmla="*/ 2032405 w 2032406"/>
              <a:gd name="connsiteY1" fmla="*/ 993220 h 2033462"/>
              <a:gd name="connsiteX2" fmla="*/ 2032405 w 2032406"/>
              <a:gd name="connsiteY2" fmla="*/ 1073682 h 2033462"/>
              <a:gd name="connsiteX3" fmla="*/ 2032406 w 2032406"/>
              <a:gd name="connsiteY3" fmla="*/ 1073682 h 2033462"/>
              <a:gd name="connsiteX4" fmla="*/ 2032406 w 2032406"/>
              <a:gd name="connsiteY4" fmla="*/ 1242628 h 2033462"/>
              <a:gd name="connsiteX5" fmla="*/ 2032406 w 2032406"/>
              <a:gd name="connsiteY5" fmla="*/ 1390485 h 2033462"/>
              <a:gd name="connsiteX6" fmla="*/ 2032406 w 2032406"/>
              <a:gd name="connsiteY6" fmla="*/ 1518658 h 2033462"/>
              <a:gd name="connsiteX7" fmla="*/ 2032406 w 2032406"/>
              <a:gd name="connsiteY7" fmla="*/ 1628555 h 2033462"/>
              <a:gd name="connsiteX8" fmla="*/ 2032406 w 2032406"/>
              <a:gd name="connsiteY8" fmla="*/ 1721580 h 2033462"/>
              <a:gd name="connsiteX9" fmla="*/ 2032406 w 2032406"/>
              <a:gd name="connsiteY9" fmla="*/ 1799141 h 2033462"/>
              <a:gd name="connsiteX10" fmla="*/ 2032406 w 2032406"/>
              <a:gd name="connsiteY10" fmla="*/ 1862642 h 2033462"/>
              <a:gd name="connsiteX11" fmla="*/ 2032406 w 2032406"/>
              <a:gd name="connsiteY11" fmla="*/ 1913490 h 2033462"/>
              <a:gd name="connsiteX12" fmla="*/ 2032406 w 2032406"/>
              <a:gd name="connsiteY12" fmla="*/ 1953090 h 2033462"/>
              <a:gd name="connsiteX13" fmla="*/ 2032406 w 2032406"/>
              <a:gd name="connsiteY13" fmla="*/ 1982849 h 2033462"/>
              <a:gd name="connsiteX14" fmla="*/ 2032406 w 2032406"/>
              <a:gd name="connsiteY14" fmla="*/ 2004172 h 2033462"/>
              <a:gd name="connsiteX15" fmla="*/ 2032406 w 2032406"/>
              <a:gd name="connsiteY15" fmla="*/ 2018466 h 2033462"/>
              <a:gd name="connsiteX16" fmla="*/ 2032406 w 2032406"/>
              <a:gd name="connsiteY16" fmla="*/ 2031588 h 2033462"/>
              <a:gd name="connsiteX17" fmla="*/ 2032406 w 2032406"/>
              <a:gd name="connsiteY17" fmla="*/ 2033462 h 2033462"/>
              <a:gd name="connsiteX18" fmla="*/ 1924268 w 2032406"/>
              <a:gd name="connsiteY18" fmla="*/ 2033462 h 2033462"/>
              <a:gd name="connsiteX19" fmla="*/ 1824574 w 2032406"/>
              <a:gd name="connsiteY19" fmla="*/ 2033462 h 2033462"/>
              <a:gd name="connsiteX20" fmla="*/ 1732981 w 2032406"/>
              <a:gd name="connsiteY20" fmla="*/ 2033462 h 2033462"/>
              <a:gd name="connsiteX21" fmla="*/ 1649145 w 2032406"/>
              <a:gd name="connsiteY21" fmla="*/ 2033462 h 2033462"/>
              <a:gd name="connsiteX22" fmla="*/ 1503371 w 2032406"/>
              <a:gd name="connsiteY22" fmla="*/ 2033462 h 2033462"/>
              <a:gd name="connsiteX23" fmla="*/ 1384508 w 2032406"/>
              <a:gd name="connsiteY23" fmla="*/ 2033462 h 2033462"/>
              <a:gd name="connsiteX24" fmla="*/ 1313344 w 2032406"/>
              <a:gd name="connsiteY24" fmla="*/ 2033462 h 2033462"/>
              <a:gd name="connsiteX25" fmla="*/ 1306948 w 2032406"/>
              <a:gd name="connsiteY25" fmla="*/ 2033462 h 2033462"/>
              <a:gd name="connsiteX26" fmla="*/ 1243446 w 2032406"/>
              <a:gd name="connsiteY26" fmla="*/ 2033462 h 2033462"/>
              <a:gd name="connsiteX27" fmla="*/ 1194026 w 2032406"/>
              <a:gd name="connsiteY27" fmla="*/ 2033462 h 2033462"/>
              <a:gd name="connsiteX28" fmla="*/ 1192599 w 2032406"/>
              <a:gd name="connsiteY28" fmla="*/ 2033462 h 2033462"/>
              <a:gd name="connsiteX29" fmla="*/ 1152999 w 2032406"/>
              <a:gd name="connsiteY29" fmla="*/ 2033462 h 2033462"/>
              <a:gd name="connsiteX30" fmla="*/ 1123240 w 2032406"/>
              <a:gd name="connsiteY30" fmla="*/ 2033462 h 2033462"/>
              <a:gd name="connsiteX31" fmla="*/ 1101917 w 2032406"/>
              <a:gd name="connsiteY31" fmla="*/ 2033462 h 2033462"/>
              <a:gd name="connsiteX32" fmla="*/ 1087623 w 2032406"/>
              <a:gd name="connsiteY32" fmla="*/ 2033462 h 2033462"/>
              <a:gd name="connsiteX33" fmla="*/ 1082162 w 2032406"/>
              <a:gd name="connsiteY33" fmla="*/ 2033462 h 2033462"/>
              <a:gd name="connsiteX34" fmla="*/ 1074501 w 2032406"/>
              <a:gd name="connsiteY34" fmla="*/ 2033462 h 2033462"/>
              <a:gd name="connsiteX35" fmla="*/ 1072626 w 2032406"/>
              <a:gd name="connsiteY35" fmla="*/ 2033462 h 2033462"/>
              <a:gd name="connsiteX36" fmla="*/ 879838 w 2032406"/>
              <a:gd name="connsiteY36" fmla="*/ 2033462 h 2033462"/>
              <a:gd name="connsiteX37" fmla="*/ 724964 w 2032406"/>
              <a:gd name="connsiteY37" fmla="*/ 2033462 h 2033462"/>
              <a:gd name="connsiteX38" fmla="*/ 589423 w 2032406"/>
              <a:gd name="connsiteY38" fmla="*/ 2033462 h 2033462"/>
              <a:gd name="connsiteX39" fmla="*/ 471925 w 2032406"/>
              <a:gd name="connsiteY39" fmla="*/ 2033462 h 2033462"/>
              <a:gd name="connsiteX40" fmla="*/ 371182 w 2032406"/>
              <a:gd name="connsiteY40" fmla="*/ 2033462 h 2033462"/>
              <a:gd name="connsiteX41" fmla="*/ 285904 w 2032406"/>
              <a:gd name="connsiteY41" fmla="*/ 2033462 h 2033462"/>
              <a:gd name="connsiteX42" fmla="*/ 214804 w 2032406"/>
              <a:gd name="connsiteY42" fmla="*/ 2033462 h 2033462"/>
              <a:gd name="connsiteX43" fmla="*/ 156592 w 2032406"/>
              <a:gd name="connsiteY43" fmla="*/ 2033462 h 2033462"/>
              <a:gd name="connsiteX44" fmla="*/ 109980 w 2032406"/>
              <a:gd name="connsiteY44" fmla="*/ 2033462 h 2033462"/>
              <a:gd name="connsiteX45" fmla="*/ 73678 w 2032406"/>
              <a:gd name="connsiteY45" fmla="*/ 2033462 h 2033462"/>
              <a:gd name="connsiteX46" fmla="*/ 46398 w 2032406"/>
              <a:gd name="connsiteY46" fmla="*/ 2033462 h 2033462"/>
              <a:gd name="connsiteX47" fmla="*/ 26851 w 2032406"/>
              <a:gd name="connsiteY47" fmla="*/ 2033462 h 2033462"/>
              <a:gd name="connsiteX48" fmla="*/ 13748 w 2032406"/>
              <a:gd name="connsiteY48" fmla="*/ 2033462 h 2033462"/>
              <a:gd name="connsiteX49" fmla="*/ 1719 w 2032406"/>
              <a:gd name="connsiteY49" fmla="*/ 2033462 h 2033462"/>
              <a:gd name="connsiteX50" fmla="*/ 0 w 2032406"/>
              <a:gd name="connsiteY50" fmla="*/ 2033462 h 2033462"/>
              <a:gd name="connsiteX51" fmla="*/ 2032405 w 2032406"/>
              <a:gd name="connsiteY51" fmla="*/ 0 h 203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032406" h="2033462">
                <a:moveTo>
                  <a:pt x="2032405" y="0"/>
                </a:moveTo>
                <a:cubicBezTo>
                  <a:pt x="2032405" y="492760"/>
                  <a:pt x="2032405" y="800735"/>
                  <a:pt x="2032405" y="993220"/>
                </a:cubicBezTo>
                <a:lnTo>
                  <a:pt x="2032405" y="1073682"/>
                </a:lnTo>
                <a:lnTo>
                  <a:pt x="2032406" y="1073682"/>
                </a:lnTo>
                <a:lnTo>
                  <a:pt x="2032406" y="1242628"/>
                </a:lnTo>
                <a:lnTo>
                  <a:pt x="2032406" y="1390485"/>
                </a:lnTo>
                <a:lnTo>
                  <a:pt x="2032406" y="1518658"/>
                </a:lnTo>
                <a:lnTo>
                  <a:pt x="2032406" y="1628555"/>
                </a:lnTo>
                <a:lnTo>
                  <a:pt x="2032406" y="1721580"/>
                </a:lnTo>
                <a:lnTo>
                  <a:pt x="2032406" y="1799141"/>
                </a:lnTo>
                <a:lnTo>
                  <a:pt x="2032406" y="1862642"/>
                </a:lnTo>
                <a:lnTo>
                  <a:pt x="2032406" y="1913490"/>
                </a:lnTo>
                <a:lnTo>
                  <a:pt x="2032406" y="1953090"/>
                </a:lnTo>
                <a:lnTo>
                  <a:pt x="2032406" y="1982849"/>
                </a:lnTo>
                <a:lnTo>
                  <a:pt x="2032406" y="2004172"/>
                </a:lnTo>
                <a:lnTo>
                  <a:pt x="2032406" y="2018466"/>
                </a:lnTo>
                <a:lnTo>
                  <a:pt x="2032406" y="2031588"/>
                </a:lnTo>
                <a:lnTo>
                  <a:pt x="2032406" y="2033462"/>
                </a:lnTo>
                <a:lnTo>
                  <a:pt x="1924268" y="2033462"/>
                </a:lnTo>
                <a:lnTo>
                  <a:pt x="1824574" y="2033462"/>
                </a:lnTo>
                <a:lnTo>
                  <a:pt x="1732981" y="2033462"/>
                </a:lnTo>
                <a:lnTo>
                  <a:pt x="1649145" y="2033462"/>
                </a:lnTo>
                <a:lnTo>
                  <a:pt x="1503371" y="2033462"/>
                </a:lnTo>
                <a:lnTo>
                  <a:pt x="1384508" y="2033462"/>
                </a:lnTo>
                <a:lnTo>
                  <a:pt x="1313344" y="2033462"/>
                </a:lnTo>
                <a:lnTo>
                  <a:pt x="1306948" y="2033462"/>
                </a:lnTo>
                <a:lnTo>
                  <a:pt x="1243446" y="2033462"/>
                </a:lnTo>
                <a:lnTo>
                  <a:pt x="1194026" y="2033462"/>
                </a:lnTo>
                <a:lnTo>
                  <a:pt x="1192599" y="2033462"/>
                </a:lnTo>
                <a:lnTo>
                  <a:pt x="1152999" y="2033462"/>
                </a:lnTo>
                <a:lnTo>
                  <a:pt x="1123240" y="2033462"/>
                </a:lnTo>
                <a:lnTo>
                  <a:pt x="1101917" y="2033462"/>
                </a:lnTo>
                <a:lnTo>
                  <a:pt x="1087623" y="2033462"/>
                </a:lnTo>
                <a:lnTo>
                  <a:pt x="1082162" y="2033462"/>
                </a:lnTo>
                <a:lnTo>
                  <a:pt x="1074501" y="2033462"/>
                </a:lnTo>
                <a:lnTo>
                  <a:pt x="1072626" y="2033462"/>
                </a:lnTo>
                <a:lnTo>
                  <a:pt x="879838" y="2033462"/>
                </a:lnTo>
                <a:lnTo>
                  <a:pt x="724964" y="2033462"/>
                </a:lnTo>
                <a:lnTo>
                  <a:pt x="589423" y="2033462"/>
                </a:lnTo>
                <a:lnTo>
                  <a:pt x="471925" y="2033462"/>
                </a:lnTo>
                <a:lnTo>
                  <a:pt x="371182" y="2033462"/>
                </a:lnTo>
                <a:lnTo>
                  <a:pt x="285904" y="2033462"/>
                </a:lnTo>
                <a:lnTo>
                  <a:pt x="214804" y="2033462"/>
                </a:lnTo>
                <a:lnTo>
                  <a:pt x="156592" y="2033462"/>
                </a:lnTo>
                <a:lnTo>
                  <a:pt x="109980" y="2033462"/>
                </a:lnTo>
                <a:lnTo>
                  <a:pt x="73678" y="2033462"/>
                </a:lnTo>
                <a:lnTo>
                  <a:pt x="46398" y="2033462"/>
                </a:lnTo>
                <a:lnTo>
                  <a:pt x="26851" y="2033462"/>
                </a:lnTo>
                <a:lnTo>
                  <a:pt x="13748" y="2033462"/>
                </a:lnTo>
                <a:lnTo>
                  <a:pt x="1719" y="2033462"/>
                </a:lnTo>
                <a:lnTo>
                  <a:pt x="0" y="2033462"/>
                </a:lnTo>
                <a:cubicBezTo>
                  <a:pt x="44412" y="931033"/>
                  <a:pt x="930549" y="44436"/>
                  <a:pt x="2032405" y="0"/>
                </a:cubicBezTo>
                <a:close/>
              </a:path>
            </a:pathLst>
          </a:custGeom>
          <a:pattFill prst="wdDnDiag">
            <a:fgClr>
              <a:schemeClr val="bg1">
                <a:lumMod val="90000"/>
                <a:lumOff val="10000"/>
              </a:schemeClr>
            </a:fgClr>
            <a:bgClr>
              <a:schemeClr val="bg1"/>
            </a:bgClr>
          </a:pattFill>
        </p:spPr>
        <p:txBody>
          <a:bodyPr wrap="square" anchor="ctr">
            <a:noAutofit/>
          </a:bodyPr>
          <a:lstStyle>
            <a:lvl1pPr algn="ctr">
              <a:buNone/>
              <a:defRPr sz="2400">
                <a:latin typeface="Arial" panose="020B0604020202020204" pitchFamily="34" charset="0"/>
              </a:defRPr>
            </a:lvl1pPr>
          </a:lstStyle>
          <a:p>
            <a:r>
              <a:rPr lang="en-US" dirty="0"/>
              <a:t>Insert your image here</a:t>
            </a:r>
          </a:p>
        </p:txBody>
      </p:sp>
      <p:sp>
        <p:nvSpPr>
          <p:cNvPr id="23" name="Picture Placeholder 22">
            <a:extLst>
              <a:ext uri="{FF2B5EF4-FFF2-40B4-BE49-F238E27FC236}">
                <a16:creationId xmlns:a16="http://schemas.microsoft.com/office/drawing/2014/main" id="{6513C730-5ACF-4B02-8DF9-722D66444C8C}"/>
              </a:ext>
            </a:extLst>
          </p:cNvPr>
          <p:cNvSpPr>
            <a:spLocks noGrp="1"/>
          </p:cNvSpPr>
          <p:nvPr userDrawn="1">
            <p:ph type="pic" sz="quarter" idx="13" hasCustomPrompt="1"/>
          </p:nvPr>
        </p:nvSpPr>
        <p:spPr>
          <a:xfrm>
            <a:off x="6202312" y="845768"/>
            <a:ext cx="2468880" cy="2468880"/>
          </a:xfrm>
          <a:custGeom>
            <a:avLst/>
            <a:gdLst>
              <a:gd name="connsiteX0" fmla="*/ 1 w 2032406"/>
              <a:gd name="connsiteY0" fmla="*/ 0 h 2033462"/>
              <a:gd name="connsiteX1" fmla="*/ 2032406 w 2032406"/>
              <a:gd name="connsiteY1" fmla="*/ 2033462 h 2033462"/>
              <a:gd name="connsiteX2" fmla="*/ 1913088 w 2032406"/>
              <a:gd name="connsiteY2" fmla="*/ 2033462 h 2033462"/>
              <a:gd name="connsiteX3" fmla="*/ 1801224 w 2032406"/>
              <a:gd name="connsiteY3" fmla="*/ 2033462 h 2033462"/>
              <a:gd name="connsiteX4" fmla="*/ 1598900 w 2032406"/>
              <a:gd name="connsiteY4" fmla="*/ 2033462 h 2033462"/>
              <a:gd name="connsiteX5" fmla="*/ 1423510 w 2032406"/>
              <a:gd name="connsiteY5" fmla="*/ 2033462 h 2033462"/>
              <a:gd name="connsiteX6" fmla="*/ 1273129 w 2032406"/>
              <a:gd name="connsiteY6" fmla="*/ 2033462 h 2033462"/>
              <a:gd name="connsiteX7" fmla="*/ 1154851 w 2032406"/>
              <a:gd name="connsiteY7" fmla="*/ 2033462 h 2033462"/>
              <a:gd name="connsiteX8" fmla="*/ 1145835 w 2032406"/>
              <a:gd name="connsiteY8" fmla="*/ 2033462 h 2033462"/>
              <a:gd name="connsiteX9" fmla="*/ 1039703 w 2032406"/>
              <a:gd name="connsiteY9" fmla="*/ 2033462 h 2033462"/>
              <a:gd name="connsiteX10" fmla="*/ 952809 w 2032406"/>
              <a:gd name="connsiteY10" fmla="*/ 2033462 h 2033462"/>
              <a:gd name="connsiteX11" fmla="*/ 951568 w 2032406"/>
              <a:gd name="connsiteY11" fmla="*/ 2033462 h 2033462"/>
              <a:gd name="connsiteX12" fmla="*/ 883230 w 2032406"/>
              <a:gd name="connsiteY12" fmla="*/ 2033462 h 2033462"/>
              <a:gd name="connsiteX13" fmla="*/ 829042 w 2032406"/>
              <a:gd name="connsiteY13" fmla="*/ 2033462 h 2033462"/>
              <a:gd name="connsiteX14" fmla="*/ 788321 w 2032406"/>
              <a:gd name="connsiteY14" fmla="*/ 2033462 h 2033462"/>
              <a:gd name="connsiteX15" fmla="*/ 773660 w 2032406"/>
              <a:gd name="connsiteY15" fmla="*/ 2033462 h 2033462"/>
              <a:gd name="connsiteX16" fmla="*/ 759142 w 2032406"/>
              <a:gd name="connsiteY16" fmla="*/ 2033462 h 2033462"/>
              <a:gd name="connsiteX17" fmla="*/ 739583 w 2032406"/>
              <a:gd name="connsiteY17" fmla="*/ 2033462 h 2033462"/>
              <a:gd name="connsiteX18" fmla="*/ 727720 w 2032406"/>
              <a:gd name="connsiteY18" fmla="*/ 2033462 h 2033462"/>
              <a:gd name="connsiteX19" fmla="*/ 721627 w 2032406"/>
              <a:gd name="connsiteY19" fmla="*/ 2033462 h 2033462"/>
              <a:gd name="connsiteX20" fmla="*/ 719062 w 2032406"/>
              <a:gd name="connsiteY20" fmla="*/ 2033462 h 2033462"/>
              <a:gd name="connsiteX21" fmla="*/ 619436 w 2032406"/>
              <a:gd name="connsiteY21" fmla="*/ 2033462 h 2033462"/>
              <a:gd name="connsiteX22" fmla="*/ 510400 w 2032406"/>
              <a:gd name="connsiteY22" fmla="*/ 2033462 h 2033462"/>
              <a:gd name="connsiteX23" fmla="*/ 414974 w 2032406"/>
              <a:gd name="connsiteY23" fmla="*/ 2033462 h 2033462"/>
              <a:gd name="connsiteX24" fmla="*/ 332251 w 2032406"/>
              <a:gd name="connsiteY24" fmla="*/ 2033462 h 2033462"/>
              <a:gd name="connsiteX25" fmla="*/ 261325 w 2032406"/>
              <a:gd name="connsiteY25" fmla="*/ 2033462 h 2033462"/>
              <a:gd name="connsiteX26" fmla="*/ 201287 w 2032406"/>
              <a:gd name="connsiteY26" fmla="*/ 2033462 h 2033462"/>
              <a:gd name="connsiteX27" fmla="*/ 151230 w 2032406"/>
              <a:gd name="connsiteY27" fmla="*/ 2033462 h 2033462"/>
              <a:gd name="connsiteX28" fmla="*/ 110246 w 2032406"/>
              <a:gd name="connsiteY28" fmla="*/ 2033462 h 2033462"/>
              <a:gd name="connsiteX29" fmla="*/ 77430 w 2032406"/>
              <a:gd name="connsiteY29" fmla="*/ 2033462 h 2033462"/>
              <a:gd name="connsiteX30" fmla="*/ 32666 w 2032406"/>
              <a:gd name="connsiteY30" fmla="*/ 2033462 h 2033462"/>
              <a:gd name="connsiteX31" fmla="*/ 9679 w 2032406"/>
              <a:gd name="connsiteY31" fmla="*/ 2033462 h 2033462"/>
              <a:gd name="connsiteX32" fmla="*/ 1210 w 2032406"/>
              <a:gd name="connsiteY32" fmla="*/ 2033462 h 2033462"/>
              <a:gd name="connsiteX33" fmla="*/ 0 w 2032406"/>
              <a:gd name="connsiteY33" fmla="*/ 2033462 h 2033462"/>
              <a:gd name="connsiteX34" fmla="*/ 0 w 2032406"/>
              <a:gd name="connsiteY34" fmla="*/ 1830179 h 2033462"/>
              <a:gd name="connsiteX35" fmla="*/ 0 w 2032406"/>
              <a:gd name="connsiteY35" fmla="*/ 1652271 h 2033462"/>
              <a:gd name="connsiteX36" fmla="*/ 0 w 2032406"/>
              <a:gd name="connsiteY36" fmla="*/ 1498047 h 2033462"/>
              <a:gd name="connsiteX37" fmla="*/ 0 w 2032406"/>
              <a:gd name="connsiteY37" fmla="*/ 1365814 h 2033462"/>
              <a:gd name="connsiteX38" fmla="*/ 0 w 2032406"/>
              <a:gd name="connsiteY38" fmla="*/ 1253881 h 2033462"/>
              <a:gd name="connsiteX39" fmla="*/ 0 w 2032406"/>
              <a:gd name="connsiteY39" fmla="*/ 1160557 h 2033462"/>
              <a:gd name="connsiteX40" fmla="*/ 0 w 2032406"/>
              <a:gd name="connsiteY40" fmla="*/ 1084150 h 2033462"/>
              <a:gd name="connsiteX41" fmla="*/ 0 w 2032406"/>
              <a:gd name="connsiteY41" fmla="*/ 1022968 h 2033462"/>
              <a:gd name="connsiteX42" fmla="*/ 0 w 2032406"/>
              <a:gd name="connsiteY42" fmla="*/ 975319 h 2033462"/>
              <a:gd name="connsiteX43" fmla="*/ 0 w 2032406"/>
              <a:gd name="connsiteY43" fmla="*/ 939512 h 2033462"/>
              <a:gd name="connsiteX44" fmla="*/ 0 w 2032406"/>
              <a:gd name="connsiteY44" fmla="*/ 913855 h 2033462"/>
              <a:gd name="connsiteX45" fmla="*/ 0 w 2032406"/>
              <a:gd name="connsiteY45" fmla="*/ 896656 h 2033462"/>
              <a:gd name="connsiteX46" fmla="*/ 0 w 2032406"/>
              <a:gd name="connsiteY46" fmla="*/ 880867 h 2033462"/>
              <a:gd name="connsiteX47" fmla="*/ 0 w 2032406"/>
              <a:gd name="connsiteY47" fmla="*/ 878611 h 2033462"/>
              <a:gd name="connsiteX48" fmla="*/ 1 w 2032406"/>
              <a:gd name="connsiteY48" fmla="*/ 878611 h 2033462"/>
              <a:gd name="connsiteX49" fmla="*/ 1 w 2032406"/>
              <a:gd name="connsiteY49" fmla="*/ 704814 h 2033462"/>
              <a:gd name="connsiteX50" fmla="*/ 1 w 2032406"/>
              <a:gd name="connsiteY50" fmla="*/ 0 h 203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032406" h="2033462">
                <a:moveTo>
                  <a:pt x="1" y="0"/>
                </a:moveTo>
                <a:cubicBezTo>
                  <a:pt x="1101857" y="44436"/>
                  <a:pt x="1987994" y="931034"/>
                  <a:pt x="2032406" y="2033462"/>
                </a:cubicBezTo>
                <a:lnTo>
                  <a:pt x="1913088" y="2033462"/>
                </a:lnTo>
                <a:lnTo>
                  <a:pt x="1801224" y="2033462"/>
                </a:lnTo>
                <a:lnTo>
                  <a:pt x="1598900" y="2033462"/>
                </a:lnTo>
                <a:lnTo>
                  <a:pt x="1423510" y="2033462"/>
                </a:lnTo>
                <a:lnTo>
                  <a:pt x="1273129" y="2033462"/>
                </a:lnTo>
                <a:lnTo>
                  <a:pt x="1154851" y="2033462"/>
                </a:lnTo>
                <a:lnTo>
                  <a:pt x="1145835" y="2033462"/>
                </a:lnTo>
                <a:lnTo>
                  <a:pt x="1039703" y="2033462"/>
                </a:lnTo>
                <a:lnTo>
                  <a:pt x="952809" y="2033462"/>
                </a:lnTo>
                <a:lnTo>
                  <a:pt x="951568" y="2033462"/>
                </a:lnTo>
                <a:lnTo>
                  <a:pt x="883230" y="2033462"/>
                </a:lnTo>
                <a:lnTo>
                  <a:pt x="829042" y="2033462"/>
                </a:lnTo>
                <a:lnTo>
                  <a:pt x="788321" y="2033462"/>
                </a:lnTo>
                <a:lnTo>
                  <a:pt x="773660" y="2033462"/>
                </a:lnTo>
                <a:lnTo>
                  <a:pt x="759142" y="2033462"/>
                </a:lnTo>
                <a:lnTo>
                  <a:pt x="739583" y="2033462"/>
                </a:lnTo>
                <a:lnTo>
                  <a:pt x="727720" y="2033462"/>
                </a:lnTo>
                <a:lnTo>
                  <a:pt x="721627" y="2033462"/>
                </a:lnTo>
                <a:lnTo>
                  <a:pt x="719062" y="2033462"/>
                </a:lnTo>
                <a:lnTo>
                  <a:pt x="619436" y="2033462"/>
                </a:lnTo>
                <a:lnTo>
                  <a:pt x="510400" y="2033462"/>
                </a:lnTo>
                <a:lnTo>
                  <a:pt x="414974" y="2033462"/>
                </a:lnTo>
                <a:lnTo>
                  <a:pt x="332251" y="2033462"/>
                </a:lnTo>
                <a:lnTo>
                  <a:pt x="261325" y="2033462"/>
                </a:lnTo>
                <a:lnTo>
                  <a:pt x="201287" y="2033462"/>
                </a:lnTo>
                <a:lnTo>
                  <a:pt x="151230" y="2033462"/>
                </a:lnTo>
                <a:lnTo>
                  <a:pt x="110246" y="2033462"/>
                </a:lnTo>
                <a:lnTo>
                  <a:pt x="77430" y="2033462"/>
                </a:lnTo>
                <a:lnTo>
                  <a:pt x="32666" y="2033462"/>
                </a:lnTo>
                <a:lnTo>
                  <a:pt x="9679" y="2033462"/>
                </a:lnTo>
                <a:lnTo>
                  <a:pt x="1210" y="2033462"/>
                </a:lnTo>
                <a:lnTo>
                  <a:pt x="0" y="2033462"/>
                </a:lnTo>
                <a:lnTo>
                  <a:pt x="0" y="1830179"/>
                </a:lnTo>
                <a:lnTo>
                  <a:pt x="0" y="1652271"/>
                </a:lnTo>
                <a:lnTo>
                  <a:pt x="0" y="1498047"/>
                </a:lnTo>
                <a:lnTo>
                  <a:pt x="0" y="1365814"/>
                </a:lnTo>
                <a:lnTo>
                  <a:pt x="0" y="1253881"/>
                </a:lnTo>
                <a:lnTo>
                  <a:pt x="0" y="1160557"/>
                </a:lnTo>
                <a:lnTo>
                  <a:pt x="0" y="1084150"/>
                </a:lnTo>
                <a:lnTo>
                  <a:pt x="0" y="1022968"/>
                </a:lnTo>
                <a:lnTo>
                  <a:pt x="0" y="975319"/>
                </a:lnTo>
                <a:lnTo>
                  <a:pt x="0" y="939512"/>
                </a:lnTo>
                <a:lnTo>
                  <a:pt x="0" y="913855"/>
                </a:lnTo>
                <a:lnTo>
                  <a:pt x="0" y="896656"/>
                </a:lnTo>
                <a:lnTo>
                  <a:pt x="0" y="880867"/>
                </a:lnTo>
                <a:lnTo>
                  <a:pt x="0" y="878611"/>
                </a:lnTo>
                <a:lnTo>
                  <a:pt x="1" y="878611"/>
                </a:lnTo>
                <a:lnTo>
                  <a:pt x="1" y="704814"/>
                </a:lnTo>
                <a:cubicBezTo>
                  <a:pt x="1" y="0"/>
                  <a:pt x="1" y="0"/>
                  <a:pt x="1" y="0"/>
                </a:cubicBezTo>
                <a:close/>
              </a:path>
            </a:pathLst>
          </a:custGeom>
          <a:pattFill prst="wdDnDiag">
            <a:fgClr>
              <a:schemeClr val="bg1">
                <a:lumMod val="90000"/>
                <a:lumOff val="10000"/>
              </a:schemeClr>
            </a:fgClr>
            <a:bgClr>
              <a:schemeClr val="bg1"/>
            </a:bgClr>
          </a:pattFill>
        </p:spPr>
        <p:txBody>
          <a:bodyPr wrap="square" anchor="ctr">
            <a:noAutofit/>
          </a:bodyPr>
          <a:lstStyle>
            <a:lvl1pPr algn="ctr">
              <a:buNone/>
              <a:defRPr sz="2400">
                <a:latin typeface="Arial" panose="020B0604020202020204" pitchFamily="34" charset="0"/>
              </a:defRPr>
            </a:lvl1pPr>
          </a:lstStyle>
          <a:p>
            <a:r>
              <a:rPr lang="en-US" dirty="0"/>
              <a:t>Insert your image here</a:t>
            </a:r>
          </a:p>
        </p:txBody>
      </p:sp>
      <p:sp>
        <p:nvSpPr>
          <p:cNvPr id="31" name="Picture Placeholder 30">
            <a:extLst>
              <a:ext uri="{FF2B5EF4-FFF2-40B4-BE49-F238E27FC236}">
                <a16:creationId xmlns:a16="http://schemas.microsoft.com/office/drawing/2014/main" id="{CCA6AF4E-06FB-43C2-9760-D9F4B49E289E}"/>
              </a:ext>
            </a:extLst>
          </p:cNvPr>
          <p:cNvSpPr>
            <a:spLocks noGrp="1"/>
          </p:cNvSpPr>
          <p:nvPr userDrawn="1">
            <p:ph type="pic" sz="quarter" idx="12" hasCustomPrompt="1"/>
          </p:nvPr>
        </p:nvSpPr>
        <p:spPr>
          <a:xfrm>
            <a:off x="3512769" y="3518447"/>
            <a:ext cx="2468880" cy="2468880"/>
          </a:xfrm>
          <a:custGeom>
            <a:avLst/>
            <a:gdLst>
              <a:gd name="connsiteX0" fmla="*/ 0 w 2032406"/>
              <a:gd name="connsiteY0" fmla="*/ 0 h 2033462"/>
              <a:gd name="connsiteX1" fmla="*/ 176167 w 2032406"/>
              <a:gd name="connsiteY1" fmla="*/ 0 h 2033462"/>
              <a:gd name="connsiteX2" fmla="*/ 335831 w 2032406"/>
              <a:gd name="connsiteY2" fmla="*/ 0 h 2033462"/>
              <a:gd name="connsiteX3" fmla="*/ 479804 w 2032406"/>
              <a:gd name="connsiteY3" fmla="*/ 0 h 2033462"/>
              <a:gd name="connsiteX4" fmla="*/ 608897 w 2032406"/>
              <a:gd name="connsiteY4" fmla="*/ 0 h 2033462"/>
              <a:gd name="connsiteX5" fmla="*/ 723922 w 2032406"/>
              <a:gd name="connsiteY5" fmla="*/ 0 h 2033462"/>
              <a:gd name="connsiteX6" fmla="*/ 825690 w 2032406"/>
              <a:gd name="connsiteY6" fmla="*/ 0 h 2033462"/>
              <a:gd name="connsiteX7" fmla="*/ 915013 w 2032406"/>
              <a:gd name="connsiteY7" fmla="*/ 0 h 2033462"/>
              <a:gd name="connsiteX8" fmla="*/ 992703 w 2032406"/>
              <a:gd name="connsiteY8" fmla="*/ 0 h 2033462"/>
              <a:gd name="connsiteX9" fmla="*/ 1078722 w 2032406"/>
              <a:gd name="connsiteY9" fmla="*/ 0 h 2033462"/>
              <a:gd name="connsiteX10" fmla="*/ 1079597 w 2032406"/>
              <a:gd name="connsiteY10" fmla="*/ 0 h 2033462"/>
              <a:gd name="connsiteX11" fmla="*/ 1149176 w 2032406"/>
              <a:gd name="connsiteY11" fmla="*/ 0 h 2033462"/>
              <a:gd name="connsiteX12" fmla="*/ 1203365 w 2032406"/>
              <a:gd name="connsiteY12" fmla="*/ 0 h 2033462"/>
              <a:gd name="connsiteX13" fmla="*/ 1244086 w 2032406"/>
              <a:gd name="connsiteY13" fmla="*/ 0 h 2033462"/>
              <a:gd name="connsiteX14" fmla="*/ 1273264 w 2032406"/>
              <a:gd name="connsiteY14" fmla="*/ 0 h 2033462"/>
              <a:gd name="connsiteX15" fmla="*/ 1292823 w 2032406"/>
              <a:gd name="connsiteY15" fmla="*/ 0 h 2033462"/>
              <a:gd name="connsiteX16" fmla="*/ 1304687 w 2032406"/>
              <a:gd name="connsiteY16" fmla="*/ 0 h 2033462"/>
              <a:gd name="connsiteX17" fmla="*/ 1310779 w 2032406"/>
              <a:gd name="connsiteY17" fmla="*/ 0 h 2033462"/>
              <a:gd name="connsiteX18" fmla="*/ 1313344 w 2032406"/>
              <a:gd name="connsiteY18" fmla="*/ 0 h 2033462"/>
              <a:gd name="connsiteX19" fmla="*/ 2032406 w 2032406"/>
              <a:gd name="connsiteY19" fmla="*/ 0 h 2033462"/>
              <a:gd name="connsiteX20" fmla="*/ 2032406 w 2032406"/>
              <a:gd name="connsiteY20" fmla="*/ 167873 h 2033462"/>
              <a:gd name="connsiteX21" fmla="*/ 2032406 w 2032406"/>
              <a:gd name="connsiteY21" fmla="*/ 314791 h 2033462"/>
              <a:gd name="connsiteX22" fmla="*/ 2032406 w 2032406"/>
              <a:gd name="connsiteY22" fmla="*/ 442150 h 2033462"/>
              <a:gd name="connsiteX23" fmla="*/ 2032406 w 2032406"/>
              <a:gd name="connsiteY23" fmla="*/ 551349 h 2033462"/>
              <a:gd name="connsiteX24" fmla="*/ 2032406 w 2032406"/>
              <a:gd name="connsiteY24" fmla="*/ 643784 h 2033462"/>
              <a:gd name="connsiteX25" fmla="*/ 2032406 w 2032406"/>
              <a:gd name="connsiteY25" fmla="*/ 720851 h 2033462"/>
              <a:gd name="connsiteX26" fmla="*/ 2032406 w 2032406"/>
              <a:gd name="connsiteY26" fmla="*/ 783949 h 2033462"/>
              <a:gd name="connsiteX27" fmla="*/ 2032406 w 2032406"/>
              <a:gd name="connsiteY27" fmla="*/ 834474 h 2033462"/>
              <a:gd name="connsiteX28" fmla="*/ 2032406 w 2032406"/>
              <a:gd name="connsiteY28" fmla="*/ 873823 h 2033462"/>
              <a:gd name="connsiteX29" fmla="*/ 2032406 w 2032406"/>
              <a:gd name="connsiteY29" fmla="*/ 903392 h 2033462"/>
              <a:gd name="connsiteX30" fmla="*/ 2032406 w 2032406"/>
              <a:gd name="connsiteY30" fmla="*/ 924580 h 2033462"/>
              <a:gd name="connsiteX31" fmla="*/ 2032406 w 2032406"/>
              <a:gd name="connsiteY31" fmla="*/ 938783 h 2033462"/>
              <a:gd name="connsiteX32" fmla="*/ 2032406 w 2032406"/>
              <a:gd name="connsiteY32" fmla="*/ 951822 h 2033462"/>
              <a:gd name="connsiteX33" fmla="*/ 2032406 w 2032406"/>
              <a:gd name="connsiteY33" fmla="*/ 953684 h 2033462"/>
              <a:gd name="connsiteX34" fmla="*/ 2032405 w 2032406"/>
              <a:gd name="connsiteY34" fmla="*/ 953684 h 2033462"/>
              <a:gd name="connsiteX35" fmla="*/ 2032405 w 2032406"/>
              <a:gd name="connsiteY35" fmla="*/ 1153167 h 2033462"/>
              <a:gd name="connsiteX36" fmla="*/ 2032405 w 2032406"/>
              <a:gd name="connsiteY36" fmla="*/ 2033462 h 2033462"/>
              <a:gd name="connsiteX37" fmla="*/ 0 w 2032406"/>
              <a:gd name="connsiteY37" fmla="*/ 0 h 203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032406" h="2033462">
                <a:moveTo>
                  <a:pt x="0" y="0"/>
                </a:moveTo>
                <a:lnTo>
                  <a:pt x="176167" y="0"/>
                </a:lnTo>
                <a:lnTo>
                  <a:pt x="335831" y="0"/>
                </a:lnTo>
                <a:lnTo>
                  <a:pt x="479804" y="0"/>
                </a:lnTo>
                <a:lnTo>
                  <a:pt x="608897" y="0"/>
                </a:lnTo>
                <a:lnTo>
                  <a:pt x="723922" y="0"/>
                </a:lnTo>
                <a:lnTo>
                  <a:pt x="825690" y="0"/>
                </a:lnTo>
                <a:lnTo>
                  <a:pt x="915013" y="0"/>
                </a:lnTo>
                <a:lnTo>
                  <a:pt x="992703" y="0"/>
                </a:lnTo>
                <a:lnTo>
                  <a:pt x="1078722" y="0"/>
                </a:lnTo>
                <a:lnTo>
                  <a:pt x="1079597" y="0"/>
                </a:lnTo>
                <a:lnTo>
                  <a:pt x="1149176" y="0"/>
                </a:lnTo>
                <a:lnTo>
                  <a:pt x="1203365" y="0"/>
                </a:lnTo>
                <a:lnTo>
                  <a:pt x="1244086" y="0"/>
                </a:lnTo>
                <a:lnTo>
                  <a:pt x="1273264" y="0"/>
                </a:lnTo>
                <a:lnTo>
                  <a:pt x="1292823" y="0"/>
                </a:lnTo>
                <a:lnTo>
                  <a:pt x="1304687" y="0"/>
                </a:lnTo>
                <a:lnTo>
                  <a:pt x="1310779" y="0"/>
                </a:lnTo>
                <a:lnTo>
                  <a:pt x="1313344" y="0"/>
                </a:lnTo>
                <a:lnTo>
                  <a:pt x="2032406" y="0"/>
                </a:lnTo>
                <a:lnTo>
                  <a:pt x="2032406" y="167873"/>
                </a:lnTo>
                <a:lnTo>
                  <a:pt x="2032406" y="314791"/>
                </a:lnTo>
                <a:lnTo>
                  <a:pt x="2032406" y="442150"/>
                </a:lnTo>
                <a:lnTo>
                  <a:pt x="2032406" y="551349"/>
                </a:lnTo>
                <a:lnTo>
                  <a:pt x="2032406" y="643784"/>
                </a:lnTo>
                <a:lnTo>
                  <a:pt x="2032406" y="720851"/>
                </a:lnTo>
                <a:lnTo>
                  <a:pt x="2032406" y="783949"/>
                </a:lnTo>
                <a:lnTo>
                  <a:pt x="2032406" y="834474"/>
                </a:lnTo>
                <a:lnTo>
                  <a:pt x="2032406" y="873823"/>
                </a:lnTo>
                <a:lnTo>
                  <a:pt x="2032406" y="903392"/>
                </a:lnTo>
                <a:lnTo>
                  <a:pt x="2032406" y="924580"/>
                </a:lnTo>
                <a:lnTo>
                  <a:pt x="2032406" y="938783"/>
                </a:lnTo>
                <a:lnTo>
                  <a:pt x="2032406" y="951822"/>
                </a:lnTo>
                <a:lnTo>
                  <a:pt x="2032406" y="953684"/>
                </a:lnTo>
                <a:lnTo>
                  <a:pt x="2032405" y="953684"/>
                </a:lnTo>
                <a:lnTo>
                  <a:pt x="2032405" y="1153167"/>
                </a:lnTo>
                <a:cubicBezTo>
                  <a:pt x="2032405" y="2033462"/>
                  <a:pt x="2032405" y="2033462"/>
                  <a:pt x="2032405" y="2033462"/>
                </a:cubicBezTo>
                <a:cubicBezTo>
                  <a:pt x="930549" y="1989026"/>
                  <a:pt x="44412" y="1102429"/>
                  <a:pt x="0" y="0"/>
                </a:cubicBezTo>
                <a:close/>
              </a:path>
            </a:pathLst>
          </a:custGeom>
          <a:pattFill prst="wdDnDiag">
            <a:fgClr>
              <a:schemeClr val="bg1">
                <a:lumMod val="90000"/>
                <a:lumOff val="10000"/>
              </a:schemeClr>
            </a:fgClr>
            <a:bgClr>
              <a:schemeClr val="bg1"/>
            </a:bgClr>
          </a:pattFill>
        </p:spPr>
        <p:txBody>
          <a:bodyPr wrap="square" anchor="ctr">
            <a:noAutofit/>
          </a:bodyPr>
          <a:lstStyle>
            <a:lvl1pPr algn="ctr">
              <a:buNone/>
              <a:defRPr sz="2400">
                <a:latin typeface="Arial" panose="020B0604020202020204" pitchFamily="34" charset="0"/>
              </a:defRPr>
            </a:lvl1pPr>
          </a:lstStyle>
          <a:p>
            <a:r>
              <a:rPr lang="en-US" dirty="0"/>
              <a:t>Insert your image here</a:t>
            </a:r>
          </a:p>
        </p:txBody>
      </p:sp>
      <p:sp>
        <p:nvSpPr>
          <p:cNvPr id="33" name="Picture Placeholder 32">
            <a:extLst>
              <a:ext uri="{FF2B5EF4-FFF2-40B4-BE49-F238E27FC236}">
                <a16:creationId xmlns:a16="http://schemas.microsoft.com/office/drawing/2014/main" id="{51767ED8-61AC-4894-A3A5-FADD6AC2BA32}"/>
              </a:ext>
            </a:extLst>
          </p:cNvPr>
          <p:cNvSpPr>
            <a:spLocks noGrp="1"/>
          </p:cNvSpPr>
          <p:nvPr userDrawn="1">
            <p:ph type="pic" sz="quarter" idx="11" hasCustomPrompt="1"/>
          </p:nvPr>
        </p:nvSpPr>
        <p:spPr>
          <a:xfrm>
            <a:off x="6202312" y="3518447"/>
            <a:ext cx="2468880" cy="2468880"/>
          </a:xfrm>
          <a:custGeom>
            <a:avLst/>
            <a:gdLst>
              <a:gd name="connsiteX0" fmla="*/ 0 w 2032405"/>
              <a:gd name="connsiteY0" fmla="*/ 0 h 2033462"/>
              <a:gd name="connsiteX1" fmla="*/ 719061 w 2032405"/>
              <a:gd name="connsiteY1" fmla="*/ 0 h 2033462"/>
              <a:gd name="connsiteX2" fmla="*/ 999402 w 2032405"/>
              <a:gd name="connsiteY2" fmla="*/ 0 h 2033462"/>
              <a:gd name="connsiteX3" fmla="*/ 2032405 w 2032405"/>
              <a:gd name="connsiteY3" fmla="*/ 0 h 2033462"/>
              <a:gd name="connsiteX4" fmla="*/ 0 w 2032405"/>
              <a:gd name="connsiteY4" fmla="*/ 2033462 h 2033462"/>
              <a:gd name="connsiteX5" fmla="*/ 0 w 2032405"/>
              <a:gd name="connsiteY5" fmla="*/ 1040243 h 2033462"/>
              <a:gd name="connsiteX6" fmla="*/ 0 w 2032405"/>
              <a:gd name="connsiteY6" fmla="*/ 999402 h 2033462"/>
              <a:gd name="connsiteX7" fmla="*/ 0 w 2032405"/>
              <a:gd name="connsiteY7" fmla="*/ 953304 h 2033462"/>
              <a:gd name="connsiteX8" fmla="*/ 0 w 2032405"/>
              <a:gd name="connsiteY8" fmla="*/ 883689 h 2033462"/>
              <a:gd name="connsiteX9" fmla="*/ 0 w 2032405"/>
              <a:gd name="connsiteY9" fmla="*/ 829472 h 2033462"/>
              <a:gd name="connsiteX10" fmla="*/ 0 w 2032405"/>
              <a:gd name="connsiteY10" fmla="*/ 823482 h 2033462"/>
              <a:gd name="connsiteX11" fmla="*/ 0 w 2032405"/>
              <a:gd name="connsiteY11" fmla="*/ 788730 h 2033462"/>
              <a:gd name="connsiteX12" fmla="*/ 0 w 2032405"/>
              <a:gd name="connsiteY12" fmla="*/ 759536 h 2033462"/>
              <a:gd name="connsiteX13" fmla="*/ 0 w 2032405"/>
              <a:gd name="connsiteY13" fmla="*/ 739967 h 2033462"/>
              <a:gd name="connsiteX14" fmla="*/ 0 w 2032405"/>
              <a:gd name="connsiteY14" fmla="*/ 728097 h 2033462"/>
              <a:gd name="connsiteX15" fmla="*/ 0 w 2032405"/>
              <a:gd name="connsiteY15" fmla="*/ 722002 h 2033462"/>
              <a:gd name="connsiteX16" fmla="*/ 0 w 2032405"/>
              <a:gd name="connsiteY16" fmla="*/ 719435 h 2033462"/>
              <a:gd name="connsiteX17" fmla="*/ 0 w 2032405"/>
              <a:gd name="connsiteY17" fmla="*/ 669521 h 2033462"/>
              <a:gd name="connsiteX18" fmla="*/ 0 w 2032405"/>
              <a:gd name="connsiteY18" fmla="*/ 0 h 203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32405" h="2033462">
                <a:moveTo>
                  <a:pt x="0" y="0"/>
                </a:moveTo>
                <a:lnTo>
                  <a:pt x="719061" y="0"/>
                </a:lnTo>
                <a:lnTo>
                  <a:pt x="999402" y="0"/>
                </a:lnTo>
                <a:lnTo>
                  <a:pt x="2032405" y="0"/>
                </a:lnTo>
                <a:cubicBezTo>
                  <a:pt x="1987993" y="1102429"/>
                  <a:pt x="1101856" y="1989026"/>
                  <a:pt x="0" y="2033462"/>
                </a:cubicBezTo>
                <a:cubicBezTo>
                  <a:pt x="0" y="1540702"/>
                  <a:pt x="0" y="1232727"/>
                  <a:pt x="0" y="1040243"/>
                </a:cubicBezTo>
                <a:lnTo>
                  <a:pt x="0" y="999402"/>
                </a:lnTo>
                <a:lnTo>
                  <a:pt x="0" y="953304"/>
                </a:lnTo>
                <a:lnTo>
                  <a:pt x="0" y="883689"/>
                </a:lnTo>
                <a:lnTo>
                  <a:pt x="0" y="829472"/>
                </a:lnTo>
                <a:lnTo>
                  <a:pt x="0" y="823482"/>
                </a:lnTo>
                <a:lnTo>
                  <a:pt x="0" y="788730"/>
                </a:lnTo>
                <a:lnTo>
                  <a:pt x="0" y="759536"/>
                </a:lnTo>
                <a:lnTo>
                  <a:pt x="0" y="739967"/>
                </a:lnTo>
                <a:lnTo>
                  <a:pt x="0" y="728097"/>
                </a:lnTo>
                <a:lnTo>
                  <a:pt x="0" y="722002"/>
                </a:lnTo>
                <a:lnTo>
                  <a:pt x="0" y="719435"/>
                </a:lnTo>
                <a:lnTo>
                  <a:pt x="0" y="669521"/>
                </a:lnTo>
                <a:cubicBezTo>
                  <a:pt x="0" y="0"/>
                  <a:pt x="0" y="0"/>
                  <a:pt x="0" y="0"/>
                </a:cubicBezTo>
                <a:close/>
              </a:path>
            </a:pathLst>
          </a:custGeom>
          <a:pattFill prst="wdDnDiag">
            <a:fgClr>
              <a:schemeClr val="bg1">
                <a:lumMod val="90000"/>
                <a:lumOff val="10000"/>
              </a:schemeClr>
            </a:fgClr>
            <a:bgClr>
              <a:schemeClr val="bg1"/>
            </a:bgClr>
          </a:pattFill>
        </p:spPr>
        <p:txBody>
          <a:bodyPr wrap="square" anchor="ctr">
            <a:noAutofit/>
          </a:bodyPr>
          <a:lstStyle>
            <a:lvl1pPr algn="ctr">
              <a:buNone/>
              <a:defRPr sz="2400">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105412504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Service Image 4">
    <p:spTree>
      <p:nvGrpSpPr>
        <p:cNvPr id="1" name=""/>
        <p:cNvGrpSpPr/>
        <p:nvPr/>
      </p:nvGrpSpPr>
      <p:grpSpPr>
        <a:xfrm>
          <a:off x="0" y="0"/>
          <a:ext cx="0" cy="0"/>
          <a:chOff x="0" y="0"/>
          <a:chExt cx="0" cy="0"/>
        </a:xfrm>
      </p:grpSpPr>
      <p:sp>
        <p:nvSpPr>
          <p:cNvPr id="49" name="Picture Placeholder 8">
            <a:extLst>
              <a:ext uri="{FF2B5EF4-FFF2-40B4-BE49-F238E27FC236}">
                <a16:creationId xmlns:a16="http://schemas.microsoft.com/office/drawing/2014/main" id="{E6C9BC3D-62A3-473C-834C-E3D324AC5616}"/>
              </a:ext>
            </a:extLst>
          </p:cNvPr>
          <p:cNvSpPr>
            <a:spLocks noGrp="1"/>
          </p:cNvSpPr>
          <p:nvPr>
            <p:ph type="pic" sz="quarter" idx="10" hasCustomPrompt="1"/>
          </p:nvPr>
        </p:nvSpPr>
        <p:spPr>
          <a:xfrm>
            <a:off x="4815840" y="3838644"/>
            <a:ext cx="2560320" cy="2560320"/>
          </a:xfrm>
          <a:prstGeom prst="ellipse">
            <a:avLst/>
          </a:prstGeom>
          <a:pattFill prst="wdDnDiag">
            <a:fgClr>
              <a:schemeClr val="bg1">
                <a:lumMod val="90000"/>
                <a:lumOff val="10000"/>
              </a:schemeClr>
            </a:fgClr>
            <a:bgClr>
              <a:schemeClr val="bg1"/>
            </a:bgClr>
          </a:pattFill>
          <a:ln w="63500">
            <a:noFill/>
          </a:ln>
        </p:spPr>
        <p:txBody>
          <a:bodyPr anchor="ctr"/>
          <a:lstStyle>
            <a:lvl1pPr algn="ctr">
              <a:buNone/>
              <a:defRPr sz="1800">
                <a:latin typeface="Arial" panose="020B0604020202020204" pitchFamily="34" charset="0"/>
              </a:defRPr>
            </a:lvl1pPr>
          </a:lstStyle>
          <a:p>
            <a:r>
              <a:rPr lang="en-US" dirty="0"/>
              <a:t>Insert your image here</a:t>
            </a:r>
          </a:p>
        </p:txBody>
      </p:sp>
      <p:sp>
        <p:nvSpPr>
          <p:cNvPr id="10" name="Title 1">
            <a:extLst>
              <a:ext uri="{FF2B5EF4-FFF2-40B4-BE49-F238E27FC236}">
                <a16:creationId xmlns:a16="http://schemas.microsoft.com/office/drawing/2014/main" id="{06F58703-A6BA-4846-ABE5-CC2BA80F7AA4}"/>
              </a:ext>
            </a:extLst>
          </p:cNvPr>
          <p:cNvSpPr>
            <a:spLocks noGrp="1"/>
          </p:cNvSpPr>
          <p:nvPr>
            <p:ph type="title" hasCustomPrompt="1"/>
          </p:nvPr>
        </p:nvSpPr>
        <p:spPr>
          <a:xfrm>
            <a:off x="838200" y="371728"/>
            <a:ext cx="10515600" cy="886732"/>
          </a:xfrm>
          <a:prstGeom prst="rect">
            <a:avLst/>
          </a:prstGeom>
        </p:spPr>
        <p:txBody>
          <a:bodyPr anchor="ctr"/>
          <a:lstStyle>
            <a:lvl1pPr algn="ctr">
              <a:defRPr sz="3600">
                <a:solidFill>
                  <a:schemeClr val="tx1"/>
                </a:solidFill>
                <a:latin typeface="Arial Black" panose="020B0A04020102020204" pitchFamily="34" charset="0"/>
              </a:defRPr>
            </a:lvl1pPr>
          </a:lstStyle>
          <a:p>
            <a:r>
              <a:rPr lang="en-US" dirty="0"/>
              <a:t>Insert your main title here</a:t>
            </a:r>
            <a:endParaRPr lang="en-MY" dirty="0"/>
          </a:p>
        </p:txBody>
      </p:sp>
      <p:sp>
        <p:nvSpPr>
          <p:cNvPr id="11" name="Subtitle 2">
            <a:extLst>
              <a:ext uri="{FF2B5EF4-FFF2-40B4-BE49-F238E27FC236}">
                <a16:creationId xmlns:a16="http://schemas.microsoft.com/office/drawing/2014/main" id="{5A09914D-6320-427A-B48D-684C5E00D8D8}"/>
              </a:ext>
            </a:extLst>
          </p:cNvPr>
          <p:cNvSpPr>
            <a:spLocks noGrp="1"/>
          </p:cNvSpPr>
          <p:nvPr>
            <p:ph type="subTitle" idx="1" hasCustomPrompt="1"/>
          </p:nvPr>
        </p:nvSpPr>
        <p:spPr>
          <a:xfrm>
            <a:off x="1524000" y="1051062"/>
            <a:ext cx="9144000" cy="436562"/>
          </a:xfrm>
          <a:prstGeom prst="rect">
            <a:avLst/>
          </a:prstGeom>
        </p:spPr>
        <p:txBody>
          <a:bodyPr>
            <a:normAutofit/>
          </a:bodyPr>
          <a:lstStyle>
            <a:lvl1pPr marL="0" indent="0" algn="ctr">
              <a:buNone/>
              <a:defRPr sz="1800">
                <a:solidFill>
                  <a:schemeClr val="tx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your awesome subtitle here</a:t>
            </a:r>
            <a:endParaRPr lang="en-MY" dirty="0"/>
          </a:p>
        </p:txBody>
      </p:sp>
    </p:spTree>
    <p:extLst>
      <p:ext uri="{BB962C8B-B14F-4D97-AF65-F5344CB8AC3E}">
        <p14:creationId xmlns:p14="http://schemas.microsoft.com/office/powerpoint/2010/main" val="135929598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Company Name 2">
    <p:spTree>
      <p:nvGrpSpPr>
        <p:cNvPr id="1" name=""/>
        <p:cNvGrpSpPr/>
        <p:nvPr/>
      </p:nvGrpSpPr>
      <p:grpSpPr>
        <a:xfrm>
          <a:off x="0" y="0"/>
          <a:ext cx="0" cy="0"/>
          <a:chOff x="0" y="0"/>
          <a:chExt cx="0" cy="0"/>
        </a:xfrm>
      </p:grpSpPr>
      <p:sp>
        <p:nvSpPr>
          <p:cNvPr id="11" name="Picture Placeholder 5">
            <a:extLst>
              <a:ext uri="{FF2B5EF4-FFF2-40B4-BE49-F238E27FC236}">
                <a16:creationId xmlns:a16="http://schemas.microsoft.com/office/drawing/2014/main" id="{63BE7467-17A4-48AD-AD23-8F5B7D78D02B}"/>
              </a:ext>
            </a:extLst>
          </p:cNvPr>
          <p:cNvSpPr>
            <a:spLocks noGrp="1"/>
          </p:cNvSpPr>
          <p:nvPr>
            <p:ph type="pic" sz="quarter" idx="12" hasCustomPrompt="1"/>
          </p:nvPr>
        </p:nvSpPr>
        <p:spPr>
          <a:xfrm>
            <a:off x="0" y="0"/>
            <a:ext cx="12192000" cy="6858000"/>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293855310"/>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Company Name">
    <p:spTree>
      <p:nvGrpSpPr>
        <p:cNvPr id="1" name=""/>
        <p:cNvGrpSpPr/>
        <p:nvPr/>
      </p:nvGrpSpPr>
      <p:grpSpPr>
        <a:xfrm>
          <a:off x="0" y="0"/>
          <a:ext cx="0" cy="0"/>
          <a:chOff x="0" y="0"/>
          <a:chExt cx="0" cy="0"/>
        </a:xfrm>
      </p:grpSpPr>
      <p:sp>
        <p:nvSpPr>
          <p:cNvPr id="46" name="Picture Placeholder 5">
            <a:extLst>
              <a:ext uri="{FF2B5EF4-FFF2-40B4-BE49-F238E27FC236}">
                <a16:creationId xmlns:a16="http://schemas.microsoft.com/office/drawing/2014/main" id="{21BAC756-4BD5-42E2-B469-127611AFB2B9}"/>
              </a:ext>
            </a:extLst>
          </p:cNvPr>
          <p:cNvSpPr>
            <a:spLocks noGrp="1"/>
          </p:cNvSpPr>
          <p:nvPr>
            <p:ph type="pic" sz="quarter" idx="13" hasCustomPrompt="1"/>
          </p:nvPr>
        </p:nvSpPr>
        <p:spPr>
          <a:xfrm>
            <a:off x="131180" y="2360265"/>
            <a:ext cx="4676044" cy="4378068"/>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45" name="Picture Placeholder 5">
            <a:extLst>
              <a:ext uri="{FF2B5EF4-FFF2-40B4-BE49-F238E27FC236}">
                <a16:creationId xmlns:a16="http://schemas.microsoft.com/office/drawing/2014/main" id="{C314E26E-8552-40EE-97F0-FCEB03537904}"/>
              </a:ext>
            </a:extLst>
          </p:cNvPr>
          <p:cNvSpPr>
            <a:spLocks noGrp="1"/>
          </p:cNvSpPr>
          <p:nvPr>
            <p:ph type="pic" sz="quarter" idx="12" hasCustomPrompt="1"/>
          </p:nvPr>
        </p:nvSpPr>
        <p:spPr>
          <a:xfrm>
            <a:off x="106952" y="88727"/>
            <a:ext cx="4676044" cy="2135649"/>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47" name="Picture Placeholder 5">
            <a:extLst>
              <a:ext uri="{FF2B5EF4-FFF2-40B4-BE49-F238E27FC236}">
                <a16:creationId xmlns:a16="http://schemas.microsoft.com/office/drawing/2014/main" id="{47095C9B-3092-4F17-B874-C6CAB8499A1E}"/>
              </a:ext>
            </a:extLst>
          </p:cNvPr>
          <p:cNvSpPr>
            <a:spLocks noGrp="1"/>
          </p:cNvSpPr>
          <p:nvPr>
            <p:ph type="pic" sz="quarter" idx="14" hasCustomPrompt="1"/>
          </p:nvPr>
        </p:nvSpPr>
        <p:spPr>
          <a:xfrm>
            <a:off x="4929264" y="88727"/>
            <a:ext cx="2294887" cy="4397481"/>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48" name="Picture Placeholder 5">
            <a:extLst>
              <a:ext uri="{FF2B5EF4-FFF2-40B4-BE49-F238E27FC236}">
                <a16:creationId xmlns:a16="http://schemas.microsoft.com/office/drawing/2014/main" id="{DFDAEF52-D22B-4152-89F4-FC2FC78129A0}"/>
              </a:ext>
            </a:extLst>
          </p:cNvPr>
          <p:cNvSpPr>
            <a:spLocks noGrp="1"/>
          </p:cNvSpPr>
          <p:nvPr>
            <p:ph type="pic" sz="quarter" idx="15" hasCustomPrompt="1"/>
          </p:nvPr>
        </p:nvSpPr>
        <p:spPr>
          <a:xfrm>
            <a:off x="4940491" y="4622096"/>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49" name="Picture Placeholder 5">
            <a:extLst>
              <a:ext uri="{FF2B5EF4-FFF2-40B4-BE49-F238E27FC236}">
                <a16:creationId xmlns:a16="http://schemas.microsoft.com/office/drawing/2014/main" id="{869C5C53-6CD2-4ED1-8E29-F130751B4904}"/>
              </a:ext>
            </a:extLst>
          </p:cNvPr>
          <p:cNvSpPr>
            <a:spLocks noGrp="1"/>
          </p:cNvSpPr>
          <p:nvPr>
            <p:ph type="pic" sz="quarter" idx="16" hasCustomPrompt="1"/>
          </p:nvPr>
        </p:nvSpPr>
        <p:spPr>
          <a:xfrm>
            <a:off x="7370748" y="100302"/>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50" name="Picture Placeholder 5">
            <a:extLst>
              <a:ext uri="{FF2B5EF4-FFF2-40B4-BE49-F238E27FC236}">
                <a16:creationId xmlns:a16="http://schemas.microsoft.com/office/drawing/2014/main" id="{39F141C4-2028-4F78-82BF-B71DB4D730C0}"/>
              </a:ext>
            </a:extLst>
          </p:cNvPr>
          <p:cNvSpPr>
            <a:spLocks noGrp="1"/>
          </p:cNvSpPr>
          <p:nvPr>
            <p:ph type="pic" sz="quarter" idx="17" hasCustomPrompt="1"/>
          </p:nvPr>
        </p:nvSpPr>
        <p:spPr>
          <a:xfrm>
            <a:off x="9789560" y="100302"/>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51" name="Picture Placeholder 5">
            <a:extLst>
              <a:ext uri="{FF2B5EF4-FFF2-40B4-BE49-F238E27FC236}">
                <a16:creationId xmlns:a16="http://schemas.microsoft.com/office/drawing/2014/main" id="{63073B75-CBCB-425A-AABF-727287833A8E}"/>
              </a:ext>
            </a:extLst>
          </p:cNvPr>
          <p:cNvSpPr>
            <a:spLocks noGrp="1"/>
          </p:cNvSpPr>
          <p:nvPr>
            <p:ph type="pic" sz="quarter" idx="18" hasCustomPrompt="1"/>
          </p:nvPr>
        </p:nvSpPr>
        <p:spPr>
          <a:xfrm>
            <a:off x="7358824" y="2360265"/>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52" name="Picture Placeholder 5">
            <a:extLst>
              <a:ext uri="{FF2B5EF4-FFF2-40B4-BE49-F238E27FC236}">
                <a16:creationId xmlns:a16="http://schemas.microsoft.com/office/drawing/2014/main" id="{745C0BE8-750B-4030-8188-6CFDED6CC569}"/>
              </a:ext>
            </a:extLst>
          </p:cNvPr>
          <p:cNvSpPr>
            <a:spLocks noGrp="1"/>
          </p:cNvSpPr>
          <p:nvPr>
            <p:ph type="pic" sz="quarter" idx="19" hasCustomPrompt="1"/>
          </p:nvPr>
        </p:nvSpPr>
        <p:spPr>
          <a:xfrm>
            <a:off x="9777636" y="2360265"/>
            <a:ext cx="2294887" cy="2116237"/>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
        <p:nvSpPr>
          <p:cNvPr id="53" name="Picture Placeholder 5">
            <a:extLst>
              <a:ext uri="{FF2B5EF4-FFF2-40B4-BE49-F238E27FC236}">
                <a16:creationId xmlns:a16="http://schemas.microsoft.com/office/drawing/2014/main" id="{34D79023-E357-4EEE-9B44-37002BCB474D}"/>
              </a:ext>
            </a:extLst>
          </p:cNvPr>
          <p:cNvSpPr>
            <a:spLocks noGrp="1"/>
          </p:cNvSpPr>
          <p:nvPr>
            <p:ph type="pic" sz="quarter" idx="20" hasCustomPrompt="1"/>
          </p:nvPr>
        </p:nvSpPr>
        <p:spPr>
          <a:xfrm>
            <a:off x="7357417" y="4602684"/>
            <a:ext cx="4715105" cy="2135649"/>
          </a:xfrm>
          <a:prstGeom prst="roundRect">
            <a:avLst>
              <a:gd name="adj" fmla="val 2892"/>
            </a:avLst>
          </a:prstGeom>
          <a:pattFill prst="wdDnDiag">
            <a:fgClr>
              <a:schemeClr val="bg1">
                <a:lumMod val="90000"/>
                <a:lumOff val="10000"/>
              </a:schemeClr>
            </a:fgClr>
            <a:bgClr>
              <a:schemeClr val="bg1"/>
            </a:bgClr>
          </a:pattFill>
        </p:spPr>
        <p:txBody>
          <a:bodyPr anchor="ctr"/>
          <a:lstStyle>
            <a:lvl1pPr marL="0" indent="0" algn="ctr">
              <a:buNone/>
              <a:defRPr sz="2000">
                <a:latin typeface="Arial" panose="020B0604020202020204" pitchFamily="34" charset="0"/>
              </a:defRPr>
            </a:lvl1pPr>
          </a:lstStyle>
          <a:p>
            <a:r>
              <a:rPr lang="en-MY" dirty="0"/>
              <a:t>Insert your image here</a:t>
            </a:r>
          </a:p>
        </p:txBody>
      </p:sp>
    </p:spTree>
    <p:extLst>
      <p:ext uri="{BB962C8B-B14F-4D97-AF65-F5344CB8AC3E}">
        <p14:creationId xmlns:p14="http://schemas.microsoft.com/office/powerpoint/2010/main" val="3441436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Mindmap Image">
    <p:spTree>
      <p:nvGrpSpPr>
        <p:cNvPr id="1" name=""/>
        <p:cNvGrpSpPr/>
        <p:nvPr/>
      </p:nvGrpSpPr>
      <p:grpSpPr>
        <a:xfrm>
          <a:off x="0" y="0"/>
          <a:ext cx="0" cy="0"/>
          <a:chOff x="0" y="0"/>
          <a:chExt cx="0" cy="0"/>
        </a:xfrm>
      </p:grpSpPr>
      <p:sp>
        <p:nvSpPr>
          <p:cNvPr id="15" name="Picture Placeholder 8">
            <a:extLst>
              <a:ext uri="{FF2B5EF4-FFF2-40B4-BE49-F238E27FC236}">
                <a16:creationId xmlns:a16="http://schemas.microsoft.com/office/drawing/2014/main" id="{0676D70E-DE48-4DEB-92C2-6249ADB46747}"/>
              </a:ext>
            </a:extLst>
          </p:cNvPr>
          <p:cNvSpPr>
            <a:spLocks noGrp="1"/>
          </p:cNvSpPr>
          <p:nvPr>
            <p:ph type="pic" sz="quarter" idx="10" hasCustomPrompt="1"/>
          </p:nvPr>
        </p:nvSpPr>
        <p:spPr>
          <a:xfrm>
            <a:off x="5364480" y="424742"/>
            <a:ext cx="1463040" cy="1463040"/>
          </a:xfrm>
          <a:prstGeom prst="ellipse">
            <a:avLst/>
          </a:prstGeom>
          <a:pattFill prst="wdDnDiag">
            <a:fgClr>
              <a:schemeClr val="bg1">
                <a:lumMod val="90000"/>
                <a:lumOff val="10000"/>
              </a:schemeClr>
            </a:fgClr>
            <a:bgClr>
              <a:schemeClr val="bg1"/>
            </a:bgClr>
          </a:pattFill>
          <a:ln w="63500">
            <a:noFill/>
          </a:ln>
        </p:spPr>
        <p:txBody>
          <a:bodyPr anchor="ctr"/>
          <a:lstStyle>
            <a:lvl1pPr algn="ctr">
              <a:buNone/>
              <a:defRPr sz="1200">
                <a:latin typeface="Arial" panose="020B0604020202020204" pitchFamily="34" charset="0"/>
              </a:defRPr>
            </a:lvl1pPr>
          </a:lstStyle>
          <a:p>
            <a:r>
              <a:rPr lang="en-US" dirty="0"/>
              <a:t>Insert your image here</a:t>
            </a:r>
          </a:p>
        </p:txBody>
      </p:sp>
      <p:sp>
        <p:nvSpPr>
          <p:cNvPr id="16" name="Picture Placeholder 8">
            <a:extLst>
              <a:ext uri="{FF2B5EF4-FFF2-40B4-BE49-F238E27FC236}">
                <a16:creationId xmlns:a16="http://schemas.microsoft.com/office/drawing/2014/main" id="{F706EF86-1F6B-49EF-AAC0-7CED34C400BE}"/>
              </a:ext>
            </a:extLst>
          </p:cNvPr>
          <p:cNvSpPr>
            <a:spLocks noGrp="1"/>
          </p:cNvSpPr>
          <p:nvPr>
            <p:ph type="pic" sz="quarter" idx="11" hasCustomPrompt="1"/>
          </p:nvPr>
        </p:nvSpPr>
        <p:spPr>
          <a:xfrm>
            <a:off x="5364480" y="4970218"/>
            <a:ext cx="1463040" cy="1463040"/>
          </a:xfrm>
          <a:prstGeom prst="ellipse">
            <a:avLst/>
          </a:prstGeom>
          <a:pattFill prst="wdDnDiag">
            <a:fgClr>
              <a:schemeClr val="bg1">
                <a:lumMod val="90000"/>
                <a:lumOff val="10000"/>
              </a:schemeClr>
            </a:fgClr>
            <a:bgClr>
              <a:schemeClr val="bg1"/>
            </a:bgClr>
          </a:pattFill>
          <a:ln w="63500">
            <a:noFill/>
          </a:ln>
        </p:spPr>
        <p:txBody>
          <a:bodyPr anchor="ctr"/>
          <a:lstStyle>
            <a:lvl1pPr algn="ctr">
              <a:buNone/>
              <a:defRPr sz="1200">
                <a:latin typeface="Arial" panose="020B0604020202020204" pitchFamily="34" charset="0"/>
              </a:defRPr>
            </a:lvl1pPr>
          </a:lstStyle>
          <a:p>
            <a:r>
              <a:rPr lang="en-US" dirty="0"/>
              <a:t>Insert your image here</a:t>
            </a:r>
          </a:p>
        </p:txBody>
      </p:sp>
    </p:spTree>
    <p:extLst>
      <p:ext uri="{BB962C8B-B14F-4D97-AF65-F5344CB8AC3E}">
        <p14:creationId xmlns:p14="http://schemas.microsoft.com/office/powerpoint/2010/main" val="381956596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ext SlideShow with Image">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8488E842-1C8B-4BF0-A4DA-43AB20E91B36}"/>
              </a:ext>
            </a:extLst>
          </p:cNvPr>
          <p:cNvSpPr>
            <a:spLocks noGrp="1"/>
          </p:cNvSpPr>
          <p:nvPr>
            <p:ph type="pic" sz="quarter" idx="12" hasCustomPrompt="1"/>
          </p:nvPr>
        </p:nvSpPr>
        <p:spPr>
          <a:xfrm>
            <a:off x="4968420" y="1561171"/>
            <a:ext cx="6628658" cy="2810108"/>
          </a:xfrm>
          <a:prstGeom prst="rect">
            <a:avLst/>
          </a:prstGeom>
          <a:pattFill prst="wdDnDiag">
            <a:fgClr>
              <a:schemeClr val="bg1">
                <a:lumMod val="90000"/>
                <a:lumOff val="10000"/>
              </a:schemeClr>
            </a:fgClr>
            <a:bgClr>
              <a:schemeClr val="bg1"/>
            </a:bgClr>
          </a:pattFill>
        </p:spPr>
        <p:txBody>
          <a:bodyPr anchor="ctr"/>
          <a:lstStyle>
            <a:lvl1pPr marL="0" indent="0" algn="ctr">
              <a:buNone/>
              <a:defRPr>
                <a:latin typeface="Arial" panose="020B0604020202020204" pitchFamily="34" charset="0"/>
              </a:defRPr>
            </a:lvl1pPr>
          </a:lstStyle>
          <a:p>
            <a:r>
              <a:rPr lang="en-MY" dirty="0"/>
              <a:t>Image 1</a:t>
            </a:r>
          </a:p>
        </p:txBody>
      </p:sp>
    </p:spTree>
    <p:extLst>
      <p:ext uri="{BB962C8B-B14F-4D97-AF65-F5344CB8AC3E}">
        <p14:creationId xmlns:p14="http://schemas.microsoft.com/office/powerpoint/2010/main" val="185023315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117" Type="http://schemas.openxmlformats.org/officeDocument/2006/relationships/slideLayout" Target="../slideLayouts/slideLayout117.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33" Type="http://schemas.openxmlformats.org/officeDocument/2006/relationships/slideLayout" Target="../slideLayouts/slideLayout133.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102" Type="http://schemas.openxmlformats.org/officeDocument/2006/relationships/slideLayout" Target="../slideLayouts/slideLayout102.xml"/><Relationship Id="rId123" Type="http://schemas.openxmlformats.org/officeDocument/2006/relationships/slideLayout" Target="../slideLayouts/slideLayout123.xml"/><Relationship Id="rId128" Type="http://schemas.openxmlformats.org/officeDocument/2006/relationships/slideLayout" Target="../slideLayouts/slideLayout128.xml"/><Relationship Id="rId5" Type="http://schemas.openxmlformats.org/officeDocument/2006/relationships/slideLayout" Target="../slideLayouts/slideLayout5.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13" Type="http://schemas.openxmlformats.org/officeDocument/2006/relationships/slideLayout" Target="../slideLayouts/slideLayout113.xml"/><Relationship Id="rId118" Type="http://schemas.openxmlformats.org/officeDocument/2006/relationships/slideLayout" Target="../slideLayouts/slideLayout118.xml"/><Relationship Id="rId126" Type="http://schemas.openxmlformats.org/officeDocument/2006/relationships/slideLayout" Target="../slideLayouts/slideLayout126.xml"/><Relationship Id="rId134" Type="http://schemas.openxmlformats.org/officeDocument/2006/relationships/slideLayout" Target="../slideLayouts/slideLayout13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121" Type="http://schemas.openxmlformats.org/officeDocument/2006/relationships/slideLayout" Target="../slideLayouts/slideLayout12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116" Type="http://schemas.openxmlformats.org/officeDocument/2006/relationships/slideLayout" Target="../slideLayouts/slideLayout116.xml"/><Relationship Id="rId124" Type="http://schemas.openxmlformats.org/officeDocument/2006/relationships/slideLayout" Target="../slideLayouts/slideLayout124.xml"/><Relationship Id="rId129" Type="http://schemas.openxmlformats.org/officeDocument/2006/relationships/slideLayout" Target="../slideLayouts/slideLayout12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11" Type="http://schemas.openxmlformats.org/officeDocument/2006/relationships/slideLayout" Target="../slideLayouts/slideLayout111.xml"/><Relationship Id="rId132" Type="http://schemas.openxmlformats.org/officeDocument/2006/relationships/slideLayout" Target="../slideLayouts/slideLayout13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14" Type="http://schemas.openxmlformats.org/officeDocument/2006/relationships/slideLayout" Target="../slideLayouts/slideLayout114.xml"/><Relationship Id="rId119" Type="http://schemas.openxmlformats.org/officeDocument/2006/relationships/slideLayout" Target="../slideLayouts/slideLayout119.xml"/><Relationship Id="rId127" Type="http://schemas.openxmlformats.org/officeDocument/2006/relationships/slideLayout" Target="../slideLayouts/slideLayout12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122" Type="http://schemas.openxmlformats.org/officeDocument/2006/relationships/slideLayout" Target="../slideLayouts/slideLayout122.xml"/><Relationship Id="rId130" Type="http://schemas.openxmlformats.org/officeDocument/2006/relationships/slideLayout" Target="../slideLayouts/slideLayout130.xml"/><Relationship Id="rId13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120" Type="http://schemas.openxmlformats.org/officeDocument/2006/relationships/slideLayout" Target="../slideLayouts/slideLayout120.xml"/><Relationship Id="rId125" Type="http://schemas.openxmlformats.org/officeDocument/2006/relationships/slideLayout" Target="../slideLayouts/slideLayout125.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87" Type="http://schemas.openxmlformats.org/officeDocument/2006/relationships/slideLayout" Target="../slideLayouts/slideLayout87.xml"/><Relationship Id="rId110" Type="http://schemas.openxmlformats.org/officeDocument/2006/relationships/slideLayout" Target="../slideLayouts/slideLayout110.xml"/><Relationship Id="rId115" Type="http://schemas.openxmlformats.org/officeDocument/2006/relationships/slideLayout" Target="../slideLayouts/slideLayout115.xml"/><Relationship Id="rId131" Type="http://schemas.openxmlformats.org/officeDocument/2006/relationships/slideLayout" Target="../slideLayouts/slideLayout131.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s>
</file>

<file path=ppt/slideMasters/_rels/slideMaster2.xml.rels><?xml version="1.0" encoding="UTF-8" standalone="yes"?>
<Relationships xmlns="http://schemas.openxmlformats.org/package/2006/relationships"><Relationship Id="rId26" Type="http://schemas.openxmlformats.org/officeDocument/2006/relationships/slideLayout" Target="../slideLayouts/slideLayout160.xml"/><Relationship Id="rId21" Type="http://schemas.openxmlformats.org/officeDocument/2006/relationships/slideLayout" Target="../slideLayouts/slideLayout155.xml"/><Relationship Id="rId42" Type="http://schemas.openxmlformats.org/officeDocument/2006/relationships/slideLayout" Target="../slideLayouts/slideLayout176.xml"/><Relationship Id="rId47" Type="http://schemas.openxmlformats.org/officeDocument/2006/relationships/slideLayout" Target="../slideLayouts/slideLayout181.xml"/><Relationship Id="rId63" Type="http://schemas.openxmlformats.org/officeDocument/2006/relationships/slideLayout" Target="../slideLayouts/slideLayout197.xml"/><Relationship Id="rId68" Type="http://schemas.openxmlformats.org/officeDocument/2006/relationships/slideLayout" Target="../slideLayouts/slideLayout202.xml"/><Relationship Id="rId84" Type="http://schemas.openxmlformats.org/officeDocument/2006/relationships/slideLayout" Target="../slideLayouts/slideLayout218.xml"/><Relationship Id="rId89" Type="http://schemas.openxmlformats.org/officeDocument/2006/relationships/slideLayout" Target="../slideLayouts/slideLayout223.xml"/><Relationship Id="rId112" Type="http://schemas.openxmlformats.org/officeDocument/2006/relationships/theme" Target="../theme/theme2.xml"/><Relationship Id="rId2" Type="http://schemas.openxmlformats.org/officeDocument/2006/relationships/slideLayout" Target="../slideLayouts/slideLayout136.xml"/><Relationship Id="rId16" Type="http://schemas.openxmlformats.org/officeDocument/2006/relationships/slideLayout" Target="../slideLayouts/slideLayout150.xml"/><Relationship Id="rId29" Type="http://schemas.openxmlformats.org/officeDocument/2006/relationships/slideLayout" Target="../slideLayouts/slideLayout163.xml"/><Relationship Id="rId107" Type="http://schemas.openxmlformats.org/officeDocument/2006/relationships/slideLayout" Target="../slideLayouts/slideLayout241.xml"/><Relationship Id="rId11" Type="http://schemas.openxmlformats.org/officeDocument/2006/relationships/slideLayout" Target="../slideLayouts/slideLayout145.xml"/><Relationship Id="rId24" Type="http://schemas.openxmlformats.org/officeDocument/2006/relationships/slideLayout" Target="../slideLayouts/slideLayout158.xml"/><Relationship Id="rId32" Type="http://schemas.openxmlformats.org/officeDocument/2006/relationships/slideLayout" Target="../slideLayouts/slideLayout166.xml"/><Relationship Id="rId37" Type="http://schemas.openxmlformats.org/officeDocument/2006/relationships/slideLayout" Target="../slideLayouts/slideLayout171.xml"/><Relationship Id="rId40" Type="http://schemas.openxmlformats.org/officeDocument/2006/relationships/slideLayout" Target="../slideLayouts/slideLayout174.xml"/><Relationship Id="rId45" Type="http://schemas.openxmlformats.org/officeDocument/2006/relationships/slideLayout" Target="../slideLayouts/slideLayout179.xml"/><Relationship Id="rId53" Type="http://schemas.openxmlformats.org/officeDocument/2006/relationships/slideLayout" Target="../slideLayouts/slideLayout187.xml"/><Relationship Id="rId58" Type="http://schemas.openxmlformats.org/officeDocument/2006/relationships/slideLayout" Target="../slideLayouts/slideLayout192.xml"/><Relationship Id="rId66" Type="http://schemas.openxmlformats.org/officeDocument/2006/relationships/slideLayout" Target="../slideLayouts/slideLayout200.xml"/><Relationship Id="rId74" Type="http://schemas.openxmlformats.org/officeDocument/2006/relationships/slideLayout" Target="../slideLayouts/slideLayout208.xml"/><Relationship Id="rId79" Type="http://schemas.openxmlformats.org/officeDocument/2006/relationships/slideLayout" Target="../slideLayouts/slideLayout213.xml"/><Relationship Id="rId87" Type="http://schemas.openxmlformats.org/officeDocument/2006/relationships/slideLayout" Target="../slideLayouts/slideLayout221.xml"/><Relationship Id="rId102" Type="http://schemas.openxmlformats.org/officeDocument/2006/relationships/slideLayout" Target="../slideLayouts/slideLayout236.xml"/><Relationship Id="rId110" Type="http://schemas.openxmlformats.org/officeDocument/2006/relationships/slideLayout" Target="../slideLayouts/slideLayout244.xml"/><Relationship Id="rId5" Type="http://schemas.openxmlformats.org/officeDocument/2006/relationships/slideLayout" Target="../slideLayouts/slideLayout139.xml"/><Relationship Id="rId61" Type="http://schemas.openxmlformats.org/officeDocument/2006/relationships/slideLayout" Target="../slideLayouts/slideLayout195.xml"/><Relationship Id="rId82" Type="http://schemas.openxmlformats.org/officeDocument/2006/relationships/slideLayout" Target="../slideLayouts/slideLayout216.xml"/><Relationship Id="rId90" Type="http://schemas.openxmlformats.org/officeDocument/2006/relationships/slideLayout" Target="../slideLayouts/slideLayout224.xml"/><Relationship Id="rId95" Type="http://schemas.openxmlformats.org/officeDocument/2006/relationships/slideLayout" Target="../slideLayouts/slideLayout229.xml"/><Relationship Id="rId19" Type="http://schemas.openxmlformats.org/officeDocument/2006/relationships/slideLayout" Target="../slideLayouts/slideLayout153.xml"/><Relationship Id="rId14" Type="http://schemas.openxmlformats.org/officeDocument/2006/relationships/slideLayout" Target="../slideLayouts/slideLayout148.xml"/><Relationship Id="rId22" Type="http://schemas.openxmlformats.org/officeDocument/2006/relationships/slideLayout" Target="../slideLayouts/slideLayout156.xml"/><Relationship Id="rId27" Type="http://schemas.openxmlformats.org/officeDocument/2006/relationships/slideLayout" Target="../slideLayouts/slideLayout161.xml"/><Relationship Id="rId30" Type="http://schemas.openxmlformats.org/officeDocument/2006/relationships/slideLayout" Target="../slideLayouts/slideLayout164.xml"/><Relationship Id="rId35" Type="http://schemas.openxmlformats.org/officeDocument/2006/relationships/slideLayout" Target="../slideLayouts/slideLayout169.xml"/><Relationship Id="rId43" Type="http://schemas.openxmlformats.org/officeDocument/2006/relationships/slideLayout" Target="../slideLayouts/slideLayout177.xml"/><Relationship Id="rId48" Type="http://schemas.openxmlformats.org/officeDocument/2006/relationships/slideLayout" Target="../slideLayouts/slideLayout182.xml"/><Relationship Id="rId56" Type="http://schemas.openxmlformats.org/officeDocument/2006/relationships/slideLayout" Target="../slideLayouts/slideLayout190.xml"/><Relationship Id="rId64" Type="http://schemas.openxmlformats.org/officeDocument/2006/relationships/slideLayout" Target="../slideLayouts/slideLayout198.xml"/><Relationship Id="rId69" Type="http://schemas.openxmlformats.org/officeDocument/2006/relationships/slideLayout" Target="../slideLayouts/slideLayout203.xml"/><Relationship Id="rId77" Type="http://schemas.openxmlformats.org/officeDocument/2006/relationships/slideLayout" Target="../slideLayouts/slideLayout211.xml"/><Relationship Id="rId100" Type="http://schemas.openxmlformats.org/officeDocument/2006/relationships/slideLayout" Target="../slideLayouts/slideLayout234.xml"/><Relationship Id="rId105" Type="http://schemas.openxmlformats.org/officeDocument/2006/relationships/slideLayout" Target="../slideLayouts/slideLayout239.xml"/><Relationship Id="rId8" Type="http://schemas.openxmlformats.org/officeDocument/2006/relationships/slideLayout" Target="../slideLayouts/slideLayout142.xml"/><Relationship Id="rId51" Type="http://schemas.openxmlformats.org/officeDocument/2006/relationships/slideLayout" Target="../slideLayouts/slideLayout185.xml"/><Relationship Id="rId72" Type="http://schemas.openxmlformats.org/officeDocument/2006/relationships/slideLayout" Target="../slideLayouts/slideLayout206.xml"/><Relationship Id="rId80" Type="http://schemas.openxmlformats.org/officeDocument/2006/relationships/slideLayout" Target="../slideLayouts/slideLayout214.xml"/><Relationship Id="rId85" Type="http://schemas.openxmlformats.org/officeDocument/2006/relationships/slideLayout" Target="../slideLayouts/slideLayout219.xml"/><Relationship Id="rId93" Type="http://schemas.openxmlformats.org/officeDocument/2006/relationships/slideLayout" Target="../slideLayouts/slideLayout227.xml"/><Relationship Id="rId98" Type="http://schemas.openxmlformats.org/officeDocument/2006/relationships/slideLayout" Target="../slideLayouts/slideLayout232.xml"/><Relationship Id="rId3" Type="http://schemas.openxmlformats.org/officeDocument/2006/relationships/slideLayout" Target="../slideLayouts/slideLayout137.xml"/><Relationship Id="rId12" Type="http://schemas.openxmlformats.org/officeDocument/2006/relationships/slideLayout" Target="../slideLayouts/slideLayout146.xml"/><Relationship Id="rId17" Type="http://schemas.openxmlformats.org/officeDocument/2006/relationships/slideLayout" Target="../slideLayouts/slideLayout151.xml"/><Relationship Id="rId25" Type="http://schemas.openxmlformats.org/officeDocument/2006/relationships/slideLayout" Target="../slideLayouts/slideLayout159.xml"/><Relationship Id="rId33" Type="http://schemas.openxmlformats.org/officeDocument/2006/relationships/slideLayout" Target="../slideLayouts/slideLayout167.xml"/><Relationship Id="rId38" Type="http://schemas.openxmlformats.org/officeDocument/2006/relationships/slideLayout" Target="../slideLayouts/slideLayout172.xml"/><Relationship Id="rId46" Type="http://schemas.openxmlformats.org/officeDocument/2006/relationships/slideLayout" Target="../slideLayouts/slideLayout180.xml"/><Relationship Id="rId59" Type="http://schemas.openxmlformats.org/officeDocument/2006/relationships/slideLayout" Target="../slideLayouts/slideLayout193.xml"/><Relationship Id="rId67" Type="http://schemas.openxmlformats.org/officeDocument/2006/relationships/slideLayout" Target="../slideLayouts/slideLayout201.xml"/><Relationship Id="rId103" Type="http://schemas.openxmlformats.org/officeDocument/2006/relationships/slideLayout" Target="../slideLayouts/slideLayout237.xml"/><Relationship Id="rId108" Type="http://schemas.openxmlformats.org/officeDocument/2006/relationships/slideLayout" Target="../slideLayouts/slideLayout242.xml"/><Relationship Id="rId20" Type="http://schemas.openxmlformats.org/officeDocument/2006/relationships/slideLayout" Target="../slideLayouts/slideLayout154.xml"/><Relationship Id="rId41" Type="http://schemas.openxmlformats.org/officeDocument/2006/relationships/slideLayout" Target="../slideLayouts/slideLayout175.xml"/><Relationship Id="rId54" Type="http://schemas.openxmlformats.org/officeDocument/2006/relationships/slideLayout" Target="../slideLayouts/slideLayout188.xml"/><Relationship Id="rId62" Type="http://schemas.openxmlformats.org/officeDocument/2006/relationships/slideLayout" Target="../slideLayouts/slideLayout196.xml"/><Relationship Id="rId70" Type="http://schemas.openxmlformats.org/officeDocument/2006/relationships/slideLayout" Target="../slideLayouts/slideLayout204.xml"/><Relationship Id="rId75" Type="http://schemas.openxmlformats.org/officeDocument/2006/relationships/slideLayout" Target="../slideLayouts/slideLayout209.xml"/><Relationship Id="rId83" Type="http://schemas.openxmlformats.org/officeDocument/2006/relationships/slideLayout" Target="../slideLayouts/slideLayout217.xml"/><Relationship Id="rId88" Type="http://schemas.openxmlformats.org/officeDocument/2006/relationships/slideLayout" Target="../slideLayouts/slideLayout222.xml"/><Relationship Id="rId91" Type="http://schemas.openxmlformats.org/officeDocument/2006/relationships/slideLayout" Target="../slideLayouts/slideLayout225.xml"/><Relationship Id="rId96" Type="http://schemas.openxmlformats.org/officeDocument/2006/relationships/slideLayout" Target="../slideLayouts/slideLayout230.xml"/><Relationship Id="rId111" Type="http://schemas.openxmlformats.org/officeDocument/2006/relationships/slideLayout" Target="../slideLayouts/slideLayout245.xml"/><Relationship Id="rId1" Type="http://schemas.openxmlformats.org/officeDocument/2006/relationships/slideLayout" Target="../slideLayouts/slideLayout135.xml"/><Relationship Id="rId6" Type="http://schemas.openxmlformats.org/officeDocument/2006/relationships/slideLayout" Target="../slideLayouts/slideLayout140.xml"/><Relationship Id="rId15" Type="http://schemas.openxmlformats.org/officeDocument/2006/relationships/slideLayout" Target="../slideLayouts/slideLayout149.xml"/><Relationship Id="rId23" Type="http://schemas.openxmlformats.org/officeDocument/2006/relationships/slideLayout" Target="../slideLayouts/slideLayout157.xml"/><Relationship Id="rId28" Type="http://schemas.openxmlformats.org/officeDocument/2006/relationships/slideLayout" Target="../slideLayouts/slideLayout162.xml"/><Relationship Id="rId36" Type="http://schemas.openxmlformats.org/officeDocument/2006/relationships/slideLayout" Target="../slideLayouts/slideLayout170.xml"/><Relationship Id="rId49" Type="http://schemas.openxmlformats.org/officeDocument/2006/relationships/slideLayout" Target="../slideLayouts/slideLayout183.xml"/><Relationship Id="rId57" Type="http://schemas.openxmlformats.org/officeDocument/2006/relationships/slideLayout" Target="../slideLayouts/slideLayout191.xml"/><Relationship Id="rId106" Type="http://schemas.openxmlformats.org/officeDocument/2006/relationships/slideLayout" Target="../slideLayouts/slideLayout240.xml"/><Relationship Id="rId10" Type="http://schemas.openxmlformats.org/officeDocument/2006/relationships/slideLayout" Target="../slideLayouts/slideLayout144.xml"/><Relationship Id="rId31" Type="http://schemas.openxmlformats.org/officeDocument/2006/relationships/slideLayout" Target="../slideLayouts/slideLayout165.xml"/><Relationship Id="rId44" Type="http://schemas.openxmlformats.org/officeDocument/2006/relationships/slideLayout" Target="../slideLayouts/slideLayout178.xml"/><Relationship Id="rId52" Type="http://schemas.openxmlformats.org/officeDocument/2006/relationships/slideLayout" Target="../slideLayouts/slideLayout186.xml"/><Relationship Id="rId60" Type="http://schemas.openxmlformats.org/officeDocument/2006/relationships/slideLayout" Target="../slideLayouts/slideLayout194.xml"/><Relationship Id="rId65" Type="http://schemas.openxmlformats.org/officeDocument/2006/relationships/slideLayout" Target="../slideLayouts/slideLayout199.xml"/><Relationship Id="rId73" Type="http://schemas.openxmlformats.org/officeDocument/2006/relationships/slideLayout" Target="../slideLayouts/slideLayout207.xml"/><Relationship Id="rId78" Type="http://schemas.openxmlformats.org/officeDocument/2006/relationships/slideLayout" Target="../slideLayouts/slideLayout212.xml"/><Relationship Id="rId81" Type="http://schemas.openxmlformats.org/officeDocument/2006/relationships/slideLayout" Target="../slideLayouts/slideLayout215.xml"/><Relationship Id="rId86" Type="http://schemas.openxmlformats.org/officeDocument/2006/relationships/slideLayout" Target="../slideLayouts/slideLayout220.xml"/><Relationship Id="rId94" Type="http://schemas.openxmlformats.org/officeDocument/2006/relationships/slideLayout" Target="../slideLayouts/slideLayout228.xml"/><Relationship Id="rId99" Type="http://schemas.openxmlformats.org/officeDocument/2006/relationships/slideLayout" Target="../slideLayouts/slideLayout233.xml"/><Relationship Id="rId101" Type="http://schemas.openxmlformats.org/officeDocument/2006/relationships/slideLayout" Target="../slideLayouts/slideLayout235.xml"/><Relationship Id="rId4" Type="http://schemas.openxmlformats.org/officeDocument/2006/relationships/slideLayout" Target="../slideLayouts/slideLayout138.xml"/><Relationship Id="rId9" Type="http://schemas.openxmlformats.org/officeDocument/2006/relationships/slideLayout" Target="../slideLayouts/slideLayout143.xml"/><Relationship Id="rId13" Type="http://schemas.openxmlformats.org/officeDocument/2006/relationships/slideLayout" Target="../slideLayouts/slideLayout147.xml"/><Relationship Id="rId18" Type="http://schemas.openxmlformats.org/officeDocument/2006/relationships/slideLayout" Target="../slideLayouts/slideLayout152.xml"/><Relationship Id="rId39" Type="http://schemas.openxmlformats.org/officeDocument/2006/relationships/slideLayout" Target="../slideLayouts/slideLayout173.xml"/><Relationship Id="rId109" Type="http://schemas.openxmlformats.org/officeDocument/2006/relationships/slideLayout" Target="../slideLayouts/slideLayout243.xml"/><Relationship Id="rId34" Type="http://schemas.openxmlformats.org/officeDocument/2006/relationships/slideLayout" Target="../slideLayouts/slideLayout168.xml"/><Relationship Id="rId50" Type="http://schemas.openxmlformats.org/officeDocument/2006/relationships/slideLayout" Target="../slideLayouts/slideLayout184.xml"/><Relationship Id="rId55" Type="http://schemas.openxmlformats.org/officeDocument/2006/relationships/slideLayout" Target="../slideLayouts/slideLayout189.xml"/><Relationship Id="rId76" Type="http://schemas.openxmlformats.org/officeDocument/2006/relationships/slideLayout" Target="../slideLayouts/slideLayout210.xml"/><Relationship Id="rId97" Type="http://schemas.openxmlformats.org/officeDocument/2006/relationships/slideLayout" Target="../slideLayouts/slideLayout231.xml"/><Relationship Id="rId104" Type="http://schemas.openxmlformats.org/officeDocument/2006/relationships/slideLayout" Target="../slideLayouts/slideLayout238.xml"/><Relationship Id="rId7" Type="http://schemas.openxmlformats.org/officeDocument/2006/relationships/slideLayout" Target="../slideLayouts/slideLayout141.xml"/><Relationship Id="rId71" Type="http://schemas.openxmlformats.org/officeDocument/2006/relationships/slideLayout" Target="../slideLayouts/slideLayout205.xml"/><Relationship Id="rId92" Type="http://schemas.openxmlformats.org/officeDocument/2006/relationships/slideLayout" Target="../slideLayouts/slideLayout2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811973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 id="2147483688" r:id="rId27"/>
    <p:sldLayoutId id="2147483689" r:id="rId28"/>
    <p:sldLayoutId id="2147483690" r:id="rId29"/>
    <p:sldLayoutId id="2147483691" r:id="rId30"/>
    <p:sldLayoutId id="2147483692" r:id="rId31"/>
    <p:sldLayoutId id="2147483693" r:id="rId32"/>
    <p:sldLayoutId id="2147483694" r:id="rId33"/>
    <p:sldLayoutId id="2147483695" r:id="rId34"/>
    <p:sldLayoutId id="2147483696" r:id="rId35"/>
    <p:sldLayoutId id="2147483697" r:id="rId36"/>
    <p:sldLayoutId id="2147483698" r:id="rId37"/>
    <p:sldLayoutId id="2147483699" r:id="rId38"/>
    <p:sldLayoutId id="2147483700" r:id="rId39"/>
    <p:sldLayoutId id="2147483701" r:id="rId40"/>
    <p:sldLayoutId id="2147483702" r:id="rId41"/>
    <p:sldLayoutId id="2147483703" r:id="rId42"/>
    <p:sldLayoutId id="2147483704" r:id="rId43"/>
    <p:sldLayoutId id="2147483705" r:id="rId44"/>
    <p:sldLayoutId id="2147483706" r:id="rId45"/>
    <p:sldLayoutId id="2147483707" r:id="rId46"/>
    <p:sldLayoutId id="2147483708" r:id="rId47"/>
    <p:sldLayoutId id="2147483709" r:id="rId48"/>
    <p:sldLayoutId id="2147483710" r:id="rId49"/>
    <p:sldLayoutId id="2147483711" r:id="rId50"/>
    <p:sldLayoutId id="2147483712" r:id="rId51"/>
    <p:sldLayoutId id="2147483713" r:id="rId52"/>
    <p:sldLayoutId id="2147483714" r:id="rId53"/>
    <p:sldLayoutId id="2147483715" r:id="rId54"/>
    <p:sldLayoutId id="2147483717" r:id="rId55"/>
    <p:sldLayoutId id="2147483718" r:id="rId56"/>
    <p:sldLayoutId id="2147483719" r:id="rId57"/>
    <p:sldLayoutId id="2147483720" r:id="rId58"/>
    <p:sldLayoutId id="2147483721" r:id="rId59"/>
    <p:sldLayoutId id="2147483722" r:id="rId60"/>
    <p:sldLayoutId id="2147483723" r:id="rId61"/>
    <p:sldLayoutId id="2147483724" r:id="rId62"/>
    <p:sldLayoutId id="2147483725" r:id="rId63"/>
    <p:sldLayoutId id="2147483726" r:id="rId64"/>
    <p:sldLayoutId id="2147483727" r:id="rId65"/>
    <p:sldLayoutId id="2147483728" r:id="rId66"/>
    <p:sldLayoutId id="2147483729" r:id="rId67"/>
    <p:sldLayoutId id="2147483730" r:id="rId68"/>
    <p:sldLayoutId id="2147483731" r:id="rId69"/>
    <p:sldLayoutId id="2147483732" r:id="rId70"/>
    <p:sldLayoutId id="2147483733" r:id="rId71"/>
    <p:sldLayoutId id="2147483734" r:id="rId72"/>
    <p:sldLayoutId id="2147483735" r:id="rId73"/>
    <p:sldLayoutId id="2147483736" r:id="rId74"/>
    <p:sldLayoutId id="2147483737" r:id="rId75"/>
    <p:sldLayoutId id="2147483738" r:id="rId76"/>
    <p:sldLayoutId id="2147483739" r:id="rId77"/>
    <p:sldLayoutId id="2147483740" r:id="rId78"/>
    <p:sldLayoutId id="2147483741" r:id="rId79"/>
    <p:sldLayoutId id="2147483742" r:id="rId80"/>
    <p:sldLayoutId id="2147483743" r:id="rId81"/>
    <p:sldLayoutId id="2147483744" r:id="rId82"/>
    <p:sldLayoutId id="2147483745" r:id="rId83"/>
    <p:sldLayoutId id="2147483746" r:id="rId84"/>
    <p:sldLayoutId id="2147483747" r:id="rId85"/>
    <p:sldLayoutId id="2147483748" r:id="rId86"/>
    <p:sldLayoutId id="2147483749" r:id="rId87"/>
    <p:sldLayoutId id="2147483750" r:id="rId88"/>
    <p:sldLayoutId id="2147483751" r:id="rId89"/>
    <p:sldLayoutId id="2147483752" r:id="rId90"/>
    <p:sldLayoutId id="2147483753" r:id="rId91"/>
    <p:sldLayoutId id="2147483754" r:id="rId92"/>
    <p:sldLayoutId id="2147483755" r:id="rId93"/>
    <p:sldLayoutId id="2147483756" r:id="rId94"/>
    <p:sldLayoutId id="2147483757" r:id="rId95"/>
    <p:sldLayoutId id="2147483758" r:id="rId96"/>
    <p:sldLayoutId id="2147483759" r:id="rId97"/>
    <p:sldLayoutId id="2147483760" r:id="rId98"/>
    <p:sldLayoutId id="2147483761" r:id="rId99"/>
    <p:sldLayoutId id="2147483762" r:id="rId100"/>
    <p:sldLayoutId id="2147483763" r:id="rId101"/>
    <p:sldLayoutId id="2147483764" r:id="rId102"/>
    <p:sldLayoutId id="2147483765" r:id="rId103"/>
    <p:sldLayoutId id="2147483766" r:id="rId104"/>
    <p:sldLayoutId id="2147483767" r:id="rId105"/>
    <p:sldLayoutId id="2147483768" r:id="rId106"/>
    <p:sldLayoutId id="2147483769" r:id="rId107"/>
    <p:sldLayoutId id="2147483770" r:id="rId108"/>
    <p:sldLayoutId id="2147483771" r:id="rId109"/>
    <p:sldLayoutId id="2147483772" r:id="rId110"/>
    <p:sldLayoutId id="2147483773" r:id="rId111"/>
    <p:sldLayoutId id="2147483774" r:id="rId112"/>
    <p:sldLayoutId id="2147483775" r:id="rId113"/>
    <p:sldLayoutId id="2147483776" r:id="rId114"/>
    <p:sldLayoutId id="2147483777" r:id="rId115"/>
    <p:sldLayoutId id="2147483778" r:id="rId116"/>
    <p:sldLayoutId id="2147483779" r:id="rId117"/>
    <p:sldLayoutId id="2147483781" r:id="rId118"/>
    <p:sldLayoutId id="2147483782" r:id="rId119"/>
    <p:sldLayoutId id="2147483783" r:id="rId120"/>
    <p:sldLayoutId id="2147483784" r:id="rId121"/>
    <p:sldLayoutId id="2147483785" r:id="rId122"/>
    <p:sldLayoutId id="2147483786" r:id="rId123"/>
    <p:sldLayoutId id="2147483787" r:id="rId124"/>
    <p:sldLayoutId id="2147483788" r:id="rId125"/>
    <p:sldLayoutId id="2147483789" r:id="rId126"/>
    <p:sldLayoutId id="2147483790" r:id="rId127"/>
    <p:sldLayoutId id="2147483791" r:id="rId128"/>
    <p:sldLayoutId id="2147483792" r:id="rId129"/>
    <p:sldLayoutId id="2147483793" r:id="rId130"/>
    <p:sldLayoutId id="2147483794" r:id="rId131"/>
    <p:sldLayoutId id="2147483795" r:id="rId132"/>
    <p:sldLayoutId id="2147483796" r:id="rId133"/>
    <p:sldLayoutId id="2147483797" r:id="rId13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7438591"/>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 id="2147483816" r:id="rId18"/>
    <p:sldLayoutId id="2147483817" r:id="rId19"/>
    <p:sldLayoutId id="2147483818" r:id="rId20"/>
    <p:sldLayoutId id="2147483819" r:id="rId21"/>
    <p:sldLayoutId id="2147483820" r:id="rId22"/>
    <p:sldLayoutId id="2147483821" r:id="rId23"/>
    <p:sldLayoutId id="2147483822" r:id="rId24"/>
    <p:sldLayoutId id="2147483823" r:id="rId25"/>
    <p:sldLayoutId id="2147483824" r:id="rId26"/>
    <p:sldLayoutId id="2147483825" r:id="rId27"/>
    <p:sldLayoutId id="2147483826" r:id="rId28"/>
    <p:sldLayoutId id="2147483827" r:id="rId29"/>
    <p:sldLayoutId id="2147483828" r:id="rId30"/>
    <p:sldLayoutId id="2147483829" r:id="rId31"/>
    <p:sldLayoutId id="2147483830" r:id="rId32"/>
    <p:sldLayoutId id="2147483831" r:id="rId33"/>
    <p:sldLayoutId id="2147483832" r:id="rId34"/>
    <p:sldLayoutId id="2147483833" r:id="rId35"/>
    <p:sldLayoutId id="2147483834" r:id="rId36"/>
    <p:sldLayoutId id="2147483835" r:id="rId37"/>
    <p:sldLayoutId id="2147483836" r:id="rId38"/>
    <p:sldLayoutId id="2147483837" r:id="rId39"/>
    <p:sldLayoutId id="2147483838" r:id="rId40"/>
    <p:sldLayoutId id="2147483839" r:id="rId41"/>
    <p:sldLayoutId id="2147483840" r:id="rId42"/>
    <p:sldLayoutId id="2147483841" r:id="rId43"/>
    <p:sldLayoutId id="2147483842" r:id="rId44"/>
    <p:sldLayoutId id="2147483843" r:id="rId45"/>
    <p:sldLayoutId id="2147483844" r:id="rId46"/>
    <p:sldLayoutId id="2147483845" r:id="rId47"/>
    <p:sldLayoutId id="2147483846" r:id="rId48"/>
    <p:sldLayoutId id="2147483847" r:id="rId49"/>
    <p:sldLayoutId id="2147483848" r:id="rId50"/>
    <p:sldLayoutId id="2147483849" r:id="rId51"/>
    <p:sldLayoutId id="2147483850" r:id="rId52"/>
    <p:sldLayoutId id="2147483851" r:id="rId53"/>
    <p:sldLayoutId id="2147483852" r:id="rId54"/>
    <p:sldLayoutId id="2147483854" r:id="rId55"/>
    <p:sldLayoutId id="2147483855" r:id="rId56"/>
    <p:sldLayoutId id="2147483856" r:id="rId57"/>
    <p:sldLayoutId id="2147483857" r:id="rId58"/>
    <p:sldLayoutId id="2147483858" r:id="rId59"/>
    <p:sldLayoutId id="2147483859" r:id="rId60"/>
    <p:sldLayoutId id="2147483860" r:id="rId61"/>
    <p:sldLayoutId id="2147483861" r:id="rId62"/>
    <p:sldLayoutId id="2147483862" r:id="rId63"/>
    <p:sldLayoutId id="2147483863" r:id="rId64"/>
    <p:sldLayoutId id="2147483864" r:id="rId65"/>
    <p:sldLayoutId id="2147483865" r:id="rId66"/>
    <p:sldLayoutId id="2147483866" r:id="rId67"/>
    <p:sldLayoutId id="2147483867" r:id="rId68"/>
    <p:sldLayoutId id="2147483868" r:id="rId69"/>
    <p:sldLayoutId id="2147483869" r:id="rId70"/>
    <p:sldLayoutId id="2147483870" r:id="rId71"/>
    <p:sldLayoutId id="2147483871" r:id="rId72"/>
    <p:sldLayoutId id="2147483872" r:id="rId73"/>
    <p:sldLayoutId id="2147483873" r:id="rId74"/>
    <p:sldLayoutId id="2147483874" r:id="rId75"/>
    <p:sldLayoutId id="2147483875" r:id="rId76"/>
    <p:sldLayoutId id="2147483876" r:id="rId77"/>
    <p:sldLayoutId id="2147483877" r:id="rId78"/>
    <p:sldLayoutId id="2147483878" r:id="rId79"/>
    <p:sldLayoutId id="2147483879" r:id="rId80"/>
    <p:sldLayoutId id="2147483880" r:id="rId81"/>
    <p:sldLayoutId id="2147483881" r:id="rId82"/>
    <p:sldLayoutId id="2147483882" r:id="rId83"/>
    <p:sldLayoutId id="2147483883" r:id="rId84"/>
    <p:sldLayoutId id="2147483884" r:id="rId85"/>
    <p:sldLayoutId id="2147483885" r:id="rId86"/>
    <p:sldLayoutId id="2147483886" r:id="rId87"/>
    <p:sldLayoutId id="2147483887" r:id="rId88"/>
    <p:sldLayoutId id="2147483888" r:id="rId89"/>
    <p:sldLayoutId id="2147483889" r:id="rId90"/>
    <p:sldLayoutId id="2147483890" r:id="rId91"/>
    <p:sldLayoutId id="2147483891" r:id="rId92"/>
    <p:sldLayoutId id="2147483892" r:id="rId93"/>
    <p:sldLayoutId id="2147483893" r:id="rId94"/>
    <p:sldLayoutId id="2147483894" r:id="rId95"/>
    <p:sldLayoutId id="2147483895" r:id="rId96"/>
    <p:sldLayoutId id="2147483896" r:id="rId97"/>
    <p:sldLayoutId id="2147483897" r:id="rId98"/>
    <p:sldLayoutId id="2147483898" r:id="rId99"/>
    <p:sldLayoutId id="2147483899" r:id="rId100"/>
    <p:sldLayoutId id="2147483900" r:id="rId101"/>
    <p:sldLayoutId id="2147483901" r:id="rId102"/>
    <p:sldLayoutId id="2147483902" r:id="rId103"/>
    <p:sldLayoutId id="2147483903" r:id="rId104"/>
    <p:sldLayoutId id="2147483904" r:id="rId105"/>
    <p:sldLayoutId id="2147483905" r:id="rId106"/>
    <p:sldLayoutId id="2147483906" r:id="rId107"/>
    <p:sldLayoutId id="2147483907" r:id="rId108"/>
    <p:sldLayoutId id="2147483908" r:id="rId109"/>
    <p:sldLayoutId id="2147483909" r:id="rId110"/>
    <p:sldLayoutId id="2147483910" r:id="rId1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7.xml"/></Relationships>
</file>

<file path=ppt/slides/_rels/slide11.xml.rels><?xml version="1.0" encoding="UTF-8" standalone="yes"?>
<Relationships xmlns="http://schemas.openxmlformats.org/package/2006/relationships"><Relationship Id="rId3" Type="http://schemas.openxmlformats.org/officeDocument/2006/relationships/hyperlink" Target="https://health.mo.gov/data/vitalrecords/" TargetMode="External"/><Relationship Id="rId2" Type="http://schemas.openxmlformats.org/officeDocument/2006/relationships/hyperlink" Target="https://health.mo.gov/data/vitalrecords/pdf/lpha-training-guide.pdf" TargetMode="External"/><Relationship Id="rId1" Type="http://schemas.openxmlformats.org/officeDocument/2006/relationships/slideLayout" Target="../slideLayouts/slideLayout4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8.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8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C9E730-F964-4C4B-A1EF-AD7B3E38A301}"/>
              </a:ext>
            </a:extLst>
          </p:cNvPr>
          <p:cNvSpPr/>
          <p:nvPr/>
        </p:nvSpPr>
        <p:spPr>
          <a:xfrm>
            <a:off x="0" y="0"/>
            <a:ext cx="12192000" cy="6858000"/>
          </a:xfrm>
          <a:prstGeom prst="rect">
            <a:avLst/>
          </a:prstGeom>
          <a:gradFill flip="none" rotWithShape="1">
            <a:gsLst>
              <a:gs pos="100000">
                <a:schemeClr val="accent2"/>
              </a:gs>
              <a:gs pos="0">
                <a:schemeClr val="accent1"/>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panose="020B0604020202020204" pitchFamily="34" charset="0"/>
              <a:ea typeface="+mn-ea"/>
              <a:cs typeface="+mn-cs"/>
            </a:endParaRPr>
          </a:p>
        </p:txBody>
      </p:sp>
      <p:sp>
        <p:nvSpPr>
          <p:cNvPr id="3" name="Rectangle 2">
            <a:extLst>
              <a:ext uri="{FF2B5EF4-FFF2-40B4-BE49-F238E27FC236}">
                <a16:creationId xmlns:a16="http://schemas.microsoft.com/office/drawing/2014/main" id="{AC8796EE-A06B-460B-AA0C-C8B6C686AB27}"/>
              </a:ext>
            </a:extLst>
          </p:cNvPr>
          <p:cNvSpPr/>
          <p:nvPr/>
        </p:nvSpPr>
        <p:spPr>
          <a:xfrm>
            <a:off x="609601" y="899886"/>
            <a:ext cx="10972798" cy="53920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panose="020B0604020202020204" pitchFamily="34" charset="0"/>
              <a:ea typeface="+mn-ea"/>
              <a:cs typeface="+mn-cs"/>
            </a:endParaRPr>
          </a:p>
        </p:txBody>
      </p:sp>
      <p:sp>
        <p:nvSpPr>
          <p:cNvPr id="4" name="TextBox 3">
            <a:extLst>
              <a:ext uri="{FF2B5EF4-FFF2-40B4-BE49-F238E27FC236}">
                <a16:creationId xmlns:a16="http://schemas.microsoft.com/office/drawing/2014/main" id="{402D7909-738A-44C9-BC28-8609EFD38B0A}"/>
              </a:ext>
            </a:extLst>
          </p:cNvPr>
          <p:cNvSpPr txBox="1"/>
          <p:nvPr/>
        </p:nvSpPr>
        <p:spPr>
          <a:xfrm>
            <a:off x="4116477" y="3766455"/>
            <a:ext cx="3980833"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MY" sz="4000" b="0" i="0" u="none" strike="noStrike" kern="1200" cap="none" spc="0" normalizeH="0" baseline="0" noProof="0" dirty="0">
                <a:ln>
                  <a:noFill/>
                </a:ln>
                <a:solidFill>
                  <a:srgbClr val="FFFFFF"/>
                </a:solidFill>
                <a:effectLst/>
                <a:uLnTx/>
                <a:uFillTx/>
                <a:latin typeface="Arial Black" panose="020B0A04020102020204" pitchFamily="34" charset="0"/>
                <a:ea typeface="Open Sans Extrabold" panose="020B0906030804020204" pitchFamily="34" charset="0"/>
                <a:cs typeface="Open Sans Extrabold" panose="020B0906030804020204" pitchFamily="34" charset="0"/>
              </a:rPr>
              <a:t>Vital Records</a:t>
            </a:r>
            <a:endParaRPr kumimoji="0" lang="en-MY" sz="4000" b="0" i="0" u="none" strike="noStrike" kern="1200" cap="none" spc="0" normalizeH="0" baseline="0" noProof="0" dirty="0">
              <a:ln>
                <a:noFill/>
              </a:ln>
              <a:solidFill>
                <a:srgbClr val="FFFFFF"/>
              </a:solidFill>
              <a:effectLst/>
              <a:uLnTx/>
              <a:uFillTx/>
              <a:latin typeface="Arial Black" panose="020B0A04020102020204" pitchFamily="34" charset="0"/>
              <a:ea typeface="+mn-ea"/>
              <a:cs typeface="+mn-cs"/>
            </a:endParaRPr>
          </a:p>
        </p:txBody>
      </p:sp>
      <p:sp>
        <p:nvSpPr>
          <p:cNvPr id="5" name="TextBox 4">
            <a:extLst>
              <a:ext uri="{FF2B5EF4-FFF2-40B4-BE49-F238E27FC236}">
                <a16:creationId xmlns:a16="http://schemas.microsoft.com/office/drawing/2014/main" id="{80AC7DBD-DCDC-4B04-B1F4-83DB71F72AAA}"/>
              </a:ext>
            </a:extLst>
          </p:cNvPr>
          <p:cNvSpPr txBox="1"/>
          <p:nvPr/>
        </p:nvSpPr>
        <p:spPr>
          <a:xfrm>
            <a:off x="4541759" y="4464813"/>
            <a:ext cx="3108543"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Capturing the Circle of Life  </a:t>
            </a:r>
            <a:endParaRPr kumimoji="0" lang="en-MY"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cxnSp>
        <p:nvCxnSpPr>
          <p:cNvPr id="7" name="Straight Connector 6">
            <a:extLst>
              <a:ext uri="{FF2B5EF4-FFF2-40B4-BE49-F238E27FC236}">
                <a16:creationId xmlns:a16="http://schemas.microsoft.com/office/drawing/2014/main" id="{30FB821F-F3CC-4636-8DAC-DC7A3795EFA2}"/>
              </a:ext>
            </a:extLst>
          </p:cNvPr>
          <p:cNvCxnSpPr>
            <a:cxnSpLocks/>
          </p:cNvCxnSpPr>
          <p:nvPr/>
        </p:nvCxnSpPr>
        <p:spPr>
          <a:xfrm>
            <a:off x="2460171" y="5011056"/>
            <a:ext cx="7239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8259AB7-BDCA-4A6C-A18A-B9F81CDC0816}"/>
              </a:ext>
            </a:extLst>
          </p:cNvPr>
          <p:cNvSpPr txBox="1"/>
          <p:nvPr/>
        </p:nvSpPr>
        <p:spPr>
          <a:xfrm>
            <a:off x="4040644" y="5190590"/>
            <a:ext cx="4121641" cy="646331"/>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Division of </a:t>
            </a:r>
            <a:r>
              <a:rPr lang="en-US" dirty="0">
                <a:solidFill>
                  <a:srgbClr val="FFFFFF"/>
                </a:solidFill>
                <a:latin typeface="Arial" panose="020B0604020202020204" pitchFamily="34" charset="0"/>
              </a:rPr>
              <a:t>Community &amp; Public Health</a:t>
            </a:r>
            <a:br>
              <a:rPr lang="en-US" dirty="0">
                <a:solidFill>
                  <a:srgbClr val="FFFFFF"/>
                </a:solidFill>
                <a:latin typeface="Arial" panose="020B0604020202020204" pitchFamily="34" charset="0"/>
              </a:rPr>
            </a:b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Bureau of </a:t>
            </a:r>
            <a:r>
              <a:rPr lang="en-US" dirty="0">
                <a:solidFill>
                  <a:srgbClr val="FFFFFF"/>
                </a:solidFill>
                <a:latin typeface="Arial" panose="020B0604020202020204" pitchFamily="34" charset="0"/>
              </a:rPr>
              <a:t>Vital Records</a:t>
            </a:r>
            <a:endParaRPr kumimoji="0" lang="en-MY"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pic>
        <p:nvPicPr>
          <p:cNvPr id="6" name="Picture 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924852" y="-111754"/>
            <a:ext cx="6342296" cy="3568334"/>
          </a:xfrm>
          <a:prstGeom prst="rect">
            <a:avLst/>
          </a:prstGeom>
        </p:spPr>
      </p:pic>
    </p:spTree>
    <p:extLst>
      <p:ext uri="{BB962C8B-B14F-4D97-AF65-F5344CB8AC3E}">
        <p14:creationId xmlns:p14="http://schemas.microsoft.com/office/powerpoint/2010/main" val="259906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6521A-2918-C7C7-25C2-BC5C3A5589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765305-E129-42F0-5F5E-2FD5DC578E92}"/>
              </a:ext>
            </a:extLst>
          </p:cNvPr>
          <p:cNvSpPr>
            <a:spLocks noGrp="1"/>
          </p:cNvSpPr>
          <p:nvPr>
            <p:ph type="title"/>
          </p:nvPr>
        </p:nvSpPr>
        <p:spPr/>
        <p:txBody>
          <a:bodyPr/>
          <a:lstStyle/>
          <a:p>
            <a:r>
              <a:rPr lang="en-MY" dirty="0"/>
              <a:t>Certificate Issuance Chain</a:t>
            </a:r>
          </a:p>
        </p:txBody>
      </p:sp>
      <p:sp>
        <p:nvSpPr>
          <p:cNvPr id="3" name="Subtitle 2">
            <a:extLst>
              <a:ext uri="{FF2B5EF4-FFF2-40B4-BE49-F238E27FC236}">
                <a16:creationId xmlns:a16="http://schemas.microsoft.com/office/drawing/2014/main" id="{F9D29F80-5A5F-7B3E-154A-D08B6E28D340}"/>
              </a:ext>
            </a:extLst>
          </p:cNvPr>
          <p:cNvSpPr>
            <a:spLocks noGrp="1"/>
          </p:cNvSpPr>
          <p:nvPr>
            <p:ph type="subTitle" idx="1"/>
          </p:nvPr>
        </p:nvSpPr>
        <p:spPr/>
        <p:txBody>
          <a:bodyPr/>
          <a:lstStyle/>
          <a:p>
            <a:r>
              <a:rPr lang="en-MY" dirty="0"/>
              <a:t>Future </a:t>
            </a:r>
            <a:r>
              <a:rPr lang="en-MY" dirty="0" err="1"/>
              <a:t>MoEVR</a:t>
            </a:r>
            <a:r>
              <a:rPr lang="en-MY" dirty="0"/>
              <a:t> 2.0 System</a:t>
            </a:r>
          </a:p>
          <a:p>
            <a:endParaRPr lang="en-MY" dirty="0"/>
          </a:p>
          <a:p>
            <a:endParaRPr lang="en-MY" dirty="0"/>
          </a:p>
        </p:txBody>
      </p:sp>
      <p:cxnSp>
        <p:nvCxnSpPr>
          <p:cNvPr id="74" name="Straight Arrow Connector 73">
            <a:extLst>
              <a:ext uri="{FF2B5EF4-FFF2-40B4-BE49-F238E27FC236}">
                <a16:creationId xmlns:a16="http://schemas.microsoft.com/office/drawing/2014/main" id="{22271F34-1841-F0BF-845D-65FB4D4C3085}"/>
              </a:ext>
            </a:extLst>
          </p:cNvPr>
          <p:cNvCxnSpPr>
            <a:cxnSpLocks/>
          </p:cNvCxnSpPr>
          <p:nvPr/>
        </p:nvCxnSpPr>
        <p:spPr>
          <a:xfrm>
            <a:off x="5339751" y="2944107"/>
            <a:ext cx="1199072" cy="0"/>
          </a:xfrm>
          <a:prstGeom prst="straightConnector1">
            <a:avLst/>
          </a:prstGeom>
          <a:ln w="12700">
            <a:gradFill flip="none" rotWithShape="1">
              <a:gsLst>
                <a:gs pos="0">
                  <a:schemeClr val="tx1">
                    <a:alpha val="0"/>
                  </a:schemeClr>
                </a:gs>
                <a:gs pos="100000">
                  <a:schemeClr val="tx1"/>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C3FBE30D-0C99-B59E-0A37-39FB599B3A58}"/>
              </a:ext>
            </a:extLst>
          </p:cNvPr>
          <p:cNvGrpSpPr/>
          <p:nvPr/>
        </p:nvGrpSpPr>
        <p:grpSpPr>
          <a:xfrm>
            <a:off x="1502500" y="1683135"/>
            <a:ext cx="3759705" cy="4430282"/>
            <a:chOff x="346560" y="1683135"/>
            <a:chExt cx="3759705" cy="4430282"/>
          </a:xfrm>
        </p:grpSpPr>
        <p:sp>
          <p:nvSpPr>
            <p:cNvPr id="48" name="Rectangle: Rounded Corners 47">
              <a:extLst>
                <a:ext uri="{FF2B5EF4-FFF2-40B4-BE49-F238E27FC236}">
                  <a16:creationId xmlns:a16="http://schemas.microsoft.com/office/drawing/2014/main" id="{01DC2D93-ADE7-F6D1-AD6E-91D8D2F9171F}"/>
                </a:ext>
              </a:extLst>
            </p:cNvPr>
            <p:cNvSpPr/>
            <p:nvPr/>
          </p:nvSpPr>
          <p:spPr>
            <a:xfrm>
              <a:off x="346560" y="1686176"/>
              <a:ext cx="3742453" cy="4427241"/>
            </a:xfrm>
            <a:prstGeom prst="roundRect">
              <a:avLst>
                <a:gd name="adj" fmla="val 2229"/>
              </a:avLst>
            </a:prstGeom>
            <a:solidFill>
              <a:schemeClr val="accent1">
                <a:alpha val="1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latin typeface="Arial" panose="020B0604020202020204" pitchFamily="34" charset="0"/>
              </a:endParaRPr>
            </a:p>
          </p:txBody>
        </p:sp>
        <p:sp>
          <p:nvSpPr>
            <p:cNvPr id="57" name="Rectangle: Top Corners Rounded 56">
              <a:extLst>
                <a:ext uri="{FF2B5EF4-FFF2-40B4-BE49-F238E27FC236}">
                  <a16:creationId xmlns:a16="http://schemas.microsoft.com/office/drawing/2014/main" id="{5033158F-4F3C-C641-EB43-8D5068F98092}"/>
                </a:ext>
              </a:extLst>
            </p:cNvPr>
            <p:cNvSpPr/>
            <p:nvPr/>
          </p:nvSpPr>
          <p:spPr>
            <a:xfrm>
              <a:off x="363812" y="1683135"/>
              <a:ext cx="3742453" cy="509318"/>
            </a:xfrm>
            <a:prstGeom prst="round2SameRect">
              <a:avLst>
                <a:gd name="adj1" fmla="val 19784"/>
                <a:gd name="adj2" fmla="val 0"/>
              </a:avLst>
            </a:prstGeom>
            <a:solidFill>
              <a:schemeClr val="accent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Arial Black" panose="020B0A04020102020204" pitchFamily="34" charset="0"/>
                  <a:ea typeface="Open Sans SemiBold" panose="020B0706030804020204" pitchFamily="34" charset="0"/>
                  <a:cs typeface="Arial" panose="020B0604020202020204" pitchFamily="34" charset="0"/>
                </a:rPr>
                <a:t>Data Entry and Registration Phase</a:t>
              </a:r>
            </a:p>
          </p:txBody>
        </p:sp>
        <p:sp>
          <p:nvSpPr>
            <p:cNvPr id="60" name="Rectangle: Rounded Corners 59">
              <a:extLst>
                <a:ext uri="{FF2B5EF4-FFF2-40B4-BE49-F238E27FC236}">
                  <a16:creationId xmlns:a16="http://schemas.microsoft.com/office/drawing/2014/main" id="{700A2A6C-ACDC-1F2E-CF80-616464946981}"/>
                </a:ext>
              </a:extLst>
            </p:cNvPr>
            <p:cNvSpPr/>
            <p:nvPr/>
          </p:nvSpPr>
          <p:spPr>
            <a:xfrm>
              <a:off x="507108" y="2470085"/>
              <a:ext cx="1049948" cy="1051560"/>
            </a:xfrm>
            <a:prstGeom prst="roundRect">
              <a:avLst>
                <a:gd name="adj" fmla="val 5016"/>
              </a:avLst>
            </a:prstGeom>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296" rIns="82296"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Birth / Death Event</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62" name="Rectangle: Rounded Corners 61">
              <a:extLst>
                <a:ext uri="{FF2B5EF4-FFF2-40B4-BE49-F238E27FC236}">
                  <a16:creationId xmlns:a16="http://schemas.microsoft.com/office/drawing/2014/main" id="{97A08F02-27E2-5DE4-8641-BEE4D1B53757}"/>
                </a:ext>
              </a:extLst>
            </p:cNvPr>
            <p:cNvSpPr/>
            <p:nvPr/>
          </p:nvSpPr>
          <p:spPr>
            <a:xfrm>
              <a:off x="1692813" y="2470085"/>
              <a:ext cx="1049948" cy="1051560"/>
            </a:xfrm>
            <a:prstGeom prst="roundRect">
              <a:avLst>
                <a:gd name="adj" fmla="val 5016"/>
              </a:avLst>
            </a:prstGeom>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Stakeholder completes info on records</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64" name="Rectangle: Rounded Corners 63">
              <a:extLst>
                <a:ext uri="{FF2B5EF4-FFF2-40B4-BE49-F238E27FC236}">
                  <a16:creationId xmlns:a16="http://schemas.microsoft.com/office/drawing/2014/main" id="{BD49A246-0F4D-C22A-811C-3A84419E1098}"/>
                </a:ext>
              </a:extLst>
            </p:cNvPr>
            <p:cNvSpPr/>
            <p:nvPr/>
          </p:nvSpPr>
          <p:spPr>
            <a:xfrm>
              <a:off x="2872280" y="2470085"/>
              <a:ext cx="1049948" cy="1051560"/>
            </a:xfrm>
            <a:prstGeom prst="roundRect">
              <a:avLst>
                <a:gd name="adj" fmla="val 5016"/>
              </a:avLst>
            </a:prstGeom>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4008" rIns="64008"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Stakeholders certify and register the records with the state</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77" name="Rectangle: Rounded Corners 76">
              <a:extLst>
                <a:ext uri="{FF2B5EF4-FFF2-40B4-BE49-F238E27FC236}">
                  <a16:creationId xmlns:a16="http://schemas.microsoft.com/office/drawing/2014/main" id="{85E12572-778A-F45E-CE2B-41D107325088}"/>
                </a:ext>
              </a:extLst>
            </p:cNvPr>
            <p:cNvSpPr/>
            <p:nvPr/>
          </p:nvSpPr>
          <p:spPr>
            <a:xfrm>
              <a:off x="507786" y="3697767"/>
              <a:ext cx="3420000" cy="2232764"/>
            </a:xfrm>
            <a:prstGeom prst="roundRect">
              <a:avLst>
                <a:gd name="adj" fmla="val 3636"/>
              </a:avLst>
            </a:prstGeom>
            <a:solidFill>
              <a:schemeClr val="bg1"/>
            </a:solidFill>
            <a:ln w="19050">
              <a:noFill/>
            </a:ln>
            <a:effectLst>
              <a:outerShdw blurRad="2794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MY" sz="1200" dirty="0">
                  <a:solidFill>
                    <a:schemeClr val="tx1"/>
                  </a:solidFill>
                  <a:latin typeface="Arial" panose="020B0604020202020204" pitchFamily="34" charset="0"/>
                </a:rPr>
                <a:t>Stakeholders will start a vital record after a birth, death, or other vital record event occurs.</a:t>
              </a:r>
              <a:endParaRPr kumimoji="0" lang="en-MY" sz="1200" b="0" i="0" u="none" strike="noStrike" kern="1200" cap="none" spc="0" normalizeH="0" baseline="0" noProof="0" dirty="0">
                <a:ln>
                  <a:noFill/>
                </a:ln>
                <a:solidFill>
                  <a:schemeClr val="tx1"/>
                </a:solidFill>
                <a:effectLst/>
                <a:uLnTx/>
                <a:uFillTx/>
                <a:latin typeface="Arial" panose="020B0604020202020204" pitchFamily="34" charset="0"/>
              </a:endParaRPr>
            </a:p>
            <a:p>
              <a:pPr marL="171450" lvl="0" indent="-171450">
                <a:buFont typeface="Arial" panose="020B0604020202020204" pitchFamily="34" charset="0"/>
                <a:buChar char="•"/>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Stakeholders such as funeral homes, doctors, coroners, hospitals, and others will enter data in the Missouri </a:t>
              </a:r>
              <a:r>
                <a:rPr lang="en-MY" sz="1200" dirty="0">
                  <a:solidFill>
                    <a:schemeClr val="tx1"/>
                  </a:solidFill>
                  <a:latin typeface="Arial" panose="020B0604020202020204" pitchFamily="34" charset="0"/>
                </a:rPr>
                <a:t>E</a:t>
              </a:r>
              <a:r>
                <a:rPr kumimoji="0" lang="en-MY" sz="1200" b="0" i="0" u="none" strike="noStrike" kern="1200" cap="none" spc="0" normalizeH="0" baseline="0" noProof="0" dirty="0" err="1">
                  <a:ln>
                    <a:noFill/>
                  </a:ln>
                  <a:solidFill>
                    <a:schemeClr val="tx1"/>
                  </a:solidFill>
                  <a:effectLst/>
                  <a:uLnTx/>
                  <a:uFillTx/>
                  <a:latin typeface="Arial" panose="020B0604020202020204" pitchFamily="34" charset="0"/>
                </a:rPr>
                <a:t>lectronic</a:t>
              </a: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 Vital </a:t>
              </a:r>
              <a:r>
                <a:rPr lang="en-MY" sz="1200" dirty="0">
                  <a:solidFill>
                    <a:schemeClr val="tx1"/>
                  </a:solidFill>
                  <a:latin typeface="Arial" panose="020B0604020202020204" pitchFamily="34" charset="0"/>
                </a:rPr>
                <a:t>R</a:t>
              </a:r>
              <a:r>
                <a:rPr kumimoji="0" lang="en-MY" sz="1200" b="0" i="0" u="none" strike="noStrike" kern="1200" cap="none" spc="0" normalizeH="0" baseline="0" noProof="0" dirty="0" err="1">
                  <a:ln>
                    <a:noFill/>
                  </a:ln>
                  <a:solidFill>
                    <a:schemeClr val="tx1"/>
                  </a:solidFill>
                  <a:effectLst/>
                  <a:uLnTx/>
                  <a:uFillTx/>
                  <a:latin typeface="Arial" panose="020B0604020202020204" pitchFamily="34" charset="0"/>
                </a:rPr>
                <a:t>ecords</a:t>
              </a: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 </a:t>
              </a:r>
              <a:r>
                <a:rPr lang="en-MY" sz="1200" dirty="0">
                  <a:solidFill>
                    <a:schemeClr val="tx1"/>
                  </a:solidFill>
                  <a:latin typeface="Arial" panose="020B0604020202020204" pitchFamily="34" charset="0"/>
                </a:rPr>
                <a:t>(</a:t>
              </a:r>
              <a:r>
                <a:rPr kumimoji="0" lang="en-MY" sz="1200" b="0" i="0" u="none" strike="noStrike" kern="1200" cap="none" spc="0" normalizeH="0" baseline="0" noProof="0" dirty="0" err="1">
                  <a:ln>
                    <a:noFill/>
                  </a:ln>
                  <a:solidFill>
                    <a:schemeClr val="tx1"/>
                  </a:solidFill>
                  <a:effectLst/>
                  <a:uLnTx/>
                  <a:uFillTx/>
                  <a:latin typeface="Arial" panose="020B0604020202020204" pitchFamily="34" charset="0"/>
                </a:rPr>
                <a:t>MoEVR</a:t>
              </a:r>
              <a:r>
                <a:rPr lang="en-MY" sz="1200" dirty="0">
                  <a:solidFill>
                    <a:schemeClr val="tx1"/>
                  </a:solidFill>
                  <a:latin typeface="Arial" panose="020B0604020202020204" pitchFamily="34" charset="0"/>
                </a:rPr>
                <a:t>) system</a:t>
              </a: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MY" sz="1200" dirty="0">
                  <a:solidFill>
                    <a:schemeClr val="tx1"/>
                  </a:solidFill>
                  <a:latin typeface="Arial" panose="020B0604020202020204" pitchFamily="34" charset="0"/>
                </a:rPr>
                <a:t>Stakeholders certify information and then register the records in </a:t>
              </a:r>
              <a:r>
                <a:rPr lang="en-MY" sz="1200" dirty="0" err="1">
                  <a:solidFill>
                    <a:schemeClr val="tx1"/>
                  </a:solidFill>
                  <a:latin typeface="Arial" panose="020B0604020202020204" pitchFamily="34" charset="0"/>
                </a:rPr>
                <a:t>MoEVR</a:t>
              </a:r>
              <a:r>
                <a:rPr lang="en-MY" sz="1200" dirty="0">
                  <a:solidFill>
                    <a:schemeClr val="tx1"/>
                  </a:solidFill>
                  <a:latin typeface="Arial" panose="020B0604020202020204" pitchFamily="34" charset="0"/>
                </a:rPr>
                <a:t> with the Bureau of Vital Records at the state level.</a:t>
              </a:r>
              <a:endParaRPr kumimoji="0" lang="en-MY" sz="1200" b="0" i="0" u="none" strike="noStrike" kern="1200" cap="none" spc="0" normalizeH="0" baseline="0" noProof="0" dirty="0">
                <a:ln>
                  <a:noFill/>
                </a:ln>
                <a:solidFill>
                  <a:schemeClr val="tx1"/>
                </a:solidFill>
                <a:effectLst/>
                <a:uLnTx/>
                <a:uFillTx/>
                <a:latin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MY" sz="1200" b="0" i="0" u="none" strike="noStrike" kern="1200" cap="none" spc="0" normalizeH="0" baseline="0" noProof="0" dirty="0">
                <a:ln>
                  <a:noFill/>
                </a:ln>
                <a:solidFill>
                  <a:schemeClr val="tx1"/>
                </a:solidFill>
                <a:effectLst/>
                <a:uLnTx/>
                <a:uFillTx/>
                <a:latin typeface="Arial" panose="020B0604020202020204" pitchFamily="34" charset="0"/>
              </a:endParaRPr>
            </a:p>
          </p:txBody>
        </p:sp>
        <p:cxnSp>
          <p:nvCxnSpPr>
            <p:cNvPr id="9" name="Straight Arrow Connector 8">
              <a:extLst>
                <a:ext uri="{FF2B5EF4-FFF2-40B4-BE49-F238E27FC236}">
                  <a16:creationId xmlns:a16="http://schemas.microsoft.com/office/drawing/2014/main" id="{D25E3403-D4B2-45F0-EF93-B973AF645CA0}"/>
                </a:ext>
              </a:extLst>
            </p:cNvPr>
            <p:cNvCxnSpPr>
              <a:cxnSpLocks/>
            </p:cNvCxnSpPr>
            <p:nvPr/>
          </p:nvCxnSpPr>
          <p:spPr>
            <a:xfrm>
              <a:off x="1345774" y="2339145"/>
              <a:ext cx="1526506" cy="0"/>
            </a:xfrm>
            <a:prstGeom prst="straightConnector1">
              <a:avLst/>
            </a:prstGeom>
            <a:ln w="12700">
              <a:gradFill flip="none" rotWithShape="1">
                <a:gsLst>
                  <a:gs pos="0">
                    <a:schemeClr val="tx1">
                      <a:alpha val="0"/>
                    </a:schemeClr>
                  </a:gs>
                  <a:gs pos="100000">
                    <a:schemeClr val="tx1"/>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0798879E-594F-8F46-A990-8B0AB5F59FE6}"/>
              </a:ext>
            </a:extLst>
          </p:cNvPr>
          <p:cNvGrpSpPr/>
          <p:nvPr/>
        </p:nvGrpSpPr>
        <p:grpSpPr>
          <a:xfrm>
            <a:off x="6822210" y="1683135"/>
            <a:ext cx="3742453" cy="4430282"/>
            <a:chOff x="8116172" y="1683135"/>
            <a:chExt cx="3742453" cy="4430282"/>
          </a:xfrm>
        </p:grpSpPr>
        <p:sp>
          <p:nvSpPr>
            <p:cNvPr id="56" name="Rectangle: Rounded Corners 55">
              <a:extLst>
                <a:ext uri="{FF2B5EF4-FFF2-40B4-BE49-F238E27FC236}">
                  <a16:creationId xmlns:a16="http://schemas.microsoft.com/office/drawing/2014/main" id="{FBE7EEFF-8C64-94E4-793F-608DE59D646B}"/>
                </a:ext>
              </a:extLst>
            </p:cNvPr>
            <p:cNvSpPr/>
            <p:nvPr/>
          </p:nvSpPr>
          <p:spPr>
            <a:xfrm>
              <a:off x="8116172" y="1686176"/>
              <a:ext cx="3742453" cy="4427241"/>
            </a:xfrm>
            <a:prstGeom prst="roundRect">
              <a:avLst>
                <a:gd name="adj" fmla="val 2260"/>
              </a:avLst>
            </a:prstGeom>
            <a:solidFill>
              <a:schemeClr val="accent5">
                <a:alpha val="1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latin typeface="Arial" panose="020B0604020202020204" pitchFamily="34" charset="0"/>
              </a:endParaRPr>
            </a:p>
          </p:txBody>
        </p:sp>
        <p:sp>
          <p:nvSpPr>
            <p:cNvPr id="70" name="Rectangle: Rounded Corners 69">
              <a:extLst>
                <a:ext uri="{FF2B5EF4-FFF2-40B4-BE49-F238E27FC236}">
                  <a16:creationId xmlns:a16="http://schemas.microsoft.com/office/drawing/2014/main" id="{F83B6DDC-302A-1EA5-B7A4-2DD3EEC8DF7F}"/>
                </a:ext>
              </a:extLst>
            </p:cNvPr>
            <p:cNvSpPr/>
            <p:nvPr/>
          </p:nvSpPr>
          <p:spPr>
            <a:xfrm>
              <a:off x="8247842" y="2470085"/>
              <a:ext cx="1049948" cy="1051560"/>
            </a:xfrm>
            <a:prstGeom prst="roundRect">
              <a:avLst>
                <a:gd name="adj" fmla="val 5016"/>
              </a:avLst>
            </a:prstGeom>
            <a:solidFill>
              <a:schemeClr val="accent5"/>
            </a:solidFill>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Birth/Death records become available to all LPHAs</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71" name="Rectangle: Rounded Corners 70">
              <a:extLst>
                <a:ext uri="{FF2B5EF4-FFF2-40B4-BE49-F238E27FC236}">
                  <a16:creationId xmlns:a16="http://schemas.microsoft.com/office/drawing/2014/main" id="{D4AC005C-3B40-81C5-2E1B-F5DAA7449C47}"/>
                </a:ext>
              </a:extLst>
            </p:cNvPr>
            <p:cNvSpPr/>
            <p:nvPr/>
          </p:nvSpPr>
          <p:spPr>
            <a:xfrm>
              <a:off x="9462424" y="2470085"/>
              <a:ext cx="1049948" cy="1051560"/>
            </a:xfrm>
            <a:prstGeom prst="roundRect">
              <a:avLst>
                <a:gd name="adj" fmla="val 5016"/>
              </a:avLst>
            </a:prstGeom>
            <a:solidFill>
              <a:schemeClr val="accent5"/>
            </a:solidFill>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Customer Application and Search</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72" name="Rectangle: Rounded Corners 71">
              <a:extLst>
                <a:ext uri="{FF2B5EF4-FFF2-40B4-BE49-F238E27FC236}">
                  <a16:creationId xmlns:a16="http://schemas.microsoft.com/office/drawing/2014/main" id="{4152B724-6667-6222-C963-C056C2804024}"/>
                </a:ext>
              </a:extLst>
            </p:cNvPr>
            <p:cNvSpPr/>
            <p:nvPr/>
          </p:nvSpPr>
          <p:spPr>
            <a:xfrm>
              <a:off x="10677006" y="2470085"/>
              <a:ext cx="1049948" cy="1051560"/>
            </a:xfrm>
            <a:prstGeom prst="roundRect">
              <a:avLst>
                <a:gd name="adj" fmla="val 5016"/>
              </a:avLst>
            </a:prstGeom>
            <a:solidFill>
              <a:schemeClr val="accent5"/>
            </a:solidFill>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Certificate Issuance</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76" name="Rectangle: Top Corners Rounded 75">
              <a:extLst>
                <a:ext uri="{FF2B5EF4-FFF2-40B4-BE49-F238E27FC236}">
                  <a16:creationId xmlns:a16="http://schemas.microsoft.com/office/drawing/2014/main" id="{08C083C9-2D3D-A844-12CF-C0DFC1B43F3C}"/>
                </a:ext>
              </a:extLst>
            </p:cNvPr>
            <p:cNvSpPr/>
            <p:nvPr/>
          </p:nvSpPr>
          <p:spPr>
            <a:xfrm>
              <a:off x="8116172" y="1683135"/>
              <a:ext cx="3742453" cy="509318"/>
            </a:xfrm>
            <a:prstGeom prst="round2SameRect">
              <a:avLst>
                <a:gd name="adj1" fmla="val 19784"/>
                <a:gd name="adj2" fmla="val 0"/>
              </a:avLst>
            </a:prstGeom>
            <a:solidFill>
              <a:schemeClr val="accent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Arial Black" panose="020B0A04020102020204" pitchFamily="34" charset="0"/>
                  <a:ea typeface="Open Sans SemiBold" panose="020B0706030804020204" pitchFamily="34" charset="0"/>
                  <a:cs typeface="Arial" panose="020B0604020202020204" pitchFamily="34" charset="0"/>
                </a:rPr>
                <a:t>Issuance Phase</a:t>
              </a:r>
            </a:p>
          </p:txBody>
        </p:sp>
        <p:sp>
          <p:nvSpPr>
            <p:cNvPr id="25" name="Rectangle: Rounded Corners 24">
              <a:extLst>
                <a:ext uri="{FF2B5EF4-FFF2-40B4-BE49-F238E27FC236}">
                  <a16:creationId xmlns:a16="http://schemas.microsoft.com/office/drawing/2014/main" id="{A3C6633E-B8F9-DF98-E883-43F836D05EB5}"/>
                </a:ext>
              </a:extLst>
            </p:cNvPr>
            <p:cNvSpPr/>
            <p:nvPr/>
          </p:nvSpPr>
          <p:spPr>
            <a:xfrm>
              <a:off x="8264214" y="3697767"/>
              <a:ext cx="3420000" cy="2232759"/>
            </a:xfrm>
            <a:prstGeom prst="roundRect">
              <a:avLst>
                <a:gd name="adj" fmla="val 3636"/>
              </a:avLst>
            </a:prstGeom>
            <a:solidFill>
              <a:schemeClr val="bg1"/>
            </a:solidFill>
            <a:ln w="19050">
              <a:noFill/>
            </a:ln>
            <a:effectLst>
              <a:outerShdw blurRad="2794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Birth/Death records </a:t>
              </a:r>
              <a:r>
                <a:rPr lang="en-MY" sz="1200" dirty="0">
                  <a:solidFill>
                    <a:schemeClr val="tx1"/>
                  </a:solidFill>
                  <a:latin typeface="Arial" panose="020B0604020202020204" pitchFamily="34" charset="0"/>
                </a:rPr>
                <a:t>are searchable by local LPHAs.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Customers may apply for a search </a:t>
              </a:r>
              <a:r>
                <a:rPr lang="en-MY" sz="1200" dirty="0">
                  <a:solidFill>
                    <a:schemeClr val="tx1"/>
                  </a:solidFill>
                  <a:latin typeface="Arial" panose="020B0604020202020204" pitchFamily="34" charset="0"/>
                </a:rPr>
                <a:t>of a record and if a record is found, the certificate can be issued to them if they are entitled to the certificate.</a:t>
              </a:r>
              <a:endParaRPr kumimoji="0" lang="en-MY" sz="1200" b="0" i="0" u="none" strike="noStrike" kern="1200" cap="none" spc="0" normalizeH="0" baseline="0" noProof="0" dirty="0">
                <a:ln>
                  <a:noFill/>
                </a:ln>
                <a:solidFill>
                  <a:schemeClr val="tx1"/>
                </a:solidFill>
                <a:effectLst/>
                <a:uLnTx/>
                <a:uFillTx/>
                <a:latin typeface="Arial" panose="020B0604020202020204" pitchFamily="34" charset="0"/>
              </a:endParaRPr>
            </a:p>
          </p:txBody>
        </p:sp>
        <p:cxnSp>
          <p:nvCxnSpPr>
            <p:cNvPr id="12" name="Straight Arrow Connector 11">
              <a:extLst>
                <a:ext uri="{FF2B5EF4-FFF2-40B4-BE49-F238E27FC236}">
                  <a16:creationId xmlns:a16="http://schemas.microsoft.com/office/drawing/2014/main" id="{471D71C9-F001-2E24-C0D6-3DBC21F16EA0}"/>
                </a:ext>
              </a:extLst>
            </p:cNvPr>
            <p:cNvCxnSpPr>
              <a:cxnSpLocks/>
            </p:cNvCxnSpPr>
            <p:nvPr/>
          </p:nvCxnSpPr>
          <p:spPr>
            <a:xfrm>
              <a:off x="9150500" y="2327130"/>
              <a:ext cx="1526506" cy="0"/>
            </a:xfrm>
            <a:prstGeom prst="straightConnector1">
              <a:avLst/>
            </a:prstGeom>
            <a:ln w="12700">
              <a:gradFill flip="none" rotWithShape="1">
                <a:gsLst>
                  <a:gs pos="0">
                    <a:schemeClr val="tx1">
                      <a:alpha val="0"/>
                    </a:schemeClr>
                  </a:gs>
                  <a:gs pos="100000">
                    <a:schemeClr val="tx1"/>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33041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nvSpPr>
        <p:spPr>
          <a:xfrm>
            <a:off x="938213" y="244870"/>
            <a:ext cx="10315575" cy="886732"/>
          </a:xfrm>
          <a:prstGeom prst="rect">
            <a:avLst/>
          </a:prstGeom>
        </p:spPr>
        <p:txBody>
          <a:bodyPr anchor="ctr"/>
          <a:lstStyle>
            <a:lvl1pPr algn="ctr"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t>Training Guides &amp; Resources</a:t>
            </a:r>
            <a:endParaRPr kumimoji="0" lang="en-US" sz="3600" b="0" i="0" u="none" strike="noStrike" kern="1200" cap="none" spc="0" normalizeH="0" baseline="0" noProof="0" dirty="0">
              <a:ln>
                <a:noFill/>
              </a:ln>
              <a:solidFill>
                <a:srgbClr val="FFFFFF"/>
              </a:solidFill>
              <a:effectLst/>
              <a:uLnTx/>
              <a:uFillTx/>
              <a:latin typeface="Montserrat Black" panose="00000A00000000000000" pitchFamily="50" charset="0"/>
              <a:ea typeface="+mj-ea"/>
              <a:cs typeface="+mj-cs"/>
            </a:endParaRPr>
          </a:p>
        </p:txBody>
      </p:sp>
      <p:sp>
        <p:nvSpPr>
          <p:cNvPr id="11" name="TextBox 3"/>
          <p:cNvSpPr txBox="1"/>
          <p:nvPr/>
        </p:nvSpPr>
        <p:spPr>
          <a:xfrm>
            <a:off x="938213" y="1186956"/>
            <a:ext cx="10515599" cy="348300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FFFFFF"/>
                </a:solidFill>
                <a:effectLst/>
                <a:uLnTx/>
                <a:uFillTx/>
                <a:latin typeface="Montserrat"/>
                <a:ea typeface="+mn-ea"/>
                <a:cs typeface="+mn-cs"/>
              </a:rPr>
              <a:t>A wealth of valuable information, practice modules, training guides, and resources may be found at the following:</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2000" b="1" dirty="0">
              <a:solidFill>
                <a:srgbClr val="FFFFFF"/>
              </a:solidFill>
              <a:latin typeface="Montserrat"/>
            </a:endParaRPr>
          </a:p>
          <a:p>
            <a:pPr lvl="0">
              <a:lnSpc>
                <a:spcPct val="90000"/>
              </a:lnSpc>
              <a:spcBef>
                <a:spcPts val="1000"/>
              </a:spcBef>
              <a:defRPr/>
            </a:pPr>
            <a:r>
              <a:rPr kumimoji="0" lang="en-US" sz="2000" b="1" i="0" u="none" strike="noStrike" kern="1200" cap="none" spc="0" normalizeH="0" baseline="0" noProof="0" dirty="0">
                <a:ln>
                  <a:noFill/>
                </a:ln>
                <a:solidFill>
                  <a:srgbClr val="FFFFFF"/>
                </a:solidFill>
                <a:effectLst/>
                <a:uLnTx/>
                <a:uFillTx/>
                <a:latin typeface="Montserrat"/>
                <a:ea typeface="+mn-ea"/>
                <a:cs typeface="+mn-cs"/>
              </a:rPr>
              <a:t>Missouri LPHA </a:t>
            </a:r>
            <a:r>
              <a:rPr lang="en-US" sz="2000" b="1" dirty="0">
                <a:solidFill>
                  <a:srgbClr val="FFFFFF"/>
                </a:solidFill>
              </a:rPr>
              <a:t>Training Guide –</a:t>
            </a:r>
          </a:p>
          <a:p>
            <a:pPr lvl="0">
              <a:lnSpc>
                <a:spcPct val="90000"/>
              </a:lnSpc>
              <a:spcBef>
                <a:spcPts val="1000"/>
              </a:spcBef>
              <a:defRPr/>
            </a:pPr>
            <a:r>
              <a:rPr lang="en-US" sz="2000" b="1" dirty="0">
                <a:solidFill>
                  <a:srgbClr val="FFFFFF"/>
                </a:solidFill>
              </a:rPr>
              <a:t> </a:t>
            </a:r>
            <a:r>
              <a:rPr lang="en-US" sz="2000" b="1" dirty="0">
                <a:solidFill>
                  <a:srgbClr val="FFFFFF"/>
                </a:solidFill>
                <a:hlinkClick r:id="rId2"/>
              </a:rPr>
              <a:t>https://health.mo.gov/data/vitalrecords/pdf/lpha-training-guide.pdf</a:t>
            </a:r>
            <a:endParaRPr lang="en-US" sz="2000" b="1" dirty="0">
              <a:solidFill>
                <a:srgbClr val="FFFFFF"/>
              </a:solidFill>
            </a:endParaRPr>
          </a:p>
          <a:p>
            <a:pPr lvl="0">
              <a:lnSpc>
                <a:spcPct val="90000"/>
              </a:lnSpc>
              <a:spcBef>
                <a:spcPts val="1000"/>
              </a:spcBef>
              <a:defRPr/>
            </a:pPr>
            <a:endParaRPr kumimoji="0" lang="en-US" sz="2000" b="1" i="0" u="none" strike="noStrike" kern="1200" cap="none" spc="0" normalizeH="0" baseline="0" noProof="0" dirty="0">
              <a:ln>
                <a:noFill/>
              </a:ln>
              <a:solidFill>
                <a:srgbClr val="FFFFFF"/>
              </a:solidFill>
              <a:effectLst/>
              <a:uLnTx/>
              <a:uFillTx/>
              <a:latin typeface="Montserrat"/>
              <a:ea typeface="+mn-ea"/>
              <a:cs typeface="+mn-cs"/>
            </a:endParaRPr>
          </a:p>
          <a:p>
            <a:pPr lvl="0">
              <a:lnSpc>
                <a:spcPct val="90000"/>
              </a:lnSpc>
              <a:spcBef>
                <a:spcPts val="1000"/>
              </a:spcBef>
              <a:defRPr/>
            </a:pPr>
            <a:r>
              <a:rPr lang="en-US" sz="2000" b="1" dirty="0">
                <a:solidFill>
                  <a:srgbClr val="FFFFFF"/>
                </a:solidFill>
              </a:rPr>
              <a:t>Missouri Bureau of Vital Records Website –</a:t>
            </a:r>
          </a:p>
          <a:p>
            <a:pPr lvl="0">
              <a:lnSpc>
                <a:spcPct val="90000"/>
              </a:lnSpc>
              <a:spcBef>
                <a:spcPts val="1000"/>
              </a:spcBef>
              <a:defRPr/>
            </a:pPr>
            <a:r>
              <a:rPr lang="en-US" sz="2000" b="1" dirty="0">
                <a:solidFill>
                  <a:srgbClr val="FFFFFF"/>
                </a:solidFill>
              </a:rPr>
              <a:t> </a:t>
            </a:r>
            <a:r>
              <a:rPr lang="en-US" sz="2000" b="1" dirty="0">
                <a:solidFill>
                  <a:srgbClr val="FFFFFF"/>
                </a:solidFill>
                <a:hlinkClick r:id="rId3"/>
              </a:rPr>
              <a:t>https://health.mo.gov/data/vitalrecords/</a:t>
            </a:r>
            <a:endParaRPr lang="en-US" sz="2000" b="1" dirty="0">
              <a:solidFill>
                <a:srgbClr val="FFFFFF"/>
              </a:solidFill>
            </a:endParaRPr>
          </a:p>
          <a:p>
            <a:pPr lvl="0">
              <a:lnSpc>
                <a:spcPct val="90000"/>
              </a:lnSpc>
              <a:spcBef>
                <a:spcPts val="1000"/>
              </a:spcBef>
              <a:defRPr/>
            </a:pPr>
            <a:endParaRPr kumimoji="0" lang="en-US" sz="2000" b="1" i="0" u="none" strike="noStrike" kern="1200" cap="none" spc="0" normalizeH="0" baseline="0" noProof="0" dirty="0">
              <a:ln>
                <a:noFill/>
              </a:ln>
              <a:solidFill>
                <a:srgbClr val="FFFFFF"/>
              </a:solidFill>
              <a:effectLst/>
              <a:uLnTx/>
              <a:uFillTx/>
              <a:latin typeface="Montserrat"/>
              <a:ea typeface="+mn-ea"/>
              <a:cs typeface="+mn-cs"/>
            </a:endParaRPr>
          </a:p>
        </p:txBody>
      </p:sp>
      <p:sp>
        <p:nvSpPr>
          <p:cNvPr id="4" name="Rectangle 3">
            <a:extLst>
              <a:ext uri="{FF2B5EF4-FFF2-40B4-BE49-F238E27FC236}">
                <a16:creationId xmlns:a16="http://schemas.microsoft.com/office/drawing/2014/main" id="{2AD2C537-D605-4AF6-B56A-2CB2EC87E5D1}"/>
              </a:ext>
            </a:extLst>
          </p:cNvPr>
          <p:cNvSpPr/>
          <p:nvPr/>
        </p:nvSpPr>
        <p:spPr>
          <a:xfrm rot="16200000">
            <a:off x="5938837" y="604837"/>
            <a:ext cx="314325" cy="12192000"/>
          </a:xfrm>
          <a:prstGeom prst="rect">
            <a:avLst/>
          </a:prstGeom>
          <a:gradFill flip="none" rotWithShape="1">
            <a:gsLst>
              <a:gs pos="0">
                <a:schemeClr val="accent1"/>
              </a:gs>
              <a:gs pos="100000">
                <a:schemeClr val="accent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Tree>
    <p:extLst>
      <p:ext uri="{BB962C8B-B14F-4D97-AF65-F5344CB8AC3E}">
        <p14:creationId xmlns:p14="http://schemas.microsoft.com/office/powerpoint/2010/main" val="318375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107CD331-6A43-4FC7-8D2B-424971692039}"/>
              </a:ext>
            </a:extLst>
          </p:cNvPr>
          <p:cNvSpPr/>
          <p:nvPr/>
        </p:nvSpPr>
        <p:spPr>
          <a:xfrm>
            <a:off x="1505038" y="678466"/>
            <a:ext cx="5524934" cy="552493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
        <p:nvSpPr>
          <p:cNvPr id="7" name="Oval 6">
            <a:extLst>
              <a:ext uri="{FF2B5EF4-FFF2-40B4-BE49-F238E27FC236}">
                <a16:creationId xmlns:a16="http://schemas.microsoft.com/office/drawing/2014/main" id="{889EF94B-22D4-4677-9F3C-17BCA38BBF64}"/>
              </a:ext>
            </a:extLst>
          </p:cNvPr>
          <p:cNvSpPr/>
          <p:nvPr/>
        </p:nvSpPr>
        <p:spPr>
          <a:xfrm>
            <a:off x="1386257" y="644699"/>
            <a:ext cx="1809745" cy="1809745"/>
          </a:xfrm>
          <a:prstGeom prst="ellipse">
            <a:avLst/>
          </a:prstGeom>
          <a:solidFill>
            <a:schemeClr val="accent2">
              <a:lumMod val="60000"/>
              <a:lumOff val="40000"/>
            </a:schemeClr>
          </a:solidFill>
          <a:ln>
            <a:noFill/>
          </a:ln>
          <a:effectLst>
            <a:outerShdw blurRad="381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6600" b="0" i="0" u="none" strike="noStrike" kern="1200" cap="none" spc="0" normalizeH="0" baseline="0" noProof="0" dirty="0">
              <a:ln>
                <a:noFill/>
              </a:ln>
              <a:solidFill>
                <a:srgbClr val="FFFFFF"/>
              </a:solidFill>
              <a:effectLst/>
              <a:uLnTx/>
              <a:uFillTx/>
              <a:latin typeface="Arial Black"/>
              <a:ea typeface="+mn-ea"/>
              <a:cs typeface="+mn-cs"/>
            </a:endParaRPr>
          </a:p>
        </p:txBody>
      </p:sp>
      <p:sp>
        <p:nvSpPr>
          <p:cNvPr id="2" name="TextBox 1"/>
          <p:cNvSpPr txBox="1"/>
          <p:nvPr/>
        </p:nvSpPr>
        <p:spPr>
          <a:xfrm>
            <a:off x="1971411" y="3028425"/>
            <a:ext cx="4807756"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FFFFF"/>
                </a:solidFill>
                <a:effectLst/>
                <a:uLnTx/>
                <a:uFillTx/>
                <a:latin typeface="Arial Black" panose="020B0A04020102020204" pitchFamily="34" charset="0"/>
              </a:rPr>
              <a:t>QUESTIONS?</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91588" y="678466"/>
            <a:ext cx="1599082" cy="1599082"/>
          </a:xfrm>
          <a:prstGeom prst="rect">
            <a:avLst/>
          </a:prstGeom>
        </p:spPr>
      </p:pic>
      <p:sp>
        <p:nvSpPr>
          <p:cNvPr id="6" name="Oval 5">
            <a:extLst>
              <a:ext uri="{FF2B5EF4-FFF2-40B4-BE49-F238E27FC236}">
                <a16:creationId xmlns:a16="http://schemas.microsoft.com/office/drawing/2014/main" id="{6D641786-405A-4AA8-9484-5BC7E77F03E1}"/>
              </a:ext>
            </a:extLst>
          </p:cNvPr>
          <p:cNvSpPr/>
          <p:nvPr/>
        </p:nvSpPr>
        <p:spPr>
          <a:xfrm>
            <a:off x="7941045" y="4142710"/>
            <a:ext cx="433160" cy="43316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latin typeface="Arial" panose="020B0604020202020204" pitchFamily="34" charset="0"/>
            </a:endParaRPr>
          </a:p>
        </p:txBody>
      </p:sp>
      <p:sp>
        <p:nvSpPr>
          <p:cNvPr id="9" name="Oval 8">
            <a:extLst>
              <a:ext uri="{FF2B5EF4-FFF2-40B4-BE49-F238E27FC236}">
                <a16:creationId xmlns:a16="http://schemas.microsoft.com/office/drawing/2014/main" id="{74069378-F53D-4139-9510-AABD0ABD2669}"/>
              </a:ext>
            </a:extLst>
          </p:cNvPr>
          <p:cNvSpPr/>
          <p:nvPr/>
        </p:nvSpPr>
        <p:spPr>
          <a:xfrm>
            <a:off x="7941045" y="4874893"/>
            <a:ext cx="433160" cy="4331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latin typeface="Arial" panose="020B0604020202020204" pitchFamily="34" charset="0"/>
            </a:endParaRPr>
          </a:p>
        </p:txBody>
      </p:sp>
      <p:sp>
        <p:nvSpPr>
          <p:cNvPr id="10" name="Oval 9">
            <a:extLst>
              <a:ext uri="{FF2B5EF4-FFF2-40B4-BE49-F238E27FC236}">
                <a16:creationId xmlns:a16="http://schemas.microsoft.com/office/drawing/2014/main" id="{8D50AD2A-240C-44A0-9732-9034AF5389E5}"/>
              </a:ext>
            </a:extLst>
          </p:cNvPr>
          <p:cNvSpPr/>
          <p:nvPr/>
        </p:nvSpPr>
        <p:spPr>
          <a:xfrm>
            <a:off x="7941045" y="5617520"/>
            <a:ext cx="433160" cy="433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latin typeface="Arial" panose="020B0604020202020204" pitchFamily="34" charset="0"/>
            </a:endParaRPr>
          </a:p>
        </p:txBody>
      </p:sp>
      <p:sp>
        <p:nvSpPr>
          <p:cNvPr id="11" name="TextBox 10">
            <a:extLst>
              <a:ext uri="{FF2B5EF4-FFF2-40B4-BE49-F238E27FC236}">
                <a16:creationId xmlns:a16="http://schemas.microsoft.com/office/drawing/2014/main" id="{8199822C-EEB9-4DC2-856A-197BE8CFC72B}"/>
              </a:ext>
            </a:extLst>
          </p:cNvPr>
          <p:cNvSpPr txBox="1"/>
          <p:nvPr/>
        </p:nvSpPr>
        <p:spPr>
          <a:xfrm>
            <a:off x="8488347" y="4110877"/>
            <a:ext cx="2781686" cy="307777"/>
          </a:xfrm>
          <a:prstGeom prst="rect">
            <a:avLst/>
          </a:prstGeom>
          <a:noFill/>
        </p:spPr>
        <p:txBody>
          <a:bodyPr wrap="square" rtlCol="0">
            <a:spAutoFit/>
          </a:bodyPr>
          <a:lstStyle/>
          <a:p>
            <a:r>
              <a:rPr lang="en-US" sz="1400" dirty="0">
                <a:latin typeface="Arial" panose="020B0604020202020204" pitchFamily="34" charset="0"/>
              </a:rPr>
              <a:t>MoEVRsupport@health.mo.gov</a:t>
            </a:r>
            <a:endParaRPr lang="en-MY" sz="1400" dirty="0">
              <a:latin typeface="Arial" panose="020B0604020202020204" pitchFamily="34" charset="0"/>
            </a:endParaRPr>
          </a:p>
        </p:txBody>
      </p:sp>
      <p:sp>
        <p:nvSpPr>
          <p:cNvPr id="12" name="TextBox 11">
            <a:extLst>
              <a:ext uri="{FF2B5EF4-FFF2-40B4-BE49-F238E27FC236}">
                <a16:creationId xmlns:a16="http://schemas.microsoft.com/office/drawing/2014/main" id="{695E6BC4-A35A-481D-AF2A-006827736182}"/>
              </a:ext>
            </a:extLst>
          </p:cNvPr>
          <p:cNvSpPr txBox="1"/>
          <p:nvPr/>
        </p:nvSpPr>
        <p:spPr>
          <a:xfrm>
            <a:off x="8488347" y="4934788"/>
            <a:ext cx="1297150" cy="307777"/>
          </a:xfrm>
          <a:prstGeom prst="rect">
            <a:avLst/>
          </a:prstGeom>
          <a:noFill/>
        </p:spPr>
        <p:txBody>
          <a:bodyPr wrap="none" rtlCol="0">
            <a:spAutoFit/>
          </a:bodyPr>
          <a:lstStyle/>
          <a:p>
            <a:r>
              <a:rPr lang="en-US" sz="1400" dirty="0">
                <a:latin typeface="Arial" panose="020B0604020202020204" pitchFamily="34" charset="0"/>
              </a:rPr>
              <a:t>573-751-6387</a:t>
            </a:r>
            <a:endParaRPr lang="en-MY" sz="1400" dirty="0">
              <a:latin typeface="Arial" panose="020B0604020202020204" pitchFamily="34" charset="0"/>
            </a:endParaRPr>
          </a:p>
        </p:txBody>
      </p:sp>
      <p:sp>
        <p:nvSpPr>
          <p:cNvPr id="13" name="TextBox 12">
            <a:extLst>
              <a:ext uri="{FF2B5EF4-FFF2-40B4-BE49-F238E27FC236}">
                <a16:creationId xmlns:a16="http://schemas.microsoft.com/office/drawing/2014/main" id="{A6B9FDDA-F042-43AE-A86B-DE6C8442F9D6}"/>
              </a:ext>
            </a:extLst>
          </p:cNvPr>
          <p:cNvSpPr txBox="1"/>
          <p:nvPr/>
        </p:nvSpPr>
        <p:spPr>
          <a:xfrm>
            <a:off x="8488347" y="5680211"/>
            <a:ext cx="2273379" cy="307777"/>
          </a:xfrm>
          <a:prstGeom prst="rect">
            <a:avLst/>
          </a:prstGeom>
          <a:noFill/>
        </p:spPr>
        <p:txBody>
          <a:bodyPr wrap="none" rtlCol="0">
            <a:spAutoFit/>
          </a:bodyPr>
          <a:lstStyle/>
          <a:p>
            <a:r>
              <a:rPr lang="en-US" sz="1400" dirty="0">
                <a:latin typeface="Arial" panose="020B0604020202020204" pitchFamily="34" charset="0"/>
              </a:rPr>
              <a:t>health.mo.gov/</a:t>
            </a:r>
            <a:r>
              <a:rPr lang="en-US" sz="1400" dirty="0" err="1">
                <a:latin typeface="Arial" panose="020B0604020202020204" pitchFamily="34" charset="0"/>
              </a:rPr>
              <a:t>vitalrecords</a:t>
            </a:r>
            <a:endParaRPr lang="en-MY" sz="1400" dirty="0">
              <a:latin typeface="Arial" panose="020B0604020202020204" pitchFamily="34" charset="0"/>
            </a:endParaRPr>
          </a:p>
        </p:txBody>
      </p:sp>
      <p:pic>
        <p:nvPicPr>
          <p:cNvPr id="14" name="Graphic 16">
            <a:extLst>
              <a:ext uri="{FF2B5EF4-FFF2-40B4-BE49-F238E27FC236}">
                <a16:creationId xmlns:a16="http://schemas.microsoft.com/office/drawing/2014/main" id="{91815F3E-273B-4402-9CBF-CBD18FAC1B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67625" y="4269289"/>
            <a:ext cx="180000" cy="180000"/>
          </a:xfrm>
          <a:prstGeom prst="rect">
            <a:avLst/>
          </a:prstGeom>
        </p:spPr>
      </p:pic>
      <p:pic>
        <p:nvPicPr>
          <p:cNvPr id="15" name="Graphic 20">
            <a:extLst>
              <a:ext uri="{FF2B5EF4-FFF2-40B4-BE49-F238E27FC236}">
                <a16:creationId xmlns:a16="http://schemas.microsoft.com/office/drawing/2014/main" id="{9E2BFA22-ABD4-4E19-91D1-84A88B2F593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7625" y="5010804"/>
            <a:ext cx="180000" cy="180000"/>
          </a:xfrm>
          <a:prstGeom prst="rect">
            <a:avLst/>
          </a:prstGeom>
        </p:spPr>
      </p:pic>
      <p:pic>
        <p:nvPicPr>
          <p:cNvPr id="16" name="Graphic 534">
            <a:extLst>
              <a:ext uri="{FF2B5EF4-FFF2-40B4-BE49-F238E27FC236}">
                <a16:creationId xmlns:a16="http://schemas.microsoft.com/office/drawing/2014/main" id="{CDD5FF0F-9C20-45F6-9BBE-76AF48F105DC}"/>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059963" y="5736437"/>
            <a:ext cx="195323" cy="195323"/>
          </a:xfrm>
          <a:prstGeom prst="rect">
            <a:avLst/>
          </a:prstGeom>
        </p:spPr>
      </p:pic>
      <p:sp>
        <p:nvSpPr>
          <p:cNvPr id="5" name="Oval 4">
            <a:extLst>
              <a:ext uri="{FF2B5EF4-FFF2-40B4-BE49-F238E27FC236}">
                <a16:creationId xmlns:a16="http://schemas.microsoft.com/office/drawing/2014/main" id="{F14148DF-57E1-6926-89C3-A7CB09969872}"/>
              </a:ext>
            </a:extLst>
          </p:cNvPr>
          <p:cNvSpPr/>
          <p:nvPr/>
        </p:nvSpPr>
        <p:spPr>
          <a:xfrm>
            <a:off x="7941045" y="3390527"/>
            <a:ext cx="433160" cy="433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latin typeface="Arial" panose="020B0604020202020204" pitchFamily="34" charset="0"/>
            </a:endParaRPr>
          </a:p>
        </p:txBody>
      </p:sp>
      <p:sp>
        <p:nvSpPr>
          <p:cNvPr id="17" name="TextBox 16">
            <a:extLst>
              <a:ext uri="{FF2B5EF4-FFF2-40B4-BE49-F238E27FC236}">
                <a16:creationId xmlns:a16="http://schemas.microsoft.com/office/drawing/2014/main" id="{948F48C2-7AE8-740C-2803-5F8059D7F0FA}"/>
              </a:ext>
            </a:extLst>
          </p:cNvPr>
          <p:cNvSpPr txBox="1"/>
          <p:nvPr/>
        </p:nvSpPr>
        <p:spPr>
          <a:xfrm>
            <a:off x="8488347" y="3091836"/>
            <a:ext cx="3544132" cy="954107"/>
          </a:xfrm>
          <a:prstGeom prst="rect">
            <a:avLst/>
          </a:prstGeom>
          <a:noFill/>
        </p:spPr>
        <p:txBody>
          <a:bodyPr wrap="square" rtlCol="0">
            <a:spAutoFit/>
          </a:bodyPr>
          <a:lstStyle/>
          <a:p>
            <a:r>
              <a:rPr lang="en-US" sz="1400" dirty="0">
                <a:latin typeface="Arial" panose="020B0604020202020204" pitchFamily="34" charset="0"/>
              </a:rPr>
              <a:t>Bureau of Vital Records</a:t>
            </a:r>
          </a:p>
          <a:p>
            <a:r>
              <a:rPr lang="en-US" sz="1400" dirty="0">
                <a:latin typeface="Arial" panose="020B0604020202020204" pitchFamily="34" charset="0"/>
              </a:rPr>
              <a:t>Department of Health and Senior Services</a:t>
            </a:r>
          </a:p>
          <a:p>
            <a:r>
              <a:rPr lang="en-US" sz="1400" dirty="0">
                <a:latin typeface="Arial" panose="020B0604020202020204" pitchFamily="34" charset="0"/>
              </a:rPr>
              <a:t>930 Wildwood Drive</a:t>
            </a:r>
          </a:p>
          <a:p>
            <a:r>
              <a:rPr lang="en-US" sz="1400" dirty="0">
                <a:latin typeface="Arial" panose="020B0604020202020204" pitchFamily="34" charset="0"/>
              </a:rPr>
              <a:t>Jefferson City, Missouri 65109</a:t>
            </a:r>
            <a:endParaRPr lang="en-MY" sz="1400" dirty="0">
              <a:latin typeface="Arial" panose="020B0604020202020204" pitchFamily="34" charset="0"/>
            </a:endParaRPr>
          </a:p>
        </p:txBody>
      </p:sp>
      <p:sp>
        <p:nvSpPr>
          <p:cNvPr id="20" name="Graphic 269">
            <a:extLst>
              <a:ext uri="{FF2B5EF4-FFF2-40B4-BE49-F238E27FC236}">
                <a16:creationId xmlns:a16="http://schemas.microsoft.com/office/drawing/2014/main" id="{3416A148-23E2-8C88-F538-88A4ECD342DE}"/>
              </a:ext>
            </a:extLst>
          </p:cNvPr>
          <p:cNvSpPr>
            <a:spLocks noChangeAspect="1"/>
          </p:cNvSpPr>
          <p:nvPr/>
        </p:nvSpPr>
        <p:spPr>
          <a:xfrm>
            <a:off x="8067625" y="3501192"/>
            <a:ext cx="189800" cy="182880"/>
          </a:xfrm>
          <a:custGeom>
            <a:avLst/>
            <a:gdLst>
              <a:gd name="connsiteX0" fmla="*/ 171450 w 342900"/>
              <a:gd name="connsiteY0" fmla="*/ 0 h 330398"/>
              <a:gd name="connsiteX1" fmla="*/ 165199 w 342900"/>
              <a:gd name="connsiteY1" fmla="*/ 3125 h 330398"/>
              <a:gd name="connsiteX2" fmla="*/ 22324 w 342900"/>
              <a:gd name="connsiteY2" fmla="*/ 73223 h 330398"/>
              <a:gd name="connsiteX3" fmla="*/ 14288 w 342900"/>
              <a:gd name="connsiteY3" fmla="*/ 77242 h 330398"/>
              <a:gd name="connsiteX4" fmla="*/ 14288 w 342900"/>
              <a:gd name="connsiteY4" fmla="*/ 101798 h 330398"/>
              <a:gd name="connsiteX5" fmla="*/ 328613 w 342900"/>
              <a:gd name="connsiteY5" fmla="*/ 101798 h 330398"/>
              <a:gd name="connsiteX6" fmla="*/ 328613 w 342900"/>
              <a:gd name="connsiteY6" fmla="*/ 77242 h 330398"/>
              <a:gd name="connsiteX7" fmla="*/ 320576 w 342900"/>
              <a:gd name="connsiteY7" fmla="*/ 73223 h 330398"/>
              <a:gd name="connsiteX8" fmla="*/ 177701 w 342900"/>
              <a:gd name="connsiteY8" fmla="*/ 3125 h 330398"/>
              <a:gd name="connsiteX9" fmla="*/ 171450 w 342900"/>
              <a:gd name="connsiteY9" fmla="*/ 32147 h 330398"/>
              <a:gd name="connsiteX10" fmla="*/ 255389 w 342900"/>
              <a:gd name="connsiteY10" fmla="*/ 73223 h 330398"/>
              <a:gd name="connsiteX11" fmla="*/ 87511 w 342900"/>
              <a:gd name="connsiteY11" fmla="*/ 73223 h 330398"/>
              <a:gd name="connsiteX12" fmla="*/ 42863 w 342900"/>
              <a:gd name="connsiteY12" fmla="*/ 116086 h 330398"/>
              <a:gd name="connsiteX13" fmla="*/ 42863 w 342900"/>
              <a:gd name="connsiteY13" fmla="*/ 258961 h 330398"/>
              <a:gd name="connsiteX14" fmla="*/ 28575 w 342900"/>
              <a:gd name="connsiteY14" fmla="*/ 258961 h 330398"/>
              <a:gd name="connsiteX15" fmla="*/ 28575 w 342900"/>
              <a:gd name="connsiteY15" fmla="*/ 287536 h 330398"/>
              <a:gd name="connsiteX16" fmla="*/ 314325 w 342900"/>
              <a:gd name="connsiteY16" fmla="*/ 287536 h 330398"/>
              <a:gd name="connsiteX17" fmla="*/ 314325 w 342900"/>
              <a:gd name="connsiteY17" fmla="*/ 258961 h 330398"/>
              <a:gd name="connsiteX18" fmla="*/ 300038 w 342900"/>
              <a:gd name="connsiteY18" fmla="*/ 258961 h 330398"/>
              <a:gd name="connsiteX19" fmla="*/ 300038 w 342900"/>
              <a:gd name="connsiteY19" fmla="*/ 116086 h 330398"/>
              <a:gd name="connsiteX20" fmla="*/ 271463 w 342900"/>
              <a:gd name="connsiteY20" fmla="*/ 116086 h 330398"/>
              <a:gd name="connsiteX21" fmla="*/ 271463 w 342900"/>
              <a:gd name="connsiteY21" fmla="*/ 258961 h 330398"/>
              <a:gd name="connsiteX22" fmla="*/ 242888 w 342900"/>
              <a:gd name="connsiteY22" fmla="*/ 258961 h 330398"/>
              <a:gd name="connsiteX23" fmla="*/ 242888 w 342900"/>
              <a:gd name="connsiteY23" fmla="*/ 116086 h 330398"/>
              <a:gd name="connsiteX24" fmla="*/ 214313 w 342900"/>
              <a:gd name="connsiteY24" fmla="*/ 116086 h 330398"/>
              <a:gd name="connsiteX25" fmla="*/ 214313 w 342900"/>
              <a:gd name="connsiteY25" fmla="*/ 258961 h 330398"/>
              <a:gd name="connsiteX26" fmla="*/ 185738 w 342900"/>
              <a:gd name="connsiteY26" fmla="*/ 258961 h 330398"/>
              <a:gd name="connsiteX27" fmla="*/ 185738 w 342900"/>
              <a:gd name="connsiteY27" fmla="*/ 116086 h 330398"/>
              <a:gd name="connsiteX28" fmla="*/ 157163 w 342900"/>
              <a:gd name="connsiteY28" fmla="*/ 116086 h 330398"/>
              <a:gd name="connsiteX29" fmla="*/ 157163 w 342900"/>
              <a:gd name="connsiteY29" fmla="*/ 258961 h 330398"/>
              <a:gd name="connsiteX30" fmla="*/ 128588 w 342900"/>
              <a:gd name="connsiteY30" fmla="*/ 258961 h 330398"/>
              <a:gd name="connsiteX31" fmla="*/ 128588 w 342900"/>
              <a:gd name="connsiteY31" fmla="*/ 116086 h 330398"/>
              <a:gd name="connsiteX32" fmla="*/ 100013 w 342900"/>
              <a:gd name="connsiteY32" fmla="*/ 116086 h 330398"/>
              <a:gd name="connsiteX33" fmla="*/ 100013 w 342900"/>
              <a:gd name="connsiteY33" fmla="*/ 258961 h 330398"/>
              <a:gd name="connsiteX34" fmla="*/ 71438 w 342900"/>
              <a:gd name="connsiteY34" fmla="*/ 258961 h 330398"/>
              <a:gd name="connsiteX35" fmla="*/ 71438 w 342900"/>
              <a:gd name="connsiteY35" fmla="*/ 116086 h 330398"/>
              <a:gd name="connsiteX36" fmla="*/ 0 w 342900"/>
              <a:gd name="connsiteY36" fmla="*/ 301823 h 330398"/>
              <a:gd name="connsiteX37" fmla="*/ 0 w 342900"/>
              <a:gd name="connsiteY37" fmla="*/ 330398 h 330398"/>
              <a:gd name="connsiteX38" fmla="*/ 342900 w 342900"/>
              <a:gd name="connsiteY38" fmla="*/ 330398 h 330398"/>
              <a:gd name="connsiteX39" fmla="*/ 342900 w 342900"/>
              <a:gd name="connsiteY39" fmla="*/ 301823 h 33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42900" h="330398">
                <a:moveTo>
                  <a:pt x="171450" y="0"/>
                </a:moveTo>
                <a:lnTo>
                  <a:pt x="165199" y="3125"/>
                </a:lnTo>
                <a:lnTo>
                  <a:pt x="22324" y="73223"/>
                </a:lnTo>
                <a:lnTo>
                  <a:pt x="14288" y="77242"/>
                </a:lnTo>
                <a:lnTo>
                  <a:pt x="14288" y="101798"/>
                </a:lnTo>
                <a:lnTo>
                  <a:pt x="328613" y="101798"/>
                </a:lnTo>
                <a:lnTo>
                  <a:pt x="328613" y="77242"/>
                </a:lnTo>
                <a:lnTo>
                  <a:pt x="320576" y="73223"/>
                </a:lnTo>
                <a:lnTo>
                  <a:pt x="177701" y="3125"/>
                </a:lnTo>
                <a:close/>
                <a:moveTo>
                  <a:pt x="171450" y="32147"/>
                </a:moveTo>
                <a:lnTo>
                  <a:pt x="255389" y="73223"/>
                </a:lnTo>
                <a:lnTo>
                  <a:pt x="87511" y="73223"/>
                </a:lnTo>
                <a:close/>
                <a:moveTo>
                  <a:pt x="42863" y="116086"/>
                </a:moveTo>
                <a:lnTo>
                  <a:pt x="42863" y="258961"/>
                </a:lnTo>
                <a:lnTo>
                  <a:pt x="28575" y="258961"/>
                </a:lnTo>
                <a:lnTo>
                  <a:pt x="28575" y="287536"/>
                </a:lnTo>
                <a:lnTo>
                  <a:pt x="314325" y="287536"/>
                </a:lnTo>
                <a:lnTo>
                  <a:pt x="314325" y="258961"/>
                </a:lnTo>
                <a:lnTo>
                  <a:pt x="300038" y="258961"/>
                </a:lnTo>
                <a:lnTo>
                  <a:pt x="300038" y="116086"/>
                </a:lnTo>
                <a:lnTo>
                  <a:pt x="271463" y="116086"/>
                </a:lnTo>
                <a:lnTo>
                  <a:pt x="271463" y="258961"/>
                </a:lnTo>
                <a:lnTo>
                  <a:pt x="242888" y="258961"/>
                </a:lnTo>
                <a:lnTo>
                  <a:pt x="242888" y="116086"/>
                </a:lnTo>
                <a:lnTo>
                  <a:pt x="214313" y="116086"/>
                </a:lnTo>
                <a:lnTo>
                  <a:pt x="214313" y="258961"/>
                </a:lnTo>
                <a:lnTo>
                  <a:pt x="185738" y="258961"/>
                </a:lnTo>
                <a:lnTo>
                  <a:pt x="185738" y="116086"/>
                </a:lnTo>
                <a:lnTo>
                  <a:pt x="157163" y="116086"/>
                </a:lnTo>
                <a:lnTo>
                  <a:pt x="157163" y="258961"/>
                </a:lnTo>
                <a:lnTo>
                  <a:pt x="128588" y="258961"/>
                </a:lnTo>
                <a:lnTo>
                  <a:pt x="128588" y="116086"/>
                </a:lnTo>
                <a:lnTo>
                  <a:pt x="100013" y="116086"/>
                </a:lnTo>
                <a:lnTo>
                  <a:pt x="100013" y="258961"/>
                </a:lnTo>
                <a:lnTo>
                  <a:pt x="71438" y="258961"/>
                </a:lnTo>
                <a:lnTo>
                  <a:pt x="71438" y="116086"/>
                </a:lnTo>
                <a:close/>
                <a:moveTo>
                  <a:pt x="0" y="301823"/>
                </a:moveTo>
                <a:lnTo>
                  <a:pt x="0" y="330398"/>
                </a:lnTo>
                <a:lnTo>
                  <a:pt x="342900" y="330398"/>
                </a:lnTo>
                <a:lnTo>
                  <a:pt x="342900" y="301823"/>
                </a:lnTo>
                <a:close/>
              </a:path>
            </a:pathLst>
          </a:custGeom>
          <a:solidFill>
            <a:srgbClr val="F7F7F7"/>
          </a:solidFill>
          <a:ln w="14288" cap="flat">
            <a:noFill/>
            <a:prstDash val="solid"/>
            <a:miter/>
          </a:ln>
        </p:spPr>
        <p:txBody>
          <a:bodyPr rtlCol="0" anchor="ctr"/>
          <a:lstStyle/>
          <a:p>
            <a:endParaRPr lang="en-US"/>
          </a:p>
        </p:txBody>
      </p:sp>
      <p:sp>
        <p:nvSpPr>
          <p:cNvPr id="3" name="TextBox 2">
            <a:extLst>
              <a:ext uri="{FF2B5EF4-FFF2-40B4-BE49-F238E27FC236}">
                <a16:creationId xmlns:a16="http://schemas.microsoft.com/office/drawing/2014/main" id="{FBA072F1-3067-B64E-1710-387EF3C3C1C3}"/>
              </a:ext>
            </a:extLst>
          </p:cNvPr>
          <p:cNvSpPr txBox="1"/>
          <p:nvPr/>
        </p:nvSpPr>
        <p:spPr>
          <a:xfrm>
            <a:off x="8485653" y="4387605"/>
            <a:ext cx="3112298" cy="307777"/>
          </a:xfrm>
          <a:prstGeom prst="rect">
            <a:avLst/>
          </a:prstGeom>
          <a:noFill/>
        </p:spPr>
        <p:txBody>
          <a:bodyPr wrap="square" rtlCol="0">
            <a:spAutoFit/>
          </a:bodyPr>
          <a:lstStyle/>
          <a:p>
            <a:r>
              <a:rPr lang="en-US" sz="1400" dirty="0">
                <a:latin typeface="Arial" panose="020B0604020202020204" pitchFamily="34" charset="0"/>
              </a:rPr>
              <a:t>VitalRecordsSupport@health.mo.gov</a:t>
            </a:r>
            <a:endParaRPr lang="en-MY" sz="1400" dirty="0">
              <a:latin typeface="Arial" panose="020B0604020202020204" pitchFamily="34" charset="0"/>
            </a:endParaRPr>
          </a:p>
        </p:txBody>
      </p:sp>
    </p:spTree>
    <p:extLst>
      <p:ext uri="{BB962C8B-B14F-4D97-AF65-F5344CB8AC3E}">
        <p14:creationId xmlns:p14="http://schemas.microsoft.com/office/powerpoint/2010/main" val="4150025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nvSpPr>
        <p:spPr>
          <a:xfrm>
            <a:off x="1038224" y="0"/>
            <a:ext cx="10315575" cy="886732"/>
          </a:xfrm>
          <a:prstGeom prst="rect">
            <a:avLst/>
          </a:prstGeom>
        </p:spPr>
        <p:txBody>
          <a:bodyPr anchor="ctr"/>
          <a:lstStyle>
            <a:lvl1pPr algn="ctr"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dirty="0">
                <a:solidFill>
                  <a:srgbClr val="FFFFFF"/>
                </a:solidFill>
                <a:latin typeface="Montserrat Black" panose="00000A00000000000000" pitchFamily="50" charset="0"/>
              </a:rPr>
              <a:t>References</a:t>
            </a:r>
            <a:endParaRPr kumimoji="0" lang="en-US" b="0" i="0" u="none" strike="noStrike" kern="1200" cap="none" spc="0" normalizeH="0" baseline="0" noProof="0" dirty="0">
              <a:ln>
                <a:noFill/>
              </a:ln>
              <a:solidFill>
                <a:srgbClr val="FFFFFF"/>
              </a:solidFill>
              <a:effectLst/>
              <a:uLnTx/>
              <a:uFillTx/>
              <a:latin typeface="Montserrat Black" panose="00000A00000000000000" pitchFamily="50" charset="0"/>
              <a:ea typeface="+mj-ea"/>
              <a:cs typeface="+mj-cs"/>
            </a:endParaRPr>
          </a:p>
        </p:txBody>
      </p:sp>
      <p:sp>
        <p:nvSpPr>
          <p:cNvPr id="11" name="TextBox 3"/>
          <p:cNvSpPr txBox="1"/>
          <p:nvPr/>
        </p:nvSpPr>
        <p:spPr>
          <a:xfrm>
            <a:off x="938211" y="842592"/>
            <a:ext cx="10515599"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indent="-457200" fontAlgn="base">
              <a:spcAft>
                <a:spcPts val="1200"/>
              </a:spcAft>
              <a:defRPr/>
            </a:pPr>
            <a:r>
              <a:rPr lang="en-US" sz="1400" dirty="0">
                <a:effectLst/>
                <a:latin typeface="Times New Roman" panose="02020603050405020304" pitchFamily="18" charset="0"/>
                <a:ea typeface="Times New Roman" panose="02020603050405020304" pitchFamily="18" charset="0"/>
              </a:rPr>
              <a:t>Centers for Disease Control and Prevention, National Center for Health Statistics, (1997). U.S. Vital Statistics System Major Activities and Developments, 1950-95. (pp.43-55) https://www.cdc.gov/nchs/data/misc/usvss.pdf </a:t>
            </a:r>
          </a:p>
        </p:txBody>
      </p:sp>
      <p:sp>
        <p:nvSpPr>
          <p:cNvPr id="4" name="Rectangle 3">
            <a:extLst>
              <a:ext uri="{FF2B5EF4-FFF2-40B4-BE49-F238E27FC236}">
                <a16:creationId xmlns:a16="http://schemas.microsoft.com/office/drawing/2014/main" id="{2AD2C537-D605-4AF6-B56A-2CB2EC87E5D1}"/>
              </a:ext>
            </a:extLst>
          </p:cNvPr>
          <p:cNvSpPr/>
          <p:nvPr/>
        </p:nvSpPr>
        <p:spPr>
          <a:xfrm rot="16200000">
            <a:off x="5938837" y="604837"/>
            <a:ext cx="314325" cy="12192000"/>
          </a:xfrm>
          <a:prstGeom prst="rect">
            <a:avLst/>
          </a:prstGeom>
          <a:gradFill flip="none" rotWithShape="1">
            <a:gsLst>
              <a:gs pos="0">
                <a:schemeClr val="accent1"/>
              </a:gs>
              <a:gs pos="100000">
                <a:schemeClr val="accent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Tree>
    <p:extLst>
      <p:ext uri="{BB962C8B-B14F-4D97-AF65-F5344CB8AC3E}">
        <p14:creationId xmlns:p14="http://schemas.microsoft.com/office/powerpoint/2010/main" val="949981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596B02-C172-47F2-A739-065087072ECC}"/>
              </a:ext>
            </a:extLst>
          </p:cNvPr>
          <p:cNvSpPr>
            <a:spLocks noGrp="1"/>
          </p:cNvSpPr>
          <p:nvPr>
            <p:ph type="title"/>
          </p:nvPr>
        </p:nvSpPr>
        <p:spPr/>
        <p:txBody>
          <a:bodyPr/>
          <a:lstStyle/>
          <a:p>
            <a:r>
              <a:rPr lang="en-US" dirty="0"/>
              <a:t>What are Vital Records?</a:t>
            </a:r>
          </a:p>
        </p:txBody>
      </p:sp>
      <p:sp>
        <p:nvSpPr>
          <p:cNvPr id="4" name="Subtitle 3">
            <a:extLst>
              <a:ext uri="{FF2B5EF4-FFF2-40B4-BE49-F238E27FC236}">
                <a16:creationId xmlns:a16="http://schemas.microsoft.com/office/drawing/2014/main" id="{626D7147-88B0-4A41-8291-C21DD68F1118}"/>
              </a:ext>
            </a:extLst>
          </p:cNvPr>
          <p:cNvSpPr>
            <a:spLocks noGrp="1"/>
          </p:cNvSpPr>
          <p:nvPr>
            <p:ph type="subTitle" idx="1"/>
          </p:nvPr>
        </p:nvSpPr>
        <p:spPr>
          <a:xfrm>
            <a:off x="1524000" y="1120845"/>
            <a:ext cx="9144000" cy="722487"/>
          </a:xfrm>
        </p:spPr>
        <p:txBody>
          <a:bodyPr>
            <a:normAutofit lnSpcReduction="10000"/>
          </a:bodyPr>
          <a:lstStyle/>
          <a:p>
            <a:r>
              <a:rPr lang="en-US" sz="2400" dirty="0"/>
              <a:t>Vital Records are permanent government issued legal records that record critical life events.</a:t>
            </a:r>
          </a:p>
        </p:txBody>
      </p:sp>
      <p:sp>
        <p:nvSpPr>
          <p:cNvPr id="6" name="Arc 5">
            <a:extLst>
              <a:ext uri="{FF2B5EF4-FFF2-40B4-BE49-F238E27FC236}">
                <a16:creationId xmlns:a16="http://schemas.microsoft.com/office/drawing/2014/main" id="{1D8A06A4-07E8-4CB1-90F1-863DDCF84EFE}"/>
              </a:ext>
            </a:extLst>
          </p:cNvPr>
          <p:cNvSpPr/>
          <p:nvPr/>
        </p:nvSpPr>
        <p:spPr>
          <a:xfrm>
            <a:off x="4506245" y="3544872"/>
            <a:ext cx="3192230" cy="3192230"/>
          </a:xfrm>
          <a:prstGeom prst="arc">
            <a:avLst>
              <a:gd name="adj1" fmla="val 10868207"/>
              <a:gd name="adj2" fmla="val 0"/>
            </a:avLst>
          </a:prstGeom>
          <a:ln w="101600" cap="rnd">
            <a:gradFill flip="none" rotWithShape="1">
              <a:gsLst>
                <a:gs pos="0">
                  <a:schemeClr val="accent1"/>
                </a:gs>
                <a:gs pos="100000">
                  <a:schemeClr val="accent6"/>
                </a:gs>
              </a:gsLst>
              <a:lin ang="0" scaled="1"/>
              <a:tileRect/>
            </a:gra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Montserrat"/>
              <a:ea typeface="+mn-ea"/>
              <a:cs typeface="+mn-cs"/>
            </a:endParaRPr>
          </a:p>
        </p:txBody>
      </p:sp>
      <p:sp>
        <p:nvSpPr>
          <p:cNvPr id="8" name="Arc 7">
            <a:extLst>
              <a:ext uri="{FF2B5EF4-FFF2-40B4-BE49-F238E27FC236}">
                <a16:creationId xmlns:a16="http://schemas.microsoft.com/office/drawing/2014/main" id="{59A4AFE1-5612-4450-8B9C-A3EE54782C5A}"/>
              </a:ext>
            </a:extLst>
          </p:cNvPr>
          <p:cNvSpPr/>
          <p:nvPr/>
        </p:nvSpPr>
        <p:spPr>
          <a:xfrm>
            <a:off x="4506245" y="3544872"/>
            <a:ext cx="3192230" cy="3192230"/>
          </a:xfrm>
          <a:prstGeom prst="arc">
            <a:avLst>
              <a:gd name="adj1" fmla="val 10868207"/>
              <a:gd name="adj2" fmla="val 0"/>
            </a:avLst>
          </a:prstGeom>
          <a:ln w="101600" cap="rnd">
            <a:gradFill flip="none" rotWithShape="1">
              <a:gsLst>
                <a:gs pos="0">
                  <a:schemeClr val="accent1"/>
                </a:gs>
                <a:gs pos="100000">
                  <a:schemeClr val="accent6"/>
                </a:gs>
              </a:gsLst>
              <a:lin ang="0" scaled="1"/>
              <a:tileRect/>
            </a:gra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Montserrat"/>
              <a:ea typeface="+mn-ea"/>
              <a:cs typeface="+mn-cs"/>
            </a:endParaRPr>
          </a:p>
        </p:txBody>
      </p:sp>
      <p:sp>
        <p:nvSpPr>
          <p:cNvPr id="10" name="Arc 9">
            <a:extLst>
              <a:ext uri="{FF2B5EF4-FFF2-40B4-BE49-F238E27FC236}">
                <a16:creationId xmlns:a16="http://schemas.microsoft.com/office/drawing/2014/main" id="{F3C68F94-BB00-4313-9986-45E3E70F960F}"/>
              </a:ext>
            </a:extLst>
          </p:cNvPr>
          <p:cNvSpPr/>
          <p:nvPr/>
        </p:nvSpPr>
        <p:spPr>
          <a:xfrm>
            <a:off x="4506245" y="3544872"/>
            <a:ext cx="3192230" cy="3192230"/>
          </a:xfrm>
          <a:prstGeom prst="arc">
            <a:avLst>
              <a:gd name="adj1" fmla="val 19074089"/>
              <a:gd name="adj2" fmla="val 0"/>
            </a:avLst>
          </a:prstGeom>
          <a:ln w="101600" cap="rnd">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Montserrat"/>
              <a:ea typeface="+mn-ea"/>
              <a:cs typeface="+mn-cs"/>
            </a:endParaRPr>
          </a:p>
        </p:txBody>
      </p:sp>
      <p:sp>
        <p:nvSpPr>
          <p:cNvPr id="12" name="Arc 11">
            <a:extLst>
              <a:ext uri="{FF2B5EF4-FFF2-40B4-BE49-F238E27FC236}">
                <a16:creationId xmlns:a16="http://schemas.microsoft.com/office/drawing/2014/main" id="{0199F3AB-E671-4BD4-B81C-F24B1A7276E3}"/>
              </a:ext>
            </a:extLst>
          </p:cNvPr>
          <p:cNvSpPr/>
          <p:nvPr/>
        </p:nvSpPr>
        <p:spPr>
          <a:xfrm>
            <a:off x="4506245" y="3544872"/>
            <a:ext cx="3192230" cy="3192230"/>
          </a:xfrm>
          <a:prstGeom prst="arc">
            <a:avLst>
              <a:gd name="adj1" fmla="val 16284389"/>
              <a:gd name="adj2" fmla="val 18773943"/>
            </a:avLst>
          </a:prstGeom>
          <a:ln w="101600" cap="rnd">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Montserrat"/>
              <a:ea typeface="+mn-ea"/>
              <a:cs typeface="+mn-cs"/>
            </a:endParaRPr>
          </a:p>
        </p:txBody>
      </p:sp>
      <p:sp>
        <p:nvSpPr>
          <p:cNvPr id="14" name="Arc 13">
            <a:extLst>
              <a:ext uri="{FF2B5EF4-FFF2-40B4-BE49-F238E27FC236}">
                <a16:creationId xmlns:a16="http://schemas.microsoft.com/office/drawing/2014/main" id="{8AA49BB4-A3BE-43A9-8DA1-61C0A4E4EDDF}"/>
              </a:ext>
            </a:extLst>
          </p:cNvPr>
          <p:cNvSpPr/>
          <p:nvPr/>
        </p:nvSpPr>
        <p:spPr>
          <a:xfrm>
            <a:off x="4506245" y="3544872"/>
            <a:ext cx="3192230" cy="3192230"/>
          </a:xfrm>
          <a:prstGeom prst="arc">
            <a:avLst>
              <a:gd name="adj1" fmla="val 13507787"/>
              <a:gd name="adj2" fmla="val 16105216"/>
            </a:avLst>
          </a:prstGeom>
          <a:ln w="101600" cap="rnd">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Montserrat"/>
              <a:ea typeface="+mn-ea"/>
              <a:cs typeface="+mn-cs"/>
            </a:endParaRPr>
          </a:p>
        </p:txBody>
      </p:sp>
      <p:sp>
        <p:nvSpPr>
          <p:cNvPr id="16" name="Arc 15">
            <a:extLst>
              <a:ext uri="{FF2B5EF4-FFF2-40B4-BE49-F238E27FC236}">
                <a16:creationId xmlns:a16="http://schemas.microsoft.com/office/drawing/2014/main" id="{925C56BC-45BA-4B32-B6A6-E5DF420AF6DE}"/>
              </a:ext>
            </a:extLst>
          </p:cNvPr>
          <p:cNvSpPr/>
          <p:nvPr/>
        </p:nvSpPr>
        <p:spPr>
          <a:xfrm>
            <a:off x="4499885" y="3544872"/>
            <a:ext cx="3192230" cy="3192230"/>
          </a:xfrm>
          <a:prstGeom prst="arc">
            <a:avLst>
              <a:gd name="adj1" fmla="val 10868207"/>
              <a:gd name="adj2" fmla="val 13331935"/>
            </a:avLst>
          </a:prstGeom>
          <a:ln w="101600" cap="rnd">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Montserrat"/>
              <a:ea typeface="+mn-ea"/>
              <a:cs typeface="+mn-cs"/>
            </a:endParaRPr>
          </a:p>
        </p:txBody>
      </p:sp>
      <p:sp>
        <p:nvSpPr>
          <p:cNvPr id="18" name="Oval 17">
            <a:extLst>
              <a:ext uri="{FF2B5EF4-FFF2-40B4-BE49-F238E27FC236}">
                <a16:creationId xmlns:a16="http://schemas.microsoft.com/office/drawing/2014/main" id="{85317B63-DE42-4701-85D1-16120B0A1627}"/>
              </a:ext>
            </a:extLst>
          </p:cNvPr>
          <p:cNvSpPr/>
          <p:nvPr/>
        </p:nvSpPr>
        <p:spPr>
          <a:xfrm>
            <a:off x="7110907" y="3877104"/>
            <a:ext cx="256032" cy="25603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20" name="Oval 19">
            <a:extLst>
              <a:ext uri="{FF2B5EF4-FFF2-40B4-BE49-F238E27FC236}">
                <a16:creationId xmlns:a16="http://schemas.microsoft.com/office/drawing/2014/main" id="{E3464544-3BCD-4C29-A200-AC3A5756B72D}"/>
              </a:ext>
            </a:extLst>
          </p:cNvPr>
          <p:cNvSpPr/>
          <p:nvPr/>
        </p:nvSpPr>
        <p:spPr>
          <a:xfrm>
            <a:off x="3295098" y="4768025"/>
            <a:ext cx="745924" cy="74592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22" name="Oval 21">
            <a:extLst>
              <a:ext uri="{FF2B5EF4-FFF2-40B4-BE49-F238E27FC236}">
                <a16:creationId xmlns:a16="http://schemas.microsoft.com/office/drawing/2014/main" id="{A36E28CA-68AC-4058-8013-0C4822C6FBD5}"/>
              </a:ext>
            </a:extLst>
          </p:cNvPr>
          <p:cNvSpPr/>
          <p:nvPr/>
        </p:nvSpPr>
        <p:spPr>
          <a:xfrm>
            <a:off x="4371869" y="5012971"/>
            <a:ext cx="256032" cy="25603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24" name="Oval 23">
            <a:extLst>
              <a:ext uri="{FF2B5EF4-FFF2-40B4-BE49-F238E27FC236}">
                <a16:creationId xmlns:a16="http://schemas.microsoft.com/office/drawing/2014/main" id="{740CC183-B142-46E3-B2EA-5C1FD2FD8987}"/>
              </a:ext>
            </a:extLst>
          </p:cNvPr>
          <p:cNvSpPr/>
          <p:nvPr/>
        </p:nvSpPr>
        <p:spPr>
          <a:xfrm>
            <a:off x="7564099" y="5012971"/>
            <a:ext cx="256032" cy="25603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26" name="Oval 25">
            <a:extLst>
              <a:ext uri="{FF2B5EF4-FFF2-40B4-BE49-F238E27FC236}">
                <a16:creationId xmlns:a16="http://schemas.microsoft.com/office/drawing/2014/main" id="{DDAF0816-AC47-4085-A572-E0839024F9F5}"/>
              </a:ext>
            </a:extLst>
          </p:cNvPr>
          <p:cNvSpPr/>
          <p:nvPr/>
        </p:nvSpPr>
        <p:spPr>
          <a:xfrm>
            <a:off x="5967984" y="3416856"/>
            <a:ext cx="256032" cy="25603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28" name="Oval 27">
            <a:extLst>
              <a:ext uri="{FF2B5EF4-FFF2-40B4-BE49-F238E27FC236}">
                <a16:creationId xmlns:a16="http://schemas.microsoft.com/office/drawing/2014/main" id="{B22AEBED-0EA2-4A4F-BC71-42B49E13C9FB}"/>
              </a:ext>
            </a:extLst>
          </p:cNvPr>
          <p:cNvSpPr/>
          <p:nvPr/>
        </p:nvSpPr>
        <p:spPr>
          <a:xfrm>
            <a:off x="4820412" y="3877104"/>
            <a:ext cx="256032" cy="25603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30" name="Oval 29">
            <a:extLst>
              <a:ext uri="{FF2B5EF4-FFF2-40B4-BE49-F238E27FC236}">
                <a16:creationId xmlns:a16="http://schemas.microsoft.com/office/drawing/2014/main" id="{87BA421A-91A3-437C-A276-4BF3DB31673E}"/>
              </a:ext>
            </a:extLst>
          </p:cNvPr>
          <p:cNvSpPr/>
          <p:nvPr/>
        </p:nvSpPr>
        <p:spPr>
          <a:xfrm>
            <a:off x="4005267" y="3131180"/>
            <a:ext cx="745924" cy="74592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32" name="Oval 31">
            <a:extLst>
              <a:ext uri="{FF2B5EF4-FFF2-40B4-BE49-F238E27FC236}">
                <a16:creationId xmlns:a16="http://schemas.microsoft.com/office/drawing/2014/main" id="{BE35FA42-00F3-4BF8-801A-C5E71C284876}"/>
              </a:ext>
            </a:extLst>
          </p:cNvPr>
          <p:cNvSpPr/>
          <p:nvPr/>
        </p:nvSpPr>
        <p:spPr>
          <a:xfrm>
            <a:off x="5723038" y="2359410"/>
            <a:ext cx="745924" cy="74592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34" name="Oval 33">
            <a:extLst>
              <a:ext uri="{FF2B5EF4-FFF2-40B4-BE49-F238E27FC236}">
                <a16:creationId xmlns:a16="http://schemas.microsoft.com/office/drawing/2014/main" id="{A4A41890-73CD-4B41-99BA-17A30A47A9AE}"/>
              </a:ext>
            </a:extLst>
          </p:cNvPr>
          <p:cNvSpPr/>
          <p:nvPr/>
        </p:nvSpPr>
        <p:spPr>
          <a:xfrm>
            <a:off x="7490306" y="3131180"/>
            <a:ext cx="745924" cy="74592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36" name="Oval 35">
            <a:extLst>
              <a:ext uri="{FF2B5EF4-FFF2-40B4-BE49-F238E27FC236}">
                <a16:creationId xmlns:a16="http://schemas.microsoft.com/office/drawing/2014/main" id="{976806A5-EFF7-4258-AFF0-BD4D5EF02A8D}"/>
              </a:ext>
            </a:extLst>
          </p:cNvPr>
          <p:cNvSpPr/>
          <p:nvPr/>
        </p:nvSpPr>
        <p:spPr>
          <a:xfrm>
            <a:off x="8150978" y="4768025"/>
            <a:ext cx="745924" cy="74592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12169"/>
              </a:solidFill>
              <a:effectLst/>
              <a:uLnTx/>
              <a:uFillTx/>
              <a:latin typeface="Montserrat"/>
              <a:ea typeface="+mn-ea"/>
              <a:cs typeface="+mn-cs"/>
            </a:endParaRPr>
          </a:p>
        </p:txBody>
      </p:sp>
      <p:sp>
        <p:nvSpPr>
          <p:cNvPr id="40" name="Rectangle 39">
            <a:extLst>
              <a:ext uri="{FF2B5EF4-FFF2-40B4-BE49-F238E27FC236}">
                <a16:creationId xmlns:a16="http://schemas.microsoft.com/office/drawing/2014/main" id="{8AD84E44-F2D2-416A-AEF4-D94FF9B5AAFA}"/>
              </a:ext>
            </a:extLst>
          </p:cNvPr>
          <p:cNvSpPr/>
          <p:nvPr/>
        </p:nvSpPr>
        <p:spPr>
          <a:xfrm>
            <a:off x="1275546" y="3242532"/>
            <a:ext cx="2591194" cy="400110"/>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MY" sz="2000" b="1" i="0" u="none" strike="noStrike" kern="1200" cap="none" spc="0" normalizeH="0" baseline="0" noProof="0" dirty="0">
                <a:ln>
                  <a:noFill/>
                </a:ln>
                <a:solidFill>
                  <a:srgbClr val="FFFFFF"/>
                </a:solidFill>
                <a:effectLst/>
                <a:uLnTx/>
                <a:uFillTx/>
                <a:latin typeface="Montserrat"/>
                <a:ea typeface="+mn-ea"/>
                <a:cs typeface="+mn-cs"/>
              </a:rPr>
              <a:t>Birth</a:t>
            </a:r>
          </a:p>
        </p:txBody>
      </p:sp>
      <p:sp>
        <p:nvSpPr>
          <p:cNvPr id="48" name="Rectangle 47">
            <a:extLst>
              <a:ext uri="{FF2B5EF4-FFF2-40B4-BE49-F238E27FC236}">
                <a16:creationId xmlns:a16="http://schemas.microsoft.com/office/drawing/2014/main" id="{17C7FE53-ABC0-4929-9235-3B0E60926D8A}"/>
              </a:ext>
            </a:extLst>
          </p:cNvPr>
          <p:cNvSpPr/>
          <p:nvPr/>
        </p:nvSpPr>
        <p:spPr>
          <a:xfrm>
            <a:off x="525485" y="4879377"/>
            <a:ext cx="2591194" cy="400110"/>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MY" sz="2000" b="1" i="0" u="none" strike="noStrike" kern="1200" cap="none" spc="0" normalizeH="0" baseline="0" noProof="0" dirty="0">
                <a:ln>
                  <a:noFill/>
                </a:ln>
                <a:solidFill>
                  <a:srgbClr val="FFFFFF"/>
                </a:solidFill>
                <a:effectLst/>
                <a:uLnTx/>
                <a:uFillTx/>
                <a:latin typeface="Montserrat"/>
                <a:ea typeface="+mn-ea"/>
                <a:cs typeface="+mn-cs"/>
              </a:rPr>
              <a:t>Fetal Death</a:t>
            </a:r>
          </a:p>
        </p:txBody>
      </p:sp>
      <p:sp>
        <p:nvSpPr>
          <p:cNvPr id="50" name="Rectangle 49">
            <a:extLst>
              <a:ext uri="{FF2B5EF4-FFF2-40B4-BE49-F238E27FC236}">
                <a16:creationId xmlns:a16="http://schemas.microsoft.com/office/drawing/2014/main" id="{3DB04DC3-FD5E-43EF-9263-064F75662D8F}"/>
              </a:ext>
            </a:extLst>
          </p:cNvPr>
          <p:cNvSpPr/>
          <p:nvPr/>
        </p:nvSpPr>
        <p:spPr>
          <a:xfrm>
            <a:off x="4800403" y="1901316"/>
            <a:ext cx="2591194" cy="40011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MY" sz="2000" b="1" i="0" u="none" strike="noStrike" kern="1200" cap="none" spc="0" normalizeH="0" baseline="0" noProof="0" dirty="0">
                <a:ln>
                  <a:noFill/>
                </a:ln>
                <a:solidFill>
                  <a:srgbClr val="FFFFFF"/>
                </a:solidFill>
                <a:effectLst/>
                <a:uLnTx/>
                <a:uFillTx/>
                <a:latin typeface="Montserrat"/>
                <a:ea typeface="+mn-ea"/>
                <a:cs typeface="+mn-cs"/>
              </a:rPr>
              <a:t>Marriage</a:t>
            </a:r>
          </a:p>
        </p:txBody>
      </p:sp>
      <p:sp>
        <p:nvSpPr>
          <p:cNvPr id="51" name="Rectangle 50">
            <a:extLst>
              <a:ext uri="{FF2B5EF4-FFF2-40B4-BE49-F238E27FC236}">
                <a16:creationId xmlns:a16="http://schemas.microsoft.com/office/drawing/2014/main" id="{499D7EC3-9875-485D-8F65-D3C14B4C1D21}"/>
              </a:ext>
            </a:extLst>
          </p:cNvPr>
          <p:cNvSpPr/>
          <p:nvPr/>
        </p:nvSpPr>
        <p:spPr>
          <a:xfrm>
            <a:off x="8321066" y="3242532"/>
            <a:ext cx="2591194"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MY" sz="2000" b="1" i="0" u="none" strike="noStrike" kern="1200" cap="none" spc="0" normalizeH="0" baseline="0" noProof="0" dirty="0">
                <a:ln>
                  <a:noFill/>
                </a:ln>
                <a:solidFill>
                  <a:srgbClr val="FFFFFF"/>
                </a:solidFill>
                <a:effectLst/>
                <a:uLnTx/>
                <a:uFillTx/>
                <a:latin typeface="Montserrat"/>
                <a:ea typeface="+mn-ea"/>
                <a:cs typeface="+mn-cs"/>
              </a:rPr>
              <a:t>Divorce</a:t>
            </a:r>
          </a:p>
        </p:txBody>
      </p:sp>
      <p:sp>
        <p:nvSpPr>
          <p:cNvPr id="52" name="Rectangle 51">
            <a:extLst>
              <a:ext uri="{FF2B5EF4-FFF2-40B4-BE49-F238E27FC236}">
                <a16:creationId xmlns:a16="http://schemas.microsoft.com/office/drawing/2014/main" id="{913F1DAE-A53A-4C5A-BEF7-B7106128531B}"/>
              </a:ext>
            </a:extLst>
          </p:cNvPr>
          <p:cNvSpPr/>
          <p:nvPr/>
        </p:nvSpPr>
        <p:spPr>
          <a:xfrm>
            <a:off x="9075321" y="4881207"/>
            <a:ext cx="2591194"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MY" sz="2000" b="1" i="0" u="none" strike="noStrike" kern="1200" cap="none" spc="0" normalizeH="0" baseline="0" noProof="0" dirty="0">
                <a:ln>
                  <a:noFill/>
                </a:ln>
                <a:solidFill>
                  <a:srgbClr val="FFFFFF"/>
                </a:solidFill>
                <a:effectLst/>
                <a:uLnTx/>
                <a:uFillTx/>
                <a:latin typeface="Montserrat"/>
                <a:ea typeface="+mn-ea"/>
                <a:cs typeface="+mn-cs"/>
              </a:rPr>
              <a:t>Death</a:t>
            </a:r>
          </a:p>
        </p:txBody>
      </p:sp>
      <p:sp>
        <p:nvSpPr>
          <p:cNvPr id="11" name="Graphic 55">
            <a:extLst>
              <a:ext uri="{FF2B5EF4-FFF2-40B4-BE49-F238E27FC236}">
                <a16:creationId xmlns:a16="http://schemas.microsoft.com/office/drawing/2014/main" id="{E3FF1309-5F81-3A74-63B9-DF9FE52FE3CB}"/>
              </a:ext>
            </a:extLst>
          </p:cNvPr>
          <p:cNvSpPr/>
          <p:nvPr/>
        </p:nvSpPr>
        <p:spPr>
          <a:xfrm>
            <a:off x="8338202" y="4955249"/>
            <a:ext cx="371475" cy="371475"/>
          </a:xfrm>
          <a:custGeom>
            <a:avLst/>
            <a:gdLst>
              <a:gd name="connsiteX0" fmla="*/ 50006 w 371475"/>
              <a:gd name="connsiteY0" fmla="*/ 0 h 371475"/>
              <a:gd name="connsiteX1" fmla="*/ 28575 w 371475"/>
              <a:gd name="connsiteY1" fmla="*/ 21431 h 371475"/>
              <a:gd name="connsiteX2" fmla="*/ 30807 w 371475"/>
              <a:gd name="connsiteY2" fmla="*/ 30807 h 371475"/>
              <a:gd name="connsiteX3" fmla="*/ 21431 w 371475"/>
              <a:gd name="connsiteY3" fmla="*/ 28575 h 371475"/>
              <a:gd name="connsiteX4" fmla="*/ 0 w 371475"/>
              <a:gd name="connsiteY4" fmla="*/ 50006 h 371475"/>
              <a:gd name="connsiteX5" fmla="*/ 21431 w 371475"/>
              <a:gd name="connsiteY5" fmla="*/ 71438 h 371475"/>
              <a:gd name="connsiteX6" fmla="*/ 40184 w 371475"/>
              <a:gd name="connsiteY6" fmla="*/ 60275 h 371475"/>
              <a:gd name="connsiteX7" fmla="*/ 79028 w 371475"/>
              <a:gd name="connsiteY7" fmla="*/ 99566 h 371475"/>
              <a:gd name="connsiteX8" fmla="*/ 58936 w 371475"/>
              <a:gd name="connsiteY8" fmla="*/ 150019 h 371475"/>
              <a:gd name="connsiteX9" fmla="*/ 71438 w 371475"/>
              <a:gd name="connsiteY9" fmla="*/ 228600 h 371475"/>
              <a:gd name="connsiteX10" fmla="*/ 71438 w 371475"/>
              <a:gd name="connsiteY10" fmla="*/ 242888 h 371475"/>
              <a:gd name="connsiteX11" fmla="*/ 81260 w 371475"/>
              <a:gd name="connsiteY11" fmla="*/ 269677 h 371475"/>
              <a:gd name="connsiteX12" fmla="*/ 40184 w 371475"/>
              <a:gd name="connsiteY12" fmla="*/ 310753 h 371475"/>
              <a:gd name="connsiteX13" fmla="*/ 21431 w 371475"/>
              <a:gd name="connsiteY13" fmla="*/ 300038 h 371475"/>
              <a:gd name="connsiteX14" fmla="*/ 0 w 371475"/>
              <a:gd name="connsiteY14" fmla="*/ 321469 h 371475"/>
              <a:gd name="connsiteX15" fmla="*/ 21431 w 371475"/>
              <a:gd name="connsiteY15" fmla="*/ 342900 h 371475"/>
              <a:gd name="connsiteX16" fmla="*/ 30807 w 371475"/>
              <a:gd name="connsiteY16" fmla="*/ 340668 h 371475"/>
              <a:gd name="connsiteX17" fmla="*/ 28575 w 371475"/>
              <a:gd name="connsiteY17" fmla="*/ 350044 h 371475"/>
              <a:gd name="connsiteX18" fmla="*/ 50006 w 371475"/>
              <a:gd name="connsiteY18" fmla="*/ 371475 h 371475"/>
              <a:gd name="connsiteX19" fmla="*/ 71438 w 371475"/>
              <a:gd name="connsiteY19" fmla="*/ 350044 h 371475"/>
              <a:gd name="connsiteX20" fmla="*/ 60722 w 371475"/>
              <a:gd name="connsiteY20" fmla="*/ 331291 h 371475"/>
              <a:gd name="connsiteX21" fmla="*/ 107156 w 371475"/>
              <a:gd name="connsiteY21" fmla="*/ 284857 h 371475"/>
              <a:gd name="connsiteX22" fmla="*/ 114300 w 371475"/>
              <a:gd name="connsiteY22" fmla="*/ 285750 h 371475"/>
              <a:gd name="connsiteX23" fmla="*/ 157163 w 371475"/>
              <a:gd name="connsiteY23" fmla="*/ 328613 h 371475"/>
              <a:gd name="connsiteX24" fmla="*/ 214313 w 371475"/>
              <a:gd name="connsiteY24" fmla="*/ 328613 h 371475"/>
              <a:gd name="connsiteX25" fmla="*/ 257175 w 371475"/>
              <a:gd name="connsiteY25" fmla="*/ 285750 h 371475"/>
              <a:gd name="connsiteX26" fmla="*/ 264319 w 371475"/>
              <a:gd name="connsiteY26" fmla="*/ 284857 h 371475"/>
              <a:gd name="connsiteX27" fmla="*/ 310753 w 371475"/>
              <a:gd name="connsiteY27" fmla="*/ 331291 h 371475"/>
              <a:gd name="connsiteX28" fmla="*/ 300038 w 371475"/>
              <a:gd name="connsiteY28" fmla="*/ 350044 h 371475"/>
              <a:gd name="connsiteX29" fmla="*/ 321469 w 371475"/>
              <a:gd name="connsiteY29" fmla="*/ 371475 h 371475"/>
              <a:gd name="connsiteX30" fmla="*/ 342900 w 371475"/>
              <a:gd name="connsiteY30" fmla="*/ 350044 h 371475"/>
              <a:gd name="connsiteX31" fmla="*/ 340668 w 371475"/>
              <a:gd name="connsiteY31" fmla="*/ 340668 h 371475"/>
              <a:gd name="connsiteX32" fmla="*/ 350044 w 371475"/>
              <a:gd name="connsiteY32" fmla="*/ 342900 h 371475"/>
              <a:gd name="connsiteX33" fmla="*/ 371475 w 371475"/>
              <a:gd name="connsiteY33" fmla="*/ 321469 h 371475"/>
              <a:gd name="connsiteX34" fmla="*/ 350044 w 371475"/>
              <a:gd name="connsiteY34" fmla="*/ 300038 h 371475"/>
              <a:gd name="connsiteX35" fmla="*/ 331291 w 371475"/>
              <a:gd name="connsiteY35" fmla="*/ 310753 h 371475"/>
              <a:gd name="connsiteX36" fmla="*/ 290215 w 371475"/>
              <a:gd name="connsiteY36" fmla="*/ 269677 h 371475"/>
              <a:gd name="connsiteX37" fmla="*/ 300038 w 371475"/>
              <a:gd name="connsiteY37" fmla="*/ 242888 h 371475"/>
              <a:gd name="connsiteX38" fmla="*/ 300038 w 371475"/>
              <a:gd name="connsiteY38" fmla="*/ 229046 h 371475"/>
              <a:gd name="connsiteX39" fmla="*/ 314325 w 371475"/>
              <a:gd name="connsiteY39" fmla="*/ 171450 h 371475"/>
              <a:gd name="connsiteX40" fmla="*/ 292001 w 371475"/>
              <a:gd name="connsiteY40" fmla="*/ 99566 h 371475"/>
              <a:gd name="connsiteX41" fmla="*/ 331291 w 371475"/>
              <a:gd name="connsiteY41" fmla="*/ 60275 h 371475"/>
              <a:gd name="connsiteX42" fmla="*/ 350044 w 371475"/>
              <a:gd name="connsiteY42" fmla="*/ 71438 h 371475"/>
              <a:gd name="connsiteX43" fmla="*/ 371475 w 371475"/>
              <a:gd name="connsiteY43" fmla="*/ 50006 h 371475"/>
              <a:gd name="connsiteX44" fmla="*/ 350044 w 371475"/>
              <a:gd name="connsiteY44" fmla="*/ 28575 h 371475"/>
              <a:gd name="connsiteX45" fmla="*/ 340668 w 371475"/>
              <a:gd name="connsiteY45" fmla="*/ 30807 h 371475"/>
              <a:gd name="connsiteX46" fmla="*/ 342900 w 371475"/>
              <a:gd name="connsiteY46" fmla="*/ 21431 h 371475"/>
              <a:gd name="connsiteX47" fmla="*/ 321469 w 371475"/>
              <a:gd name="connsiteY47" fmla="*/ 0 h 371475"/>
              <a:gd name="connsiteX48" fmla="*/ 300038 w 371475"/>
              <a:gd name="connsiteY48" fmla="*/ 21431 h 371475"/>
              <a:gd name="connsiteX49" fmla="*/ 311199 w 371475"/>
              <a:gd name="connsiteY49" fmla="*/ 40184 h 371475"/>
              <a:gd name="connsiteX50" fmla="*/ 273248 w 371475"/>
              <a:gd name="connsiteY50" fmla="*/ 77688 h 371475"/>
              <a:gd name="connsiteX51" fmla="*/ 184845 w 371475"/>
              <a:gd name="connsiteY51" fmla="*/ 42863 h 371475"/>
              <a:gd name="connsiteX52" fmla="*/ 170557 w 371475"/>
              <a:gd name="connsiteY52" fmla="*/ 43755 h 371475"/>
              <a:gd name="connsiteX53" fmla="*/ 97780 w 371475"/>
              <a:gd name="connsiteY53" fmla="*/ 77242 h 371475"/>
              <a:gd name="connsiteX54" fmla="*/ 60275 w 371475"/>
              <a:gd name="connsiteY54" fmla="*/ 40184 h 371475"/>
              <a:gd name="connsiteX55" fmla="*/ 71438 w 371475"/>
              <a:gd name="connsiteY55" fmla="*/ 21431 h 371475"/>
              <a:gd name="connsiteX56" fmla="*/ 50006 w 371475"/>
              <a:gd name="connsiteY56" fmla="*/ 0 h 371475"/>
              <a:gd name="connsiteX57" fmla="*/ 185292 w 371475"/>
              <a:gd name="connsiteY57" fmla="*/ 71438 h 371475"/>
              <a:gd name="connsiteX58" fmla="*/ 285750 w 371475"/>
              <a:gd name="connsiteY58" fmla="*/ 171450 h 371475"/>
              <a:gd name="connsiteX59" fmla="*/ 273248 w 371475"/>
              <a:gd name="connsiteY59" fmla="*/ 219670 h 371475"/>
              <a:gd name="connsiteX60" fmla="*/ 271463 w 371475"/>
              <a:gd name="connsiteY60" fmla="*/ 223242 h 371475"/>
              <a:gd name="connsiteX61" fmla="*/ 271463 w 371475"/>
              <a:gd name="connsiteY61" fmla="*/ 242888 h 371475"/>
              <a:gd name="connsiteX62" fmla="*/ 257175 w 371475"/>
              <a:gd name="connsiteY62" fmla="*/ 257175 h 371475"/>
              <a:gd name="connsiteX63" fmla="*/ 228600 w 371475"/>
              <a:gd name="connsiteY63" fmla="*/ 257175 h 371475"/>
              <a:gd name="connsiteX64" fmla="*/ 228600 w 371475"/>
              <a:gd name="connsiteY64" fmla="*/ 285750 h 371475"/>
              <a:gd name="connsiteX65" fmla="*/ 214313 w 371475"/>
              <a:gd name="connsiteY65" fmla="*/ 300038 h 371475"/>
              <a:gd name="connsiteX66" fmla="*/ 157163 w 371475"/>
              <a:gd name="connsiteY66" fmla="*/ 300038 h 371475"/>
              <a:gd name="connsiteX67" fmla="*/ 142875 w 371475"/>
              <a:gd name="connsiteY67" fmla="*/ 285750 h 371475"/>
              <a:gd name="connsiteX68" fmla="*/ 142875 w 371475"/>
              <a:gd name="connsiteY68" fmla="*/ 257175 h 371475"/>
              <a:gd name="connsiteX69" fmla="*/ 114300 w 371475"/>
              <a:gd name="connsiteY69" fmla="*/ 257175 h 371475"/>
              <a:gd name="connsiteX70" fmla="*/ 100013 w 371475"/>
              <a:gd name="connsiteY70" fmla="*/ 242888 h 371475"/>
              <a:gd name="connsiteX71" fmla="*/ 100013 w 371475"/>
              <a:gd name="connsiteY71" fmla="*/ 223242 h 371475"/>
              <a:gd name="connsiteX72" fmla="*/ 98227 w 371475"/>
              <a:gd name="connsiteY72" fmla="*/ 219670 h 371475"/>
              <a:gd name="connsiteX73" fmla="*/ 87064 w 371475"/>
              <a:gd name="connsiteY73" fmla="*/ 154484 h 371475"/>
              <a:gd name="connsiteX74" fmla="*/ 174129 w 371475"/>
              <a:gd name="connsiteY74" fmla="*/ 72330 h 371475"/>
              <a:gd name="connsiteX75" fmla="*/ 185292 w 371475"/>
              <a:gd name="connsiteY75" fmla="*/ 71438 h 371475"/>
              <a:gd name="connsiteX76" fmla="*/ 142875 w 371475"/>
              <a:gd name="connsiteY76" fmla="*/ 171450 h 371475"/>
              <a:gd name="connsiteX77" fmla="*/ 114300 w 371475"/>
              <a:gd name="connsiteY77" fmla="*/ 200025 h 371475"/>
              <a:gd name="connsiteX78" fmla="*/ 142875 w 371475"/>
              <a:gd name="connsiteY78" fmla="*/ 228600 h 371475"/>
              <a:gd name="connsiteX79" fmla="*/ 171450 w 371475"/>
              <a:gd name="connsiteY79" fmla="*/ 200025 h 371475"/>
              <a:gd name="connsiteX80" fmla="*/ 142875 w 371475"/>
              <a:gd name="connsiteY80" fmla="*/ 171450 h 371475"/>
              <a:gd name="connsiteX81" fmla="*/ 228600 w 371475"/>
              <a:gd name="connsiteY81" fmla="*/ 171450 h 371475"/>
              <a:gd name="connsiteX82" fmla="*/ 200025 w 371475"/>
              <a:gd name="connsiteY82" fmla="*/ 200025 h 371475"/>
              <a:gd name="connsiteX83" fmla="*/ 228600 w 371475"/>
              <a:gd name="connsiteY83" fmla="*/ 228600 h 371475"/>
              <a:gd name="connsiteX84" fmla="*/ 257175 w 371475"/>
              <a:gd name="connsiteY84" fmla="*/ 200025 h 371475"/>
              <a:gd name="connsiteX85" fmla="*/ 228600 w 371475"/>
              <a:gd name="connsiteY85" fmla="*/ 171450 h 371475"/>
              <a:gd name="connsiteX86" fmla="*/ 171450 w 371475"/>
              <a:gd name="connsiteY86" fmla="*/ 242888 h 371475"/>
              <a:gd name="connsiteX87" fmla="*/ 171450 w 371475"/>
              <a:gd name="connsiteY87" fmla="*/ 271463 h 371475"/>
              <a:gd name="connsiteX88" fmla="*/ 200025 w 371475"/>
              <a:gd name="connsiteY88" fmla="*/ 271463 h 371475"/>
              <a:gd name="connsiteX89" fmla="*/ 200025 w 371475"/>
              <a:gd name="connsiteY89" fmla="*/ 242888 h 371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371475" h="371475">
                <a:moveTo>
                  <a:pt x="50006" y="0"/>
                </a:moveTo>
                <a:cubicBezTo>
                  <a:pt x="38174" y="0"/>
                  <a:pt x="28575" y="9599"/>
                  <a:pt x="28575" y="21431"/>
                </a:cubicBezTo>
                <a:cubicBezTo>
                  <a:pt x="28575" y="24780"/>
                  <a:pt x="29468" y="28017"/>
                  <a:pt x="30807" y="30807"/>
                </a:cubicBezTo>
                <a:cubicBezTo>
                  <a:pt x="28017" y="29468"/>
                  <a:pt x="24780" y="28575"/>
                  <a:pt x="21431" y="28575"/>
                </a:cubicBezTo>
                <a:cubicBezTo>
                  <a:pt x="9599" y="28575"/>
                  <a:pt x="0" y="38174"/>
                  <a:pt x="0" y="50006"/>
                </a:cubicBezTo>
                <a:cubicBezTo>
                  <a:pt x="0" y="61838"/>
                  <a:pt x="9599" y="71438"/>
                  <a:pt x="21431" y="71438"/>
                </a:cubicBezTo>
                <a:cubicBezTo>
                  <a:pt x="29580" y="71438"/>
                  <a:pt x="36556" y="66973"/>
                  <a:pt x="40184" y="60275"/>
                </a:cubicBezTo>
                <a:lnTo>
                  <a:pt x="79028" y="99566"/>
                </a:lnTo>
                <a:cubicBezTo>
                  <a:pt x="68982" y="114411"/>
                  <a:pt x="61950" y="131656"/>
                  <a:pt x="58936" y="150019"/>
                </a:cubicBezTo>
                <a:cubicBezTo>
                  <a:pt x="54248" y="178482"/>
                  <a:pt x="59773" y="205327"/>
                  <a:pt x="71438" y="228600"/>
                </a:cubicBezTo>
                <a:lnTo>
                  <a:pt x="71438" y="242888"/>
                </a:lnTo>
                <a:cubicBezTo>
                  <a:pt x="71438" y="253044"/>
                  <a:pt x="75233" y="262310"/>
                  <a:pt x="81260" y="269677"/>
                </a:cubicBezTo>
                <a:lnTo>
                  <a:pt x="40184" y="310753"/>
                </a:lnTo>
                <a:cubicBezTo>
                  <a:pt x="36500" y="304279"/>
                  <a:pt x="29412" y="300038"/>
                  <a:pt x="21431" y="300038"/>
                </a:cubicBezTo>
                <a:cubicBezTo>
                  <a:pt x="9599" y="300038"/>
                  <a:pt x="0" y="309637"/>
                  <a:pt x="0" y="321469"/>
                </a:cubicBezTo>
                <a:cubicBezTo>
                  <a:pt x="0" y="333300"/>
                  <a:pt x="9599" y="342900"/>
                  <a:pt x="21431" y="342900"/>
                </a:cubicBezTo>
                <a:cubicBezTo>
                  <a:pt x="24780" y="342900"/>
                  <a:pt x="28017" y="342007"/>
                  <a:pt x="30807" y="340668"/>
                </a:cubicBezTo>
                <a:cubicBezTo>
                  <a:pt x="29412" y="343459"/>
                  <a:pt x="28575" y="346695"/>
                  <a:pt x="28575" y="350044"/>
                </a:cubicBezTo>
                <a:cubicBezTo>
                  <a:pt x="28575" y="361875"/>
                  <a:pt x="38174" y="371475"/>
                  <a:pt x="50006" y="371475"/>
                </a:cubicBezTo>
                <a:cubicBezTo>
                  <a:pt x="61838" y="371475"/>
                  <a:pt x="71438" y="361875"/>
                  <a:pt x="71438" y="350044"/>
                </a:cubicBezTo>
                <a:cubicBezTo>
                  <a:pt x="71438" y="342063"/>
                  <a:pt x="67196" y="334975"/>
                  <a:pt x="60722" y="331291"/>
                </a:cubicBezTo>
                <a:lnTo>
                  <a:pt x="107156" y="284857"/>
                </a:lnTo>
                <a:cubicBezTo>
                  <a:pt x="109501" y="285247"/>
                  <a:pt x="111844" y="285750"/>
                  <a:pt x="114300" y="285750"/>
                </a:cubicBezTo>
                <a:cubicBezTo>
                  <a:pt x="114300" y="309246"/>
                  <a:pt x="133667" y="328613"/>
                  <a:pt x="157163" y="328613"/>
                </a:cubicBezTo>
                <a:lnTo>
                  <a:pt x="214313" y="328613"/>
                </a:lnTo>
                <a:cubicBezTo>
                  <a:pt x="237808" y="328613"/>
                  <a:pt x="257175" y="309246"/>
                  <a:pt x="257175" y="285750"/>
                </a:cubicBezTo>
                <a:cubicBezTo>
                  <a:pt x="259631" y="285750"/>
                  <a:pt x="261974" y="285247"/>
                  <a:pt x="264319" y="284857"/>
                </a:cubicBezTo>
                <a:lnTo>
                  <a:pt x="310753" y="331291"/>
                </a:lnTo>
                <a:cubicBezTo>
                  <a:pt x="304279" y="334975"/>
                  <a:pt x="300038" y="342063"/>
                  <a:pt x="300038" y="350044"/>
                </a:cubicBezTo>
                <a:cubicBezTo>
                  <a:pt x="300038" y="361875"/>
                  <a:pt x="309637" y="371475"/>
                  <a:pt x="321469" y="371475"/>
                </a:cubicBezTo>
                <a:cubicBezTo>
                  <a:pt x="333300" y="371475"/>
                  <a:pt x="342900" y="361875"/>
                  <a:pt x="342900" y="350044"/>
                </a:cubicBezTo>
                <a:cubicBezTo>
                  <a:pt x="342900" y="346695"/>
                  <a:pt x="342007" y="343459"/>
                  <a:pt x="340668" y="340668"/>
                </a:cubicBezTo>
                <a:cubicBezTo>
                  <a:pt x="343459" y="342007"/>
                  <a:pt x="346695" y="342900"/>
                  <a:pt x="350044" y="342900"/>
                </a:cubicBezTo>
                <a:cubicBezTo>
                  <a:pt x="361875" y="342900"/>
                  <a:pt x="371475" y="333300"/>
                  <a:pt x="371475" y="321469"/>
                </a:cubicBezTo>
                <a:cubicBezTo>
                  <a:pt x="371475" y="309637"/>
                  <a:pt x="361875" y="300038"/>
                  <a:pt x="350044" y="300038"/>
                </a:cubicBezTo>
                <a:cubicBezTo>
                  <a:pt x="342063" y="300038"/>
                  <a:pt x="334975" y="304279"/>
                  <a:pt x="331291" y="310753"/>
                </a:cubicBezTo>
                <a:lnTo>
                  <a:pt x="290215" y="269677"/>
                </a:lnTo>
                <a:cubicBezTo>
                  <a:pt x="296243" y="262310"/>
                  <a:pt x="300038" y="253044"/>
                  <a:pt x="300038" y="242888"/>
                </a:cubicBezTo>
                <a:lnTo>
                  <a:pt x="300038" y="229046"/>
                </a:lnTo>
                <a:cubicBezTo>
                  <a:pt x="308856" y="211634"/>
                  <a:pt x="314325" y="192267"/>
                  <a:pt x="314325" y="171450"/>
                </a:cubicBezTo>
                <a:cubicBezTo>
                  <a:pt x="314325" y="144828"/>
                  <a:pt x="306010" y="120104"/>
                  <a:pt x="292001" y="99566"/>
                </a:cubicBezTo>
                <a:lnTo>
                  <a:pt x="331291" y="60275"/>
                </a:lnTo>
                <a:cubicBezTo>
                  <a:pt x="334919" y="66973"/>
                  <a:pt x="341896" y="71438"/>
                  <a:pt x="350044" y="71438"/>
                </a:cubicBezTo>
                <a:cubicBezTo>
                  <a:pt x="361875" y="71438"/>
                  <a:pt x="371475" y="61838"/>
                  <a:pt x="371475" y="50006"/>
                </a:cubicBezTo>
                <a:cubicBezTo>
                  <a:pt x="371475" y="38174"/>
                  <a:pt x="361875" y="28575"/>
                  <a:pt x="350044" y="28575"/>
                </a:cubicBezTo>
                <a:cubicBezTo>
                  <a:pt x="346695" y="28575"/>
                  <a:pt x="343459" y="29468"/>
                  <a:pt x="340668" y="30807"/>
                </a:cubicBezTo>
                <a:cubicBezTo>
                  <a:pt x="342007" y="28017"/>
                  <a:pt x="342900" y="24780"/>
                  <a:pt x="342900" y="21431"/>
                </a:cubicBezTo>
                <a:cubicBezTo>
                  <a:pt x="342900" y="9599"/>
                  <a:pt x="333300" y="0"/>
                  <a:pt x="321469" y="0"/>
                </a:cubicBezTo>
                <a:cubicBezTo>
                  <a:pt x="309637" y="0"/>
                  <a:pt x="300038" y="9599"/>
                  <a:pt x="300038" y="21431"/>
                </a:cubicBezTo>
                <a:cubicBezTo>
                  <a:pt x="300038" y="29580"/>
                  <a:pt x="304502" y="36556"/>
                  <a:pt x="311199" y="40184"/>
                </a:cubicBezTo>
                <a:lnTo>
                  <a:pt x="273248" y="77688"/>
                </a:lnTo>
                <a:cubicBezTo>
                  <a:pt x="250031" y="56034"/>
                  <a:pt x="218889" y="42695"/>
                  <a:pt x="184845" y="42863"/>
                </a:cubicBezTo>
                <a:cubicBezTo>
                  <a:pt x="180101" y="42863"/>
                  <a:pt x="175412" y="43197"/>
                  <a:pt x="170557" y="43755"/>
                </a:cubicBezTo>
                <a:cubicBezTo>
                  <a:pt x="142819" y="46937"/>
                  <a:pt x="117369" y="58936"/>
                  <a:pt x="97780" y="77242"/>
                </a:cubicBezTo>
                <a:lnTo>
                  <a:pt x="60275" y="40184"/>
                </a:lnTo>
                <a:cubicBezTo>
                  <a:pt x="66973" y="36556"/>
                  <a:pt x="71438" y="29580"/>
                  <a:pt x="71438" y="21431"/>
                </a:cubicBezTo>
                <a:cubicBezTo>
                  <a:pt x="71438" y="9599"/>
                  <a:pt x="61838" y="0"/>
                  <a:pt x="50006" y="0"/>
                </a:cubicBezTo>
                <a:close/>
                <a:moveTo>
                  <a:pt x="185292" y="71438"/>
                </a:moveTo>
                <a:cubicBezTo>
                  <a:pt x="241046" y="71103"/>
                  <a:pt x="285750" y="115863"/>
                  <a:pt x="285750" y="171450"/>
                </a:cubicBezTo>
                <a:cubicBezTo>
                  <a:pt x="285750" y="189031"/>
                  <a:pt x="281229" y="205327"/>
                  <a:pt x="273248" y="219670"/>
                </a:cubicBezTo>
                <a:lnTo>
                  <a:pt x="271463" y="223242"/>
                </a:lnTo>
                <a:lnTo>
                  <a:pt x="271463" y="242888"/>
                </a:lnTo>
                <a:cubicBezTo>
                  <a:pt x="271463" y="250980"/>
                  <a:pt x="265267" y="257175"/>
                  <a:pt x="257175" y="257175"/>
                </a:cubicBezTo>
                <a:lnTo>
                  <a:pt x="228600" y="257175"/>
                </a:lnTo>
                <a:lnTo>
                  <a:pt x="228600" y="285750"/>
                </a:lnTo>
                <a:cubicBezTo>
                  <a:pt x="228600" y="293842"/>
                  <a:pt x="222405" y="300038"/>
                  <a:pt x="214313" y="300038"/>
                </a:cubicBezTo>
                <a:lnTo>
                  <a:pt x="157163" y="300038"/>
                </a:lnTo>
                <a:cubicBezTo>
                  <a:pt x="149070" y="300038"/>
                  <a:pt x="142875" y="293842"/>
                  <a:pt x="142875" y="285750"/>
                </a:cubicBezTo>
                <a:lnTo>
                  <a:pt x="142875" y="257175"/>
                </a:lnTo>
                <a:lnTo>
                  <a:pt x="114300" y="257175"/>
                </a:lnTo>
                <a:cubicBezTo>
                  <a:pt x="106208" y="257175"/>
                  <a:pt x="100013" y="250980"/>
                  <a:pt x="100013" y="242888"/>
                </a:cubicBezTo>
                <a:lnTo>
                  <a:pt x="100013" y="223242"/>
                </a:lnTo>
                <a:lnTo>
                  <a:pt x="98227" y="219670"/>
                </a:lnTo>
                <a:cubicBezTo>
                  <a:pt x="87790" y="200807"/>
                  <a:pt x="83102" y="178482"/>
                  <a:pt x="87064" y="154484"/>
                </a:cubicBezTo>
                <a:cubicBezTo>
                  <a:pt x="94097" y="111398"/>
                  <a:pt x="130708" y="77242"/>
                  <a:pt x="174129" y="72330"/>
                </a:cubicBezTo>
                <a:cubicBezTo>
                  <a:pt x="177924" y="71884"/>
                  <a:pt x="181551" y="71438"/>
                  <a:pt x="185292" y="71438"/>
                </a:cubicBezTo>
                <a:close/>
                <a:moveTo>
                  <a:pt x="142875" y="171450"/>
                </a:moveTo>
                <a:cubicBezTo>
                  <a:pt x="127080" y="171450"/>
                  <a:pt x="114300" y="184230"/>
                  <a:pt x="114300" y="200025"/>
                </a:cubicBezTo>
                <a:cubicBezTo>
                  <a:pt x="114300" y="215820"/>
                  <a:pt x="127080" y="228600"/>
                  <a:pt x="142875" y="228600"/>
                </a:cubicBezTo>
                <a:cubicBezTo>
                  <a:pt x="158670" y="228600"/>
                  <a:pt x="171450" y="215820"/>
                  <a:pt x="171450" y="200025"/>
                </a:cubicBezTo>
                <a:cubicBezTo>
                  <a:pt x="171450" y="184230"/>
                  <a:pt x="158670" y="171450"/>
                  <a:pt x="142875" y="171450"/>
                </a:cubicBezTo>
                <a:close/>
                <a:moveTo>
                  <a:pt x="228600" y="171450"/>
                </a:moveTo>
                <a:cubicBezTo>
                  <a:pt x="212805" y="171450"/>
                  <a:pt x="200025" y="184230"/>
                  <a:pt x="200025" y="200025"/>
                </a:cubicBezTo>
                <a:cubicBezTo>
                  <a:pt x="200025" y="215820"/>
                  <a:pt x="212805" y="228600"/>
                  <a:pt x="228600" y="228600"/>
                </a:cubicBezTo>
                <a:cubicBezTo>
                  <a:pt x="244395" y="228600"/>
                  <a:pt x="257175" y="215820"/>
                  <a:pt x="257175" y="200025"/>
                </a:cubicBezTo>
                <a:cubicBezTo>
                  <a:pt x="257175" y="184230"/>
                  <a:pt x="244395" y="171450"/>
                  <a:pt x="228600" y="171450"/>
                </a:cubicBezTo>
                <a:close/>
                <a:moveTo>
                  <a:pt x="171450" y="242888"/>
                </a:moveTo>
                <a:lnTo>
                  <a:pt x="171450" y="271463"/>
                </a:lnTo>
                <a:lnTo>
                  <a:pt x="200025" y="271463"/>
                </a:lnTo>
                <a:lnTo>
                  <a:pt x="200025" y="242888"/>
                </a:lnTo>
                <a:close/>
              </a:path>
            </a:pathLst>
          </a:custGeom>
          <a:solidFill>
            <a:srgbClr val="F7F7F7"/>
          </a:solidFill>
          <a:ln w="14288" cap="flat">
            <a:noFill/>
            <a:prstDash val="solid"/>
            <a:miter/>
          </a:ln>
        </p:spPr>
        <p:txBody>
          <a:bodyPr rtlCol="0" anchor="ctr"/>
          <a:lstStyle/>
          <a:p>
            <a:endParaRPr lang="en-US"/>
          </a:p>
        </p:txBody>
      </p:sp>
      <p:sp>
        <p:nvSpPr>
          <p:cNvPr id="13" name="Graphic 35">
            <a:extLst>
              <a:ext uri="{FF2B5EF4-FFF2-40B4-BE49-F238E27FC236}">
                <a16:creationId xmlns:a16="http://schemas.microsoft.com/office/drawing/2014/main" id="{CC6A04FF-3318-C5FE-F1F3-CB995953F376}"/>
              </a:ext>
            </a:extLst>
          </p:cNvPr>
          <p:cNvSpPr/>
          <p:nvPr/>
        </p:nvSpPr>
        <p:spPr>
          <a:xfrm>
            <a:off x="3482322" y="4955249"/>
            <a:ext cx="371475" cy="315664"/>
          </a:xfrm>
          <a:custGeom>
            <a:avLst/>
            <a:gdLst>
              <a:gd name="connsiteX0" fmla="*/ 185738 w 371475"/>
              <a:gd name="connsiteY0" fmla="*/ 0 h 315664"/>
              <a:gd name="connsiteX1" fmla="*/ 8930 w 371475"/>
              <a:gd name="connsiteY1" fmla="*/ 73670 h 315664"/>
              <a:gd name="connsiteX2" fmla="*/ 0 w 371475"/>
              <a:gd name="connsiteY2" fmla="*/ 77689 h 315664"/>
              <a:gd name="connsiteX3" fmla="*/ 0 w 371475"/>
              <a:gd name="connsiteY3" fmla="*/ 315664 h 315664"/>
              <a:gd name="connsiteX4" fmla="*/ 371475 w 371475"/>
              <a:gd name="connsiteY4" fmla="*/ 315664 h 315664"/>
              <a:gd name="connsiteX5" fmla="*/ 371475 w 371475"/>
              <a:gd name="connsiteY5" fmla="*/ 77689 h 315664"/>
              <a:gd name="connsiteX6" fmla="*/ 362545 w 371475"/>
              <a:gd name="connsiteY6" fmla="*/ 73670 h 315664"/>
              <a:gd name="connsiteX7" fmla="*/ 185738 w 371475"/>
              <a:gd name="connsiteY7" fmla="*/ 31254 h 315664"/>
              <a:gd name="connsiteX8" fmla="*/ 342900 w 371475"/>
              <a:gd name="connsiteY8" fmla="*/ 96887 h 315664"/>
              <a:gd name="connsiteX9" fmla="*/ 342900 w 371475"/>
              <a:gd name="connsiteY9" fmla="*/ 287089 h 315664"/>
              <a:gd name="connsiteX10" fmla="*/ 28575 w 371475"/>
              <a:gd name="connsiteY10" fmla="*/ 287089 h 315664"/>
              <a:gd name="connsiteX11" fmla="*/ 28575 w 371475"/>
              <a:gd name="connsiteY11" fmla="*/ 96887 h 315664"/>
              <a:gd name="connsiteX12" fmla="*/ 171450 w 371475"/>
              <a:gd name="connsiteY12" fmla="*/ 115639 h 315664"/>
              <a:gd name="connsiteX13" fmla="*/ 171450 w 371475"/>
              <a:gd name="connsiteY13" fmla="*/ 158502 h 315664"/>
              <a:gd name="connsiteX14" fmla="*/ 128588 w 371475"/>
              <a:gd name="connsiteY14" fmla="*/ 158502 h 315664"/>
              <a:gd name="connsiteX15" fmla="*/ 128588 w 371475"/>
              <a:gd name="connsiteY15" fmla="*/ 187077 h 315664"/>
              <a:gd name="connsiteX16" fmla="*/ 171450 w 371475"/>
              <a:gd name="connsiteY16" fmla="*/ 187077 h 315664"/>
              <a:gd name="connsiteX17" fmla="*/ 171450 w 371475"/>
              <a:gd name="connsiteY17" fmla="*/ 229939 h 315664"/>
              <a:gd name="connsiteX18" fmla="*/ 200025 w 371475"/>
              <a:gd name="connsiteY18" fmla="*/ 229939 h 315664"/>
              <a:gd name="connsiteX19" fmla="*/ 200025 w 371475"/>
              <a:gd name="connsiteY19" fmla="*/ 187077 h 315664"/>
              <a:gd name="connsiteX20" fmla="*/ 242888 w 371475"/>
              <a:gd name="connsiteY20" fmla="*/ 187077 h 315664"/>
              <a:gd name="connsiteX21" fmla="*/ 242888 w 371475"/>
              <a:gd name="connsiteY21" fmla="*/ 158502 h 315664"/>
              <a:gd name="connsiteX22" fmla="*/ 200025 w 371475"/>
              <a:gd name="connsiteY22" fmla="*/ 158502 h 315664"/>
              <a:gd name="connsiteX23" fmla="*/ 200025 w 371475"/>
              <a:gd name="connsiteY23" fmla="*/ 115639 h 315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71475" h="315664">
                <a:moveTo>
                  <a:pt x="185738" y="0"/>
                </a:moveTo>
                <a:lnTo>
                  <a:pt x="8930" y="73670"/>
                </a:lnTo>
                <a:lnTo>
                  <a:pt x="0" y="77689"/>
                </a:lnTo>
                <a:lnTo>
                  <a:pt x="0" y="315664"/>
                </a:lnTo>
                <a:lnTo>
                  <a:pt x="371475" y="315664"/>
                </a:lnTo>
                <a:lnTo>
                  <a:pt x="371475" y="77689"/>
                </a:lnTo>
                <a:lnTo>
                  <a:pt x="362545" y="73670"/>
                </a:lnTo>
                <a:close/>
                <a:moveTo>
                  <a:pt x="185738" y="31254"/>
                </a:moveTo>
                <a:lnTo>
                  <a:pt x="342900" y="96887"/>
                </a:lnTo>
                <a:lnTo>
                  <a:pt x="342900" y="287089"/>
                </a:lnTo>
                <a:lnTo>
                  <a:pt x="28575" y="287089"/>
                </a:lnTo>
                <a:lnTo>
                  <a:pt x="28575" y="96887"/>
                </a:lnTo>
                <a:close/>
                <a:moveTo>
                  <a:pt x="171450" y="115639"/>
                </a:moveTo>
                <a:lnTo>
                  <a:pt x="171450" y="158502"/>
                </a:lnTo>
                <a:lnTo>
                  <a:pt x="128588" y="158502"/>
                </a:lnTo>
                <a:lnTo>
                  <a:pt x="128588" y="187077"/>
                </a:lnTo>
                <a:lnTo>
                  <a:pt x="171450" y="187077"/>
                </a:lnTo>
                <a:lnTo>
                  <a:pt x="171450" y="229939"/>
                </a:lnTo>
                <a:lnTo>
                  <a:pt x="200025" y="229939"/>
                </a:lnTo>
                <a:lnTo>
                  <a:pt x="200025" y="187077"/>
                </a:lnTo>
                <a:lnTo>
                  <a:pt x="242888" y="187077"/>
                </a:lnTo>
                <a:lnTo>
                  <a:pt x="242888" y="158502"/>
                </a:lnTo>
                <a:lnTo>
                  <a:pt x="200025" y="158502"/>
                </a:lnTo>
                <a:lnTo>
                  <a:pt x="200025" y="115639"/>
                </a:lnTo>
                <a:close/>
              </a:path>
            </a:pathLst>
          </a:custGeom>
          <a:solidFill>
            <a:srgbClr val="F7F7F7"/>
          </a:solidFill>
          <a:ln w="14288" cap="flat">
            <a:noFill/>
            <a:prstDash val="solid"/>
            <a:miter/>
          </a:ln>
        </p:spPr>
        <p:txBody>
          <a:bodyPr rtlCol="0" anchor="ctr"/>
          <a:lstStyle/>
          <a:p>
            <a:endParaRPr lang="en-US"/>
          </a:p>
        </p:txBody>
      </p:sp>
      <p:sp>
        <p:nvSpPr>
          <p:cNvPr id="15" name="Graphic 451">
            <a:extLst>
              <a:ext uri="{FF2B5EF4-FFF2-40B4-BE49-F238E27FC236}">
                <a16:creationId xmlns:a16="http://schemas.microsoft.com/office/drawing/2014/main" id="{EB96FF9A-9C4A-45FB-6A21-CCE3A1146536}"/>
              </a:ext>
            </a:extLst>
          </p:cNvPr>
          <p:cNvSpPr/>
          <p:nvPr/>
        </p:nvSpPr>
        <p:spPr>
          <a:xfrm>
            <a:off x="7668671" y="3356421"/>
            <a:ext cx="400050" cy="286221"/>
          </a:xfrm>
          <a:custGeom>
            <a:avLst/>
            <a:gdLst>
              <a:gd name="connsiteX0" fmla="*/ 134391 w 400050"/>
              <a:gd name="connsiteY0" fmla="*/ 14 h 286221"/>
              <a:gd name="connsiteX1" fmla="*/ 106710 w 400050"/>
              <a:gd name="connsiteY1" fmla="*/ 4033 h 286221"/>
              <a:gd name="connsiteX2" fmla="*/ 106263 w 400050"/>
              <a:gd name="connsiteY2" fmla="*/ 4033 h 286221"/>
              <a:gd name="connsiteX3" fmla="*/ 70545 w 400050"/>
              <a:gd name="connsiteY3" fmla="*/ 15195 h 286221"/>
              <a:gd name="connsiteX4" fmla="*/ 0 w 400050"/>
              <a:gd name="connsiteY4" fmla="*/ 110743 h 286221"/>
              <a:gd name="connsiteX5" fmla="*/ 0 w 400050"/>
              <a:gd name="connsiteY5" fmla="*/ 186198 h 286221"/>
              <a:gd name="connsiteX6" fmla="*/ 100013 w 400050"/>
              <a:gd name="connsiteY6" fmla="*/ 286211 h 286221"/>
              <a:gd name="connsiteX7" fmla="*/ 241547 w 400050"/>
              <a:gd name="connsiteY7" fmla="*/ 286211 h 286221"/>
              <a:gd name="connsiteX8" fmla="*/ 282624 w 400050"/>
              <a:gd name="connsiteY8" fmla="*/ 259422 h 286221"/>
              <a:gd name="connsiteX9" fmla="*/ 282178 w 400050"/>
              <a:gd name="connsiteY9" fmla="*/ 227275 h 286221"/>
              <a:gd name="connsiteX10" fmla="*/ 302269 w 400050"/>
              <a:gd name="connsiteY10" fmla="*/ 205398 h 286221"/>
              <a:gd name="connsiteX11" fmla="*/ 301378 w 400050"/>
              <a:gd name="connsiteY11" fmla="*/ 171911 h 286221"/>
              <a:gd name="connsiteX12" fmla="*/ 357188 w 400050"/>
              <a:gd name="connsiteY12" fmla="*/ 171911 h 286221"/>
              <a:gd name="connsiteX13" fmla="*/ 400050 w 400050"/>
              <a:gd name="connsiteY13" fmla="*/ 129048 h 286221"/>
              <a:gd name="connsiteX14" fmla="*/ 357188 w 400050"/>
              <a:gd name="connsiteY14" fmla="*/ 86186 h 286221"/>
              <a:gd name="connsiteX15" fmla="*/ 335310 w 400050"/>
              <a:gd name="connsiteY15" fmla="*/ 86186 h 286221"/>
              <a:gd name="connsiteX16" fmla="*/ 341114 w 400050"/>
              <a:gd name="connsiteY16" fmla="*/ 84400 h 286221"/>
              <a:gd name="connsiteX17" fmla="*/ 369689 w 400050"/>
              <a:gd name="connsiteY17" fmla="*/ 30822 h 286221"/>
              <a:gd name="connsiteX18" fmla="*/ 316111 w 400050"/>
              <a:gd name="connsiteY18" fmla="*/ 2247 h 286221"/>
              <a:gd name="connsiteX19" fmla="*/ 195560 w 400050"/>
              <a:gd name="connsiteY19" fmla="*/ 39305 h 286221"/>
              <a:gd name="connsiteX20" fmla="*/ 191541 w 400050"/>
              <a:gd name="connsiteY20" fmla="*/ 30822 h 286221"/>
              <a:gd name="connsiteX21" fmla="*/ 146893 w 400050"/>
              <a:gd name="connsiteY21" fmla="*/ 1354 h 286221"/>
              <a:gd name="connsiteX22" fmla="*/ 134391 w 400050"/>
              <a:gd name="connsiteY22" fmla="*/ 14 h 286221"/>
              <a:gd name="connsiteX23" fmla="*/ 330398 w 400050"/>
              <a:gd name="connsiteY23" fmla="*/ 29036 h 286221"/>
              <a:gd name="connsiteX24" fmla="*/ 342454 w 400050"/>
              <a:gd name="connsiteY24" fmla="*/ 39305 h 286221"/>
              <a:gd name="connsiteX25" fmla="*/ 332630 w 400050"/>
              <a:gd name="connsiteY25" fmla="*/ 57165 h 286221"/>
              <a:gd name="connsiteX26" fmla="*/ 234851 w 400050"/>
              <a:gd name="connsiteY26" fmla="*/ 86631 h 286221"/>
              <a:gd name="connsiteX27" fmla="*/ 239761 w 400050"/>
              <a:gd name="connsiteY27" fmla="*/ 102705 h 286221"/>
              <a:gd name="connsiteX28" fmla="*/ 239761 w 400050"/>
              <a:gd name="connsiteY28" fmla="*/ 114761 h 286221"/>
              <a:gd name="connsiteX29" fmla="*/ 357188 w 400050"/>
              <a:gd name="connsiteY29" fmla="*/ 114761 h 286221"/>
              <a:gd name="connsiteX30" fmla="*/ 371475 w 400050"/>
              <a:gd name="connsiteY30" fmla="*/ 129048 h 286221"/>
              <a:gd name="connsiteX31" fmla="*/ 357188 w 400050"/>
              <a:gd name="connsiteY31" fmla="*/ 143336 h 286221"/>
              <a:gd name="connsiteX32" fmla="*/ 262979 w 400050"/>
              <a:gd name="connsiteY32" fmla="*/ 143336 h 286221"/>
              <a:gd name="connsiteX33" fmla="*/ 225474 w 400050"/>
              <a:gd name="connsiteY33" fmla="*/ 128602 h 286221"/>
              <a:gd name="connsiteX34" fmla="*/ 208955 w 400050"/>
              <a:gd name="connsiteY34" fmla="*/ 125476 h 286221"/>
              <a:gd name="connsiteX35" fmla="*/ 201365 w 400050"/>
              <a:gd name="connsiteY35" fmla="*/ 66986 h 286221"/>
              <a:gd name="connsiteX36" fmla="*/ 324595 w 400050"/>
              <a:gd name="connsiteY36" fmla="*/ 29482 h 286221"/>
              <a:gd name="connsiteX37" fmla="*/ 330398 w 400050"/>
              <a:gd name="connsiteY37" fmla="*/ 29036 h 286221"/>
              <a:gd name="connsiteX38" fmla="*/ 133945 w 400050"/>
              <a:gd name="connsiteY38" fmla="*/ 29482 h 286221"/>
              <a:gd name="connsiteX39" fmla="*/ 141982 w 400050"/>
              <a:gd name="connsiteY39" fmla="*/ 29929 h 286221"/>
              <a:gd name="connsiteX40" fmla="*/ 166985 w 400050"/>
              <a:gd name="connsiteY40" fmla="*/ 45555 h 286221"/>
              <a:gd name="connsiteX41" fmla="*/ 171004 w 400050"/>
              <a:gd name="connsiteY41" fmla="*/ 56271 h 286221"/>
              <a:gd name="connsiteX42" fmla="*/ 171004 w 400050"/>
              <a:gd name="connsiteY42" fmla="*/ 57165 h 286221"/>
              <a:gd name="connsiteX43" fmla="*/ 183059 w 400050"/>
              <a:gd name="connsiteY43" fmla="*/ 149139 h 286221"/>
              <a:gd name="connsiteX44" fmla="*/ 183506 w 400050"/>
              <a:gd name="connsiteY44" fmla="*/ 150479 h 286221"/>
              <a:gd name="connsiteX45" fmla="*/ 173236 w 400050"/>
              <a:gd name="connsiteY45" fmla="*/ 166999 h 286221"/>
              <a:gd name="connsiteX46" fmla="*/ 163860 w 400050"/>
              <a:gd name="connsiteY46" fmla="*/ 166107 h 286221"/>
              <a:gd name="connsiteX47" fmla="*/ 156270 w 400050"/>
              <a:gd name="connsiteY47" fmla="*/ 155391 h 286221"/>
              <a:gd name="connsiteX48" fmla="*/ 138410 w 400050"/>
              <a:gd name="connsiteY48" fmla="*/ 86186 h 286221"/>
              <a:gd name="connsiteX49" fmla="*/ 130318 w 400050"/>
              <a:gd name="connsiteY49" fmla="*/ 76753 h 286221"/>
              <a:gd name="connsiteX50" fmla="*/ 117872 w 400050"/>
              <a:gd name="connsiteY50" fmla="*/ 77256 h 286221"/>
              <a:gd name="connsiteX51" fmla="*/ 94208 w 400050"/>
              <a:gd name="connsiteY51" fmla="*/ 90203 h 286221"/>
              <a:gd name="connsiteX52" fmla="*/ 88627 w 400050"/>
              <a:gd name="connsiteY52" fmla="*/ 109626 h 286221"/>
              <a:gd name="connsiteX53" fmla="*/ 108049 w 400050"/>
              <a:gd name="connsiteY53" fmla="*/ 115206 h 286221"/>
              <a:gd name="connsiteX54" fmla="*/ 115193 w 400050"/>
              <a:gd name="connsiteY54" fmla="*/ 111189 h 286221"/>
              <a:gd name="connsiteX55" fmla="*/ 129033 w 400050"/>
              <a:gd name="connsiteY55" fmla="*/ 163874 h 286221"/>
              <a:gd name="connsiteX56" fmla="*/ 129480 w 400050"/>
              <a:gd name="connsiteY56" fmla="*/ 165213 h 286221"/>
              <a:gd name="connsiteX57" fmla="*/ 149126 w 400050"/>
              <a:gd name="connsiteY57" fmla="*/ 190663 h 286221"/>
              <a:gd name="connsiteX58" fmla="*/ 174129 w 400050"/>
              <a:gd name="connsiteY58" fmla="*/ 196021 h 286221"/>
              <a:gd name="connsiteX59" fmla="*/ 163413 w 400050"/>
              <a:gd name="connsiteY59" fmla="*/ 211647 h 286221"/>
              <a:gd name="connsiteX60" fmla="*/ 172790 w 400050"/>
              <a:gd name="connsiteY60" fmla="*/ 257636 h 286221"/>
              <a:gd name="connsiteX61" fmla="*/ 100013 w 400050"/>
              <a:gd name="connsiteY61" fmla="*/ 257636 h 286221"/>
              <a:gd name="connsiteX62" fmla="*/ 28575 w 400050"/>
              <a:gd name="connsiteY62" fmla="*/ 186198 h 286221"/>
              <a:gd name="connsiteX63" fmla="*/ 28575 w 400050"/>
              <a:gd name="connsiteY63" fmla="*/ 110743 h 286221"/>
              <a:gd name="connsiteX64" fmla="*/ 79028 w 400050"/>
              <a:gd name="connsiteY64" fmla="*/ 42430 h 286221"/>
              <a:gd name="connsiteX65" fmla="*/ 114746 w 400050"/>
              <a:gd name="connsiteY65" fmla="*/ 31715 h 286221"/>
              <a:gd name="connsiteX66" fmla="*/ 133945 w 400050"/>
              <a:gd name="connsiteY66" fmla="*/ 29482 h 286221"/>
              <a:gd name="connsiteX67" fmla="*/ 211634 w 400050"/>
              <a:gd name="connsiteY67" fmla="*/ 154497 h 286221"/>
              <a:gd name="connsiteX68" fmla="*/ 214758 w 400050"/>
              <a:gd name="connsiteY68" fmla="*/ 154944 h 286221"/>
              <a:gd name="connsiteX69" fmla="*/ 267891 w 400050"/>
              <a:gd name="connsiteY69" fmla="*/ 176376 h 286221"/>
              <a:gd name="connsiteX70" fmla="*/ 275927 w 400050"/>
              <a:gd name="connsiteY70" fmla="*/ 194682 h 286221"/>
              <a:gd name="connsiteX71" fmla="*/ 257175 w 400050"/>
              <a:gd name="connsiteY71" fmla="*/ 202717 h 286221"/>
              <a:gd name="connsiteX72" fmla="*/ 204043 w 400050"/>
              <a:gd name="connsiteY72" fmla="*/ 181733 h 286221"/>
              <a:gd name="connsiteX73" fmla="*/ 202257 w 400050"/>
              <a:gd name="connsiteY73" fmla="*/ 180395 h 286221"/>
              <a:gd name="connsiteX74" fmla="*/ 211634 w 400050"/>
              <a:gd name="connsiteY74" fmla="*/ 154497 h 286221"/>
              <a:gd name="connsiteX75" fmla="*/ 202704 w 400050"/>
              <a:gd name="connsiteY75" fmla="*/ 213433 h 286221"/>
              <a:gd name="connsiteX76" fmla="*/ 208509 w 400050"/>
              <a:gd name="connsiteY76" fmla="*/ 214327 h 286221"/>
              <a:gd name="connsiteX77" fmla="*/ 227707 w 400050"/>
              <a:gd name="connsiteY77" fmla="*/ 221917 h 286221"/>
              <a:gd name="connsiteX78" fmla="*/ 246459 w 400050"/>
              <a:gd name="connsiteY78" fmla="*/ 229506 h 286221"/>
              <a:gd name="connsiteX79" fmla="*/ 248245 w 400050"/>
              <a:gd name="connsiteY79" fmla="*/ 229954 h 286221"/>
              <a:gd name="connsiteX80" fmla="*/ 256282 w 400050"/>
              <a:gd name="connsiteY80" fmla="*/ 248706 h 286221"/>
              <a:gd name="connsiteX81" fmla="*/ 243780 w 400050"/>
              <a:gd name="connsiteY81" fmla="*/ 257636 h 286221"/>
              <a:gd name="connsiteX82" fmla="*/ 243333 w 400050"/>
              <a:gd name="connsiteY82" fmla="*/ 257636 h 286221"/>
              <a:gd name="connsiteX83" fmla="*/ 237530 w 400050"/>
              <a:gd name="connsiteY83" fmla="*/ 256743 h 286221"/>
              <a:gd name="connsiteX84" fmla="*/ 197793 w 400050"/>
              <a:gd name="connsiteY84" fmla="*/ 240669 h 286221"/>
              <a:gd name="connsiteX85" fmla="*/ 189755 w 400050"/>
              <a:gd name="connsiteY85" fmla="*/ 221917 h 286221"/>
              <a:gd name="connsiteX86" fmla="*/ 197346 w 400050"/>
              <a:gd name="connsiteY86" fmla="*/ 214327 h 286221"/>
              <a:gd name="connsiteX87" fmla="*/ 202704 w 400050"/>
              <a:gd name="connsiteY87" fmla="*/ 213433 h 286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400050" h="286221">
                <a:moveTo>
                  <a:pt x="134391" y="14"/>
                </a:moveTo>
                <a:cubicBezTo>
                  <a:pt x="122560" y="-209"/>
                  <a:pt x="112737" y="2247"/>
                  <a:pt x="106710" y="4033"/>
                </a:cubicBezTo>
                <a:cubicBezTo>
                  <a:pt x="106542" y="4033"/>
                  <a:pt x="106431" y="4033"/>
                  <a:pt x="106263" y="4033"/>
                </a:cubicBezTo>
                <a:lnTo>
                  <a:pt x="70545" y="15195"/>
                </a:lnTo>
                <a:cubicBezTo>
                  <a:pt x="28631" y="28087"/>
                  <a:pt x="0" y="66930"/>
                  <a:pt x="0" y="110743"/>
                </a:cubicBezTo>
                <a:lnTo>
                  <a:pt x="0" y="186198"/>
                </a:lnTo>
                <a:cubicBezTo>
                  <a:pt x="0" y="241284"/>
                  <a:pt x="44927" y="286211"/>
                  <a:pt x="100013" y="286211"/>
                </a:cubicBezTo>
                <a:lnTo>
                  <a:pt x="241547" y="286211"/>
                </a:lnTo>
                <a:cubicBezTo>
                  <a:pt x="258961" y="286601"/>
                  <a:pt x="275816" y="276388"/>
                  <a:pt x="282624" y="259422"/>
                </a:cubicBezTo>
                <a:cubicBezTo>
                  <a:pt x="286922" y="248650"/>
                  <a:pt x="286309" y="237320"/>
                  <a:pt x="282178" y="227275"/>
                </a:cubicBezTo>
                <a:cubicBezTo>
                  <a:pt x="290941" y="222643"/>
                  <a:pt x="298363" y="215163"/>
                  <a:pt x="302269" y="205398"/>
                </a:cubicBezTo>
                <a:cubicBezTo>
                  <a:pt x="306735" y="194179"/>
                  <a:pt x="306010" y="182236"/>
                  <a:pt x="301378" y="171911"/>
                </a:cubicBezTo>
                <a:lnTo>
                  <a:pt x="357188" y="171911"/>
                </a:lnTo>
                <a:cubicBezTo>
                  <a:pt x="380683" y="171911"/>
                  <a:pt x="400050" y="152544"/>
                  <a:pt x="400050" y="129048"/>
                </a:cubicBezTo>
                <a:cubicBezTo>
                  <a:pt x="400050" y="105552"/>
                  <a:pt x="380683" y="86186"/>
                  <a:pt x="357188" y="86186"/>
                </a:cubicBezTo>
                <a:lnTo>
                  <a:pt x="335310" y="86186"/>
                </a:lnTo>
                <a:lnTo>
                  <a:pt x="341114" y="84400"/>
                </a:lnTo>
                <a:cubicBezTo>
                  <a:pt x="363605" y="77590"/>
                  <a:pt x="376499" y="53313"/>
                  <a:pt x="369689" y="30822"/>
                </a:cubicBezTo>
                <a:cubicBezTo>
                  <a:pt x="362880" y="8330"/>
                  <a:pt x="338602" y="-4562"/>
                  <a:pt x="316111" y="2247"/>
                </a:cubicBezTo>
                <a:lnTo>
                  <a:pt x="195560" y="39305"/>
                </a:lnTo>
                <a:cubicBezTo>
                  <a:pt x="194500" y="36626"/>
                  <a:pt x="193271" y="33724"/>
                  <a:pt x="191541" y="30822"/>
                </a:cubicBezTo>
                <a:cubicBezTo>
                  <a:pt x="184397" y="18878"/>
                  <a:pt x="169943" y="5372"/>
                  <a:pt x="146893" y="1354"/>
                </a:cubicBezTo>
                <a:cubicBezTo>
                  <a:pt x="142596" y="628"/>
                  <a:pt x="138354" y="70"/>
                  <a:pt x="134391" y="14"/>
                </a:cubicBezTo>
                <a:close/>
                <a:moveTo>
                  <a:pt x="330398" y="29036"/>
                </a:moveTo>
                <a:cubicBezTo>
                  <a:pt x="335979" y="29650"/>
                  <a:pt x="340724" y="33501"/>
                  <a:pt x="342454" y="39305"/>
                </a:cubicBezTo>
                <a:cubicBezTo>
                  <a:pt x="344797" y="47007"/>
                  <a:pt x="340333" y="54820"/>
                  <a:pt x="332630" y="57165"/>
                </a:cubicBezTo>
                <a:lnTo>
                  <a:pt x="234851" y="86631"/>
                </a:lnTo>
                <a:lnTo>
                  <a:pt x="239761" y="102705"/>
                </a:lnTo>
                <a:lnTo>
                  <a:pt x="239761" y="114761"/>
                </a:lnTo>
                <a:lnTo>
                  <a:pt x="357188" y="114761"/>
                </a:lnTo>
                <a:cubicBezTo>
                  <a:pt x="365280" y="114761"/>
                  <a:pt x="371475" y="120956"/>
                  <a:pt x="371475" y="129048"/>
                </a:cubicBezTo>
                <a:cubicBezTo>
                  <a:pt x="371475" y="137141"/>
                  <a:pt x="365280" y="143336"/>
                  <a:pt x="357188" y="143336"/>
                </a:cubicBezTo>
                <a:lnTo>
                  <a:pt x="262979" y="143336"/>
                </a:lnTo>
                <a:lnTo>
                  <a:pt x="225474" y="128602"/>
                </a:lnTo>
                <a:cubicBezTo>
                  <a:pt x="220060" y="126425"/>
                  <a:pt x="214480" y="125365"/>
                  <a:pt x="208955" y="125476"/>
                </a:cubicBezTo>
                <a:lnTo>
                  <a:pt x="201365" y="66986"/>
                </a:lnTo>
                <a:lnTo>
                  <a:pt x="324595" y="29482"/>
                </a:lnTo>
                <a:cubicBezTo>
                  <a:pt x="326548" y="28868"/>
                  <a:pt x="328557" y="28813"/>
                  <a:pt x="330398" y="29036"/>
                </a:cubicBezTo>
                <a:close/>
                <a:moveTo>
                  <a:pt x="133945" y="29482"/>
                </a:moveTo>
                <a:cubicBezTo>
                  <a:pt x="136680" y="29482"/>
                  <a:pt x="139526" y="29482"/>
                  <a:pt x="141982" y="29929"/>
                </a:cubicBezTo>
                <a:cubicBezTo>
                  <a:pt x="157330" y="32608"/>
                  <a:pt x="163246" y="39305"/>
                  <a:pt x="166985" y="45555"/>
                </a:cubicBezTo>
                <a:cubicBezTo>
                  <a:pt x="170724" y="51807"/>
                  <a:pt x="171004" y="56271"/>
                  <a:pt x="171004" y="56271"/>
                </a:cubicBezTo>
                <a:cubicBezTo>
                  <a:pt x="171004" y="56551"/>
                  <a:pt x="171004" y="56885"/>
                  <a:pt x="171004" y="57165"/>
                </a:cubicBezTo>
                <a:lnTo>
                  <a:pt x="183059" y="149139"/>
                </a:lnTo>
                <a:cubicBezTo>
                  <a:pt x="183170" y="149586"/>
                  <a:pt x="183337" y="150034"/>
                  <a:pt x="183506" y="150479"/>
                </a:cubicBezTo>
                <a:cubicBezTo>
                  <a:pt x="185292" y="158013"/>
                  <a:pt x="180770" y="165213"/>
                  <a:pt x="173236" y="166999"/>
                </a:cubicBezTo>
                <a:cubicBezTo>
                  <a:pt x="168604" y="168116"/>
                  <a:pt x="166259" y="167502"/>
                  <a:pt x="163860" y="166107"/>
                </a:cubicBezTo>
                <a:cubicBezTo>
                  <a:pt x="161460" y="164711"/>
                  <a:pt x="158503" y="161754"/>
                  <a:pt x="156270" y="155391"/>
                </a:cubicBezTo>
                <a:lnTo>
                  <a:pt x="138410" y="86186"/>
                </a:lnTo>
                <a:cubicBezTo>
                  <a:pt x="137294" y="81944"/>
                  <a:pt x="134280" y="78483"/>
                  <a:pt x="130318" y="76753"/>
                </a:cubicBezTo>
                <a:cubicBezTo>
                  <a:pt x="126299" y="75024"/>
                  <a:pt x="121722" y="75191"/>
                  <a:pt x="117872" y="77256"/>
                </a:cubicBezTo>
                <a:lnTo>
                  <a:pt x="94208" y="90203"/>
                </a:lnTo>
                <a:cubicBezTo>
                  <a:pt x="87288" y="94000"/>
                  <a:pt x="84776" y="102705"/>
                  <a:pt x="88627" y="109626"/>
                </a:cubicBezTo>
                <a:cubicBezTo>
                  <a:pt x="92422" y="116547"/>
                  <a:pt x="101129" y="119058"/>
                  <a:pt x="108049" y="115206"/>
                </a:cubicBezTo>
                <a:lnTo>
                  <a:pt x="115193" y="111189"/>
                </a:lnTo>
                <a:lnTo>
                  <a:pt x="129033" y="163874"/>
                </a:lnTo>
                <a:cubicBezTo>
                  <a:pt x="129146" y="164321"/>
                  <a:pt x="129313" y="164767"/>
                  <a:pt x="129480" y="165213"/>
                </a:cubicBezTo>
                <a:cubicBezTo>
                  <a:pt x="133331" y="176264"/>
                  <a:pt x="139917" y="185138"/>
                  <a:pt x="149126" y="190663"/>
                </a:cubicBezTo>
                <a:cubicBezTo>
                  <a:pt x="156660" y="195184"/>
                  <a:pt x="165422" y="196914"/>
                  <a:pt x="174129" y="196021"/>
                </a:cubicBezTo>
                <a:cubicBezTo>
                  <a:pt x="169608" y="200207"/>
                  <a:pt x="165869" y="205565"/>
                  <a:pt x="163413" y="211647"/>
                </a:cubicBezTo>
                <a:cubicBezTo>
                  <a:pt x="156884" y="228001"/>
                  <a:pt x="161013" y="245971"/>
                  <a:pt x="172790" y="257636"/>
                </a:cubicBezTo>
                <a:lnTo>
                  <a:pt x="100013" y="257636"/>
                </a:lnTo>
                <a:cubicBezTo>
                  <a:pt x="60387" y="257636"/>
                  <a:pt x="28575" y="225823"/>
                  <a:pt x="28575" y="186198"/>
                </a:cubicBezTo>
                <a:lnTo>
                  <a:pt x="28575" y="110743"/>
                </a:lnTo>
                <a:cubicBezTo>
                  <a:pt x="28575" y="79321"/>
                  <a:pt x="49002" y="51694"/>
                  <a:pt x="79028" y="42430"/>
                </a:cubicBezTo>
                <a:lnTo>
                  <a:pt x="114746" y="31715"/>
                </a:lnTo>
                <a:cubicBezTo>
                  <a:pt x="117649" y="30822"/>
                  <a:pt x="125797" y="29482"/>
                  <a:pt x="133945" y="29482"/>
                </a:cubicBezTo>
                <a:close/>
                <a:moveTo>
                  <a:pt x="211634" y="154497"/>
                </a:moveTo>
                <a:cubicBezTo>
                  <a:pt x="212694" y="154666"/>
                  <a:pt x="213698" y="154497"/>
                  <a:pt x="214758" y="154944"/>
                </a:cubicBezTo>
                <a:lnTo>
                  <a:pt x="267891" y="176376"/>
                </a:lnTo>
                <a:cubicBezTo>
                  <a:pt x="275369" y="179389"/>
                  <a:pt x="278941" y="187203"/>
                  <a:pt x="275927" y="194682"/>
                </a:cubicBezTo>
                <a:cubicBezTo>
                  <a:pt x="272914" y="202160"/>
                  <a:pt x="264653" y="205732"/>
                  <a:pt x="257175" y="202717"/>
                </a:cubicBezTo>
                <a:lnTo>
                  <a:pt x="204043" y="181733"/>
                </a:lnTo>
                <a:cubicBezTo>
                  <a:pt x="203263" y="181455"/>
                  <a:pt x="202927" y="180785"/>
                  <a:pt x="202257" y="180395"/>
                </a:cubicBezTo>
                <a:cubicBezTo>
                  <a:pt x="207895" y="173138"/>
                  <a:pt x="211522" y="163985"/>
                  <a:pt x="211634" y="154497"/>
                </a:cubicBezTo>
                <a:close/>
                <a:moveTo>
                  <a:pt x="202704" y="213433"/>
                </a:moveTo>
                <a:cubicBezTo>
                  <a:pt x="204601" y="213433"/>
                  <a:pt x="206610" y="213602"/>
                  <a:pt x="208509" y="214327"/>
                </a:cubicBezTo>
                <a:lnTo>
                  <a:pt x="227707" y="221917"/>
                </a:lnTo>
                <a:lnTo>
                  <a:pt x="246459" y="229506"/>
                </a:lnTo>
                <a:lnTo>
                  <a:pt x="248245" y="229954"/>
                </a:lnTo>
                <a:cubicBezTo>
                  <a:pt x="255723" y="232967"/>
                  <a:pt x="259295" y="241228"/>
                  <a:pt x="256282" y="248706"/>
                </a:cubicBezTo>
                <a:cubicBezTo>
                  <a:pt x="254106" y="254175"/>
                  <a:pt x="249250" y="257357"/>
                  <a:pt x="243780" y="257636"/>
                </a:cubicBezTo>
                <a:cubicBezTo>
                  <a:pt x="243613" y="257636"/>
                  <a:pt x="243502" y="257636"/>
                  <a:pt x="243333" y="257636"/>
                </a:cubicBezTo>
                <a:cubicBezTo>
                  <a:pt x="241436" y="257691"/>
                  <a:pt x="239427" y="257469"/>
                  <a:pt x="237530" y="256743"/>
                </a:cubicBezTo>
                <a:lnTo>
                  <a:pt x="197793" y="240669"/>
                </a:lnTo>
                <a:cubicBezTo>
                  <a:pt x="190314" y="237656"/>
                  <a:pt x="186742" y="229395"/>
                  <a:pt x="189755" y="221917"/>
                </a:cubicBezTo>
                <a:cubicBezTo>
                  <a:pt x="191262" y="218178"/>
                  <a:pt x="193997" y="215778"/>
                  <a:pt x="197346" y="214327"/>
                </a:cubicBezTo>
                <a:cubicBezTo>
                  <a:pt x="199021" y="213602"/>
                  <a:pt x="200807" y="213433"/>
                  <a:pt x="202704" y="213433"/>
                </a:cubicBezTo>
                <a:close/>
              </a:path>
            </a:pathLst>
          </a:custGeom>
          <a:solidFill>
            <a:srgbClr val="F7F7F7"/>
          </a:solidFill>
          <a:ln w="14288" cap="flat">
            <a:noFill/>
            <a:prstDash val="solid"/>
            <a:miter/>
          </a:ln>
        </p:spPr>
        <p:txBody>
          <a:bodyPr rtlCol="0" anchor="ctr"/>
          <a:lstStyle/>
          <a:p>
            <a:endParaRPr lang="en-US"/>
          </a:p>
        </p:txBody>
      </p:sp>
      <p:sp>
        <p:nvSpPr>
          <p:cNvPr id="17" name="Graphic 53">
            <a:extLst>
              <a:ext uri="{FF2B5EF4-FFF2-40B4-BE49-F238E27FC236}">
                <a16:creationId xmlns:a16="http://schemas.microsoft.com/office/drawing/2014/main" id="{010CF1D6-1FEF-76F6-1A3A-5387210B7DE0}"/>
              </a:ext>
            </a:extLst>
          </p:cNvPr>
          <p:cNvSpPr/>
          <p:nvPr/>
        </p:nvSpPr>
        <p:spPr>
          <a:xfrm>
            <a:off x="4211944" y="3299506"/>
            <a:ext cx="400050" cy="400050"/>
          </a:xfrm>
          <a:custGeom>
            <a:avLst/>
            <a:gdLst>
              <a:gd name="connsiteX0" fmla="*/ 142875 w 400050"/>
              <a:gd name="connsiteY0" fmla="*/ 0 h 400050"/>
              <a:gd name="connsiteX1" fmla="*/ 42863 w 400050"/>
              <a:gd name="connsiteY1" fmla="*/ 100013 h 400050"/>
              <a:gd name="connsiteX2" fmla="*/ 87064 w 400050"/>
              <a:gd name="connsiteY2" fmla="*/ 183059 h 400050"/>
              <a:gd name="connsiteX3" fmla="*/ 0 w 400050"/>
              <a:gd name="connsiteY3" fmla="*/ 314325 h 400050"/>
              <a:gd name="connsiteX4" fmla="*/ 28575 w 400050"/>
              <a:gd name="connsiteY4" fmla="*/ 314325 h 400050"/>
              <a:gd name="connsiteX5" fmla="*/ 142875 w 400050"/>
              <a:gd name="connsiteY5" fmla="*/ 200025 h 400050"/>
              <a:gd name="connsiteX6" fmla="*/ 196899 w 400050"/>
              <a:gd name="connsiteY6" fmla="*/ 213867 h 400050"/>
              <a:gd name="connsiteX7" fmla="*/ 171450 w 400050"/>
              <a:gd name="connsiteY7" fmla="*/ 285750 h 400050"/>
              <a:gd name="connsiteX8" fmla="*/ 285750 w 400050"/>
              <a:gd name="connsiteY8" fmla="*/ 400050 h 400050"/>
              <a:gd name="connsiteX9" fmla="*/ 400050 w 400050"/>
              <a:gd name="connsiteY9" fmla="*/ 285750 h 400050"/>
              <a:gd name="connsiteX10" fmla="*/ 285750 w 400050"/>
              <a:gd name="connsiteY10" fmla="*/ 171450 h 400050"/>
              <a:gd name="connsiteX11" fmla="*/ 218777 w 400050"/>
              <a:gd name="connsiteY11" fmla="*/ 193327 h 400050"/>
              <a:gd name="connsiteX12" fmla="*/ 198685 w 400050"/>
              <a:gd name="connsiteY12" fmla="*/ 183059 h 400050"/>
              <a:gd name="connsiteX13" fmla="*/ 242888 w 400050"/>
              <a:gd name="connsiteY13" fmla="*/ 100013 h 400050"/>
              <a:gd name="connsiteX14" fmla="*/ 142875 w 400050"/>
              <a:gd name="connsiteY14" fmla="*/ 0 h 400050"/>
              <a:gd name="connsiteX15" fmla="*/ 142875 w 400050"/>
              <a:gd name="connsiteY15" fmla="*/ 28575 h 400050"/>
              <a:gd name="connsiteX16" fmla="*/ 214313 w 400050"/>
              <a:gd name="connsiteY16" fmla="*/ 100013 h 400050"/>
              <a:gd name="connsiteX17" fmla="*/ 142875 w 400050"/>
              <a:gd name="connsiteY17" fmla="*/ 171450 h 400050"/>
              <a:gd name="connsiteX18" fmla="*/ 71438 w 400050"/>
              <a:gd name="connsiteY18" fmla="*/ 100013 h 400050"/>
              <a:gd name="connsiteX19" fmla="*/ 142875 w 400050"/>
              <a:gd name="connsiteY19" fmla="*/ 28575 h 400050"/>
              <a:gd name="connsiteX20" fmla="*/ 285750 w 400050"/>
              <a:gd name="connsiteY20" fmla="*/ 200025 h 400050"/>
              <a:gd name="connsiteX21" fmla="*/ 371475 w 400050"/>
              <a:gd name="connsiteY21" fmla="*/ 285750 h 400050"/>
              <a:gd name="connsiteX22" fmla="*/ 285750 w 400050"/>
              <a:gd name="connsiteY22" fmla="*/ 371475 h 400050"/>
              <a:gd name="connsiteX23" fmla="*/ 200025 w 400050"/>
              <a:gd name="connsiteY23" fmla="*/ 285750 h 400050"/>
              <a:gd name="connsiteX24" fmla="*/ 285750 w 400050"/>
              <a:gd name="connsiteY24" fmla="*/ 200025 h 400050"/>
              <a:gd name="connsiteX25" fmla="*/ 271463 w 400050"/>
              <a:gd name="connsiteY25" fmla="*/ 228600 h 400050"/>
              <a:gd name="connsiteX26" fmla="*/ 271463 w 400050"/>
              <a:gd name="connsiteY26" fmla="*/ 271463 h 400050"/>
              <a:gd name="connsiteX27" fmla="*/ 228600 w 400050"/>
              <a:gd name="connsiteY27" fmla="*/ 271463 h 400050"/>
              <a:gd name="connsiteX28" fmla="*/ 228600 w 400050"/>
              <a:gd name="connsiteY28" fmla="*/ 300038 h 400050"/>
              <a:gd name="connsiteX29" fmla="*/ 271463 w 400050"/>
              <a:gd name="connsiteY29" fmla="*/ 300038 h 400050"/>
              <a:gd name="connsiteX30" fmla="*/ 271463 w 400050"/>
              <a:gd name="connsiteY30" fmla="*/ 342900 h 400050"/>
              <a:gd name="connsiteX31" fmla="*/ 300038 w 400050"/>
              <a:gd name="connsiteY31" fmla="*/ 342900 h 400050"/>
              <a:gd name="connsiteX32" fmla="*/ 300038 w 400050"/>
              <a:gd name="connsiteY32" fmla="*/ 300038 h 400050"/>
              <a:gd name="connsiteX33" fmla="*/ 342900 w 400050"/>
              <a:gd name="connsiteY33" fmla="*/ 300038 h 400050"/>
              <a:gd name="connsiteX34" fmla="*/ 342900 w 400050"/>
              <a:gd name="connsiteY34" fmla="*/ 271463 h 400050"/>
              <a:gd name="connsiteX35" fmla="*/ 300038 w 400050"/>
              <a:gd name="connsiteY35" fmla="*/ 271463 h 400050"/>
              <a:gd name="connsiteX36" fmla="*/ 300038 w 400050"/>
              <a:gd name="connsiteY36" fmla="*/ 228600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00050" h="400050">
                <a:moveTo>
                  <a:pt x="142875" y="0"/>
                </a:moveTo>
                <a:cubicBezTo>
                  <a:pt x="87790" y="0"/>
                  <a:pt x="42863" y="44927"/>
                  <a:pt x="42863" y="100013"/>
                </a:cubicBezTo>
                <a:cubicBezTo>
                  <a:pt x="42863" y="134448"/>
                  <a:pt x="60443" y="165032"/>
                  <a:pt x="87064" y="183059"/>
                </a:cubicBezTo>
                <a:cubicBezTo>
                  <a:pt x="36109" y="204937"/>
                  <a:pt x="0" y="255501"/>
                  <a:pt x="0" y="314325"/>
                </a:cubicBezTo>
                <a:lnTo>
                  <a:pt x="28575" y="314325"/>
                </a:lnTo>
                <a:cubicBezTo>
                  <a:pt x="28575" y="251036"/>
                  <a:pt x="79586" y="200025"/>
                  <a:pt x="142875" y="200025"/>
                </a:cubicBezTo>
                <a:cubicBezTo>
                  <a:pt x="162520" y="200025"/>
                  <a:pt x="180825" y="205160"/>
                  <a:pt x="196899" y="213867"/>
                </a:cubicBezTo>
                <a:cubicBezTo>
                  <a:pt x="181050" y="233512"/>
                  <a:pt x="171450" y="258627"/>
                  <a:pt x="171450" y="285750"/>
                </a:cubicBezTo>
                <a:cubicBezTo>
                  <a:pt x="171450" y="348704"/>
                  <a:pt x="222796" y="400050"/>
                  <a:pt x="285750" y="400050"/>
                </a:cubicBezTo>
                <a:cubicBezTo>
                  <a:pt x="348704" y="400050"/>
                  <a:pt x="400050" y="348704"/>
                  <a:pt x="400050" y="285750"/>
                </a:cubicBezTo>
                <a:cubicBezTo>
                  <a:pt x="400050" y="222796"/>
                  <a:pt x="348704" y="171450"/>
                  <a:pt x="285750" y="171450"/>
                </a:cubicBezTo>
                <a:cubicBezTo>
                  <a:pt x="260803" y="171450"/>
                  <a:pt x="237585" y="179654"/>
                  <a:pt x="218777" y="193327"/>
                </a:cubicBezTo>
                <a:cubicBezTo>
                  <a:pt x="212471" y="189365"/>
                  <a:pt x="205606" y="186016"/>
                  <a:pt x="198685" y="183059"/>
                </a:cubicBezTo>
                <a:cubicBezTo>
                  <a:pt x="225307" y="165032"/>
                  <a:pt x="242888" y="134448"/>
                  <a:pt x="242888" y="100013"/>
                </a:cubicBezTo>
                <a:cubicBezTo>
                  <a:pt x="242888" y="44927"/>
                  <a:pt x="197960" y="0"/>
                  <a:pt x="142875" y="0"/>
                </a:cubicBezTo>
                <a:close/>
                <a:moveTo>
                  <a:pt x="142875" y="28575"/>
                </a:moveTo>
                <a:cubicBezTo>
                  <a:pt x="182500" y="28575"/>
                  <a:pt x="214313" y="60387"/>
                  <a:pt x="214313" y="100013"/>
                </a:cubicBezTo>
                <a:cubicBezTo>
                  <a:pt x="214313" y="139637"/>
                  <a:pt x="182500" y="171450"/>
                  <a:pt x="142875" y="171450"/>
                </a:cubicBezTo>
                <a:cubicBezTo>
                  <a:pt x="103249" y="171450"/>
                  <a:pt x="71438" y="139637"/>
                  <a:pt x="71438" y="100013"/>
                </a:cubicBezTo>
                <a:cubicBezTo>
                  <a:pt x="71438" y="60387"/>
                  <a:pt x="103249" y="28575"/>
                  <a:pt x="142875" y="28575"/>
                </a:cubicBezTo>
                <a:close/>
                <a:moveTo>
                  <a:pt x="285750" y="200025"/>
                </a:moveTo>
                <a:cubicBezTo>
                  <a:pt x="333245" y="200025"/>
                  <a:pt x="371475" y="238256"/>
                  <a:pt x="371475" y="285750"/>
                </a:cubicBezTo>
                <a:cubicBezTo>
                  <a:pt x="371475" y="333245"/>
                  <a:pt x="333245" y="371475"/>
                  <a:pt x="285750" y="371475"/>
                </a:cubicBezTo>
                <a:cubicBezTo>
                  <a:pt x="238256" y="371475"/>
                  <a:pt x="200025" y="333245"/>
                  <a:pt x="200025" y="285750"/>
                </a:cubicBezTo>
                <a:cubicBezTo>
                  <a:pt x="200025" y="238256"/>
                  <a:pt x="238256" y="200025"/>
                  <a:pt x="285750" y="200025"/>
                </a:cubicBezTo>
                <a:close/>
                <a:moveTo>
                  <a:pt x="271463" y="228600"/>
                </a:moveTo>
                <a:lnTo>
                  <a:pt x="271463" y="271463"/>
                </a:lnTo>
                <a:lnTo>
                  <a:pt x="228600" y="271463"/>
                </a:lnTo>
                <a:lnTo>
                  <a:pt x="228600" y="300038"/>
                </a:lnTo>
                <a:lnTo>
                  <a:pt x="271463" y="300038"/>
                </a:lnTo>
                <a:lnTo>
                  <a:pt x="271463" y="342900"/>
                </a:lnTo>
                <a:lnTo>
                  <a:pt x="300038" y="342900"/>
                </a:lnTo>
                <a:lnTo>
                  <a:pt x="300038" y="300038"/>
                </a:lnTo>
                <a:lnTo>
                  <a:pt x="342900" y="300038"/>
                </a:lnTo>
                <a:lnTo>
                  <a:pt x="342900" y="271463"/>
                </a:lnTo>
                <a:lnTo>
                  <a:pt x="300038" y="271463"/>
                </a:lnTo>
                <a:lnTo>
                  <a:pt x="300038" y="228600"/>
                </a:lnTo>
                <a:close/>
              </a:path>
            </a:pathLst>
          </a:custGeom>
          <a:solidFill>
            <a:srgbClr val="F7F7F7"/>
          </a:solidFill>
          <a:ln w="14288" cap="flat">
            <a:noFill/>
            <a:prstDash val="solid"/>
            <a:miter/>
          </a:ln>
        </p:spPr>
        <p:txBody>
          <a:bodyPr rtlCol="0" anchor="ctr"/>
          <a:lstStyle/>
          <a:p>
            <a:endParaRPr lang="en-US"/>
          </a:p>
        </p:txBody>
      </p:sp>
      <p:sp>
        <p:nvSpPr>
          <p:cNvPr id="19" name="Graphic 42">
            <a:extLst>
              <a:ext uri="{FF2B5EF4-FFF2-40B4-BE49-F238E27FC236}">
                <a16:creationId xmlns:a16="http://schemas.microsoft.com/office/drawing/2014/main" id="{2EBCD915-DF59-3A0C-2BA9-C1D9E26FB86B}"/>
              </a:ext>
            </a:extLst>
          </p:cNvPr>
          <p:cNvSpPr/>
          <p:nvPr/>
        </p:nvSpPr>
        <p:spPr>
          <a:xfrm>
            <a:off x="5888047" y="2603784"/>
            <a:ext cx="428625" cy="257175"/>
          </a:xfrm>
          <a:custGeom>
            <a:avLst/>
            <a:gdLst>
              <a:gd name="connsiteX0" fmla="*/ 114300 w 428625"/>
              <a:gd name="connsiteY0" fmla="*/ 0 h 257175"/>
              <a:gd name="connsiteX1" fmla="*/ 28575 w 428625"/>
              <a:gd name="connsiteY1" fmla="*/ 85725 h 257175"/>
              <a:gd name="connsiteX2" fmla="*/ 63847 w 428625"/>
              <a:gd name="connsiteY2" fmla="*/ 154931 h 257175"/>
              <a:gd name="connsiteX3" fmla="*/ 0 w 428625"/>
              <a:gd name="connsiteY3" fmla="*/ 257175 h 257175"/>
              <a:gd name="connsiteX4" fmla="*/ 28575 w 428625"/>
              <a:gd name="connsiteY4" fmla="*/ 257175 h 257175"/>
              <a:gd name="connsiteX5" fmla="*/ 114300 w 428625"/>
              <a:gd name="connsiteY5" fmla="*/ 171450 h 257175"/>
              <a:gd name="connsiteX6" fmla="*/ 200025 w 428625"/>
              <a:gd name="connsiteY6" fmla="*/ 257175 h 257175"/>
              <a:gd name="connsiteX7" fmla="*/ 228600 w 428625"/>
              <a:gd name="connsiteY7" fmla="*/ 257175 h 257175"/>
              <a:gd name="connsiteX8" fmla="*/ 314325 w 428625"/>
              <a:gd name="connsiteY8" fmla="*/ 171450 h 257175"/>
              <a:gd name="connsiteX9" fmla="*/ 400050 w 428625"/>
              <a:gd name="connsiteY9" fmla="*/ 257175 h 257175"/>
              <a:gd name="connsiteX10" fmla="*/ 428625 w 428625"/>
              <a:gd name="connsiteY10" fmla="*/ 257175 h 257175"/>
              <a:gd name="connsiteX11" fmla="*/ 364777 w 428625"/>
              <a:gd name="connsiteY11" fmla="*/ 154931 h 257175"/>
              <a:gd name="connsiteX12" fmla="*/ 400050 w 428625"/>
              <a:gd name="connsiteY12" fmla="*/ 85725 h 257175"/>
              <a:gd name="connsiteX13" fmla="*/ 314325 w 428625"/>
              <a:gd name="connsiteY13" fmla="*/ 0 h 257175"/>
              <a:gd name="connsiteX14" fmla="*/ 228600 w 428625"/>
              <a:gd name="connsiteY14" fmla="*/ 85725 h 257175"/>
              <a:gd name="connsiteX15" fmla="*/ 263873 w 428625"/>
              <a:gd name="connsiteY15" fmla="*/ 154931 h 257175"/>
              <a:gd name="connsiteX16" fmla="*/ 214313 w 428625"/>
              <a:gd name="connsiteY16" fmla="*/ 201811 h 257175"/>
              <a:gd name="connsiteX17" fmla="*/ 164752 w 428625"/>
              <a:gd name="connsiteY17" fmla="*/ 154931 h 257175"/>
              <a:gd name="connsiteX18" fmla="*/ 200025 w 428625"/>
              <a:gd name="connsiteY18" fmla="*/ 85725 h 257175"/>
              <a:gd name="connsiteX19" fmla="*/ 114300 w 428625"/>
              <a:gd name="connsiteY19" fmla="*/ 0 h 257175"/>
              <a:gd name="connsiteX20" fmla="*/ 114300 w 428625"/>
              <a:gd name="connsiteY20" fmla="*/ 28575 h 257175"/>
              <a:gd name="connsiteX21" fmla="*/ 171450 w 428625"/>
              <a:gd name="connsiteY21" fmla="*/ 85725 h 257175"/>
              <a:gd name="connsiteX22" fmla="*/ 114300 w 428625"/>
              <a:gd name="connsiteY22" fmla="*/ 142875 h 257175"/>
              <a:gd name="connsiteX23" fmla="*/ 57150 w 428625"/>
              <a:gd name="connsiteY23" fmla="*/ 85725 h 257175"/>
              <a:gd name="connsiteX24" fmla="*/ 114300 w 428625"/>
              <a:gd name="connsiteY24" fmla="*/ 28575 h 257175"/>
              <a:gd name="connsiteX25" fmla="*/ 314325 w 428625"/>
              <a:gd name="connsiteY25" fmla="*/ 28575 h 257175"/>
              <a:gd name="connsiteX26" fmla="*/ 371475 w 428625"/>
              <a:gd name="connsiteY26" fmla="*/ 85725 h 257175"/>
              <a:gd name="connsiteX27" fmla="*/ 314325 w 428625"/>
              <a:gd name="connsiteY27" fmla="*/ 142875 h 257175"/>
              <a:gd name="connsiteX28" fmla="*/ 257175 w 428625"/>
              <a:gd name="connsiteY28" fmla="*/ 85725 h 257175"/>
              <a:gd name="connsiteX29" fmla="*/ 314325 w 428625"/>
              <a:gd name="connsiteY29" fmla="*/ 28575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28625" h="257175">
                <a:moveTo>
                  <a:pt x="114300" y="0"/>
                </a:moveTo>
                <a:cubicBezTo>
                  <a:pt x="67140" y="0"/>
                  <a:pt x="28575" y="38565"/>
                  <a:pt x="28575" y="85725"/>
                </a:cubicBezTo>
                <a:cubicBezTo>
                  <a:pt x="28575" y="114077"/>
                  <a:pt x="42528" y="139303"/>
                  <a:pt x="63847" y="154931"/>
                </a:cubicBezTo>
                <a:cubicBezTo>
                  <a:pt x="26175" y="173626"/>
                  <a:pt x="0" y="212359"/>
                  <a:pt x="0" y="257175"/>
                </a:cubicBezTo>
                <a:lnTo>
                  <a:pt x="28575" y="257175"/>
                </a:lnTo>
                <a:cubicBezTo>
                  <a:pt x="28575" y="209681"/>
                  <a:pt x="66805" y="171450"/>
                  <a:pt x="114300" y="171450"/>
                </a:cubicBezTo>
                <a:cubicBezTo>
                  <a:pt x="161795" y="171450"/>
                  <a:pt x="200025" y="209681"/>
                  <a:pt x="200025" y="257175"/>
                </a:cubicBezTo>
                <a:lnTo>
                  <a:pt x="228600" y="257175"/>
                </a:lnTo>
                <a:cubicBezTo>
                  <a:pt x="228600" y="209681"/>
                  <a:pt x="266831" y="171450"/>
                  <a:pt x="314325" y="171450"/>
                </a:cubicBezTo>
                <a:cubicBezTo>
                  <a:pt x="361820" y="171450"/>
                  <a:pt x="400050" y="209681"/>
                  <a:pt x="400050" y="257175"/>
                </a:cubicBezTo>
                <a:lnTo>
                  <a:pt x="428625" y="257175"/>
                </a:lnTo>
                <a:cubicBezTo>
                  <a:pt x="428625" y="212359"/>
                  <a:pt x="402450" y="173626"/>
                  <a:pt x="364777" y="154931"/>
                </a:cubicBezTo>
                <a:cubicBezTo>
                  <a:pt x="386097" y="139303"/>
                  <a:pt x="400050" y="114077"/>
                  <a:pt x="400050" y="85725"/>
                </a:cubicBezTo>
                <a:cubicBezTo>
                  <a:pt x="400050" y="38565"/>
                  <a:pt x="361485" y="0"/>
                  <a:pt x="314325" y="0"/>
                </a:cubicBezTo>
                <a:cubicBezTo>
                  <a:pt x="267165" y="0"/>
                  <a:pt x="228600" y="38565"/>
                  <a:pt x="228600" y="85725"/>
                </a:cubicBezTo>
                <a:cubicBezTo>
                  <a:pt x="228600" y="114077"/>
                  <a:pt x="242553" y="139303"/>
                  <a:pt x="263873" y="154931"/>
                </a:cubicBezTo>
                <a:cubicBezTo>
                  <a:pt x="243055" y="165255"/>
                  <a:pt x="225587" y="181551"/>
                  <a:pt x="214313" y="201811"/>
                </a:cubicBezTo>
                <a:cubicBezTo>
                  <a:pt x="203038" y="181551"/>
                  <a:pt x="185570" y="165255"/>
                  <a:pt x="164752" y="154931"/>
                </a:cubicBezTo>
                <a:cubicBezTo>
                  <a:pt x="186072" y="139303"/>
                  <a:pt x="200025" y="114077"/>
                  <a:pt x="200025" y="85725"/>
                </a:cubicBezTo>
                <a:cubicBezTo>
                  <a:pt x="200025" y="38565"/>
                  <a:pt x="161460" y="0"/>
                  <a:pt x="114300" y="0"/>
                </a:cubicBezTo>
                <a:close/>
                <a:moveTo>
                  <a:pt x="114300" y="28575"/>
                </a:moveTo>
                <a:cubicBezTo>
                  <a:pt x="146057" y="28575"/>
                  <a:pt x="171450" y="53968"/>
                  <a:pt x="171450" y="85725"/>
                </a:cubicBezTo>
                <a:cubicBezTo>
                  <a:pt x="171450" y="117482"/>
                  <a:pt x="146057" y="142875"/>
                  <a:pt x="114300" y="142875"/>
                </a:cubicBezTo>
                <a:cubicBezTo>
                  <a:pt x="82544" y="142875"/>
                  <a:pt x="57150" y="117482"/>
                  <a:pt x="57150" y="85725"/>
                </a:cubicBezTo>
                <a:cubicBezTo>
                  <a:pt x="57150" y="53968"/>
                  <a:pt x="82544" y="28575"/>
                  <a:pt x="114300" y="28575"/>
                </a:cubicBezTo>
                <a:close/>
                <a:moveTo>
                  <a:pt x="314325" y="28575"/>
                </a:moveTo>
                <a:cubicBezTo>
                  <a:pt x="346082" y="28575"/>
                  <a:pt x="371475" y="53968"/>
                  <a:pt x="371475" y="85725"/>
                </a:cubicBezTo>
                <a:cubicBezTo>
                  <a:pt x="371475" y="117482"/>
                  <a:pt x="346082" y="142875"/>
                  <a:pt x="314325" y="142875"/>
                </a:cubicBezTo>
                <a:cubicBezTo>
                  <a:pt x="282568" y="142875"/>
                  <a:pt x="257175" y="117482"/>
                  <a:pt x="257175" y="85725"/>
                </a:cubicBezTo>
                <a:cubicBezTo>
                  <a:pt x="257175" y="53968"/>
                  <a:pt x="282568" y="28575"/>
                  <a:pt x="314325" y="28575"/>
                </a:cubicBezTo>
                <a:close/>
              </a:path>
            </a:pathLst>
          </a:custGeom>
          <a:solidFill>
            <a:srgbClr val="F7F7F7"/>
          </a:solidFill>
          <a:ln w="14288" cap="flat">
            <a:noFill/>
            <a:prstDash val="solid"/>
            <a:miter/>
          </a:ln>
        </p:spPr>
        <p:txBody>
          <a:bodyPr rtlCol="0" anchor="ctr"/>
          <a:lstStyle/>
          <a:p>
            <a:endParaRPr lang="en-US"/>
          </a:p>
        </p:txBody>
      </p:sp>
    </p:spTree>
    <p:extLst>
      <p:ext uri="{BB962C8B-B14F-4D97-AF65-F5344CB8AC3E}">
        <p14:creationId xmlns:p14="http://schemas.microsoft.com/office/powerpoint/2010/main" val="459538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53DB0-FBA6-46BC-A7F0-8D7F9C9116FB}"/>
              </a:ext>
            </a:extLst>
          </p:cNvPr>
          <p:cNvSpPr>
            <a:spLocks noGrp="1"/>
          </p:cNvSpPr>
          <p:nvPr>
            <p:ph type="title"/>
          </p:nvPr>
        </p:nvSpPr>
        <p:spPr/>
        <p:txBody>
          <a:bodyPr/>
          <a:lstStyle/>
          <a:p>
            <a:r>
              <a:rPr lang="en-MY" dirty="0"/>
              <a:t>History of Vital Records in the US</a:t>
            </a:r>
            <a:endParaRPr lang="en-US" dirty="0"/>
          </a:p>
        </p:txBody>
      </p:sp>
      <p:sp>
        <p:nvSpPr>
          <p:cNvPr id="4" name="Rectangle 3">
            <a:extLst>
              <a:ext uri="{FF2B5EF4-FFF2-40B4-BE49-F238E27FC236}">
                <a16:creationId xmlns:a16="http://schemas.microsoft.com/office/drawing/2014/main" id="{B3149623-AB77-4490-A51C-0729934E321F}"/>
              </a:ext>
            </a:extLst>
          </p:cNvPr>
          <p:cNvSpPr/>
          <p:nvPr/>
        </p:nvSpPr>
        <p:spPr>
          <a:xfrm>
            <a:off x="507997" y="2983810"/>
            <a:ext cx="1828800" cy="1725350"/>
          </a:xfrm>
          <a:prstGeom prst="rect">
            <a:avLst/>
          </a:prstGeom>
          <a:solidFill>
            <a:schemeClr val="accent1">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ms-MY" sz="1200" b="0" i="0" u="none" strike="noStrike" kern="1200" cap="none" spc="0" normalizeH="0" baseline="0" noProof="0" dirty="0">
                <a:ln>
                  <a:noFill/>
                </a:ln>
                <a:solidFill>
                  <a:srgbClr val="2B2B2B"/>
                </a:solidFill>
                <a:effectLst/>
                <a:uLnTx/>
                <a:uFillTx/>
                <a:latin typeface="Arial" panose="020B0604020202020204" pitchFamily="34" charset="0"/>
                <a:ea typeface="Open Sans" panose="020B0606030504020204" pitchFamily="34" charset="0"/>
                <a:cs typeface="Lato Medium" panose="020F0602020204030203" pitchFamily="34" charset="0"/>
              </a:rPr>
              <a:t>First government ran vital records system in the United States</a:t>
            </a:r>
            <a:r>
              <a:rPr lang="ms-MY" sz="1200" dirty="0">
                <a:solidFill>
                  <a:srgbClr val="2B2B2B"/>
                </a:solidFill>
                <a:latin typeface="Arial" panose="020B0604020202020204" pitchFamily="34" charset="0"/>
                <a:ea typeface="Open Sans" panose="020B0606030504020204" pitchFamily="34" charset="0"/>
                <a:cs typeface="Lato Medium" panose="020F0602020204030203" pitchFamily="34" charset="0"/>
              </a:rPr>
              <a:t>.</a:t>
            </a:r>
            <a:endParaRPr kumimoji="0" lang="en-MY" sz="1200" b="0" i="0" u="none" strike="noStrike" kern="1200" cap="none" spc="0" normalizeH="0" baseline="30000" noProof="0" dirty="0">
              <a:ln>
                <a:noFill/>
              </a:ln>
              <a:solidFill>
                <a:srgbClr val="2B2B2B"/>
              </a:solidFill>
              <a:effectLst/>
              <a:uLnTx/>
              <a:uFillTx/>
              <a:latin typeface="Arial" panose="020B0604020202020204" pitchFamily="34" charset="0"/>
              <a:ea typeface="+mn-ea"/>
              <a:cs typeface="+mn-cs"/>
            </a:endParaRPr>
          </a:p>
        </p:txBody>
      </p:sp>
      <p:sp>
        <p:nvSpPr>
          <p:cNvPr id="27" name="Rectangle 26">
            <a:extLst>
              <a:ext uri="{FF2B5EF4-FFF2-40B4-BE49-F238E27FC236}">
                <a16:creationId xmlns:a16="http://schemas.microsoft.com/office/drawing/2014/main" id="{C127582C-D3C1-458B-8C2D-FC6E457B1199}"/>
              </a:ext>
            </a:extLst>
          </p:cNvPr>
          <p:cNvSpPr/>
          <p:nvPr/>
        </p:nvSpPr>
        <p:spPr>
          <a:xfrm>
            <a:off x="2377439" y="2983810"/>
            <a:ext cx="1828800" cy="1725350"/>
          </a:xfrm>
          <a:prstGeom prst="rect">
            <a:avLst/>
          </a:prstGeom>
          <a:solidFill>
            <a:schemeClr val="accent2">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ms-MY" sz="1200" dirty="0">
                <a:solidFill>
                  <a:srgbClr val="2B2B2B"/>
                </a:solidFill>
                <a:latin typeface="Arial" panose="020B0604020202020204" pitchFamily="34" charset="0"/>
                <a:ea typeface="Open Sans" panose="020B0606030504020204" pitchFamily="34" charset="0"/>
                <a:cs typeface="Lato Medium" panose="020F0602020204030203" pitchFamily="34" charset="0"/>
              </a:rPr>
              <a:t>One of the earliest uses of vital statistics. Cotton Mather notes during smallpox epidemic that one in six natural cases died but only one in sixty of the inoculated cases died.</a:t>
            </a:r>
            <a:endParaRPr kumimoji="0" lang="en-MY" sz="1200" b="0" i="0" u="none" strike="noStrike" kern="1200" cap="none" spc="0" normalizeH="0" baseline="0" noProof="0" dirty="0">
              <a:ln>
                <a:noFill/>
              </a:ln>
              <a:solidFill>
                <a:srgbClr val="2B2B2B"/>
              </a:solidFill>
              <a:effectLst/>
              <a:uLnTx/>
              <a:uFillTx/>
              <a:latin typeface="Arial" panose="020B0604020202020204" pitchFamily="34" charset="0"/>
              <a:ea typeface="+mn-ea"/>
              <a:cs typeface="+mn-cs"/>
            </a:endParaRPr>
          </a:p>
        </p:txBody>
      </p:sp>
      <p:sp>
        <p:nvSpPr>
          <p:cNvPr id="32" name="Rectangle 31">
            <a:extLst>
              <a:ext uri="{FF2B5EF4-FFF2-40B4-BE49-F238E27FC236}">
                <a16:creationId xmlns:a16="http://schemas.microsoft.com/office/drawing/2014/main" id="{B019953A-DF37-4093-80B1-5BD05B0162CA}"/>
              </a:ext>
            </a:extLst>
          </p:cNvPr>
          <p:cNvSpPr/>
          <p:nvPr/>
        </p:nvSpPr>
        <p:spPr>
          <a:xfrm>
            <a:off x="4246879" y="2983810"/>
            <a:ext cx="1828800" cy="1725350"/>
          </a:xfrm>
          <a:prstGeom prst="rect">
            <a:avLst/>
          </a:prstGeom>
          <a:solidFill>
            <a:schemeClr val="accent3">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ms-MY" sz="1200" b="0" i="0" u="none" strike="noStrike" kern="1200" cap="none" spc="0" normalizeH="0" baseline="0" noProof="0" dirty="0">
                <a:ln>
                  <a:noFill/>
                </a:ln>
                <a:solidFill>
                  <a:srgbClr val="2B2B2B"/>
                </a:solidFill>
                <a:effectLst/>
                <a:uLnTx/>
                <a:uFillTx/>
                <a:latin typeface="Arial" panose="020B0604020202020204" pitchFamily="34" charset="0"/>
                <a:ea typeface="Open Sans" panose="020B0606030504020204" pitchFamily="34" charset="0"/>
                <a:cs typeface="Lato Medium" panose="020F0602020204030203" pitchFamily="34" charset="0"/>
              </a:rPr>
              <a:t>Populations booming in concentrated areas. Industrial revolution. Epidemics spread rapidly in population centers.</a:t>
            </a:r>
            <a:endParaRPr kumimoji="0" lang="en-MY" sz="1200" b="0" i="0" u="none" strike="noStrike" kern="1200" cap="none" spc="0" normalizeH="0" baseline="0" noProof="0" dirty="0">
              <a:ln>
                <a:noFill/>
              </a:ln>
              <a:solidFill>
                <a:srgbClr val="2B2B2B"/>
              </a:solidFill>
              <a:effectLst/>
              <a:uLnTx/>
              <a:uFillTx/>
              <a:latin typeface="Arial" panose="020B0604020202020204" pitchFamily="34" charset="0"/>
              <a:ea typeface="+mn-ea"/>
              <a:cs typeface="+mn-cs"/>
            </a:endParaRPr>
          </a:p>
        </p:txBody>
      </p:sp>
      <p:sp>
        <p:nvSpPr>
          <p:cNvPr id="37" name="Rectangle 36">
            <a:extLst>
              <a:ext uri="{FF2B5EF4-FFF2-40B4-BE49-F238E27FC236}">
                <a16:creationId xmlns:a16="http://schemas.microsoft.com/office/drawing/2014/main" id="{30D3439A-FD27-418E-9586-975907D6AA22}"/>
              </a:ext>
            </a:extLst>
          </p:cNvPr>
          <p:cNvSpPr/>
          <p:nvPr/>
        </p:nvSpPr>
        <p:spPr>
          <a:xfrm>
            <a:off x="6116319" y="2983810"/>
            <a:ext cx="1828800" cy="1725350"/>
          </a:xfrm>
          <a:prstGeom prst="rect">
            <a:avLst/>
          </a:prstGeom>
          <a:solidFill>
            <a:schemeClr val="accent4">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ms-MY" sz="1200" b="0" i="0" u="none" strike="noStrike" kern="1200" cap="none" spc="0" normalizeH="0" baseline="0" noProof="0" dirty="0">
                <a:ln>
                  <a:noFill/>
                </a:ln>
                <a:solidFill>
                  <a:srgbClr val="2B2B2B"/>
                </a:solidFill>
                <a:effectLst/>
                <a:uLnTx/>
                <a:uFillTx/>
                <a:latin typeface="Arial" panose="020B0604020202020204" pitchFamily="34" charset="0"/>
                <a:ea typeface="Open Sans" panose="020B0606030504020204" pitchFamily="34" charset="0"/>
                <a:cs typeface="Lato Medium" panose="020F0602020204030203" pitchFamily="34" charset="0"/>
              </a:rPr>
              <a:t>Foundations for public health are set-up. Census recommends a form of death certificate to be used in 1890. Conducts census count of mortality in 1900.</a:t>
            </a:r>
            <a:endParaRPr kumimoji="0" lang="en-MY" sz="1200" b="0" i="0" u="none" strike="noStrike" kern="1200" cap="none" spc="0" normalizeH="0" baseline="0" noProof="0" dirty="0">
              <a:ln>
                <a:noFill/>
              </a:ln>
              <a:solidFill>
                <a:srgbClr val="2B2B2B"/>
              </a:solidFill>
              <a:effectLst/>
              <a:uLnTx/>
              <a:uFillTx/>
              <a:latin typeface="Arial" panose="020B0604020202020204" pitchFamily="34" charset="0"/>
              <a:ea typeface="+mn-ea"/>
              <a:cs typeface="+mn-cs"/>
            </a:endParaRPr>
          </a:p>
        </p:txBody>
      </p:sp>
      <p:sp>
        <p:nvSpPr>
          <p:cNvPr id="38" name="Rectangle 37">
            <a:extLst>
              <a:ext uri="{FF2B5EF4-FFF2-40B4-BE49-F238E27FC236}">
                <a16:creationId xmlns:a16="http://schemas.microsoft.com/office/drawing/2014/main" id="{DE5A981E-CDCB-49D7-A3AF-DE792B63563D}"/>
              </a:ext>
            </a:extLst>
          </p:cNvPr>
          <p:cNvSpPr/>
          <p:nvPr/>
        </p:nvSpPr>
        <p:spPr>
          <a:xfrm>
            <a:off x="7985759" y="2983810"/>
            <a:ext cx="1828800" cy="1725350"/>
          </a:xfrm>
          <a:prstGeom prst="rect">
            <a:avLst/>
          </a:prstGeom>
          <a:solidFill>
            <a:schemeClr val="accent5">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MY" sz="1200" b="0" i="0" u="none" strike="noStrike" kern="1200" cap="none" spc="0" normalizeH="0" baseline="0" noProof="0" dirty="0">
                <a:ln>
                  <a:noFill/>
                </a:ln>
                <a:solidFill>
                  <a:srgbClr val="2B2B2B"/>
                </a:solidFill>
                <a:effectLst/>
                <a:uLnTx/>
                <a:uFillTx/>
                <a:latin typeface="Arial" panose="020B0604020202020204" pitchFamily="34" charset="0"/>
                <a:ea typeface="Open Sans SemiBold" panose="020B0706030804020204" pitchFamily="34" charset="0"/>
                <a:cs typeface="Arial" panose="020B0604020202020204" pitchFamily="34" charset="0"/>
              </a:rPr>
              <a:t>Missouri begins recording vital records on a standardized state level. St. Louis and Kansas City have already been utilizing their own systems up until then.</a:t>
            </a:r>
          </a:p>
        </p:txBody>
      </p:sp>
      <p:sp>
        <p:nvSpPr>
          <p:cNvPr id="39" name="Rectangle 38">
            <a:extLst>
              <a:ext uri="{FF2B5EF4-FFF2-40B4-BE49-F238E27FC236}">
                <a16:creationId xmlns:a16="http://schemas.microsoft.com/office/drawing/2014/main" id="{EE1105CA-776A-4570-8BFD-927585166126}"/>
              </a:ext>
            </a:extLst>
          </p:cNvPr>
          <p:cNvSpPr/>
          <p:nvPr/>
        </p:nvSpPr>
        <p:spPr>
          <a:xfrm>
            <a:off x="9855201" y="2983810"/>
            <a:ext cx="1828800" cy="1725350"/>
          </a:xfrm>
          <a:prstGeom prst="rect">
            <a:avLst/>
          </a:prstGeom>
          <a:solidFill>
            <a:schemeClr val="accent6">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ms-MY" sz="1200" b="0" i="0" u="none" strike="noStrike" kern="1200" cap="none" spc="0" normalizeH="0" baseline="0" noProof="0" dirty="0">
                <a:ln>
                  <a:noFill/>
                </a:ln>
                <a:solidFill>
                  <a:srgbClr val="2B2B2B"/>
                </a:solidFill>
                <a:effectLst/>
                <a:uLnTx/>
                <a:uFillTx/>
                <a:latin typeface="Arial" panose="020B0604020202020204" pitchFamily="34" charset="0"/>
                <a:ea typeface="Open Sans" panose="020B0606030504020204" pitchFamily="34" charset="0"/>
                <a:cs typeface="Lato Medium" panose="020F0602020204030203" pitchFamily="34" charset="0"/>
              </a:rPr>
              <a:t>All states meet minimum standards set by Census Bureau for vital records and statistics </a:t>
            </a:r>
            <a:r>
              <a:rPr kumimoji="0" lang="ms-MY" sz="1000" b="0" i="0" u="none" strike="noStrike" kern="1200" cap="none" spc="0" normalizeH="0" baseline="0" noProof="0" dirty="0">
                <a:ln>
                  <a:noFill/>
                </a:ln>
                <a:solidFill>
                  <a:srgbClr val="2B2B2B"/>
                </a:solidFill>
                <a:effectLst/>
                <a:uLnTx/>
                <a:uFillTx/>
                <a:latin typeface="Arial" panose="020B0604020202020204" pitchFamily="34" charset="0"/>
                <a:ea typeface="Open Sans" panose="020B0606030504020204" pitchFamily="34" charset="0"/>
                <a:cs typeface="Lato Medium" panose="020F0602020204030203" pitchFamily="34" charset="0"/>
              </a:rPr>
              <a:t>(CDC, 1997)</a:t>
            </a:r>
            <a:r>
              <a:rPr kumimoji="0" lang="ms-MY" sz="1200" b="0" i="0" u="none" strike="noStrike" kern="1200" cap="none" spc="0" normalizeH="0" baseline="0" noProof="0" dirty="0">
                <a:ln>
                  <a:noFill/>
                </a:ln>
                <a:solidFill>
                  <a:srgbClr val="2B2B2B"/>
                </a:solidFill>
                <a:effectLst/>
                <a:uLnTx/>
                <a:uFillTx/>
                <a:latin typeface="Arial" panose="020B0604020202020204" pitchFamily="34" charset="0"/>
                <a:ea typeface="Open Sans" panose="020B0606030504020204" pitchFamily="34" charset="0"/>
                <a:cs typeface="Lato Medium" panose="020F0602020204030203" pitchFamily="34" charset="0"/>
              </a:rPr>
              <a:t>.</a:t>
            </a:r>
            <a:endParaRPr kumimoji="0" lang="en-MY" sz="1200" b="0" i="0" u="none" strike="noStrike" kern="1200" cap="none" spc="0" normalizeH="0" baseline="0" noProof="0" dirty="0">
              <a:ln>
                <a:noFill/>
              </a:ln>
              <a:solidFill>
                <a:srgbClr val="2B2B2B"/>
              </a:solidFill>
              <a:effectLst/>
              <a:uLnTx/>
              <a:uFillTx/>
              <a:latin typeface="Arial" panose="020B0604020202020204" pitchFamily="34" charset="0"/>
              <a:ea typeface="+mn-ea"/>
              <a:cs typeface="+mn-cs"/>
            </a:endParaRPr>
          </a:p>
        </p:txBody>
      </p:sp>
      <p:sp>
        <p:nvSpPr>
          <p:cNvPr id="40" name="Rectangle 39">
            <a:extLst>
              <a:ext uri="{FF2B5EF4-FFF2-40B4-BE49-F238E27FC236}">
                <a16:creationId xmlns:a16="http://schemas.microsoft.com/office/drawing/2014/main" id="{9C9A291C-C256-4B3F-B50F-644156D64DDB}"/>
              </a:ext>
            </a:extLst>
          </p:cNvPr>
          <p:cNvSpPr/>
          <p:nvPr/>
        </p:nvSpPr>
        <p:spPr>
          <a:xfrm>
            <a:off x="507999" y="4709160"/>
            <a:ext cx="1828800" cy="457200"/>
          </a:xfrm>
          <a:prstGeom prst="rect">
            <a:avLst/>
          </a:prstGeom>
          <a:solidFill>
            <a:schemeClr val="accent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Arial Black" panose="020B0A04020102020204" pitchFamily="34" charset="0"/>
                <a:ea typeface="+mn-ea"/>
                <a:cs typeface="+mn-cs"/>
              </a:rPr>
              <a:t>1639</a:t>
            </a:r>
          </a:p>
        </p:txBody>
      </p:sp>
      <p:sp>
        <p:nvSpPr>
          <p:cNvPr id="41" name="Rectangle 40">
            <a:extLst>
              <a:ext uri="{FF2B5EF4-FFF2-40B4-BE49-F238E27FC236}">
                <a16:creationId xmlns:a16="http://schemas.microsoft.com/office/drawing/2014/main" id="{E2250FA2-62DA-4B2F-B30F-2C15E4B5092F}"/>
              </a:ext>
            </a:extLst>
          </p:cNvPr>
          <p:cNvSpPr/>
          <p:nvPr/>
        </p:nvSpPr>
        <p:spPr>
          <a:xfrm>
            <a:off x="2377439" y="4709160"/>
            <a:ext cx="1828800" cy="457200"/>
          </a:xfrm>
          <a:prstGeom prst="rect">
            <a:avLst/>
          </a:prstGeom>
          <a:solidFill>
            <a:schemeClr val="accent2"/>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Arial Black" panose="020B0A04020102020204" pitchFamily="34" charset="0"/>
                <a:ea typeface="+mn-ea"/>
                <a:cs typeface="+mn-cs"/>
              </a:rPr>
              <a:t>1721</a:t>
            </a:r>
          </a:p>
        </p:txBody>
      </p:sp>
      <p:sp>
        <p:nvSpPr>
          <p:cNvPr id="42" name="Rectangle 41">
            <a:extLst>
              <a:ext uri="{FF2B5EF4-FFF2-40B4-BE49-F238E27FC236}">
                <a16:creationId xmlns:a16="http://schemas.microsoft.com/office/drawing/2014/main" id="{59C0BB63-85A3-4E4C-98F2-CD40AEBB176D}"/>
              </a:ext>
            </a:extLst>
          </p:cNvPr>
          <p:cNvSpPr/>
          <p:nvPr/>
        </p:nvSpPr>
        <p:spPr>
          <a:xfrm>
            <a:off x="4246879" y="4709160"/>
            <a:ext cx="1828800" cy="457200"/>
          </a:xfrm>
          <a:prstGeom prst="rect">
            <a:avLst/>
          </a:prstGeom>
          <a:solidFill>
            <a:schemeClr val="accent3"/>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Arial Black" panose="020B0A04020102020204" pitchFamily="34" charset="0"/>
                <a:ea typeface="+mn-ea"/>
                <a:cs typeface="+mn-cs"/>
              </a:rPr>
              <a:t>1700s – 1800s</a:t>
            </a:r>
          </a:p>
        </p:txBody>
      </p:sp>
      <p:sp>
        <p:nvSpPr>
          <p:cNvPr id="43" name="Rectangle 42">
            <a:extLst>
              <a:ext uri="{FF2B5EF4-FFF2-40B4-BE49-F238E27FC236}">
                <a16:creationId xmlns:a16="http://schemas.microsoft.com/office/drawing/2014/main" id="{5C97892A-CE99-416F-A4D9-4EA77B665ACD}"/>
              </a:ext>
            </a:extLst>
          </p:cNvPr>
          <p:cNvSpPr/>
          <p:nvPr/>
        </p:nvSpPr>
        <p:spPr>
          <a:xfrm>
            <a:off x="6116319" y="4709160"/>
            <a:ext cx="1828800" cy="457200"/>
          </a:xfrm>
          <a:prstGeom prst="rect">
            <a:avLst/>
          </a:prstGeom>
          <a:solidFill>
            <a:schemeClr val="accent4"/>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Arial Black" panose="020B0A04020102020204" pitchFamily="34" charset="0"/>
                <a:ea typeface="+mn-ea"/>
                <a:cs typeface="+mn-cs"/>
              </a:rPr>
              <a:t>Late 1800s</a:t>
            </a:r>
          </a:p>
        </p:txBody>
      </p:sp>
      <p:sp>
        <p:nvSpPr>
          <p:cNvPr id="44" name="Rectangle 43">
            <a:extLst>
              <a:ext uri="{FF2B5EF4-FFF2-40B4-BE49-F238E27FC236}">
                <a16:creationId xmlns:a16="http://schemas.microsoft.com/office/drawing/2014/main" id="{98ECC38B-DC37-4C4F-87A4-4C075F35EA2D}"/>
              </a:ext>
            </a:extLst>
          </p:cNvPr>
          <p:cNvSpPr/>
          <p:nvPr/>
        </p:nvSpPr>
        <p:spPr>
          <a:xfrm>
            <a:off x="7985759" y="4709160"/>
            <a:ext cx="1828800" cy="457200"/>
          </a:xfrm>
          <a:prstGeom prst="rect">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Arial Black" panose="020B0A04020102020204" pitchFamily="34" charset="0"/>
                <a:ea typeface="+mn-ea"/>
                <a:cs typeface="+mn-cs"/>
              </a:rPr>
              <a:t>1910</a:t>
            </a:r>
          </a:p>
        </p:txBody>
      </p:sp>
      <p:sp>
        <p:nvSpPr>
          <p:cNvPr id="45" name="Rectangle 44">
            <a:extLst>
              <a:ext uri="{FF2B5EF4-FFF2-40B4-BE49-F238E27FC236}">
                <a16:creationId xmlns:a16="http://schemas.microsoft.com/office/drawing/2014/main" id="{497D6D0A-AE8B-4300-AFE2-0C300C078874}"/>
              </a:ext>
            </a:extLst>
          </p:cNvPr>
          <p:cNvSpPr/>
          <p:nvPr/>
        </p:nvSpPr>
        <p:spPr>
          <a:xfrm>
            <a:off x="9855201" y="4709160"/>
            <a:ext cx="1828800" cy="457200"/>
          </a:xfrm>
          <a:prstGeom prst="rect">
            <a:avLst/>
          </a:prstGeom>
          <a:solidFill>
            <a:schemeClr val="accent6"/>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Arial Black" panose="020B0A04020102020204" pitchFamily="34" charset="0"/>
                <a:ea typeface="+mn-ea"/>
                <a:cs typeface="+mn-cs"/>
              </a:rPr>
              <a:t>1935</a:t>
            </a:r>
          </a:p>
        </p:txBody>
      </p:sp>
      <p:sp>
        <p:nvSpPr>
          <p:cNvPr id="3" name="Rectangle 2">
            <a:extLst>
              <a:ext uri="{FF2B5EF4-FFF2-40B4-BE49-F238E27FC236}">
                <a16:creationId xmlns:a16="http://schemas.microsoft.com/office/drawing/2014/main" id="{5720D16B-1B22-AAB0-6271-C7CD2E094662}"/>
              </a:ext>
            </a:extLst>
          </p:cNvPr>
          <p:cNvSpPr/>
          <p:nvPr/>
        </p:nvSpPr>
        <p:spPr>
          <a:xfrm>
            <a:off x="507997" y="2539671"/>
            <a:ext cx="1828800" cy="457200"/>
          </a:xfrm>
          <a:prstGeom prst="rect">
            <a:avLst/>
          </a:prstGeom>
          <a:solidFill>
            <a:schemeClr val="accent1">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MY" sz="1200" b="1" i="0" u="none" strike="noStrike" kern="1200" cap="none" spc="0" normalizeH="0" baseline="0" noProof="0" dirty="0">
                <a:ln>
                  <a:noFill/>
                </a:ln>
                <a:solidFill>
                  <a:srgbClr val="2B2B2B"/>
                </a:solidFill>
                <a:effectLst/>
                <a:uLnTx/>
                <a:uFillTx/>
                <a:latin typeface="Arial" panose="020B0604020202020204" pitchFamily="34" charset="0"/>
                <a:ea typeface="Open Sans SemiBold" panose="020B0706030804020204" pitchFamily="34" charset="0"/>
                <a:cs typeface="Arial" panose="020B0604020202020204" pitchFamily="34" charset="0"/>
              </a:rPr>
              <a:t>Massachusetts Bay Colony</a:t>
            </a:r>
          </a:p>
        </p:txBody>
      </p:sp>
      <p:sp>
        <p:nvSpPr>
          <p:cNvPr id="5" name="Rectangle 4">
            <a:extLst>
              <a:ext uri="{FF2B5EF4-FFF2-40B4-BE49-F238E27FC236}">
                <a16:creationId xmlns:a16="http://schemas.microsoft.com/office/drawing/2014/main" id="{CF8D7500-702F-3000-9CA0-CCEF73D13773}"/>
              </a:ext>
            </a:extLst>
          </p:cNvPr>
          <p:cNvSpPr/>
          <p:nvPr/>
        </p:nvSpPr>
        <p:spPr>
          <a:xfrm>
            <a:off x="2377439" y="2539671"/>
            <a:ext cx="1828800" cy="457200"/>
          </a:xfrm>
          <a:prstGeom prst="rect">
            <a:avLst/>
          </a:prstGeom>
          <a:solidFill>
            <a:schemeClr val="accent2">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MY" sz="1200" b="1" i="0" u="none" strike="noStrike" kern="1200" cap="none" spc="0" normalizeH="0" baseline="0" noProof="0" dirty="0">
                <a:ln>
                  <a:noFill/>
                </a:ln>
                <a:solidFill>
                  <a:srgbClr val="2B2B2B"/>
                </a:solidFill>
                <a:effectLst/>
                <a:uLnTx/>
                <a:uFillTx/>
                <a:latin typeface="Arial" panose="020B0604020202020204" pitchFamily="34" charset="0"/>
                <a:ea typeface="Open Sans SemiBold" panose="020B0706030804020204" pitchFamily="34" charset="0"/>
                <a:cs typeface="Arial" panose="020B0604020202020204" pitchFamily="34" charset="0"/>
              </a:rPr>
              <a:t>Boston</a:t>
            </a:r>
          </a:p>
        </p:txBody>
      </p:sp>
      <p:sp>
        <p:nvSpPr>
          <p:cNvPr id="6" name="Rectangle 5">
            <a:extLst>
              <a:ext uri="{FF2B5EF4-FFF2-40B4-BE49-F238E27FC236}">
                <a16:creationId xmlns:a16="http://schemas.microsoft.com/office/drawing/2014/main" id="{45D0E24C-DCD4-6A8B-DC0E-C64B2411C455}"/>
              </a:ext>
            </a:extLst>
          </p:cNvPr>
          <p:cNvSpPr/>
          <p:nvPr/>
        </p:nvSpPr>
        <p:spPr>
          <a:xfrm>
            <a:off x="4246879" y="2539671"/>
            <a:ext cx="1828800" cy="457200"/>
          </a:xfrm>
          <a:prstGeom prst="rect">
            <a:avLst/>
          </a:prstGeom>
          <a:solidFill>
            <a:schemeClr val="accent3">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MY" sz="1200" b="1" i="0" u="none" strike="noStrike" kern="1200" cap="none" spc="0" normalizeH="0" baseline="0" noProof="0" dirty="0">
                <a:ln>
                  <a:noFill/>
                </a:ln>
                <a:solidFill>
                  <a:srgbClr val="2B2B2B"/>
                </a:solidFill>
                <a:effectLst/>
                <a:uLnTx/>
                <a:uFillTx/>
                <a:latin typeface="Arial" panose="020B0604020202020204" pitchFamily="34" charset="0"/>
                <a:ea typeface="Open Sans SemiBold" panose="020B0706030804020204" pitchFamily="34" charset="0"/>
                <a:cs typeface="Arial" panose="020B0604020202020204" pitchFamily="34" charset="0"/>
              </a:rPr>
              <a:t>Large Cities</a:t>
            </a:r>
          </a:p>
        </p:txBody>
      </p:sp>
      <p:sp>
        <p:nvSpPr>
          <p:cNvPr id="7" name="Rectangle 6">
            <a:extLst>
              <a:ext uri="{FF2B5EF4-FFF2-40B4-BE49-F238E27FC236}">
                <a16:creationId xmlns:a16="http://schemas.microsoft.com/office/drawing/2014/main" id="{FF6A8C7F-7D53-0A88-DE60-BEB59DC741E0}"/>
              </a:ext>
            </a:extLst>
          </p:cNvPr>
          <p:cNvSpPr/>
          <p:nvPr/>
        </p:nvSpPr>
        <p:spPr>
          <a:xfrm>
            <a:off x="6116319" y="2539671"/>
            <a:ext cx="1828800" cy="457200"/>
          </a:xfrm>
          <a:prstGeom prst="rect">
            <a:avLst/>
          </a:prstGeom>
          <a:solidFill>
            <a:schemeClr val="accent4">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MY" sz="1200" b="1" dirty="0">
                <a:solidFill>
                  <a:srgbClr val="2B2B2B"/>
                </a:solidFill>
                <a:latin typeface="Arial" panose="020B0604020202020204" pitchFamily="34" charset="0"/>
                <a:ea typeface="Open Sans SemiBold" panose="020B0706030804020204" pitchFamily="34" charset="0"/>
                <a:cs typeface="Arial" panose="020B0604020202020204" pitchFamily="34" charset="0"/>
              </a:rPr>
              <a:t>Nationwide U.S.</a:t>
            </a:r>
            <a:endParaRPr kumimoji="0" lang="en-MY" sz="1200" b="1" i="0" u="none" strike="noStrike" kern="1200" cap="none" spc="0" normalizeH="0" baseline="0" noProof="0" dirty="0">
              <a:ln>
                <a:noFill/>
              </a:ln>
              <a:solidFill>
                <a:srgbClr val="2B2B2B"/>
              </a:solidFill>
              <a:effectLst/>
              <a:uLnTx/>
              <a:uFillTx/>
              <a:latin typeface="Arial" panose="020B0604020202020204" pitchFamily="34" charset="0"/>
              <a:ea typeface="Open Sans SemiBold" panose="020B0706030804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7D22CBCC-917D-15C5-9484-EB804DC24831}"/>
              </a:ext>
            </a:extLst>
          </p:cNvPr>
          <p:cNvSpPr/>
          <p:nvPr/>
        </p:nvSpPr>
        <p:spPr>
          <a:xfrm>
            <a:off x="7985759" y="2539671"/>
            <a:ext cx="1828800" cy="457200"/>
          </a:xfrm>
          <a:prstGeom prst="rect">
            <a:avLst/>
          </a:prstGeom>
          <a:solidFill>
            <a:schemeClr val="accent5">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MY" sz="1200" b="1" i="0" u="none" strike="noStrike" kern="1200" cap="none" spc="0" normalizeH="0" baseline="0" noProof="0" dirty="0">
                <a:ln>
                  <a:noFill/>
                </a:ln>
                <a:solidFill>
                  <a:srgbClr val="2B2B2B"/>
                </a:solidFill>
                <a:effectLst/>
                <a:uLnTx/>
                <a:uFillTx/>
                <a:latin typeface="Arial" panose="020B0604020202020204" pitchFamily="34" charset="0"/>
                <a:ea typeface="Open Sans SemiBold" panose="020B0706030804020204" pitchFamily="34" charset="0"/>
                <a:cs typeface="Arial" panose="020B0604020202020204" pitchFamily="34" charset="0"/>
              </a:rPr>
              <a:t>Missouri</a:t>
            </a:r>
          </a:p>
        </p:txBody>
      </p:sp>
      <p:sp>
        <p:nvSpPr>
          <p:cNvPr id="9" name="Rectangle 8">
            <a:extLst>
              <a:ext uri="{FF2B5EF4-FFF2-40B4-BE49-F238E27FC236}">
                <a16:creationId xmlns:a16="http://schemas.microsoft.com/office/drawing/2014/main" id="{815D73A6-9DA2-BA43-7A73-D61B845B68E8}"/>
              </a:ext>
            </a:extLst>
          </p:cNvPr>
          <p:cNvSpPr/>
          <p:nvPr/>
        </p:nvSpPr>
        <p:spPr>
          <a:xfrm>
            <a:off x="9855201" y="2539671"/>
            <a:ext cx="1828800" cy="457200"/>
          </a:xfrm>
          <a:prstGeom prst="rect">
            <a:avLst/>
          </a:prstGeom>
          <a:solidFill>
            <a:schemeClr val="accent6">
              <a:lumMod val="20000"/>
              <a:lumOff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MY" sz="1200" b="1" i="0" u="none" strike="noStrike" kern="1200" cap="none" spc="0" normalizeH="0" baseline="0" noProof="0" dirty="0">
                <a:ln>
                  <a:noFill/>
                </a:ln>
                <a:solidFill>
                  <a:srgbClr val="2B2B2B"/>
                </a:solidFill>
                <a:effectLst/>
                <a:uLnTx/>
                <a:uFillTx/>
                <a:latin typeface="Arial" panose="020B0604020202020204" pitchFamily="34" charset="0"/>
                <a:ea typeface="Open Sans SemiBold" panose="020B0706030804020204" pitchFamily="34" charset="0"/>
                <a:cs typeface="Arial" panose="020B0604020202020204" pitchFamily="34" charset="0"/>
              </a:rPr>
              <a:t>All States</a:t>
            </a:r>
          </a:p>
        </p:txBody>
      </p:sp>
    </p:spTree>
    <p:extLst>
      <p:ext uri="{BB962C8B-B14F-4D97-AF65-F5344CB8AC3E}">
        <p14:creationId xmlns:p14="http://schemas.microsoft.com/office/powerpoint/2010/main" val="2095845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nvSpPr>
        <p:spPr>
          <a:xfrm>
            <a:off x="938213" y="718336"/>
            <a:ext cx="10315575" cy="886732"/>
          </a:xfrm>
          <a:prstGeom prst="rect">
            <a:avLst/>
          </a:prstGeom>
        </p:spPr>
        <p:txBody>
          <a:bodyPr anchor="ctr"/>
          <a:lstStyle>
            <a:lvl1pPr algn="ctr"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Montserrat Black" panose="00000A00000000000000" pitchFamily="50" charset="0"/>
                <a:ea typeface="+mj-ea"/>
                <a:cs typeface="+mj-cs"/>
              </a:rPr>
              <a:t>Responsibility for Vital Records</a:t>
            </a:r>
          </a:p>
        </p:txBody>
      </p:sp>
      <p:sp>
        <p:nvSpPr>
          <p:cNvPr id="11" name="TextBox 3"/>
          <p:cNvSpPr txBox="1"/>
          <p:nvPr/>
        </p:nvSpPr>
        <p:spPr>
          <a:xfrm>
            <a:off x="938213" y="1605068"/>
            <a:ext cx="10515599" cy="461664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base" latinLnBrk="0" hangingPunct="1">
              <a:lnSpc>
                <a:spcPct val="100000"/>
              </a:lnSpc>
              <a:spcBef>
                <a:spcPts val="0"/>
              </a:spcBef>
              <a:spcAft>
                <a:spcPts val="1200"/>
              </a:spcAft>
              <a:buClrTx/>
              <a:buSzTx/>
              <a:buFont typeface="Arial" panose="020B0604020202020204" pitchFamily="34" charset="0"/>
              <a:buChar char="•"/>
              <a:tabLst/>
              <a:defRPr/>
            </a:pPr>
            <a:r>
              <a:rPr lang="en-US" sz="2400" dirty="0"/>
              <a:t>In the United States, the legal authority to register birth and deaths lies at the state level within 57 jurisdictions (50 states, 2 cities, and 5 territories) </a:t>
            </a:r>
          </a:p>
          <a:p>
            <a:pPr marL="285750" marR="0" lvl="0" indent="-285750" algn="l" defTabSz="914400" rtl="0" eaLnBrk="1" fontAlgn="base" latinLnBrk="0" hangingPunct="1">
              <a:lnSpc>
                <a:spcPct val="100000"/>
              </a:lnSpc>
              <a:spcBef>
                <a:spcPts val="0"/>
              </a:spcBef>
              <a:spcAft>
                <a:spcPts val="1200"/>
              </a:spcAft>
              <a:buClrTx/>
              <a:buSzTx/>
              <a:buFont typeface="Arial" panose="020B0604020202020204" pitchFamily="34" charset="0"/>
              <a:buChar char="•"/>
              <a:tabLst/>
              <a:defRPr/>
            </a:pPr>
            <a:r>
              <a:rPr lang="en-US" sz="2400" dirty="0"/>
              <a:t>The 57 jurisdictions share death record information with the National Vital Statistics System (NVSS) at the Centers for Disease Control and Prevention (CDC)</a:t>
            </a:r>
          </a:p>
          <a:p>
            <a:pPr marL="285750" indent="-285750" fontAlgn="base">
              <a:spcAft>
                <a:spcPts val="1200"/>
              </a:spcAft>
              <a:buFont typeface="Arial" panose="020B0604020202020204" pitchFamily="34" charset="0"/>
              <a:buChar char="•"/>
              <a:defRPr/>
            </a:pPr>
            <a:r>
              <a:rPr lang="en-US" sz="2400" dirty="0"/>
              <a:t>The compiled national natality and mortality statistics inform a variety of medical and health-related research efforts (e.g., drug overdose deaths, influenza, birth defects, and other infectious diseases)</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US" sz="2400" dirty="0"/>
          </a:p>
        </p:txBody>
      </p:sp>
      <p:sp>
        <p:nvSpPr>
          <p:cNvPr id="4" name="Rectangle 3">
            <a:extLst>
              <a:ext uri="{FF2B5EF4-FFF2-40B4-BE49-F238E27FC236}">
                <a16:creationId xmlns:a16="http://schemas.microsoft.com/office/drawing/2014/main" id="{2AD2C537-D605-4AF6-B56A-2CB2EC87E5D1}"/>
              </a:ext>
            </a:extLst>
          </p:cNvPr>
          <p:cNvSpPr/>
          <p:nvPr/>
        </p:nvSpPr>
        <p:spPr>
          <a:xfrm rot="16200000">
            <a:off x="5938837" y="604837"/>
            <a:ext cx="314325" cy="12192000"/>
          </a:xfrm>
          <a:prstGeom prst="rect">
            <a:avLst/>
          </a:prstGeom>
          <a:gradFill flip="none" rotWithShape="1">
            <a:gsLst>
              <a:gs pos="0">
                <a:schemeClr val="accent1"/>
              </a:gs>
              <a:gs pos="100000">
                <a:schemeClr val="accent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Tree>
    <p:extLst>
      <p:ext uri="{BB962C8B-B14F-4D97-AF65-F5344CB8AC3E}">
        <p14:creationId xmlns:p14="http://schemas.microsoft.com/office/powerpoint/2010/main" val="148184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nvSpPr>
        <p:spPr>
          <a:xfrm>
            <a:off x="804670" y="802955"/>
            <a:ext cx="5967065" cy="145405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l" fontAlgn="auto">
              <a:spcAft>
                <a:spcPts val="600"/>
              </a:spcAft>
              <a:buClrTx/>
              <a:buSzTx/>
              <a:tabLst/>
              <a:defRPr/>
            </a:pPr>
            <a:r>
              <a:rPr lang="en-US" kern="1200" dirty="0">
                <a:solidFill>
                  <a:schemeClr val="tx2"/>
                </a:solidFill>
                <a:latin typeface="+mj-lt"/>
                <a:ea typeface="+mj-ea"/>
                <a:cs typeface="+mj-cs"/>
              </a:rPr>
              <a:t>LPHAs – Critical Players</a:t>
            </a:r>
            <a:endParaRPr kumimoji="0" lang="en-US" i="0" u="none" strike="noStrike" kern="1200" cap="none" spc="0" normalizeH="0" baseline="0" noProof="0" dirty="0">
              <a:ln>
                <a:noFill/>
              </a:ln>
              <a:solidFill>
                <a:schemeClr val="tx2"/>
              </a:solidFill>
              <a:effectLst/>
              <a:uLnTx/>
              <a:uFillTx/>
              <a:latin typeface="+mj-lt"/>
              <a:ea typeface="+mj-ea"/>
              <a:cs typeface="+mj-cs"/>
            </a:endParaRPr>
          </a:p>
        </p:txBody>
      </p:sp>
      <p:sp>
        <p:nvSpPr>
          <p:cNvPr id="11" name="TextBox 3"/>
          <p:cNvSpPr txBox="1"/>
          <p:nvPr/>
        </p:nvSpPr>
        <p:spPr>
          <a:xfrm>
            <a:off x="804672" y="2421682"/>
            <a:ext cx="4977578" cy="3639289"/>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28600" fontAlgn="base">
              <a:lnSpc>
                <a:spcPct val="90000"/>
              </a:lnSpc>
              <a:spcBef>
                <a:spcPts val="0"/>
              </a:spcBef>
              <a:spcAft>
                <a:spcPts val="600"/>
              </a:spcAft>
              <a:buClrTx/>
              <a:buSzTx/>
              <a:buFont typeface="Arial" panose="020B0604020202020204" pitchFamily="34" charset="0"/>
              <a:buChar char="•"/>
              <a:tabLst/>
              <a:defRPr/>
            </a:pPr>
            <a:r>
              <a:rPr lang="en-US" sz="2400" dirty="0">
                <a:solidFill>
                  <a:schemeClr val="tx2"/>
                </a:solidFill>
              </a:rPr>
              <a:t>In Missouri, local public health agencies (LPHAs) serve a crucial role by providing vital records services to the general public, allowing them to more easily access and obtain vital records at the local level. </a:t>
            </a:r>
            <a:endParaRPr kumimoji="0" lang="en-US" sz="2400" i="0" u="none" strike="noStrike" cap="none" spc="0" normalizeH="0" baseline="0" noProof="0" dirty="0">
              <a:ln>
                <a:noFill/>
              </a:ln>
              <a:solidFill>
                <a:schemeClr val="tx2"/>
              </a:solidFill>
              <a:effectLst/>
              <a:uLnTx/>
              <a:uFillTx/>
            </a:endParaRPr>
          </a:p>
        </p:txBody>
      </p:sp>
      <p:grpSp>
        <p:nvGrpSpPr>
          <p:cNvPr id="22" name="Group 21">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23" name="Freeform: Shape 22">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Graphic 14" descr="Hospital">
            <a:extLst>
              <a:ext uri="{FF2B5EF4-FFF2-40B4-BE49-F238E27FC236}">
                <a16:creationId xmlns:a16="http://schemas.microsoft.com/office/drawing/2014/main" id="{8728C45B-2EDB-1101-F954-56A43A27AD3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
        <p:nvSpPr>
          <p:cNvPr id="4" name="Rectangle 3">
            <a:extLst>
              <a:ext uri="{FF2B5EF4-FFF2-40B4-BE49-F238E27FC236}">
                <a16:creationId xmlns:a16="http://schemas.microsoft.com/office/drawing/2014/main" id="{2AD2C537-D605-4AF6-B56A-2CB2EC87E5D1}"/>
              </a:ext>
            </a:extLst>
          </p:cNvPr>
          <p:cNvSpPr/>
          <p:nvPr/>
        </p:nvSpPr>
        <p:spPr>
          <a:xfrm rot="16200000">
            <a:off x="5938837" y="604837"/>
            <a:ext cx="314325" cy="12192000"/>
          </a:xfrm>
          <a:prstGeom prst="rect">
            <a:avLst/>
          </a:prstGeom>
          <a:gradFill flip="none" rotWithShape="1">
            <a:gsLst>
              <a:gs pos="0">
                <a:schemeClr val="accent1"/>
              </a:gs>
              <a:gs pos="100000">
                <a:schemeClr val="accent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Tree>
    <p:extLst>
      <p:ext uri="{BB962C8B-B14F-4D97-AF65-F5344CB8AC3E}">
        <p14:creationId xmlns:p14="http://schemas.microsoft.com/office/powerpoint/2010/main" val="2865837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nvSpPr>
        <p:spPr>
          <a:xfrm>
            <a:off x="938213" y="718336"/>
            <a:ext cx="10315575" cy="886732"/>
          </a:xfrm>
          <a:prstGeom prst="rect">
            <a:avLst/>
          </a:prstGeom>
        </p:spPr>
        <p:txBody>
          <a:bodyPr anchor="ctr"/>
          <a:lstStyle>
            <a:lvl1pPr algn="ctr"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Montserrat Black" panose="00000A00000000000000" pitchFamily="50" charset="0"/>
                <a:ea typeface="+mj-ea"/>
                <a:cs typeface="+mj-cs"/>
              </a:rPr>
              <a:t>Issuance of Vital Records</a:t>
            </a:r>
          </a:p>
        </p:txBody>
      </p:sp>
      <p:sp>
        <p:nvSpPr>
          <p:cNvPr id="11" name="TextBox 3"/>
          <p:cNvSpPr txBox="1"/>
          <p:nvPr/>
        </p:nvSpPr>
        <p:spPr>
          <a:xfrm>
            <a:off x="938213" y="1605068"/>
            <a:ext cx="10515599" cy="393954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base" latinLnBrk="0" hangingPunct="1">
              <a:lnSpc>
                <a:spcPct val="100000"/>
              </a:lnSpc>
              <a:spcBef>
                <a:spcPts val="0"/>
              </a:spcBef>
              <a:spcAft>
                <a:spcPts val="1200"/>
              </a:spcAft>
              <a:buClrTx/>
              <a:buSzTx/>
              <a:buFont typeface="Arial" panose="020B0604020202020204" pitchFamily="34" charset="0"/>
              <a:buChar char="•"/>
              <a:tabLst/>
              <a:defRPr/>
            </a:pPr>
            <a:r>
              <a:rPr lang="en-US" sz="2000" dirty="0"/>
              <a:t>Missouri is a restricted record state</a:t>
            </a:r>
          </a:p>
          <a:p>
            <a:pPr marL="742950" lvl="1" indent="-285750" fontAlgn="base">
              <a:spcAft>
                <a:spcPts val="1200"/>
              </a:spcAft>
              <a:buFont typeface="Arial" panose="020B0604020202020204" pitchFamily="34" charset="0"/>
              <a:buChar char="•"/>
              <a:defRPr/>
            </a:pPr>
            <a:r>
              <a:rPr lang="en-US" sz="2000" dirty="0"/>
              <a:t>Records are confidential and not available to the entire general population</a:t>
            </a:r>
          </a:p>
          <a:p>
            <a:pPr marL="285750" indent="-285750" fontAlgn="base">
              <a:spcAft>
                <a:spcPts val="1200"/>
              </a:spcAft>
              <a:buFont typeface="Arial" panose="020B0604020202020204" pitchFamily="34" charset="0"/>
              <a:buChar char="•"/>
              <a:defRPr/>
            </a:pPr>
            <a:r>
              <a:rPr lang="en-US" sz="2000" dirty="0"/>
              <a:t>Only individuals who are entitled to the specific vital record may order the certificates of that record.</a:t>
            </a:r>
          </a:p>
          <a:p>
            <a:pPr marL="285750" indent="-285750" fontAlgn="base">
              <a:spcAft>
                <a:spcPts val="1200"/>
              </a:spcAft>
              <a:buFont typeface="Arial" panose="020B0604020202020204" pitchFamily="34" charset="0"/>
              <a:buChar char="•"/>
              <a:defRPr/>
            </a:pPr>
            <a:r>
              <a:rPr lang="en-US" sz="2000" dirty="0"/>
              <a:t>Details on who is entitled to what record may be found on the Bureau of Vital Records website along with the LPHA Training Guides</a:t>
            </a:r>
          </a:p>
          <a:p>
            <a:pPr marL="285750" indent="-285750" fontAlgn="base">
              <a:spcAft>
                <a:spcPts val="1200"/>
              </a:spcAft>
              <a:buFont typeface="Arial" panose="020B0604020202020204" pitchFamily="34" charset="0"/>
              <a:buChar char="•"/>
              <a:defRPr/>
            </a:pPr>
            <a:r>
              <a:rPr lang="en-US" sz="2000" dirty="0"/>
              <a:t>LPHA Training Guides are a quick guide to all the things related to vital records that a LPHA will deal with</a:t>
            </a:r>
          </a:p>
          <a:p>
            <a:pPr marL="742950" lvl="1" indent="-285750" fontAlgn="base">
              <a:spcAft>
                <a:spcPts val="1200"/>
              </a:spcAft>
              <a:buFont typeface="Arial" panose="020B0604020202020204" pitchFamily="34" charset="0"/>
              <a:buChar char="•"/>
              <a:defRPr/>
            </a:pPr>
            <a:r>
              <a:rPr lang="en-US" sz="2000" dirty="0"/>
              <a:t>LPHA Training Guides may be found and downloaded from the Bureau of Vital Records website as a PDF.</a:t>
            </a:r>
          </a:p>
        </p:txBody>
      </p:sp>
      <p:sp>
        <p:nvSpPr>
          <p:cNvPr id="4" name="Rectangle 3">
            <a:extLst>
              <a:ext uri="{FF2B5EF4-FFF2-40B4-BE49-F238E27FC236}">
                <a16:creationId xmlns:a16="http://schemas.microsoft.com/office/drawing/2014/main" id="{2AD2C537-D605-4AF6-B56A-2CB2EC87E5D1}"/>
              </a:ext>
            </a:extLst>
          </p:cNvPr>
          <p:cNvSpPr/>
          <p:nvPr/>
        </p:nvSpPr>
        <p:spPr>
          <a:xfrm rot="16200000">
            <a:off x="5938837" y="604837"/>
            <a:ext cx="314325" cy="12192000"/>
          </a:xfrm>
          <a:prstGeom prst="rect">
            <a:avLst/>
          </a:prstGeom>
          <a:gradFill flip="none" rotWithShape="1">
            <a:gsLst>
              <a:gs pos="0">
                <a:schemeClr val="accent1"/>
              </a:gs>
              <a:gs pos="100000">
                <a:schemeClr val="accent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Tree>
    <p:extLst>
      <p:ext uri="{BB962C8B-B14F-4D97-AF65-F5344CB8AC3E}">
        <p14:creationId xmlns:p14="http://schemas.microsoft.com/office/powerpoint/2010/main" val="1040177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nvSpPr>
        <p:spPr>
          <a:xfrm>
            <a:off x="938213" y="718336"/>
            <a:ext cx="10315575" cy="886732"/>
          </a:xfrm>
          <a:prstGeom prst="rect">
            <a:avLst/>
          </a:prstGeom>
        </p:spPr>
        <p:txBody>
          <a:bodyPr anchor="ctr"/>
          <a:lstStyle>
            <a:lvl1pPr algn="ctr"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dirty="0">
                <a:solidFill>
                  <a:srgbClr val="FFFFFF"/>
                </a:solidFill>
                <a:latin typeface="Montserrat Black" panose="00000A00000000000000" pitchFamily="50" charset="0"/>
              </a:rPr>
              <a:t>Issuance Continued</a:t>
            </a:r>
            <a:endParaRPr kumimoji="0" lang="en-US" sz="3600" b="0" i="0" u="none" strike="noStrike" kern="1200" cap="none" spc="0" normalizeH="0" baseline="0" noProof="0" dirty="0">
              <a:ln>
                <a:noFill/>
              </a:ln>
              <a:solidFill>
                <a:srgbClr val="FFFFFF"/>
              </a:solidFill>
              <a:effectLst/>
              <a:uLnTx/>
              <a:uFillTx/>
              <a:latin typeface="Montserrat Black" panose="00000A00000000000000" pitchFamily="50" charset="0"/>
              <a:ea typeface="+mj-ea"/>
              <a:cs typeface="+mj-cs"/>
            </a:endParaRPr>
          </a:p>
        </p:txBody>
      </p:sp>
      <p:sp>
        <p:nvSpPr>
          <p:cNvPr id="11" name="TextBox 3"/>
          <p:cNvSpPr txBox="1"/>
          <p:nvPr/>
        </p:nvSpPr>
        <p:spPr>
          <a:xfrm>
            <a:off x="938213" y="1605068"/>
            <a:ext cx="10515599" cy="424731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base"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FFFFFF"/>
                </a:solidFill>
                <a:effectLst/>
                <a:uLnTx/>
                <a:uFillTx/>
                <a:latin typeface="Montserrat"/>
                <a:ea typeface="+mn-ea"/>
                <a:cs typeface="+mn-cs"/>
              </a:rPr>
              <a:t>Applications must be completed and signed by the customers requesting certificates</a:t>
            </a:r>
          </a:p>
          <a:p>
            <a:pPr marL="285750" marR="0" lvl="0" indent="-285750" algn="l" defTabSz="914400" rtl="0" eaLnBrk="1" fontAlgn="base" latinLnBrk="0" hangingPunct="1">
              <a:lnSpc>
                <a:spcPct val="100000"/>
              </a:lnSpc>
              <a:spcBef>
                <a:spcPts val="0"/>
              </a:spcBef>
              <a:spcAft>
                <a:spcPts val="1200"/>
              </a:spcAft>
              <a:buClrTx/>
              <a:buSzTx/>
              <a:buFont typeface="Arial" panose="020B0604020202020204" pitchFamily="34" charset="0"/>
              <a:buChar char="•"/>
              <a:tabLst/>
              <a:defRPr/>
            </a:pPr>
            <a:r>
              <a:rPr lang="en-US" sz="2000" dirty="0">
                <a:solidFill>
                  <a:srgbClr val="FFFFFF"/>
                </a:solidFill>
                <a:latin typeface="Montserrat"/>
              </a:rPr>
              <a:t>Identification required for in-person issuance</a:t>
            </a:r>
          </a:p>
          <a:p>
            <a:pPr marL="742950" lvl="1" indent="-285750" fontAlgn="base">
              <a:spcAft>
                <a:spcPts val="1200"/>
              </a:spcAft>
              <a:buFont typeface="Arial" panose="020B0604020202020204" pitchFamily="34" charset="0"/>
              <a:buChar char="•"/>
              <a:defRPr/>
            </a:pPr>
            <a:r>
              <a:rPr lang="en-US" sz="2000" dirty="0">
                <a:solidFill>
                  <a:srgbClr val="FFFFFF"/>
                </a:solidFill>
                <a:latin typeface="Montserrat"/>
              </a:rPr>
              <a:t>One current/valid issued identity document that displays a name and photograph, or</a:t>
            </a:r>
          </a:p>
          <a:p>
            <a:pPr marL="742950" lvl="1" indent="-285750" fontAlgn="base">
              <a:spcAft>
                <a:spcPts val="1200"/>
              </a:spcAft>
              <a:buFont typeface="Arial" panose="020B0604020202020204" pitchFamily="34" charset="0"/>
              <a:buChar char="•"/>
              <a:defRPr/>
            </a:pPr>
            <a:r>
              <a:rPr lang="en-US" sz="2000" dirty="0">
                <a:solidFill>
                  <a:srgbClr val="FFFFFF"/>
                </a:solidFill>
                <a:latin typeface="Montserrat"/>
              </a:rPr>
              <a:t>Two alternate forms of identification documents if the applicant does not have a picture identification card</a:t>
            </a:r>
          </a:p>
          <a:p>
            <a:pPr marL="285750" indent="-285750" fontAlgn="base">
              <a:spcAft>
                <a:spcPts val="1200"/>
              </a:spcAft>
              <a:buFont typeface="Arial" panose="020B0604020202020204" pitchFamily="34" charset="0"/>
              <a:buChar char="•"/>
              <a:defRPr/>
            </a:pPr>
            <a:r>
              <a:rPr lang="en-US" sz="2000" dirty="0">
                <a:solidFill>
                  <a:srgbClr val="FFFFFF"/>
                </a:solidFill>
                <a:latin typeface="Montserrat"/>
              </a:rPr>
              <a:t>Applications, logs, receipt books, and other similarly related documentation relating to vital records should be kept on file for a minimum of 5 years</a:t>
            </a:r>
          </a:p>
          <a:p>
            <a:pPr marL="285750" indent="-285750" fontAlgn="base">
              <a:spcAft>
                <a:spcPts val="1200"/>
              </a:spcAft>
              <a:buFont typeface="Arial" panose="020B0604020202020204" pitchFamily="34" charset="0"/>
              <a:buChar char="•"/>
              <a:defRPr/>
            </a:pPr>
            <a:r>
              <a:rPr kumimoji="0" lang="en-US" sz="2000" b="0" i="0" u="none" strike="noStrike" kern="1200" cap="none" spc="0" normalizeH="0" baseline="0" noProof="0" dirty="0">
                <a:ln>
                  <a:noFill/>
                </a:ln>
                <a:solidFill>
                  <a:srgbClr val="FFFFFF"/>
                </a:solidFill>
                <a:effectLst/>
                <a:uLnTx/>
                <a:uFillTx/>
                <a:latin typeface="Montserrat"/>
                <a:ea typeface="+mn-ea"/>
                <a:cs typeface="+mn-cs"/>
              </a:rPr>
              <a:t>For questions regarding </a:t>
            </a:r>
            <a:r>
              <a:rPr lang="en-US" sz="2000" dirty="0">
                <a:solidFill>
                  <a:srgbClr val="FFFFFF"/>
                </a:solidFill>
                <a:latin typeface="Montserrat"/>
              </a:rPr>
              <a:t>records, please email: VitalRecordsSupport@health.mo.gov</a:t>
            </a:r>
            <a:endParaRPr kumimoji="0" lang="en-US" sz="2000" b="0" i="0" u="none" strike="noStrike" kern="1200" cap="none" spc="0" normalizeH="0" baseline="0" noProof="0" dirty="0">
              <a:ln>
                <a:noFill/>
              </a:ln>
              <a:solidFill>
                <a:srgbClr val="FFFFFF"/>
              </a:solidFill>
              <a:effectLst/>
              <a:uLnTx/>
              <a:uFillTx/>
              <a:latin typeface="Montserrat"/>
              <a:ea typeface="+mn-ea"/>
              <a:cs typeface="+mn-cs"/>
            </a:endParaRPr>
          </a:p>
        </p:txBody>
      </p:sp>
      <p:sp>
        <p:nvSpPr>
          <p:cNvPr id="4" name="Rectangle 3">
            <a:extLst>
              <a:ext uri="{FF2B5EF4-FFF2-40B4-BE49-F238E27FC236}">
                <a16:creationId xmlns:a16="http://schemas.microsoft.com/office/drawing/2014/main" id="{2AD2C537-D605-4AF6-B56A-2CB2EC87E5D1}"/>
              </a:ext>
            </a:extLst>
          </p:cNvPr>
          <p:cNvSpPr/>
          <p:nvPr/>
        </p:nvSpPr>
        <p:spPr>
          <a:xfrm rot="16200000">
            <a:off x="5938837" y="604837"/>
            <a:ext cx="314325" cy="12192000"/>
          </a:xfrm>
          <a:prstGeom prst="rect">
            <a:avLst/>
          </a:prstGeom>
          <a:gradFill flip="none" rotWithShape="1">
            <a:gsLst>
              <a:gs pos="0">
                <a:schemeClr val="accent1"/>
              </a:gs>
              <a:gs pos="100000">
                <a:schemeClr val="accent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Tree>
    <p:extLst>
      <p:ext uri="{BB962C8B-B14F-4D97-AF65-F5344CB8AC3E}">
        <p14:creationId xmlns:p14="http://schemas.microsoft.com/office/powerpoint/2010/main" val="3326263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Rounded Corners 47">
            <a:extLst>
              <a:ext uri="{FF2B5EF4-FFF2-40B4-BE49-F238E27FC236}">
                <a16:creationId xmlns:a16="http://schemas.microsoft.com/office/drawing/2014/main" id="{6CDCBAB2-1D9D-4558-B7A0-C2B50E977BFB}"/>
              </a:ext>
            </a:extLst>
          </p:cNvPr>
          <p:cNvSpPr/>
          <p:nvPr/>
        </p:nvSpPr>
        <p:spPr>
          <a:xfrm>
            <a:off x="346560" y="1686176"/>
            <a:ext cx="3742453" cy="4427241"/>
          </a:xfrm>
          <a:prstGeom prst="roundRect">
            <a:avLst>
              <a:gd name="adj" fmla="val 2229"/>
            </a:avLst>
          </a:prstGeom>
          <a:solidFill>
            <a:schemeClr val="accent1">
              <a:alpha val="1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latin typeface="Arial" panose="020B0604020202020204" pitchFamily="34" charset="0"/>
            </a:endParaRPr>
          </a:p>
        </p:txBody>
      </p:sp>
      <p:sp>
        <p:nvSpPr>
          <p:cNvPr id="54" name="Rectangle: Rounded Corners 53">
            <a:extLst>
              <a:ext uri="{FF2B5EF4-FFF2-40B4-BE49-F238E27FC236}">
                <a16:creationId xmlns:a16="http://schemas.microsoft.com/office/drawing/2014/main" id="{2F486660-51F0-4B0E-A270-BAE126CE6857}"/>
              </a:ext>
            </a:extLst>
          </p:cNvPr>
          <p:cNvSpPr/>
          <p:nvPr/>
        </p:nvSpPr>
        <p:spPr>
          <a:xfrm>
            <a:off x="4224771" y="1686176"/>
            <a:ext cx="3742453" cy="4427241"/>
          </a:xfrm>
          <a:prstGeom prst="roundRect">
            <a:avLst>
              <a:gd name="adj" fmla="val 3741"/>
            </a:avLst>
          </a:prstGeom>
          <a:solidFill>
            <a:schemeClr val="accent3">
              <a:alpha val="1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latin typeface="Arial" panose="020B0604020202020204" pitchFamily="34" charset="0"/>
            </a:endParaRPr>
          </a:p>
        </p:txBody>
      </p:sp>
      <p:sp>
        <p:nvSpPr>
          <p:cNvPr id="56" name="Rectangle: Rounded Corners 55">
            <a:extLst>
              <a:ext uri="{FF2B5EF4-FFF2-40B4-BE49-F238E27FC236}">
                <a16:creationId xmlns:a16="http://schemas.microsoft.com/office/drawing/2014/main" id="{94A0419B-2B01-4B5F-AE60-9C4490E12389}"/>
              </a:ext>
            </a:extLst>
          </p:cNvPr>
          <p:cNvSpPr/>
          <p:nvPr/>
        </p:nvSpPr>
        <p:spPr>
          <a:xfrm>
            <a:off x="8116172" y="1686176"/>
            <a:ext cx="3742453" cy="4427241"/>
          </a:xfrm>
          <a:prstGeom prst="roundRect">
            <a:avLst>
              <a:gd name="adj" fmla="val 2260"/>
            </a:avLst>
          </a:prstGeom>
          <a:solidFill>
            <a:schemeClr val="accent5">
              <a:alpha val="1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latin typeface="Arial" panose="020B0604020202020204" pitchFamily="34" charset="0"/>
            </a:endParaRPr>
          </a:p>
        </p:txBody>
      </p:sp>
      <p:sp>
        <p:nvSpPr>
          <p:cNvPr id="2" name="Title 1">
            <a:extLst>
              <a:ext uri="{FF2B5EF4-FFF2-40B4-BE49-F238E27FC236}">
                <a16:creationId xmlns:a16="http://schemas.microsoft.com/office/drawing/2014/main" id="{C738EDB4-15FE-473D-B69B-198077811238}"/>
              </a:ext>
            </a:extLst>
          </p:cNvPr>
          <p:cNvSpPr>
            <a:spLocks noGrp="1"/>
          </p:cNvSpPr>
          <p:nvPr>
            <p:ph type="title"/>
          </p:nvPr>
        </p:nvSpPr>
        <p:spPr/>
        <p:txBody>
          <a:bodyPr/>
          <a:lstStyle/>
          <a:p>
            <a:r>
              <a:rPr lang="en-MY" dirty="0"/>
              <a:t>Certificate Issuance Chain</a:t>
            </a:r>
          </a:p>
        </p:txBody>
      </p:sp>
      <p:sp>
        <p:nvSpPr>
          <p:cNvPr id="3" name="Subtitle 2">
            <a:extLst>
              <a:ext uri="{FF2B5EF4-FFF2-40B4-BE49-F238E27FC236}">
                <a16:creationId xmlns:a16="http://schemas.microsoft.com/office/drawing/2014/main" id="{9D823DD5-9482-42EA-A2AE-DE2E3EF26F45}"/>
              </a:ext>
            </a:extLst>
          </p:cNvPr>
          <p:cNvSpPr>
            <a:spLocks noGrp="1"/>
          </p:cNvSpPr>
          <p:nvPr>
            <p:ph type="subTitle" idx="1"/>
          </p:nvPr>
        </p:nvSpPr>
        <p:spPr/>
        <p:txBody>
          <a:bodyPr/>
          <a:lstStyle/>
          <a:p>
            <a:r>
              <a:rPr lang="en-MY" dirty="0"/>
              <a:t>In the Present Day</a:t>
            </a:r>
          </a:p>
          <a:p>
            <a:endParaRPr lang="en-MY" dirty="0"/>
          </a:p>
          <a:p>
            <a:endParaRPr lang="en-MY" dirty="0"/>
          </a:p>
        </p:txBody>
      </p:sp>
      <p:sp>
        <p:nvSpPr>
          <p:cNvPr id="57" name="Rectangle: Top Corners Rounded 56">
            <a:extLst>
              <a:ext uri="{FF2B5EF4-FFF2-40B4-BE49-F238E27FC236}">
                <a16:creationId xmlns:a16="http://schemas.microsoft.com/office/drawing/2014/main" id="{26963FFA-23D6-4B39-817D-429516581312}"/>
              </a:ext>
            </a:extLst>
          </p:cNvPr>
          <p:cNvSpPr/>
          <p:nvPr/>
        </p:nvSpPr>
        <p:spPr>
          <a:xfrm>
            <a:off x="346560" y="1683135"/>
            <a:ext cx="3742453" cy="509318"/>
          </a:xfrm>
          <a:prstGeom prst="round2SameRect">
            <a:avLst>
              <a:gd name="adj1" fmla="val 19784"/>
              <a:gd name="adj2" fmla="val 0"/>
            </a:avLst>
          </a:prstGeom>
          <a:solidFill>
            <a:schemeClr val="accent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Arial Black" panose="020B0A04020102020204" pitchFamily="34" charset="0"/>
                <a:ea typeface="Open Sans SemiBold" panose="020B0706030804020204" pitchFamily="34" charset="0"/>
                <a:cs typeface="Arial" panose="020B0604020202020204" pitchFamily="34" charset="0"/>
              </a:rPr>
              <a:t>Data Entry and Registration Phase</a:t>
            </a:r>
          </a:p>
        </p:txBody>
      </p:sp>
      <p:sp>
        <p:nvSpPr>
          <p:cNvPr id="60" name="Rectangle: Rounded Corners 59">
            <a:extLst>
              <a:ext uri="{FF2B5EF4-FFF2-40B4-BE49-F238E27FC236}">
                <a16:creationId xmlns:a16="http://schemas.microsoft.com/office/drawing/2014/main" id="{E8A8B4FA-6232-4D71-A5BB-8CDE25749B80}"/>
              </a:ext>
            </a:extLst>
          </p:cNvPr>
          <p:cNvSpPr/>
          <p:nvPr/>
        </p:nvSpPr>
        <p:spPr>
          <a:xfrm>
            <a:off x="507108" y="2470085"/>
            <a:ext cx="1049948" cy="1051560"/>
          </a:xfrm>
          <a:prstGeom prst="roundRect">
            <a:avLst>
              <a:gd name="adj" fmla="val 5016"/>
            </a:avLst>
          </a:prstGeom>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296" rIns="82296"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Birth / Death Event</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62" name="Rectangle: Rounded Corners 61">
            <a:extLst>
              <a:ext uri="{FF2B5EF4-FFF2-40B4-BE49-F238E27FC236}">
                <a16:creationId xmlns:a16="http://schemas.microsoft.com/office/drawing/2014/main" id="{56510874-B1F4-42A5-A619-513D8B1258E2}"/>
              </a:ext>
            </a:extLst>
          </p:cNvPr>
          <p:cNvSpPr/>
          <p:nvPr/>
        </p:nvSpPr>
        <p:spPr>
          <a:xfrm>
            <a:off x="1692813" y="2470085"/>
            <a:ext cx="1049948" cy="1051560"/>
          </a:xfrm>
          <a:prstGeom prst="roundRect">
            <a:avLst>
              <a:gd name="adj" fmla="val 5016"/>
            </a:avLst>
          </a:prstGeom>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Stakeholder completes info on records</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64" name="Rectangle: Rounded Corners 63">
            <a:extLst>
              <a:ext uri="{FF2B5EF4-FFF2-40B4-BE49-F238E27FC236}">
                <a16:creationId xmlns:a16="http://schemas.microsoft.com/office/drawing/2014/main" id="{FBAF21E4-8633-45BE-B032-5A92BD0E0F72}"/>
              </a:ext>
            </a:extLst>
          </p:cNvPr>
          <p:cNvSpPr/>
          <p:nvPr/>
        </p:nvSpPr>
        <p:spPr>
          <a:xfrm>
            <a:off x="2872280" y="2470085"/>
            <a:ext cx="1049948" cy="1051560"/>
          </a:xfrm>
          <a:prstGeom prst="roundRect">
            <a:avLst>
              <a:gd name="adj" fmla="val 5016"/>
            </a:avLst>
          </a:prstGeom>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4008" rIns="64008"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Stakeholders certify and register the records with the state</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66" name="Rectangle: Rounded Corners 65">
            <a:extLst>
              <a:ext uri="{FF2B5EF4-FFF2-40B4-BE49-F238E27FC236}">
                <a16:creationId xmlns:a16="http://schemas.microsoft.com/office/drawing/2014/main" id="{28E7A6E5-591E-424F-84F3-DA34164297B5}"/>
              </a:ext>
            </a:extLst>
          </p:cNvPr>
          <p:cNvSpPr/>
          <p:nvPr/>
        </p:nvSpPr>
        <p:spPr>
          <a:xfrm>
            <a:off x="4385318" y="2470085"/>
            <a:ext cx="1049948" cy="1051560"/>
          </a:xfrm>
          <a:prstGeom prst="roundRect">
            <a:avLst>
              <a:gd name="adj" fmla="val 5016"/>
            </a:avLst>
          </a:prstGeom>
          <a:solidFill>
            <a:schemeClr val="accent3"/>
          </a:solidFill>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Registered records are in the </a:t>
            </a:r>
            <a:r>
              <a:rPr lang="en-US" sz="1200" dirty="0" err="1">
                <a:solidFill>
                  <a:schemeClr val="tx1"/>
                </a:solidFill>
                <a:latin typeface="Arial" panose="020B0604020202020204" pitchFamily="34" charset="0"/>
                <a:ea typeface="Open Sans SemiBold" panose="020B0706030804020204" pitchFamily="34" charset="0"/>
                <a:cs typeface="Arial" panose="020B0604020202020204" pitchFamily="34" charset="0"/>
              </a:rPr>
              <a:t>MoEVR</a:t>
            </a: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 system </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67" name="Rectangle: Rounded Corners 66">
            <a:extLst>
              <a:ext uri="{FF2B5EF4-FFF2-40B4-BE49-F238E27FC236}">
                <a16:creationId xmlns:a16="http://schemas.microsoft.com/office/drawing/2014/main" id="{76B13E90-2852-4167-AD68-2BE8C5C93D2C}"/>
              </a:ext>
            </a:extLst>
          </p:cNvPr>
          <p:cNvSpPr/>
          <p:nvPr/>
        </p:nvSpPr>
        <p:spPr>
          <a:xfrm>
            <a:off x="5571023" y="2470085"/>
            <a:ext cx="1049948" cy="1051560"/>
          </a:xfrm>
          <a:prstGeom prst="roundRect">
            <a:avLst>
              <a:gd name="adj" fmla="val 5016"/>
            </a:avLst>
          </a:prstGeom>
          <a:solidFill>
            <a:schemeClr val="accent3"/>
          </a:solidFill>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Record Data Integrity Checks</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68" name="Rectangle: Rounded Corners 67">
            <a:extLst>
              <a:ext uri="{FF2B5EF4-FFF2-40B4-BE49-F238E27FC236}">
                <a16:creationId xmlns:a16="http://schemas.microsoft.com/office/drawing/2014/main" id="{0D0E47E7-38E5-4CDF-B819-B61E15950359}"/>
              </a:ext>
            </a:extLst>
          </p:cNvPr>
          <p:cNvSpPr/>
          <p:nvPr/>
        </p:nvSpPr>
        <p:spPr>
          <a:xfrm>
            <a:off x="6750490" y="2470085"/>
            <a:ext cx="1049948" cy="1051560"/>
          </a:xfrm>
          <a:prstGeom prst="roundRect">
            <a:avLst>
              <a:gd name="adj" fmla="val 5016"/>
            </a:avLst>
          </a:prstGeom>
          <a:solidFill>
            <a:schemeClr val="accent3"/>
          </a:solidFill>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Records drop to Mainframe PROD</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70" name="Rectangle: Rounded Corners 69">
            <a:extLst>
              <a:ext uri="{FF2B5EF4-FFF2-40B4-BE49-F238E27FC236}">
                <a16:creationId xmlns:a16="http://schemas.microsoft.com/office/drawing/2014/main" id="{2E207070-724F-4F80-867A-EE349333AE66}"/>
              </a:ext>
            </a:extLst>
          </p:cNvPr>
          <p:cNvSpPr/>
          <p:nvPr/>
        </p:nvSpPr>
        <p:spPr>
          <a:xfrm>
            <a:off x="8247842" y="2470085"/>
            <a:ext cx="1049948" cy="1051560"/>
          </a:xfrm>
          <a:prstGeom prst="roundRect">
            <a:avLst>
              <a:gd name="adj" fmla="val 5016"/>
            </a:avLst>
          </a:prstGeom>
          <a:solidFill>
            <a:schemeClr val="accent5"/>
          </a:solidFill>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Records become available to all LPHAs</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71" name="Rectangle: Rounded Corners 70">
            <a:extLst>
              <a:ext uri="{FF2B5EF4-FFF2-40B4-BE49-F238E27FC236}">
                <a16:creationId xmlns:a16="http://schemas.microsoft.com/office/drawing/2014/main" id="{F46BF474-3D0C-4D00-9412-B90E36362C90}"/>
              </a:ext>
            </a:extLst>
          </p:cNvPr>
          <p:cNvSpPr/>
          <p:nvPr/>
        </p:nvSpPr>
        <p:spPr>
          <a:xfrm>
            <a:off x="9462424" y="2470085"/>
            <a:ext cx="1049948" cy="1051560"/>
          </a:xfrm>
          <a:prstGeom prst="roundRect">
            <a:avLst>
              <a:gd name="adj" fmla="val 5016"/>
            </a:avLst>
          </a:prstGeom>
          <a:solidFill>
            <a:schemeClr val="accent5"/>
          </a:solidFill>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Customer Application and Search</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72" name="Rectangle: Rounded Corners 71">
            <a:extLst>
              <a:ext uri="{FF2B5EF4-FFF2-40B4-BE49-F238E27FC236}">
                <a16:creationId xmlns:a16="http://schemas.microsoft.com/office/drawing/2014/main" id="{638A0492-F24D-4CB5-AE39-57B417D9FC78}"/>
              </a:ext>
            </a:extLst>
          </p:cNvPr>
          <p:cNvSpPr/>
          <p:nvPr/>
        </p:nvSpPr>
        <p:spPr>
          <a:xfrm>
            <a:off x="10677006" y="2470085"/>
            <a:ext cx="1049948" cy="1051560"/>
          </a:xfrm>
          <a:prstGeom prst="roundRect">
            <a:avLst>
              <a:gd name="adj" fmla="val 5016"/>
            </a:avLst>
          </a:prstGeom>
          <a:solidFill>
            <a:schemeClr val="accent5"/>
          </a:solidFill>
          <a:ln w="19050">
            <a:noFill/>
          </a:ln>
          <a:effectLst>
            <a:outerShdw blurRad="254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ea typeface="Open Sans SemiBold" panose="020B0706030804020204" pitchFamily="34" charset="0"/>
                <a:cs typeface="Arial" panose="020B0604020202020204" pitchFamily="34" charset="0"/>
              </a:rPr>
              <a:t>Certificate Issuance</a:t>
            </a:r>
            <a:endParaRPr lang="en-MY" sz="1200" dirty="0">
              <a:solidFill>
                <a:schemeClr val="tx1"/>
              </a:solidFill>
              <a:latin typeface="Arial" panose="020B0604020202020204" pitchFamily="34" charset="0"/>
              <a:ea typeface="Open Sans SemiBold" panose="020B0706030804020204" pitchFamily="34" charset="0"/>
              <a:cs typeface="Arial" panose="020B0604020202020204" pitchFamily="34" charset="0"/>
            </a:endParaRPr>
          </a:p>
        </p:txBody>
      </p:sp>
      <p:cxnSp>
        <p:nvCxnSpPr>
          <p:cNvPr id="73" name="Straight Arrow Connector 72">
            <a:extLst>
              <a:ext uri="{FF2B5EF4-FFF2-40B4-BE49-F238E27FC236}">
                <a16:creationId xmlns:a16="http://schemas.microsoft.com/office/drawing/2014/main" id="{2F4151B3-480A-471C-AF51-9C44E64F62C3}"/>
              </a:ext>
            </a:extLst>
          </p:cNvPr>
          <p:cNvCxnSpPr>
            <a:cxnSpLocks/>
            <a:stCxn id="64" idx="3"/>
            <a:endCxn id="66" idx="1"/>
          </p:cNvCxnSpPr>
          <p:nvPr/>
        </p:nvCxnSpPr>
        <p:spPr>
          <a:xfrm>
            <a:off x="3922228" y="2995865"/>
            <a:ext cx="463090" cy="0"/>
          </a:xfrm>
          <a:prstGeom prst="straightConnector1">
            <a:avLst/>
          </a:prstGeom>
          <a:ln w="12700">
            <a:gradFill flip="none" rotWithShape="1">
              <a:gsLst>
                <a:gs pos="0">
                  <a:schemeClr val="tx1">
                    <a:alpha val="0"/>
                  </a:schemeClr>
                </a:gs>
                <a:gs pos="100000">
                  <a:schemeClr val="tx1"/>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433995BB-C6AF-4E37-A89D-B113C405410E}"/>
              </a:ext>
            </a:extLst>
          </p:cNvPr>
          <p:cNvCxnSpPr>
            <a:cxnSpLocks/>
            <a:stCxn id="68" idx="3"/>
            <a:endCxn id="70" idx="1"/>
          </p:cNvCxnSpPr>
          <p:nvPr/>
        </p:nvCxnSpPr>
        <p:spPr>
          <a:xfrm>
            <a:off x="7800438" y="2995865"/>
            <a:ext cx="447404" cy="0"/>
          </a:xfrm>
          <a:prstGeom prst="straightConnector1">
            <a:avLst/>
          </a:prstGeom>
          <a:ln w="12700">
            <a:gradFill flip="none" rotWithShape="1">
              <a:gsLst>
                <a:gs pos="0">
                  <a:schemeClr val="tx1">
                    <a:alpha val="0"/>
                  </a:schemeClr>
                </a:gs>
                <a:gs pos="100000">
                  <a:schemeClr val="tx1"/>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sp>
        <p:nvSpPr>
          <p:cNvPr id="75" name="Rectangle: Top Corners Rounded 74">
            <a:extLst>
              <a:ext uri="{FF2B5EF4-FFF2-40B4-BE49-F238E27FC236}">
                <a16:creationId xmlns:a16="http://schemas.microsoft.com/office/drawing/2014/main" id="{B35886F1-A797-4DDF-83F8-BBFEF396D42C}"/>
              </a:ext>
            </a:extLst>
          </p:cNvPr>
          <p:cNvSpPr/>
          <p:nvPr/>
        </p:nvSpPr>
        <p:spPr>
          <a:xfrm>
            <a:off x="4224771" y="1683135"/>
            <a:ext cx="3742453" cy="509318"/>
          </a:xfrm>
          <a:prstGeom prst="round2SameRect">
            <a:avLst>
              <a:gd name="adj1" fmla="val 19784"/>
              <a:gd name="adj2" fmla="val 0"/>
            </a:avLst>
          </a:prstGeom>
          <a:solidFill>
            <a:schemeClr val="accent3"/>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Arial Black" panose="020B0A04020102020204" pitchFamily="34" charset="0"/>
                <a:ea typeface="Open Sans SemiBold" panose="020B0706030804020204" pitchFamily="34" charset="0"/>
                <a:cs typeface="Arial" panose="020B0604020202020204" pitchFamily="34" charset="0"/>
              </a:rPr>
              <a:t>Check and Drop Phase</a:t>
            </a:r>
          </a:p>
        </p:txBody>
      </p:sp>
      <p:sp>
        <p:nvSpPr>
          <p:cNvPr id="76" name="Rectangle: Top Corners Rounded 75">
            <a:extLst>
              <a:ext uri="{FF2B5EF4-FFF2-40B4-BE49-F238E27FC236}">
                <a16:creationId xmlns:a16="http://schemas.microsoft.com/office/drawing/2014/main" id="{F58E8168-3E97-4B62-B3E7-63D5F7DABAE4}"/>
              </a:ext>
            </a:extLst>
          </p:cNvPr>
          <p:cNvSpPr/>
          <p:nvPr/>
        </p:nvSpPr>
        <p:spPr>
          <a:xfrm>
            <a:off x="8116172" y="1683135"/>
            <a:ext cx="3742453" cy="509318"/>
          </a:xfrm>
          <a:prstGeom prst="round2SameRect">
            <a:avLst>
              <a:gd name="adj1" fmla="val 19784"/>
              <a:gd name="adj2" fmla="val 0"/>
            </a:avLst>
          </a:prstGeom>
          <a:solidFill>
            <a:schemeClr val="accent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Arial Black" panose="020B0A04020102020204" pitchFamily="34" charset="0"/>
                <a:ea typeface="Open Sans SemiBold" panose="020B0706030804020204" pitchFamily="34" charset="0"/>
                <a:cs typeface="Arial" panose="020B0604020202020204" pitchFamily="34" charset="0"/>
              </a:rPr>
              <a:t>Issuance Phase</a:t>
            </a:r>
          </a:p>
        </p:txBody>
      </p:sp>
      <p:sp>
        <p:nvSpPr>
          <p:cNvPr id="77" name="Rectangle: Rounded Corners 76">
            <a:extLst>
              <a:ext uri="{FF2B5EF4-FFF2-40B4-BE49-F238E27FC236}">
                <a16:creationId xmlns:a16="http://schemas.microsoft.com/office/drawing/2014/main" id="{8A148E30-77B1-4736-A088-1BE6D1C67B37}"/>
              </a:ext>
            </a:extLst>
          </p:cNvPr>
          <p:cNvSpPr/>
          <p:nvPr/>
        </p:nvSpPr>
        <p:spPr>
          <a:xfrm>
            <a:off x="507786" y="3697767"/>
            <a:ext cx="3420000" cy="2232764"/>
          </a:xfrm>
          <a:prstGeom prst="roundRect">
            <a:avLst>
              <a:gd name="adj" fmla="val 3636"/>
            </a:avLst>
          </a:prstGeom>
          <a:solidFill>
            <a:schemeClr val="bg1"/>
          </a:solidFill>
          <a:ln w="19050">
            <a:noFill/>
          </a:ln>
          <a:effectLst>
            <a:outerShdw blurRad="2794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MY" sz="1200" dirty="0">
                <a:solidFill>
                  <a:schemeClr val="tx1"/>
                </a:solidFill>
                <a:latin typeface="Arial" panose="020B0604020202020204" pitchFamily="34" charset="0"/>
              </a:rPr>
              <a:t>Stakeholders will start a vital record after a birth, death, or other vital record event occurs.</a:t>
            </a:r>
            <a:endParaRPr kumimoji="0" lang="en-MY" sz="1200" b="0" i="0" u="none" strike="noStrike" kern="1200" cap="none" spc="0" normalizeH="0" baseline="0" noProof="0" dirty="0">
              <a:ln>
                <a:noFill/>
              </a:ln>
              <a:solidFill>
                <a:schemeClr val="tx1"/>
              </a:solidFill>
              <a:effectLst/>
              <a:uLnTx/>
              <a:uFillTx/>
              <a:latin typeface="Arial" panose="020B0604020202020204" pitchFamily="34" charset="0"/>
            </a:endParaRPr>
          </a:p>
          <a:p>
            <a:pPr marL="171450" lvl="0" indent="-171450">
              <a:buFont typeface="Arial" panose="020B0604020202020204" pitchFamily="34" charset="0"/>
              <a:buChar char="•"/>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Stakeholders such as funeral homes, doctors, coroners, hospitals, and others will enter data in the Missouri </a:t>
            </a:r>
            <a:r>
              <a:rPr lang="en-MY" sz="1200" dirty="0">
                <a:solidFill>
                  <a:schemeClr val="tx1"/>
                </a:solidFill>
                <a:latin typeface="Arial" panose="020B0604020202020204" pitchFamily="34" charset="0"/>
              </a:rPr>
              <a:t>E</a:t>
            </a:r>
            <a:r>
              <a:rPr kumimoji="0" lang="en-MY" sz="1200" b="0" i="0" u="none" strike="noStrike" kern="1200" cap="none" spc="0" normalizeH="0" baseline="0" noProof="0" dirty="0" err="1">
                <a:ln>
                  <a:noFill/>
                </a:ln>
                <a:solidFill>
                  <a:schemeClr val="tx1"/>
                </a:solidFill>
                <a:effectLst/>
                <a:uLnTx/>
                <a:uFillTx/>
                <a:latin typeface="Arial" panose="020B0604020202020204" pitchFamily="34" charset="0"/>
              </a:rPr>
              <a:t>lectronic</a:t>
            </a: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 Vital </a:t>
            </a:r>
            <a:r>
              <a:rPr lang="en-MY" sz="1200" dirty="0">
                <a:solidFill>
                  <a:schemeClr val="tx1"/>
                </a:solidFill>
                <a:latin typeface="Arial" panose="020B0604020202020204" pitchFamily="34" charset="0"/>
              </a:rPr>
              <a:t>R</a:t>
            </a:r>
            <a:r>
              <a:rPr kumimoji="0" lang="en-MY" sz="1200" b="0" i="0" u="none" strike="noStrike" kern="1200" cap="none" spc="0" normalizeH="0" baseline="0" noProof="0" dirty="0" err="1">
                <a:ln>
                  <a:noFill/>
                </a:ln>
                <a:solidFill>
                  <a:schemeClr val="tx1"/>
                </a:solidFill>
                <a:effectLst/>
                <a:uLnTx/>
                <a:uFillTx/>
                <a:latin typeface="Arial" panose="020B0604020202020204" pitchFamily="34" charset="0"/>
              </a:rPr>
              <a:t>ecords</a:t>
            </a: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 </a:t>
            </a:r>
            <a:r>
              <a:rPr lang="en-MY" sz="1200" dirty="0">
                <a:solidFill>
                  <a:schemeClr val="tx1"/>
                </a:solidFill>
                <a:latin typeface="Arial" panose="020B0604020202020204" pitchFamily="34" charset="0"/>
              </a:rPr>
              <a:t>(</a:t>
            </a:r>
            <a:r>
              <a:rPr kumimoji="0" lang="en-MY" sz="1200" b="0" i="0" u="none" strike="noStrike" kern="1200" cap="none" spc="0" normalizeH="0" baseline="0" noProof="0" dirty="0" err="1">
                <a:ln>
                  <a:noFill/>
                </a:ln>
                <a:solidFill>
                  <a:schemeClr val="tx1"/>
                </a:solidFill>
                <a:effectLst/>
                <a:uLnTx/>
                <a:uFillTx/>
                <a:latin typeface="Arial" panose="020B0604020202020204" pitchFamily="34" charset="0"/>
              </a:rPr>
              <a:t>MoEVR</a:t>
            </a:r>
            <a:r>
              <a:rPr lang="en-MY" sz="1200" dirty="0">
                <a:solidFill>
                  <a:schemeClr val="tx1"/>
                </a:solidFill>
                <a:latin typeface="Arial" panose="020B0604020202020204" pitchFamily="34" charset="0"/>
              </a:rPr>
              <a:t>) system</a:t>
            </a: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MY" sz="1200" dirty="0">
                <a:solidFill>
                  <a:schemeClr val="tx1"/>
                </a:solidFill>
                <a:latin typeface="Arial" panose="020B0604020202020204" pitchFamily="34" charset="0"/>
              </a:rPr>
              <a:t>Stakeholders certify information and then register the records in </a:t>
            </a:r>
            <a:r>
              <a:rPr lang="en-MY" sz="1200" dirty="0" err="1">
                <a:solidFill>
                  <a:schemeClr val="tx1"/>
                </a:solidFill>
                <a:latin typeface="Arial" panose="020B0604020202020204" pitchFamily="34" charset="0"/>
              </a:rPr>
              <a:t>MoEVR</a:t>
            </a:r>
            <a:r>
              <a:rPr lang="en-MY" sz="1200" dirty="0">
                <a:solidFill>
                  <a:schemeClr val="tx1"/>
                </a:solidFill>
                <a:latin typeface="Arial" panose="020B0604020202020204" pitchFamily="34" charset="0"/>
              </a:rPr>
              <a:t> with the Bureau of Vital Records at the state level.</a:t>
            </a:r>
            <a:endParaRPr kumimoji="0" lang="en-MY" sz="1200" b="0" i="0" u="none" strike="noStrike" kern="1200" cap="none" spc="0" normalizeH="0" baseline="0" noProof="0" dirty="0">
              <a:ln>
                <a:noFill/>
              </a:ln>
              <a:solidFill>
                <a:schemeClr val="tx1"/>
              </a:solidFill>
              <a:effectLst/>
              <a:uLnTx/>
              <a:uFillTx/>
              <a:latin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MY" sz="1200" b="0" i="0" u="none" strike="noStrike" kern="1200" cap="none" spc="0" normalizeH="0" baseline="0" noProof="0" dirty="0">
              <a:ln>
                <a:noFill/>
              </a:ln>
              <a:solidFill>
                <a:schemeClr val="tx1"/>
              </a:solidFill>
              <a:effectLst/>
              <a:uLnTx/>
              <a:uFillTx/>
              <a:latin typeface="Arial" panose="020B0604020202020204" pitchFamily="34" charset="0"/>
            </a:endParaRPr>
          </a:p>
        </p:txBody>
      </p:sp>
      <p:sp>
        <p:nvSpPr>
          <p:cNvPr id="24" name="Rectangle: Rounded Corners 23">
            <a:extLst>
              <a:ext uri="{FF2B5EF4-FFF2-40B4-BE49-F238E27FC236}">
                <a16:creationId xmlns:a16="http://schemas.microsoft.com/office/drawing/2014/main" id="{51633624-B7C2-4269-8A68-B2D2301EF25A}"/>
              </a:ext>
            </a:extLst>
          </p:cNvPr>
          <p:cNvSpPr/>
          <p:nvPr/>
        </p:nvSpPr>
        <p:spPr>
          <a:xfrm>
            <a:off x="4386000" y="3697767"/>
            <a:ext cx="3420000" cy="2232767"/>
          </a:xfrm>
          <a:prstGeom prst="roundRect">
            <a:avLst>
              <a:gd name="adj" fmla="val 3636"/>
            </a:avLst>
          </a:prstGeom>
          <a:solidFill>
            <a:schemeClr val="bg1"/>
          </a:solidFill>
          <a:ln w="19050">
            <a:noFill/>
          </a:ln>
          <a:effectLst>
            <a:outerShdw blurRad="2794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After records are registered, data integrity checks are conducted.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If issues are detected, the state helps initiate the correction of these issues. Sometimes, the issues are able to be resolved completely at the state level.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Records </a:t>
            </a:r>
            <a:r>
              <a:rPr lang="en-MY" sz="1200" dirty="0">
                <a:solidFill>
                  <a:schemeClr val="tx1"/>
                </a:solidFill>
                <a:latin typeface="Arial" panose="020B0604020202020204" pitchFamily="34" charset="0"/>
              </a:rPr>
              <a:t>will then drop into the TN3270 Mainframe system, also known as PROD.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MY" sz="1200" dirty="0">
                <a:solidFill>
                  <a:schemeClr val="tx1"/>
                </a:solidFill>
                <a:latin typeface="Arial" panose="020B0604020202020204" pitchFamily="34" charset="0"/>
              </a:rPr>
              <a:t>Death records drop four times per day:</a:t>
            </a:r>
          </a:p>
          <a:p>
            <a:pPr marL="628650" lvl="1" indent="-171450">
              <a:buFont typeface="Arial" panose="020B0604020202020204" pitchFamily="34" charset="0"/>
              <a:buChar char="•"/>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7am, 10am, 1pm, 4pm</a:t>
            </a:r>
          </a:p>
          <a:p>
            <a:pPr marL="171450" indent="-171450">
              <a:buFont typeface="Arial" panose="020B0604020202020204" pitchFamily="34" charset="0"/>
              <a:buChar char="•"/>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Birth records drop once per day:</a:t>
            </a:r>
          </a:p>
          <a:p>
            <a:pPr marL="628650" lvl="1" indent="-171450">
              <a:buFont typeface="Arial" panose="020B0604020202020204" pitchFamily="34" charset="0"/>
              <a:buChar char="•"/>
              <a:defRPr/>
            </a:pPr>
            <a:r>
              <a:rPr lang="en-MY" sz="1200" dirty="0">
                <a:solidFill>
                  <a:schemeClr val="tx1"/>
                </a:solidFill>
                <a:latin typeface="Arial" panose="020B0604020202020204" pitchFamily="34" charset="0"/>
              </a:rPr>
              <a:t>7am</a:t>
            </a:r>
            <a:endParaRPr kumimoji="0" lang="en-MY" sz="1200" b="0" i="0" u="none" strike="noStrike" kern="1200" cap="none" spc="0" normalizeH="0" baseline="0" noProof="0" dirty="0">
              <a:ln>
                <a:noFill/>
              </a:ln>
              <a:solidFill>
                <a:schemeClr val="tx1"/>
              </a:solidFill>
              <a:effectLst/>
              <a:uLnTx/>
              <a:uFillTx/>
              <a:latin typeface="Arial" panose="020B0604020202020204" pitchFamily="34" charset="0"/>
            </a:endParaRPr>
          </a:p>
        </p:txBody>
      </p:sp>
      <p:sp>
        <p:nvSpPr>
          <p:cNvPr id="25" name="Rectangle: Rounded Corners 24">
            <a:extLst>
              <a:ext uri="{FF2B5EF4-FFF2-40B4-BE49-F238E27FC236}">
                <a16:creationId xmlns:a16="http://schemas.microsoft.com/office/drawing/2014/main" id="{E2277247-2BA8-4554-B88A-0D633FBF1D0C}"/>
              </a:ext>
            </a:extLst>
          </p:cNvPr>
          <p:cNvSpPr/>
          <p:nvPr/>
        </p:nvSpPr>
        <p:spPr>
          <a:xfrm>
            <a:off x="8264214" y="3697767"/>
            <a:ext cx="3420000" cy="2232759"/>
          </a:xfrm>
          <a:prstGeom prst="roundRect">
            <a:avLst>
              <a:gd name="adj" fmla="val 3636"/>
            </a:avLst>
          </a:prstGeom>
          <a:solidFill>
            <a:schemeClr val="bg1"/>
          </a:solidFill>
          <a:ln w="19050">
            <a:noFill/>
          </a:ln>
          <a:effectLst>
            <a:outerShdw blurRad="2794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Records will appear in </a:t>
            </a:r>
            <a:r>
              <a:rPr lang="en-MY" sz="1200" dirty="0">
                <a:solidFill>
                  <a:schemeClr val="tx1"/>
                </a:solidFill>
                <a:latin typeface="Arial" panose="020B0604020202020204" pitchFamily="34" charset="0"/>
              </a:rPr>
              <a:t>the statewide mainframe system after the drop and are searchable by local LPHAs.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MY" sz="1200" b="0" i="0" u="none" strike="noStrike" kern="1200" cap="none" spc="0" normalizeH="0" baseline="0" noProof="0" dirty="0">
                <a:ln>
                  <a:noFill/>
                </a:ln>
                <a:solidFill>
                  <a:schemeClr val="tx1"/>
                </a:solidFill>
                <a:effectLst/>
                <a:uLnTx/>
                <a:uFillTx/>
                <a:latin typeface="Arial" panose="020B0604020202020204" pitchFamily="34" charset="0"/>
              </a:rPr>
              <a:t>Customers may apply for a search </a:t>
            </a:r>
            <a:r>
              <a:rPr lang="en-MY" sz="1200" dirty="0">
                <a:solidFill>
                  <a:schemeClr val="tx1"/>
                </a:solidFill>
                <a:latin typeface="Arial" panose="020B0604020202020204" pitchFamily="34" charset="0"/>
              </a:rPr>
              <a:t>of a record and if a record is found, the certificate can be issued to them if they are entitled to the certificate.</a:t>
            </a:r>
            <a:endParaRPr kumimoji="0" lang="en-MY" sz="1200" b="0" i="0" u="none" strike="noStrike" kern="1200" cap="none" spc="0" normalizeH="0" baseline="0" noProof="0" dirty="0">
              <a:ln>
                <a:noFill/>
              </a:ln>
              <a:solidFill>
                <a:schemeClr val="tx1"/>
              </a:solidFill>
              <a:effectLst/>
              <a:uLnTx/>
              <a:uFillTx/>
              <a:latin typeface="Arial" panose="020B0604020202020204" pitchFamily="34" charset="0"/>
            </a:endParaRPr>
          </a:p>
        </p:txBody>
      </p:sp>
      <p:cxnSp>
        <p:nvCxnSpPr>
          <p:cNvPr id="9" name="Straight Arrow Connector 8">
            <a:extLst>
              <a:ext uri="{FF2B5EF4-FFF2-40B4-BE49-F238E27FC236}">
                <a16:creationId xmlns:a16="http://schemas.microsoft.com/office/drawing/2014/main" id="{6850B455-9EE1-85CA-5255-C6DB10B9FA93}"/>
              </a:ext>
            </a:extLst>
          </p:cNvPr>
          <p:cNvCxnSpPr>
            <a:cxnSpLocks/>
          </p:cNvCxnSpPr>
          <p:nvPr/>
        </p:nvCxnSpPr>
        <p:spPr>
          <a:xfrm>
            <a:off x="1345774" y="2339145"/>
            <a:ext cx="1526506" cy="0"/>
          </a:xfrm>
          <a:prstGeom prst="straightConnector1">
            <a:avLst/>
          </a:prstGeom>
          <a:ln w="12700">
            <a:gradFill flip="none" rotWithShape="1">
              <a:gsLst>
                <a:gs pos="0">
                  <a:schemeClr val="tx1">
                    <a:alpha val="0"/>
                  </a:schemeClr>
                </a:gs>
                <a:gs pos="100000">
                  <a:schemeClr val="tx1"/>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F88B9D83-F415-6397-7A64-058CD26E4749}"/>
              </a:ext>
            </a:extLst>
          </p:cNvPr>
          <p:cNvCxnSpPr>
            <a:cxnSpLocks/>
          </p:cNvCxnSpPr>
          <p:nvPr/>
        </p:nvCxnSpPr>
        <p:spPr>
          <a:xfrm>
            <a:off x="5223984" y="2335140"/>
            <a:ext cx="1526506" cy="0"/>
          </a:xfrm>
          <a:prstGeom prst="straightConnector1">
            <a:avLst/>
          </a:prstGeom>
          <a:ln w="12700">
            <a:gradFill flip="none" rotWithShape="1">
              <a:gsLst>
                <a:gs pos="0">
                  <a:schemeClr val="tx1">
                    <a:alpha val="0"/>
                  </a:schemeClr>
                </a:gs>
                <a:gs pos="100000">
                  <a:schemeClr val="tx1"/>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79F56C8B-D293-E633-0EAF-93A019986C3D}"/>
              </a:ext>
            </a:extLst>
          </p:cNvPr>
          <p:cNvCxnSpPr>
            <a:cxnSpLocks/>
          </p:cNvCxnSpPr>
          <p:nvPr/>
        </p:nvCxnSpPr>
        <p:spPr>
          <a:xfrm>
            <a:off x="9150500" y="2327130"/>
            <a:ext cx="1526506" cy="0"/>
          </a:xfrm>
          <a:prstGeom prst="straightConnector1">
            <a:avLst/>
          </a:prstGeom>
          <a:ln w="12700">
            <a:gradFill flip="none" rotWithShape="1">
              <a:gsLst>
                <a:gs pos="0">
                  <a:schemeClr val="tx1">
                    <a:alpha val="0"/>
                  </a:schemeClr>
                </a:gs>
                <a:gs pos="100000">
                  <a:schemeClr val="tx1"/>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667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nvSpPr>
        <p:spPr>
          <a:xfrm>
            <a:off x="938213" y="718336"/>
            <a:ext cx="10315575" cy="886732"/>
          </a:xfrm>
          <a:prstGeom prst="rect">
            <a:avLst/>
          </a:prstGeom>
        </p:spPr>
        <p:txBody>
          <a:bodyPr anchor="ctr"/>
          <a:lstStyle>
            <a:lvl1pPr algn="ctr"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dirty="0">
                <a:solidFill>
                  <a:srgbClr val="FFFFFF"/>
                </a:solidFill>
                <a:latin typeface="Arial Black" panose="020B0A04020102020204" pitchFamily="34" charset="0"/>
              </a:rPr>
              <a:t>Vital Records Moving Forward</a:t>
            </a:r>
            <a:endParaRPr kumimoji="0" lang="en-US" sz="3600" b="0" i="0" u="none" strike="noStrike" kern="1200" cap="none" spc="0" normalizeH="0" baseline="0" noProof="0" dirty="0">
              <a:ln>
                <a:noFill/>
              </a:ln>
              <a:solidFill>
                <a:srgbClr val="FFFFFF"/>
              </a:solidFill>
              <a:effectLst/>
              <a:uLnTx/>
              <a:uFillTx/>
              <a:latin typeface="Arial Black" panose="020B0A04020102020204" pitchFamily="34" charset="0"/>
            </a:endParaRPr>
          </a:p>
        </p:txBody>
      </p:sp>
      <p:sp>
        <p:nvSpPr>
          <p:cNvPr id="11" name="TextBox 3"/>
          <p:cNvSpPr txBox="1"/>
          <p:nvPr/>
        </p:nvSpPr>
        <p:spPr>
          <a:xfrm>
            <a:off x="938213" y="1605068"/>
            <a:ext cx="10515599" cy="310854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fontAlgn="base">
              <a:buFont typeface="Arial" panose="020B0604020202020204" pitchFamily="34" charset="0"/>
              <a:buChar char="•"/>
            </a:pPr>
            <a:r>
              <a:rPr lang="en-US" sz="2800" dirty="0" err="1">
                <a:latin typeface="Arial" panose="020B0604020202020204" pitchFamily="34" charset="0"/>
              </a:rPr>
              <a:t>MoEVR</a:t>
            </a:r>
            <a:r>
              <a:rPr lang="en-US" sz="2800" dirty="0">
                <a:latin typeface="Arial" panose="020B0604020202020204" pitchFamily="34" charset="0"/>
              </a:rPr>
              <a:t> 2.0 is currently in development</a:t>
            </a:r>
          </a:p>
          <a:p>
            <a:pPr marL="742950" lvl="1" indent="-285750" fontAlgn="base">
              <a:buFont typeface="Arial" panose="020B0604020202020204" pitchFamily="34" charset="0"/>
              <a:buChar char="•"/>
            </a:pPr>
            <a:r>
              <a:rPr lang="en-US" sz="2800" dirty="0">
                <a:latin typeface="Arial" panose="020B0604020202020204" pitchFamily="34" charset="0"/>
              </a:rPr>
              <a:t>The death module will be the first module to be released, followed by birth, and then issuance.</a:t>
            </a:r>
          </a:p>
          <a:p>
            <a:pPr marL="1200150" lvl="2" indent="-285750" fontAlgn="base">
              <a:buFont typeface="Arial" panose="020B0604020202020204" pitchFamily="34" charset="0"/>
              <a:buChar char="•"/>
            </a:pPr>
            <a:r>
              <a:rPr lang="en-US" sz="2800" dirty="0">
                <a:latin typeface="Arial" panose="020B0604020202020204" pitchFamily="34" charset="0"/>
              </a:rPr>
              <a:t>LPHAs will utilize the issuance module, projected to be released in 2027.</a:t>
            </a:r>
          </a:p>
          <a:p>
            <a:pPr marL="742950" lvl="1" indent="-285750" fontAlgn="base">
              <a:buFont typeface="Arial" panose="020B0604020202020204" pitchFamily="34" charset="0"/>
              <a:buChar char="•"/>
            </a:pPr>
            <a:r>
              <a:rPr lang="en-US" sz="2800" dirty="0">
                <a:latin typeface="Arial" panose="020B0604020202020204" pitchFamily="34" charset="0"/>
              </a:rPr>
              <a:t>Web-based system with intuitive, streamlined layout </a:t>
            </a:r>
          </a:p>
          <a:p>
            <a:pPr marL="742950" lvl="1" indent="-285750" fontAlgn="base">
              <a:buFont typeface="Arial" panose="020B0604020202020204" pitchFamily="34" charset="0"/>
              <a:buChar char="•"/>
            </a:pPr>
            <a:r>
              <a:rPr lang="en-US" sz="2800" dirty="0">
                <a:latin typeface="Arial" panose="020B0604020202020204" pitchFamily="34" charset="0"/>
              </a:rPr>
              <a:t>New and improved print functionality</a:t>
            </a:r>
          </a:p>
        </p:txBody>
      </p:sp>
      <p:sp>
        <p:nvSpPr>
          <p:cNvPr id="4" name="Rectangle 3">
            <a:extLst>
              <a:ext uri="{FF2B5EF4-FFF2-40B4-BE49-F238E27FC236}">
                <a16:creationId xmlns:a16="http://schemas.microsoft.com/office/drawing/2014/main" id="{2AD2C537-D605-4AF6-B56A-2CB2EC87E5D1}"/>
              </a:ext>
            </a:extLst>
          </p:cNvPr>
          <p:cNvSpPr/>
          <p:nvPr/>
        </p:nvSpPr>
        <p:spPr>
          <a:xfrm rot="16200000">
            <a:off x="5938837" y="604837"/>
            <a:ext cx="314325" cy="12192000"/>
          </a:xfrm>
          <a:prstGeom prst="rect">
            <a:avLst/>
          </a:prstGeom>
          <a:gradFill flip="none" rotWithShape="1">
            <a:gsLst>
              <a:gs pos="0">
                <a:schemeClr val="accent1"/>
              </a:gs>
              <a:gs pos="100000">
                <a:schemeClr val="accent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Tree>
    <p:extLst>
      <p:ext uri="{BB962C8B-B14F-4D97-AF65-F5344CB8AC3E}">
        <p14:creationId xmlns:p14="http://schemas.microsoft.com/office/powerpoint/2010/main" val="2712825110"/>
      </p:ext>
    </p:extLst>
  </p:cSld>
  <p:clrMapOvr>
    <a:masterClrMapping/>
  </p:clrMapOvr>
</p:sld>
</file>

<file path=ppt/theme/theme1.xml><?xml version="1.0" encoding="utf-8"?>
<a:theme xmlns:a="http://schemas.openxmlformats.org/drawingml/2006/main" name="No Footer Pages">
  <a:themeElements>
    <a:clrScheme name="Custom 1">
      <a:dk1>
        <a:srgbClr val="FFFFFF"/>
      </a:dk1>
      <a:lt1>
        <a:srgbClr val="012169"/>
      </a:lt1>
      <a:dk2>
        <a:srgbClr val="FFFFFF"/>
      </a:dk2>
      <a:lt2>
        <a:srgbClr val="012169"/>
      </a:lt2>
      <a:accent1>
        <a:srgbClr val="F2A900"/>
      </a:accent1>
      <a:accent2>
        <a:srgbClr val="E35205"/>
      </a:accent2>
      <a:accent3>
        <a:srgbClr val="008C95"/>
      </a:accent3>
      <a:accent4>
        <a:srgbClr val="F2A900"/>
      </a:accent4>
      <a:accent5>
        <a:srgbClr val="E35205"/>
      </a:accent5>
      <a:accent6>
        <a:srgbClr val="008C95"/>
      </a:accent6>
      <a:hlink>
        <a:srgbClr val="64CCC9"/>
      </a:hlink>
      <a:folHlink>
        <a:srgbClr val="9EA2A2"/>
      </a:folHlink>
    </a:clrScheme>
    <a:fontScheme name="Custom 1">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No Footer Pages">
  <a:themeElements>
    <a:clrScheme name="Custom 1">
      <a:dk1>
        <a:srgbClr val="FFFFFF"/>
      </a:dk1>
      <a:lt1>
        <a:srgbClr val="012169"/>
      </a:lt1>
      <a:dk2>
        <a:srgbClr val="FFFFFF"/>
      </a:dk2>
      <a:lt2>
        <a:srgbClr val="012169"/>
      </a:lt2>
      <a:accent1>
        <a:srgbClr val="F2A900"/>
      </a:accent1>
      <a:accent2>
        <a:srgbClr val="E35205"/>
      </a:accent2>
      <a:accent3>
        <a:srgbClr val="008C95"/>
      </a:accent3>
      <a:accent4>
        <a:srgbClr val="F2A900"/>
      </a:accent4>
      <a:accent5>
        <a:srgbClr val="E35205"/>
      </a:accent5>
      <a:accent6>
        <a:srgbClr val="008C95"/>
      </a:accent6>
      <a:hlink>
        <a:srgbClr val="64CCC9"/>
      </a:hlink>
      <a:folHlink>
        <a:srgbClr val="9EA2A2"/>
      </a:folHlink>
    </a:clrScheme>
    <a:fontScheme name="Custom 1">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21295</TotalTime>
  <Words>1180</Words>
  <Application>Microsoft Office PowerPoint</Application>
  <PresentationFormat>Widescreen</PresentationFormat>
  <Paragraphs>117</Paragraphs>
  <Slides>13</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Aptos</vt:lpstr>
      <vt:lpstr>Arial</vt:lpstr>
      <vt:lpstr>Arial Black</vt:lpstr>
      <vt:lpstr>Montserrat</vt:lpstr>
      <vt:lpstr>Montserrat Black</vt:lpstr>
      <vt:lpstr>Times New Roman</vt:lpstr>
      <vt:lpstr>No Footer Pages</vt:lpstr>
      <vt:lpstr>1_No Footer Pages</vt:lpstr>
      <vt:lpstr>PowerPoint Presentation</vt:lpstr>
      <vt:lpstr>What are Vital Records?</vt:lpstr>
      <vt:lpstr>History of Vital Records in the US</vt:lpstr>
      <vt:lpstr>PowerPoint Presentation</vt:lpstr>
      <vt:lpstr>PowerPoint Presentation</vt:lpstr>
      <vt:lpstr>PowerPoint Presentation</vt:lpstr>
      <vt:lpstr>PowerPoint Presentation</vt:lpstr>
      <vt:lpstr>Certificate Issuance Chain</vt:lpstr>
      <vt:lpstr>PowerPoint Presentation</vt:lpstr>
      <vt:lpstr>Certificate Issuance Chain</vt:lpstr>
      <vt:lpstr>PowerPoint Presentation</vt:lpstr>
      <vt:lpstr>PowerPoint Presentation</vt:lpstr>
      <vt:lpstr>PowerPoint Presentation</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OA-ITSD</dc:creator>
  <cp:lastModifiedBy>De La Garza, Lani</cp:lastModifiedBy>
  <cp:revision>48</cp:revision>
  <dcterms:created xsi:type="dcterms:W3CDTF">2025-03-27T18:13:10Z</dcterms:created>
  <dcterms:modified xsi:type="dcterms:W3CDTF">2025-10-10T13:47:39Z</dcterms:modified>
</cp:coreProperties>
</file>