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6"/>
  </p:notesMasterIdLst>
  <p:handoutMasterIdLst>
    <p:handoutMasterId r:id="rId17"/>
  </p:handoutMasterIdLst>
  <p:sldIdLst>
    <p:sldId id="1730" r:id="rId2"/>
    <p:sldId id="1732" r:id="rId3"/>
    <p:sldId id="1743" r:id="rId4"/>
    <p:sldId id="1736" r:id="rId5"/>
    <p:sldId id="1746" r:id="rId6"/>
    <p:sldId id="1821" r:id="rId7"/>
    <p:sldId id="1836" r:id="rId8"/>
    <p:sldId id="1837" r:id="rId9"/>
    <p:sldId id="1838" r:id="rId10"/>
    <p:sldId id="1829" r:id="rId11"/>
    <p:sldId id="1839" r:id="rId12"/>
    <p:sldId id="1840" r:id="rId13"/>
    <p:sldId id="1722" r:id="rId14"/>
    <p:sldId id="172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6" pos="2026" userDrawn="1">
          <p15:clr>
            <a:srgbClr val="A4A3A4"/>
          </p15:clr>
        </p15:guide>
        <p15:guide id="7" pos="5654" userDrawn="1">
          <p15:clr>
            <a:srgbClr val="A4A3A4"/>
          </p15:clr>
        </p15:guide>
        <p15:guide id="8" orient="horz" pos="3974" userDrawn="1">
          <p15:clr>
            <a:srgbClr val="A4A3A4"/>
          </p15:clr>
        </p15:guide>
        <p15:guide id="9" pos="7287" userDrawn="1">
          <p15:clr>
            <a:srgbClr val="A4A3A4"/>
          </p15:clr>
        </p15:guide>
        <p15:guide id="10" pos="211" userDrawn="1">
          <p15:clr>
            <a:srgbClr val="A4A3A4"/>
          </p15:clr>
        </p15:guide>
        <p15:guide id="12" orient="horz" pos="346" userDrawn="1">
          <p15:clr>
            <a:srgbClr val="A4A3A4"/>
          </p15:clr>
        </p15:guide>
        <p15:guide id="15" orient="horz" pos="2160" userDrawn="1">
          <p15:clr>
            <a:srgbClr val="A4A3A4"/>
          </p15:clr>
        </p15:guide>
        <p15:guide id="16" orient="horz" pos="3521" userDrawn="1">
          <p15:clr>
            <a:srgbClr val="A4A3A4"/>
          </p15:clr>
        </p15:guide>
        <p15:guide id="17" pos="43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ruballan Chelvam" initials="GC" lastIdx="3" clrIdx="0">
    <p:extLst>
      <p:ext uri="{19B8F6BF-5375-455C-9EA6-DF929625EA0E}">
        <p15:presenceInfo xmlns:p15="http://schemas.microsoft.com/office/powerpoint/2012/main" userId="5cbefa91e3fa670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C2DE"/>
    <a:srgbClr val="6AA8D9"/>
    <a:srgbClr val="1D8FCA"/>
    <a:srgbClr val="4A91B6"/>
    <a:srgbClr val="F2F2F2"/>
    <a:srgbClr val="F9F9F9"/>
    <a:srgbClr val="FBFBFB"/>
    <a:srgbClr val="FDFDFD"/>
    <a:srgbClr val="FFFFFF"/>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90" autoAdjust="0"/>
    <p:restoredTop sz="95995" autoAdjust="0"/>
  </p:normalViewPr>
  <p:slideViewPr>
    <p:cSldViewPr snapToGrid="0" showGuides="1">
      <p:cViewPr varScale="1">
        <p:scale>
          <a:sx n="81" d="100"/>
          <a:sy n="81" d="100"/>
        </p:scale>
        <p:origin x="102" y="270"/>
      </p:cViewPr>
      <p:guideLst>
        <p:guide pos="2026"/>
        <p:guide pos="5654"/>
        <p:guide orient="horz" pos="3974"/>
        <p:guide pos="7287"/>
        <p:guide pos="211"/>
        <p:guide orient="horz" pos="346"/>
        <p:guide orient="horz" pos="2160"/>
        <p:guide orient="horz" pos="3521"/>
        <p:guide pos="438"/>
      </p:guideLst>
    </p:cSldViewPr>
  </p:slideViewPr>
  <p:outlineViewPr>
    <p:cViewPr>
      <p:scale>
        <a:sx n="33" d="100"/>
        <a:sy n="33" d="100"/>
      </p:scale>
      <p:origin x="0" y="-218448"/>
    </p:cViewPr>
  </p:outlineViewPr>
  <p:notesTextViewPr>
    <p:cViewPr>
      <p:scale>
        <a:sx n="1" d="1"/>
        <a:sy n="1" d="1"/>
      </p:scale>
      <p:origin x="0" y="0"/>
    </p:cViewPr>
  </p:notesTextViewPr>
  <p:sorterViewPr>
    <p:cViewPr>
      <p:scale>
        <a:sx n="33" d="100"/>
        <a:sy n="33" d="100"/>
      </p:scale>
      <p:origin x="0" y="-50148"/>
    </p:cViewPr>
  </p:sorterViewPr>
  <p:notesViewPr>
    <p:cSldViewPr snapToGrid="0" showGuides="1">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237CCBA-3ED1-4B7D-8F3E-DE824A6F180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Y"/>
          </a:p>
        </p:txBody>
      </p:sp>
      <p:sp>
        <p:nvSpPr>
          <p:cNvPr id="3" name="Date Placeholder 2">
            <a:extLst>
              <a:ext uri="{FF2B5EF4-FFF2-40B4-BE49-F238E27FC236}">
                <a16:creationId xmlns:a16="http://schemas.microsoft.com/office/drawing/2014/main" id="{D54F2CF0-B0FF-4583-A84D-FCC4B7103E0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2FCEDD6-3C34-4371-8E79-A286124EF8A8}" type="datetimeFigureOut">
              <a:rPr lang="en-MY" smtClean="0"/>
              <a:t>14/3/2024</a:t>
            </a:fld>
            <a:endParaRPr lang="en-MY"/>
          </a:p>
        </p:txBody>
      </p:sp>
      <p:sp>
        <p:nvSpPr>
          <p:cNvPr id="4" name="Footer Placeholder 3">
            <a:extLst>
              <a:ext uri="{FF2B5EF4-FFF2-40B4-BE49-F238E27FC236}">
                <a16:creationId xmlns:a16="http://schemas.microsoft.com/office/drawing/2014/main" id="{BB215979-DF4C-464D-9380-D6E2EDC757A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MY"/>
          </a:p>
        </p:txBody>
      </p:sp>
      <p:sp>
        <p:nvSpPr>
          <p:cNvPr id="5" name="Slide Number Placeholder 4">
            <a:extLst>
              <a:ext uri="{FF2B5EF4-FFF2-40B4-BE49-F238E27FC236}">
                <a16:creationId xmlns:a16="http://schemas.microsoft.com/office/drawing/2014/main" id="{C340E462-7474-470E-8024-30E0E0F9D93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065BEC-157F-4808-81DE-1656B731729B}" type="slidenum">
              <a:rPr lang="en-MY" smtClean="0"/>
              <a:t>‹#›</a:t>
            </a:fld>
            <a:endParaRPr lang="en-MY"/>
          </a:p>
        </p:txBody>
      </p:sp>
    </p:spTree>
    <p:extLst>
      <p:ext uri="{BB962C8B-B14F-4D97-AF65-F5344CB8AC3E}">
        <p14:creationId xmlns:p14="http://schemas.microsoft.com/office/powerpoint/2010/main" val="16806910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B66FCF-8223-49A0-8AD4-07836B35FAE5}" type="datetimeFigureOut">
              <a:rPr lang="en-MY" smtClean="0"/>
              <a:t>14/3/2024</a:t>
            </a:fld>
            <a:endParaRPr lang="en-MY"/>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F6CAA8-8B9F-4696-96C3-CF58CA8A4623}" type="slidenum">
              <a:rPr lang="en-MY" smtClean="0"/>
              <a:t>‹#›</a:t>
            </a:fld>
            <a:endParaRPr lang="en-MY"/>
          </a:p>
        </p:txBody>
      </p:sp>
    </p:spTree>
    <p:extLst>
      <p:ext uri="{BB962C8B-B14F-4D97-AF65-F5344CB8AC3E}">
        <p14:creationId xmlns:p14="http://schemas.microsoft.com/office/powerpoint/2010/main" val="594821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F6CAA8-8B9F-4696-96C3-CF58CA8A4623}" type="slidenum">
              <a:rPr lang="en-MY" smtClean="0"/>
              <a:t>4</a:t>
            </a:fld>
            <a:endParaRPr lang="en-MY"/>
          </a:p>
        </p:txBody>
      </p:sp>
    </p:spTree>
    <p:extLst>
      <p:ext uri="{BB962C8B-B14F-4D97-AF65-F5344CB8AC3E}">
        <p14:creationId xmlns:p14="http://schemas.microsoft.com/office/powerpoint/2010/main" val="2475395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F6CAA8-8B9F-4696-96C3-CF58CA8A4623}" type="slidenum">
              <a:rPr lang="en-MY" smtClean="0"/>
              <a:t>5</a:t>
            </a:fld>
            <a:endParaRPr lang="en-MY"/>
          </a:p>
        </p:txBody>
      </p:sp>
    </p:spTree>
    <p:extLst>
      <p:ext uri="{BB962C8B-B14F-4D97-AF65-F5344CB8AC3E}">
        <p14:creationId xmlns:p14="http://schemas.microsoft.com/office/powerpoint/2010/main" val="1939614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078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Page Image 2">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6CC7A50-9125-422E-BB9C-AB1644207021}"/>
              </a:ext>
            </a:extLst>
          </p:cNvPr>
          <p:cNvSpPr>
            <a:spLocks noGrp="1"/>
          </p:cNvSpPr>
          <p:nvPr>
            <p:ph type="pic" sz="quarter" idx="10" hasCustomPrompt="1"/>
          </p:nvPr>
        </p:nvSpPr>
        <p:spPr>
          <a:xfrm>
            <a:off x="317500" y="266702"/>
            <a:ext cx="11569700" cy="4203698"/>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64906080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Image Timeline 6-2">
    <p:spTree>
      <p:nvGrpSpPr>
        <p:cNvPr id="1" name=""/>
        <p:cNvGrpSpPr/>
        <p:nvPr/>
      </p:nvGrpSpPr>
      <p:grpSpPr>
        <a:xfrm>
          <a:off x="0" y="0"/>
          <a:ext cx="0" cy="0"/>
          <a:chOff x="0" y="0"/>
          <a:chExt cx="0" cy="0"/>
        </a:xfrm>
      </p:grpSpPr>
      <p:sp>
        <p:nvSpPr>
          <p:cNvPr id="21" name="Picture Placeholder 4">
            <a:extLst>
              <a:ext uri="{FF2B5EF4-FFF2-40B4-BE49-F238E27FC236}">
                <a16:creationId xmlns:a16="http://schemas.microsoft.com/office/drawing/2014/main" id="{9A449EB3-13AE-43E0-9FB5-62F071B4EBE0}"/>
              </a:ext>
            </a:extLst>
          </p:cNvPr>
          <p:cNvSpPr>
            <a:spLocks noGrp="1"/>
          </p:cNvSpPr>
          <p:nvPr>
            <p:ph type="pic" sz="quarter" idx="10" hasCustomPrompt="1"/>
          </p:nvPr>
        </p:nvSpPr>
        <p:spPr>
          <a:xfrm>
            <a:off x="2515910" y="1883966"/>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2" name="Picture Placeholder 4">
            <a:extLst>
              <a:ext uri="{FF2B5EF4-FFF2-40B4-BE49-F238E27FC236}">
                <a16:creationId xmlns:a16="http://schemas.microsoft.com/office/drawing/2014/main" id="{87C34D06-E133-4B5A-A602-CCC9177E21C9}"/>
              </a:ext>
            </a:extLst>
          </p:cNvPr>
          <p:cNvSpPr>
            <a:spLocks noGrp="1"/>
          </p:cNvSpPr>
          <p:nvPr>
            <p:ph type="pic" sz="quarter" idx="11" hasCustomPrompt="1"/>
          </p:nvPr>
        </p:nvSpPr>
        <p:spPr>
          <a:xfrm>
            <a:off x="4668559" y="1883966"/>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3" name="Picture Placeholder 4">
            <a:extLst>
              <a:ext uri="{FF2B5EF4-FFF2-40B4-BE49-F238E27FC236}">
                <a16:creationId xmlns:a16="http://schemas.microsoft.com/office/drawing/2014/main" id="{4381F176-737F-48BA-AB6E-611FE8578CB7}"/>
              </a:ext>
            </a:extLst>
          </p:cNvPr>
          <p:cNvSpPr>
            <a:spLocks noGrp="1"/>
          </p:cNvSpPr>
          <p:nvPr>
            <p:ph type="pic" sz="quarter" idx="12" hasCustomPrompt="1"/>
          </p:nvPr>
        </p:nvSpPr>
        <p:spPr>
          <a:xfrm>
            <a:off x="6821208" y="1883966"/>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4" name="Picture Placeholder 4">
            <a:extLst>
              <a:ext uri="{FF2B5EF4-FFF2-40B4-BE49-F238E27FC236}">
                <a16:creationId xmlns:a16="http://schemas.microsoft.com/office/drawing/2014/main" id="{3E7E3C54-7D7C-4AB5-9E70-B41225A34A5B}"/>
              </a:ext>
            </a:extLst>
          </p:cNvPr>
          <p:cNvSpPr>
            <a:spLocks noGrp="1"/>
          </p:cNvSpPr>
          <p:nvPr>
            <p:ph type="pic" sz="quarter" idx="13" hasCustomPrompt="1"/>
          </p:nvPr>
        </p:nvSpPr>
        <p:spPr>
          <a:xfrm>
            <a:off x="2515910" y="4316142"/>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5" name="Picture Placeholder 4">
            <a:extLst>
              <a:ext uri="{FF2B5EF4-FFF2-40B4-BE49-F238E27FC236}">
                <a16:creationId xmlns:a16="http://schemas.microsoft.com/office/drawing/2014/main" id="{26829B01-5A00-48DF-BCDF-D3C843CFE4A0}"/>
              </a:ext>
            </a:extLst>
          </p:cNvPr>
          <p:cNvSpPr>
            <a:spLocks noGrp="1"/>
          </p:cNvSpPr>
          <p:nvPr>
            <p:ph type="pic" sz="quarter" idx="14" hasCustomPrompt="1"/>
          </p:nvPr>
        </p:nvSpPr>
        <p:spPr>
          <a:xfrm>
            <a:off x="4668559" y="4316142"/>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6" name="Picture Placeholder 4">
            <a:extLst>
              <a:ext uri="{FF2B5EF4-FFF2-40B4-BE49-F238E27FC236}">
                <a16:creationId xmlns:a16="http://schemas.microsoft.com/office/drawing/2014/main" id="{A973197A-18AE-47FD-9595-A14C537EC49B}"/>
              </a:ext>
            </a:extLst>
          </p:cNvPr>
          <p:cNvSpPr>
            <a:spLocks noGrp="1"/>
          </p:cNvSpPr>
          <p:nvPr>
            <p:ph type="pic" sz="quarter" idx="15" hasCustomPrompt="1"/>
          </p:nvPr>
        </p:nvSpPr>
        <p:spPr>
          <a:xfrm>
            <a:off x="6821208" y="4316142"/>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2000685578"/>
      </p:ext>
    </p:extLst>
  </p:cSld>
  <p:clrMapOvr>
    <a:masterClrMapping/>
  </p:clrMapOvr>
  <p:extLst>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Image Timeline 7">
    <p:spTree>
      <p:nvGrpSpPr>
        <p:cNvPr id="1" name=""/>
        <p:cNvGrpSpPr/>
        <p:nvPr/>
      </p:nvGrpSpPr>
      <p:grpSpPr>
        <a:xfrm>
          <a:off x="0" y="0"/>
          <a:ext cx="0" cy="0"/>
          <a:chOff x="0" y="0"/>
          <a:chExt cx="0" cy="0"/>
        </a:xfrm>
      </p:grpSpPr>
      <p:sp>
        <p:nvSpPr>
          <p:cNvPr id="21" name="Picture Placeholder 4">
            <a:extLst>
              <a:ext uri="{FF2B5EF4-FFF2-40B4-BE49-F238E27FC236}">
                <a16:creationId xmlns:a16="http://schemas.microsoft.com/office/drawing/2014/main" id="{9A449EB3-13AE-43E0-9FB5-62F071B4EBE0}"/>
              </a:ext>
            </a:extLst>
          </p:cNvPr>
          <p:cNvSpPr>
            <a:spLocks noGrp="1"/>
          </p:cNvSpPr>
          <p:nvPr>
            <p:ph type="pic" sz="quarter" idx="10" hasCustomPrompt="1"/>
          </p:nvPr>
        </p:nvSpPr>
        <p:spPr>
          <a:xfrm>
            <a:off x="0" y="0"/>
            <a:ext cx="6096000" cy="6858000"/>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3788190240"/>
      </p:ext>
    </p:extLst>
  </p:cSld>
  <p:clrMapOvr>
    <a:masterClrMapping/>
  </p:clrMapOvr>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Event with Image">
    <p:spTree>
      <p:nvGrpSpPr>
        <p:cNvPr id="1" name=""/>
        <p:cNvGrpSpPr/>
        <p:nvPr/>
      </p:nvGrpSpPr>
      <p:grpSpPr>
        <a:xfrm>
          <a:off x="0" y="0"/>
          <a:ext cx="0" cy="0"/>
          <a:chOff x="0" y="0"/>
          <a:chExt cx="0" cy="0"/>
        </a:xfrm>
      </p:grpSpPr>
      <p:sp>
        <p:nvSpPr>
          <p:cNvPr id="29" name="Picture Placeholder 4">
            <a:extLst>
              <a:ext uri="{FF2B5EF4-FFF2-40B4-BE49-F238E27FC236}">
                <a16:creationId xmlns:a16="http://schemas.microsoft.com/office/drawing/2014/main" id="{5E46A629-736B-467E-B692-A74030E964AB}"/>
              </a:ext>
            </a:extLst>
          </p:cNvPr>
          <p:cNvSpPr>
            <a:spLocks noGrp="1"/>
          </p:cNvSpPr>
          <p:nvPr>
            <p:ph type="pic" sz="quarter" idx="10" hasCustomPrompt="1"/>
          </p:nvPr>
        </p:nvSpPr>
        <p:spPr>
          <a:xfrm>
            <a:off x="1058366" y="1988923"/>
            <a:ext cx="2160000" cy="2160000"/>
          </a:xfrm>
          <a:prstGeom prst="roundRect">
            <a:avLst>
              <a:gd name="adj" fmla="val 1821"/>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1" name="Picture Placeholder 4">
            <a:extLst>
              <a:ext uri="{FF2B5EF4-FFF2-40B4-BE49-F238E27FC236}">
                <a16:creationId xmlns:a16="http://schemas.microsoft.com/office/drawing/2014/main" id="{8832ADDA-6C01-4071-A73C-CABB0D21E9E2}"/>
              </a:ext>
            </a:extLst>
          </p:cNvPr>
          <p:cNvSpPr>
            <a:spLocks noGrp="1"/>
          </p:cNvSpPr>
          <p:nvPr>
            <p:ph type="pic" sz="quarter" idx="11" hasCustomPrompt="1"/>
          </p:nvPr>
        </p:nvSpPr>
        <p:spPr>
          <a:xfrm>
            <a:off x="3696789" y="1988923"/>
            <a:ext cx="2160000" cy="2160000"/>
          </a:xfrm>
          <a:prstGeom prst="roundRect">
            <a:avLst>
              <a:gd name="adj" fmla="val 1968"/>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5" name="Picture Placeholder 4">
            <a:extLst>
              <a:ext uri="{FF2B5EF4-FFF2-40B4-BE49-F238E27FC236}">
                <a16:creationId xmlns:a16="http://schemas.microsoft.com/office/drawing/2014/main" id="{66C5DFC5-A2AD-4AD7-A6A6-AD483A1E8514}"/>
              </a:ext>
            </a:extLst>
          </p:cNvPr>
          <p:cNvSpPr>
            <a:spLocks noGrp="1"/>
          </p:cNvSpPr>
          <p:nvPr>
            <p:ph type="pic" sz="quarter" idx="12" hasCustomPrompt="1"/>
          </p:nvPr>
        </p:nvSpPr>
        <p:spPr>
          <a:xfrm>
            <a:off x="6335212" y="1988923"/>
            <a:ext cx="2160000" cy="2160000"/>
          </a:xfrm>
          <a:prstGeom prst="roundRect">
            <a:avLst>
              <a:gd name="adj" fmla="val 2262"/>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9" name="Picture Placeholder 4">
            <a:extLst>
              <a:ext uri="{FF2B5EF4-FFF2-40B4-BE49-F238E27FC236}">
                <a16:creationId xmlns:a16="http://schemas.microsoft.com/office/drawing/2014/main" id="{A6AF3F2D-258A-49DB-89C1-89BF53AC1FEE}"/>
              </a:ext>
            </a:extLst>
          </p:cNvPr>
          <p:cNvSpPr>
            <a:spLocks noGrp="1"/>
          </p:cNvSpPr>
          <p:nvPr>
            <p:ph type="pic" sz="quarter" idx="13" hasCustomPrompt="1"/>
          </p:nvPr>
        </p:nvSpPr>
        <p:spPr>
          <a:xfrm>
            <a:off x="8973634" y="1988923"/>
            <a:ext cx="2160000" cy="2160000"/>
          </a:xfrm>
          <a:prstGeom prst="roundRect">
            <a:avLst>
              <a:gd name="adj" fmla="val 2262"/>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4245379812"/>
      </p:ext>
    </p:extLst>
  </p:cSld>
  <p:clrMapOvr>
    <a:masterClrMapping/>
  </p:clrMapOvr>
  <p:extLst>
    <p:ext uri="{DCECCB84-F9BA-43D5-87BE-67443E8EF086}">
      <p15:sldGuideLst xmlns:p15="http://schemas.microsoft.com/office/powerpoint/2012/main"/>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Event with Image 2">
    <p:spTree>
      <p:nvGrpSpPr>
        <p:cNvPr id="1" name=""/>
        <p:cNvGrpSpPr/>
        <p:nvPr/>
      </p:nvGrpSpPr>
      <p:grpSpPr>
        <a:xfrm>
          <a:off x="0" y="0"/>
          <a:ext cx="0" cy="0"/>
          <a:chOff x="0" y="0"/>
          <a:chExt cx="0" cy="0"/>
        </a:xfrm>
      </p:grpSpPr>
      <p:sp>
        <p:nvSpPr>
          <p:cNvPr id="29" name="Picture Placeholder 4">
            <a:extLst>
              <a:ext uri="{FF2B5EF4-FFF2-40B4-BE49-F238E27FC236}">
                <a16:creationId xmlns:a16="http://schemas.microsoft.com/office/drawing/2014/main" id="{5E46A629-736B-467E-B692-A74030E964AB}"/>
              </a:ext>
            </a:extLst>
          </p:cNvPr>
          <p:cNvSpPr>
            <a:spLocks noGrp="1"/>
          </p:cNvSpPr>
          <p:nvPr>
            <p:ph type="pic" sz="quarter" idx="10" hasCustomPrompt="1"/>
          </p:nvPr>
        </p:nvSpPr>
        <p:spPr>
          <a:xfrm>
            <a:off x="1058366" y="1988923"/>
            <a:ext cx="1435452" cy="1440077"/>
          </a:xfrm>
          <a:prstGeom prst="roundRect">
            <a:avLst>
              <a:gd name="adj" fmla="val 1821"/>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8" name="Picture Placeholder 4">
            <a:extLst>
              <a:ext uri="{FF2B5EF4-FFF2-40B4-BE49-F238E27FC236}">
                <a16:creationId xmlns:a16="http://schemas.microsoft.com/office/drawing/2014/main" id="{A3023F38-C0B6-4B5B-8E8B-57DD9BEA10C9}"/>
              </a:ext>
            </a:extLst>
          </p:cNvPr>
          <p:cNvSpPr>
            <a:spLocks noGrp="1"/>
          </p:cNvSpPr>
          <p:nvPr>
            <p:ph type="pic" sz="quarter" idx="11" hasCustomPrompt="1"/>
          </p:nvPr>
        </p:nvSpPr>
        <p:spPr>
          <a:xfrm>
            <a:off x="1058366" y="4159463"/>
            <a:ext cx="1435452" cy="1440077"/>
          </a:xfrm>
          <a:prstGeom prst="roundRect">
            <a:avLst>
              <a:gd name="adj" fmla="val 1821"/>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9" name="Picture Placeholder 4">
            <a:extLst>
              <a:ext uri="{FF2B5EF4-FFF2-40B4-BE49-F238E27FC236}">
                <a16:creationId xmlns:a16="http://schemas.microsoft.com/office/drawing/2014/main" id="{33C3359B-0EFF-4356-B09D-EDFA3B336AF6}"/>
              </a:ext>
            </a:extLst>
          </p:cNvPr>
          <p:cNvSpPr>
            <a:spLocks noGrp="1"/>
          </p:cNvSpPr>
          <p:nvPr>
            <p:ph type="pic" sz="quarter" idx="12" hasCustomPrompt="1"/>
          </p:nvPr>
        </p:nvSpPr>
        <p:spPr>
          <a:xfrm>
            <a:off x="6096000" y="1988923"/>
            <a:ext cx="1435452" cy="1440077"/>
          </a:xfrm>
          <a:prstGeom prst="roundRect">
            <a:avLst>
              <a:gd name="adj" fmla="val 1821"/>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0" name="Picture Placeholder 4">
            <a:extLst>
              <a:ext uri="{FF2B5EF4-FFF2-40B4-BE49-F238E27FC236}">
                <a16:creationId xmlns:a16="http://schemas.microsoft.com/office/drawing/2014/main" id="{AC8C5DB7-177A-4629-834D-881E9F216852}"/>
              </a:ext>
            </a:extLst>
          </p:cNvPr>
          <p:cNvSpPr>
            <a:spLocks noGrp="1"/>
          </p:cNvSpPr>
          <p:nvPr>
            <p:ph type="pic" sz="quarter" idx="13" hasCustomPrompt="1"/>
          </p:nvPr>
        </p:nvSpPr>
        <p:spPr>
          <a:xfrm>
            <a:off x="6096000" y="4159463"/>
            <a:ext cx="1435452" cy="1440077"/>
          </a:xfrm>
          <a:prstGeom prst="roundRect">
            <a:avLst>
              <a:gd name="adj" fmla="val 1821"/>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2364963040"/>
      </p:ext>
    </p:extLst>
  </p:cSld>
  <p:clrMapOvr>
    <a:masterClrMapping/>
  </p:clrMapOvr>
  <p:extLst>
    <p:ext uri="{DCECCB84-F9BA-43D5-87BE-67443E8EF086}">
      <p15:sldGuideLst xmlns:p15="http://schemas.microsoft.com/office/powerpoint/2012/main"/>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Horizontal Title page - Timelin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97885842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Horizontal Basic page - Time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612144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Isometric Presentation Mockup">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B41066C-5C2C-4794-8102-70BFABC21422}"/>
              </a:ext>
            </a:extLst>
          </p:cNvPr>
          <p:cNvSpPr>
            <a:spLocks noGrp="1"/>
          </p:cNvSpPr>
          <p:nvPr>
            <p:ph type="pic" sz="quarter" idx="10" hasCustomPrompt="1"/>
          </p:nvPr>
        </p:nvSpPr>
        <p:spPr>
          <a:xfrm>
            <a:off x="6977303" y="2013994"/>
            <a:ext cx="1900800" cy="4136400"/>
          </a:xfrm>
          <a:prstGeom prst="rect">
            <a:avLst/>
          </a:prstGeom>
          <a:pattFill prst="wdDnDiag">
            <a:fgClr>
              <a:schemeClr val="tx1">
                <a:lumMod val="25000"/>
                <a:lumOff val="75000"/>
              </a:schemeClr>
            </a:fgClr>
            <a:bgClr>
              <a:schemeClr val="bg1"/>
            </a:bgClr>
          </a:pattFill>
          <a:scene3d>
            <a:camera prst="isometricOffAxis1Top">
              <a:rot lat="19800000" lon="3000000" rev="18000000"/>
            </a:camera>
            <a:lightRig rig="threePt" dir="t"/>
          </a:scene3d>
          <a:sp3d/>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9" name="Picture Placeholder 5">
            <a:extLst>
              <a:ext uri="{FF2B5EF4-FFF2-40B4-BE49-F238E27FC236}">
                <a16:creationId xmlns:a16="http://schemas.microsoft.com/office/drawing/2014/main" id="{18D09264-4F26-4686-827F-066EC40A7190}"/>
              </a:ext>
            </a:extLst>
          </p:cNvPr>
          <p:cNvSpPr>
            <a:spLocks noGrp="1"/>
          </p:cNvSpPr>
          <p:nvPr>
            <p:ph type="pic" sz="quarter" idx="11" hasCustomPrompt="1"/>
          </p:nvPr>
        </p:nvSpPr>
        <p:spPr>
          <a:xfrm>
            <a:off x="10403400" y="0"/>
            <a:ext cx="1900800" cy="4136400"/>
          </a:xfrm>
          <a:prstGeom prst="rect">
            <a:avLst/>
          </a:prstGeom>
          <a:pattFill prst="wdDnDiag">
            <a:fgClr>
              <a:schemeClr val="tx1">
                <a:lumMod val="25000"/>
                <a:lumOff val="75000"/>
              </a:schemeClr>
            </a:fgClr>
            <a:bgClr>
              <a:schemeClr val="bg1"/>
            </a:bgClr>
          </a:pattFill>
          <a:scene3d>
            <a:camera prst="isometricOffAxis1Top">
              <a:rot lat="19800000" lon="3000000" rev="18000000"/>
            </a:camera>
            <a:lightRig rig="threePt" dir="t"/>
          </a:scene3d>
          <a:sp3d/>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0" name="Picture Placeholder 5">
            <a:extLst>
              <a:ext uri="{FF2B5EF4-FFF2-40B4-BE49-F238E27FC236}">
                <a16:creationId xmlns:a16="http://schemas.microsoft.com/office/drawing/2014/main" id="{CFD24C28-4614-45BA-923A-5AE2E2F2B1EB}"/>
              </a:ext>
            </a:extLst>
          </p:cNvPr>
          <p:cNvSpPr>
            <a:spLocks noGrp="1"/>
          </p:cNvSpPr>
          <p:nvPr>
            <p:ph type="pic" sz="quarter" idx="12" hasCustomPrompt="1"/>
          </p:nvPr>
        </p:nvSpPr>
        <p:spPr>
          <a:xfrm>
            <a:off x="3551206" y="4080068"/>
            <a:ext cx="1900800" cy="4136400"/>
          </a:xfrm>
          <a:prstGeom prst="rect">
            <a:avLst/>
          </a:prstGeom>
          <a:pattFill prst="wdDnDiag">
            <a:fgClr>
              <a:schemeClr val="tx1">
                <a:lumMod val="25000"/>
                <a:lumOff val="75000"/>
              </a:schemeClr>
            </a:fgClr>
            <a:bgClr>
              <a:schemeClr val="bg1"/>
            </a:bgClr>
          </a:pattFill>
          <a:scene3d>
            <a:camera prst="isometricOffAxis1Top">
              <a:rot lat="19800000" lon="3000000" rev="18000000"/>
            </a:camera>
            <a:lightRig rig="threePt" dir="t"/>
          </a:scene3d>
          <a:sp3d/>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1" name="Picture Placeholder 5">
            <a:extLst>
              <a:ext uri="{FF2B5EF4-FFF2-40B4-BE49-F238E27FC236}">
                <a16:creationId xmlns:a16="http://schemas.microsoft.com/office/drawing/2014/main" id="{CB8503F0-F783-4DD2-B0EE-81FA5C4EBECF}"/>
              </a:ext>
            </a:extLst>
          </p:cNvPr>
          <p:cNvSpPr>
            <a:spLocks noGrp="1"/>
          </p:cNvSpPr>
          <p:nvPr>
            <p:ph type="pic" sz="quarter" idx="13" hasCustomPrompt="1"/>
          </p:nvPr>
        </p:nvSpPr>
        <p:spPr>
          <a:xfrm>
            <a:off x="6642023" y="3978016"/>
            <a:ext cx="1900800" cy="4136400"/>
          </a:xfrm>
          <a:prstGeom prst="rect">
            <a:avLst/>
          </a:prstGeom>
          <a:pattFill prst="wdDnDiag">
            <a:fgClr>
              <a:schemeClr val="tx1">
                <a:lumMod val="25000"/>
                <a:lumOff val="75000"/>
              </a:schemeClr>
            </a:fgClr>
            <a:bgClr>
              <a:schemeClr val="bg1"/>
            </a:bgClr>
          </a:pattFill>
          <a:scene3d>
            <a:camera prst="isometricOffAxis1Top">
              <a:rot lat="19800000" lon="3000000" rev="18000000"/>
            </a:camera>
            <a:lightRig rig="threePt" dir="t"/>
          </a:scene3d>
          <a:sp3d/>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2" name="Picture Placeholder 5">
            <a:extLst>
              <a:ext uri="{FF2B5EF4-FFF2-40B4-BE49-F238E27FC236}">
                <a16:creationId xmlns:a16="http://schemas.microsoft.com/office/drawing/2014/main" id="{3115F06F-57F6-4977-BA09-959FC090669B}"/>
              </a:ext>
            </a:extLst>
          </p:cNvPr>
          <p:cNvSpPr>
            <a:spLocks noGrp="1"/>
          </p:cNvSpPr>
          <p:nvPr>
            <p:ph type="pic" sz="quarter" idx="14" hasCustomPrompt="1"/>
          </p:nvPr>
        </p:nvSpPr>
        <p:spPr>
          <a:xfrm>
            <a:off x="10068120" y="1964022"/>
            <a:ext cx="1900800" cy="4136400"/>
          </a:xfrm>
          <a:prstGeom prst="rect">
            <a:avLst/>
          </a:prstGeom>
          <a:pattFill prst="wdDnDiag">
            <a:fgClr>
              <a:schemeClr val="tx1">
                <a:lumMod val="25000"/>
                <a:lumOff val="75000"/>
              </a:schemeClr>
            </a:fgClr>
            <a:bgClr>
              <a:schemeClr val="bg1"/>
            </a:bgClr>
          </a:pattFill>
          <a:scene3d>
            <a:camera prst="isometricOffAxis1Top">
              <a:rot lat="19800000" lon="3000000" rev="18000000"/>
            </a:camera>
            <a:lightRig rig="threePt" dir="t"/>
          </a:scene3d>
          <a:sp3d/>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5" name="Picture Placeholder 5">
            <a:extLst>
              <a:ext uri="{FF2B5EF4-FFF2-40B4-BE49-F238E27FC236}">
                <a16:creationId xmlns:a16="http://schemas.microsoft.com/office/drawing/2014/main" id="{313E2ACE-3423-4F7E-B1E8-6DB25A790B93}"/>
              </a:ext>
            </a:extLst>
          </p:cNvPr>
          <p:cNvSpPr>
            <a:spLocks noGrp="1"/>
          </p:cNvSpPr>
          <p:nvPr>
            <p:ph type="pic" sz="quarter" idx="17" hasCustomPrompt="1"/>
          </p:nvPr>
        </p:nvSpPr>
        <p:spPr>
          <a:xfrm>
            <a:off x="9732840" y="3928044"/>
            <a:ext cx="1900800" cy="4136400"/>
          </a:xfrm>
          <a:prstGeom prst="rect">
            <a:avLst/>
          </a:prstGeom>
          <a:pattFill prst="wdDnDiag">
            <a:fgClr>
              <a:schemeClr val="tx1">
                <a:lumMod val="25000"/>
                <a:lumOff val="75000"/>
              </a:schemeClr>
            </a:fgClr>
            <a:bgClr>
              <a:schemeClr val="bg1"/>
            </a:bgClr>
          </a:pattFill>
          <a:scene3d>
            <a:camera prst="isometricOffAxis1Top">
              <a:rot lat="19800000" lon="3000000" rev="18000000"/>
            </a:camera>
            <a:lightRig rig="threePt" dir="t"/>
          </a:scene3d>
          <a:sp3d/>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319922867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Isometric Presentation Mockup 2">
    <p:spTree>
      <p:nvGrpSpPr>
        <p:cNvPr id="1" name=""/>
        <p:cNvGrpSpPr/>
        <p:nvPr/>
      </p:nvGrpSpPr>
      <p:grpSpPr>
        <a:xfrm>
          <a:off x="0" y="0"/>
          <a:ext cx="0" cy="0"/>
          <a:chOff x="0" y="0"/>
          <a:chExt cx="0" cy="0"/>
        </a:xfrm>
      </p:grpSpPr>
      <p:sp>
        <p:nvSpPr>
          <p:cNvPr id="14" name="Picture Placeholder 5">
            <a:extLst>
              <a:ext uri="{FF2B5EF4-FFF2-40B4-BE49-F238E27FC236}">
                <a16:creationId xmlns:a16="http://schemas.microsoft.com/office/drawing/2014/main" id="{3DA492BA-835A-4C30-B369-15F9B72A6C3D}"/>
              </a:ext>
            </a:extLst>
          </p:cNvPr>
          <p:cNvSpPr>
            <a:spLocks noGrp="1"/>
          </p:cNvSpPr>
          <p:nvPr>
            <p:ph type="pic" sz="quarter" idx="10" hasCustomPrompt="1"/>
          </p:nvPr>
        </p:nvSpPr>
        <p:spPr>
          <a:xfrm>
            <a:off x="3089508" y="866182"/>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6" name="Picture Placeholder 5">
            <a:extLst>
              <a:ext uri="{FF2B5EF4-FFF2-40B4-BE49-F238E27FC236}">
                <a16:creationId xmlns:a16="http://schemas.microsoft.com/office/drawing/2014/main" id="{7D6A998C-36B0-4D52-AC97-9EF0D0790EFC}"/>
              </a:ext>
            </a:extLst>
          </p:cNvPr>
          <p:cNvSpPr>
            <a:spLocks noGrp="1"/>
          </p:cNvSpPr>
          <p:nvPr>
            <p:ph type="pic" sz="quarter" idx="11" hasCustomPrompt="1"/>
          </p:nvPr>
        </p:nvSpPr>
        <p:spPr>
          <a:xfrm>
            <a:off x="-949092" y="-1572218"/>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7" name="Picture Placeholder 5">
            <a:extLst>
              <a:ext uri="{FF2B5EF4-FFF2-40B4-BE49-F238E27FC236}">
                <a16:creationId xmlns:a16="http://schemas.microsoft.com/office/drawing/2014/main" id="{37FCC01B-F57C-4CED-8B66-774C8EF4B0F8}"/>
              </a:ext>
            </a:extLst>
          </p:cNvPr>
          <p:cNvSpPr>
            <a:spLocks noGrp="1"/>
          </p:cNvSpPr>
          <p:nvPr>
            <p:ph type="pic" sz="quarter" idx="12" hasCustomPrompt="1"/>
          </p:nvPr>
        </p:nvSpPr>
        <p:spPr>
          <a:xfrm>
            <a:off x="7128109" y="3289342"/>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8" name="Picture Placeholder 5">
            <a:extLst>
              <a:ext uri="{FF2B5EF4-FFF2-40B4-BE49-F238E27FC236}">
                <a16:creationId xmlns:a16="http://schemas.microsoft.com/office/drawing/2014/main" id="{EA759D98-4A63-4D2D-9141-32C82CA4ECE0}"/>
              </a:ext>
            </a:extLst>
          </p:cNvPr>
          <p:cNvSpPr>
            <a:spLocks noGrp="1"/>
          </p:cNvSpPr>
          <p:nvPr>
            <p:ph type="pic" sz="quarter" idx="13" hasCustomPrompt="1"/>
          </p:nvPr>
        </p:nvSpPr>
        <p:spPr>
          <a:xfrm>
            <a:off x="7128108" y="602107"/>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9" name="Picture Placeholder 5">
            <a:extLst>
              <a:ext uri="{FF2B5EF4-FFF2-40B4-BE49-F238E27FC236}">
                <a16:creationId xmlns:a16="http://schemas.microsoft.com/office/drawing/2014/main" id="{C97F9190-4E95-4893-A786-2D22CF5E6CC8}"/>
              </a:ext>
            </a:extLst>
          </p:cNvPr>
          <p:cNvSpPr>
            <a:spLocks noGrp="1"/>
          </p:cNvSpPr>
          <p:nvPr>
            <p:ph type="pic" sz="quarter" idx="14" hasCustomPrompt="1"/>
          </p:nvPr>
        </p:nvSpPr>
        <p:spPr>
          <a:xfrm>
            <a:off x="3089508" y="-1836293"/>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20" name="Picture Placeholder 5">
            <a:extLst>
              <a:ext uri="{FF2B5EF4-FFF2-40B4-BE49-F238E27FC236}">
                <a16:creationId xmlns:a16="http://schemas.microsoft.com/office/drawing/2014/main" id="{44CB2295-81B8-445D-9954-ED08D185FCC5}"/>
              </a:ext>
            </a:extLst>
          </p:cNvPr>
          <p:cNvSpPr>
            <a:spLocks noGrp="1"/>
          </p:cNvSpPr>
          <p:nvPr>
            <p:ph type="pic" sz="quarter" idx="15" hasCustomPrompt="1"/>
          </p:nvPr>
        </p:nvSpPr>
        <p:spPr>
          <a:xfrm>
            <a:off x="11166709" y="3025267"/>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21" name="Picture Placeholder 5">
            <a:extLst>
              <a:ext uri="{FF2B5EF4-FFF2-40B4-BE49-F238E27FC236}">
                <a16:creationId xmlns:a16="http://schemas.microsoft.com/office/drawing/2014/main" id="{58E25EA4-95CE-4A60-B95B-2099E283076D}"/>
              </a:ext>
            </a:extLst>
          </p:cNvPr>
          <p:cNvSpPr>
            <a:spLocks noGrp="1"/>
          </p:cNvSpPr>
          <p:nvPr>
            <p:ph type="pic" sz="quarter" idx="16" hasCustomPrompt="1"/>
          </p:nvPr>
        </p:nvSpPr>
        <p:spPr>
          <a:xfrm>
            <a:off x="11166708" y="338032"/>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22" name="Picture Placeholder 5">
            <a:extLst>
              <a:ext uri="{FF2B5EF4-FFF2-40B4-BE49-F238E27FC236}">
                <a16:creationId xmlns:a16="http://schemas.microsoft.com/office/drawing/2014/main" id="{B41C8BBA-18FD-42A4-BE82-6EA96938A0EE}"/>
              </a:ext>
            </a:extLst>
          </p:cNvPr>
          <p:cNvSpPr>
            <a:spLocks noGrp="1"/>
          </p:cNvSpPr>
          <p:nvPr>
            <p:ph type="pic" sz="quarter" idx="17" hasCustomPrompt="1"/>
          </p:nvPr>
        </p:nvSpPr>
        <p:spPr>
          <a:xfrm>
            <a:off x="7128108" y="-2100368"/>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24" name="Picture Placeholder 5">
            <a:extLst>
              <a:ext uri="{FF2B5EF4-FFF2-40B4-BE49-F238E27FC236}">
                <a16:creationId xmlns:a16="http://schemas.microsoft.com/office/drawing/2014/main" id="{EC28FD6B-085B-4F6F-94F7-510BF6086EF9}"/>
              </a:ext>
            </a:extLst>
          </p:cNvPr>
          <p:cNvSpPr>
            <a:spLocks noGrp="1"/>
          </p:cNvSpPr>
          <p:nvPr>
            <p:ph type="pic" sz="quarter" idx="18" hasCustomPrompt="1"/>
          </p:nvPr>
        </p:nvSpPr>
        <p:spPr>
          <a:xfrm>
            <a:off x="11166708" y="-2349203"/>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8032069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Isometric Presentation Mockup 3">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3" name="Picture Placeholder 5">
            <a:extLst>
              <a:ext uri="{FF2B5EF4-FFF2-40B4-BE49-F238E27FC236}">
                <a16:creationId xmlns:a16="http://schemas.microsoft.com/office/drawing/2014/main" id="{AB18C9AA-5E16-4E82-AA22-93FC74D7BE5B}"/>
              </a:ext>
            </a:extLst>
          </p:cNvPr>
          <p:cNvSpPr>
            <a:spLocks noGrp="1"/>
          </p:cNvSpPr>
          <p:nvPr>
            <p:ph type="pic" sz="quarter" idx="12" hasCustomPrompt="1"/>
          </p:nvPr>
        </p:nvSpPr>
        <p:spPr>
          <a:xfrm>
            <a:off x="6870332" y="2290071"/>
            <a:ext cx="285830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2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4" name="Picture Placeholder 5">
            <a:extLst>
              <a:ext uri="{FF2B5EF4-FFF2-40B4-BE49-F238E27FC236}">
                <a16:creationId xmlns:a16="http://schemas.microsoft.com/office/drawing/2014/main" id="{0DDFB03F-5FF2-461F-95DB-579F3F20C3A7}"/>
              </a:ext>
            </a:extLst>
          </p:cNvPr>
          <p:cNvSpPr>
            <a:spLocks noGrp="1"/>
          </p:cNvSpPr>
          <p:nvPr>
            <p:ph type="pic" sz="quarter" idx="13" hasCustomPrompt="1"/>
          </p:nvPr>
        </p:nvSpPr>
        <p:spPr>
          <a:xfrm>
            <a:off x="6870332" y="1698602"/>
            <a:ext cx="285830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2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6" name="Picture Placeholder 5">
            <a:extLst>
              <a:ext uri="{FF2B5EF4-FFF2-40B4-BE49-F238E27FC236}">
                <a16:creationId xmlns:a16="http://schemas.microsoft.com/office/drawing/2014/main" id="{AAE0E113-F0E5-43E6-85E3-3F76CE56A7E7}"/>
              </a:ext>
            </a:extLst>
          </p:cNvPr>
          <p:cNvSpPr>
            <a:spLocks noGrp="1"/>
          </p:cNvSpPr>
          <p:nvPr>
            <p:ph type="pic" sz="quarter" idx="14" hasCustomPrompt="1"/>
          </p:nvPr>
        </p:nvSpPr>
        <p:spPr>
          <a:xfrm>
            <a:off x="6870332" y="1107132"/>
            <a:ext cx="285830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2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7" name="Picture Placeholder 5">
            <a:extLst>
              <a:ext uri="{FF2B5EF4-FFF2-40B4-BE49-F238E27FC236}">
                <a16:creationId xmlns:a16="http://schemas.microsoft.com/office/drawing/2014/main" id="{C5FE9AC4-EC69-4B6D-964B-CC4BE54D7ACA}"/>
              </a:ext>
            </a:extLst>
          </p:cNvPr>
          <p:cNvSpPr>
            <a:spLocks noGrp="1"/>
          </p:cNvSpPr>
          <p:nvPr>
            <p:ph type="pic" sz="quarter" idx="15" hasCustomPrompt="1"/>
          </p:nvPr>
        </p:nvSpPr>
        <p:spPr>
          <a:xfrm>
            <a:off x="6870332" y="515662"/>
            <a:ext cx="285830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2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217343551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Phone Isometric Presentation Mockup 3">
    <p:spTree>
      <p:nvGrpSpPr>
        <p:cNvPr id="1" name=""/>
        <p:cNvGrpSpPr/>
        <p:nvPr/>
      </p:nvGrpSpPr>
      <p:grpSpPr>
        <a:xfrm>
          <a:off x="0" y="0"/>
          <a:ext cx="0" cy="0"/>
          <a:chOff x="0" y="0"/>
          <a:chExt cx="0" cy="0"/>
        </a:xfrm>
      </p:grpSpPr>
      <p:sp>
        <p:nvSpPr>
          <p:cNvPr id="9" name="Picture Placeholder 22">
            <a:extLst>
              <a:ext uri="{FF2B5EF4-FFF2-40B4-BE49-F238E27FC236}">
                <a16:creationId xmlns:a16="http://schemas.microsoft.com/office/drawing/2014/main" id="{2B705F24-7492-49E9-8F57-D9C0916A791A}"/>
              </a:ext>
            </a:extLst>
          </p:cNvPr>
          <p:cNvSpPr>
            <a:spLocks noGrp="1"/>
          </p:cNvSpPr>
          <p:nvPr>
            <p:ph type="pic" sz="quarter" idx="14" hasCustomPrompt="1"/>
          </p:nvPr>
        </p:nvSpPr>
        <p:spPr>
          <a:xfrm>
            <a:off x="9412304" y="1739812"/>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19" name="Picture Placeholder 22">
            <a:extLst>
              <a:ext uri="{FF2B5EF4-FFF2-40B4-BE49-F238E27FC236}">
                <a16:creationId xmlns:a16="http://schemas.microsoft.com/office/drawing/2014/main" id="{561C124B-FD17-451F-8B21-36D8B1756CAA}"/>
              </a:ext>
            </a:extLst>
          </p:cNvPr>
          <p:cNvSpPr>
            <a:spLocks noGrp="1"/>
          </p:cNvSpPr>
          <p:nvPr>
            <p:ph type="pic" sz="quarter" idx="15" hasCustomPrompt="1"/>
          </p:nvPr>
        </p:nvSpPr>
        <p:spPr>
          <a:xfrm>
            <a:off x="3960316" y="376204"/>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21" name="Picture Placeholder 22">
            <a:extLst>
              <a:ext uri="{FF2B5EF4-FFF2-40B4-BE49-F238E27FC236}">
                <a16:creationId xmlns:a16="http://schemas.microsoft.com/office/drawing/2014/main" id="{A8B205A5-8305-4108-890E-CC3289BC6DB2}"/>
              </a:ext>
            </a:extLst>
          </p:cNvPr>
          <p:cNvSpPr>
            <a:spLocks noGrp="1"/>
          </p:cNvSpPr>
          <p:nvPr>
            <p:ph type="pic" sz="quarter" idx="17" hasCustomPrompt="1"/>
          </p:nvPr>
        </p:nvSpPr>
        <p:spPr>
          <a:xfrm>
            <a:off x="7562906" y="-1000742"/>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isometricBottomDown">
              <a:rot lat="1967869" lon="19416000" rev="18240000"/>
            </a:camera>
            <a:lightRig rig="threePt" dir="t"/>
          </a:scene3d>
        </p:spPr>
        <p:txBody>
          <a:bodyPr anchor="ctr"/>
          <a:lstStyle>
            <a:lvl1pPr algn="ctr">
              <a:buNone/>
              <a:defRPr/>
            </a:lvl1pPr>
          </a:lstStyle>
          <a:p>
            <a:r>
              <a:rPr lang="en-US" dirty="0"/>
              <a:t>Insert your image here</a:t>
            </a:r>
          </a:p>
        </p:txBody>
      </p:sp>
      <p:sp>
        <p:nvSpPr>
          <p:cNvPr id="23" name="Picture Placeholder 22">
            <a:extLst>
              <a:ext uri="{FF2B5EF4-FFF2-40B4-BE49-F238E27FC236}">
                <a16:creationId xmlns:a16="http://schemas.microsoft.com/office/drawing/2014/main" id="{AF313397-A9C0-4FC5-968A-7B29F3419724}"/>
              </a:ext>
            </a:extLst>
          </p:cNvPr>
          <p:cNvSpPr>
            <a:spLocks noGrp="1"/>
          </p:cNvSpPr>
          <p:nvPr>
            <p:ph type="pic" sz="quarter" idx="18" hasCustomPrompt="1"/>
          </p:nvPr>
        </p:nvSpPr>
        <p:spPr>
          <a:xfrm>
            <a:off x="5719040" y="3027964"/>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isometricBottomDown">
              <a:rot lat="1967869" lon="19416000" rev="18240000"/>
            </a:camera>
            <a:lightRig rig="threePt" dir="t"/>
          </a:scene3d>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729699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Page Image 3">
    <p:spTree>
      <p:nvGrpSpPr>
        <p:cNvPr id="1" name=""/>
        <p:cNvGrpSpPr/>
        <p:nvPr/>
      </p:nvGrpSpPr>
      <p:grpSpPr>
        <a:xfrm>
          <a:off x="0" y="0"/>
          <a:ext cx="0" cy="0"/>
          <a:chOff x="0" y="0"/>
          <a:chExt cx="0" cy="0"/>
        </a:xfrm>
      </p:grpSpPr>
      <p:sp>
        <p:nvSpPr>
          <p:cNvPr id="119" name="Picture Placeholder 7">
            <a:extLst>
              <a:ext uri="{FF2B5EF4-FFF2-40B4-BE49-F238E27FC236}">
                <a16:creationId xmlns:a16="http://schemas.microsoft.com/office/drawing/2014/main" id="{44BAE2D1-B628-4691-A677-ADB0E964E747}"/>
              </a:ext>
            </a:extLst>
          </p:cNvPr>
          <p:cNvSpPr>
            <a:spLocks noGrp="1"/>
          </p:cNvSpPr>
          <p:nvPr>
            <p:ph type="pic" sz="quarter" idx="42" hasCustomPrompt="1"/>
          </p:nvPr>
        </p:nvSpPr>
        <p:spPr>
          <a:xfrm>
            <a:off x="5022350" y="21690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1" name="Picture Placeholder 7">
            <a:extLst>
              <a:ext uri="{FF2B5EF4-FFF2-40B4-BE49-F238E27FC236}">
                <a16:creationId xmlns:a16="http://schemas.microsoft.com/office/drawing/2014/main" id="{A347EBBF-2D69-46DA-828F-9790474072DD}"/>
              </a:ext>
            </a:extLst>
          </p:cNvPr>
          <p:cNvSpPr>
            <a:spLocks noGrp="1"/>
          </p:cNvSpPr>
          <p:nvPr>
            <p:ph type="pic" sz="quarter" idx="43" hasCustomPrompt="1"/>
          </p:nvPr>
        </p:nvSpPr>
        <p:spPr>
          <a:xfrm>
            <a:off x="7355975" y="21690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2" name="Picture Placeholder 7">
            <a:extLst>
              <a:ext uri="{FF2B5EF4-FFF2-40B4-BE49-F238E27FC236}">
                <a16:creationId xmlns:a16="http://schemas.microsoft.com/office/drawing/2014/main" id="{253329E5-9B46-4E84-BB47-C37A58E0DF47}"/>
              </a:ext>
            </a:extLst>
          </p:cNvPr>
          <p:cNvSpPr>
            <a:spLocks noGrp="1"/>
          </p:cNvSpPr>
          <p:nvPr>
            <p:ph type="pic" sz="quarter" idx="44" hasCustomPrompt="1"/>
          </p:nvPr>
        </p:nvSpPr>
        <p:spPr>
          <a:xfrm>
            <a:off x="9689600" y="21690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3" name="Picture Placeholder 7">
            <a:extLst>
              <a:ext uri="{FF2B5EF4-FFF2-40B4-BE49-F238E27FC236}">
                <a16:creationId xmlns:a16="http://schemas.microsoft.com/office/drawing/2014/main" id="{0283E3F9-6587-4698-B553-45FC5DDFC55F}"/>
              </a:ext>
            </a:extLst>
          </p:cNvPr>
          <p:cNvSpPr>
            <a:spLocks noGrp="1"/>
          </p:cNvSpPr>
          <p:nvPr>
            <p:ph type="pic" sz="quarter" idx="45" hasCustomPrompt="1"/>
          </p:nvPr>
        </p:nvSpPr>
        <p:spPr>
          <a:xfrm>
            <a:off x="2688725" y="21690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4" name="Picture Placeholder 7">
            <a:extLst>
              <a:ext uri="{FF2B5EF4-FFF2-40B4-BE49-F238E27FC236}">
                <a16:creationId xmlns:a16="http://schemas.microsoft.com/office/drawing/2014/main" id="{72DAC6A7-5A6C-43FA-9ECB-DA307EAF1EE8}"/>
              </a:ext>
            </a:extLst>
          </p:cNvPr>
          <p:cNvSpPr>
            <a:spLocks noGrp="1"/>
          </p:cNvSpPr>
          <p:nvPr>
            <p:ph type="pic" sz="quarter" idx="46" hasCustomPrompt="1"/>
          </p:nvPr>
        </p:nvSpPr>
        <p:spPr>
          <a:xfrm>
            <a:off x="355100" y="21690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5" name="Picture Placeholder 7">
            <a:extLst>
              <a:ext uri="{FF2B5EF4-FFF2-40B4-BE49-F238E27FC236}">
                <a16:creationId xmlns:a16="http://schemas.microsoft.com/office/drawing/2014/main" id="{C68E8BD3-1BA3-41BF-9E1F-0D147A74ED73}"/>
              </a:ext>
            </a:extLst>
          </p:cNvPr>
          <p:cNvSpPr>
            <a:spLocks noGrp="1"/>
          </p:cNvSpPr>
          <p:nvPr>
            <p:ph type="pic" sz="quarter" idx="47" hasCustomPrompt="1"/>
          </p:nvPr>
        </p:nvSpPr>
        <p:spPr>
          <a:xfrm>
            <a:off x="5002213" y="-523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6" name="Picture Placeholder 7">
            <a:extLst>
              <a:ext uri="{FF2B5EF4-FFF2-40B4-BE49-F238E27FC236}">
                <a16:creationId xmlns:a16="http://schemas.microsoft.com/office/drawing/2014/main" id="{467E7467-8256-4408-9292-5B5CB9C953F2}"/>
              </a:ext>
            </a:extLst>
          </p:cNvPr>
          <p:cNvSpPr>
            <a:spLocks noGrp="1"/>
          </p:cNvSpPr>
          <p:nvPr>
            <p:ph type="pic" sz="quarter" idx="48" hasCustomPrompt="1"/>
          </p:nvPr>
        </p:nvSpPr>
        <p:spPr>
          <a:xfrm>
            <a:off x="7335838" y="-523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7" name="Picture Placeholder 7">
            <a:extLst>
              <a:ext uri="{FF2B5EF4-FFF2-40B4-BE49-F238E27FC236}">
                <a16:creationId xmlns:a16="http://schemas.microsoft.com/office/drawing/2014/main" id="{B527A906-A3E8-416F-98C8-105B9F3C2832}"/>
              </a:ext>
            </a:extLst>
          </p:cNvPr>
          <p:cNvSpPr>
            <a:spLocks noGrp="1"/>
          </p:cNvSpPr>
          <p:nvPr>
            <p:ph type="pic" sz="quarter" idx="49" hasCustomPrompt="1"/>
          </p:nvPr>
        </p:nvSpPr>
        <p:spPr>
          <a:xfrm>
            <a:off x="9669463" y="-523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8" name="Picture Placeholder 7">
            <a:extLst>
              <a:ext uri="{FF2B5EF4-FFF2-40B4-BE49-F238E27FC236}">
                <a16:creationId xmlns:a16="http://schemas.microsoft.com/office/drawing/2014/main" id="{263B44AD-2BBC-463D-B8C0-455005CCAD36}"/>
              </a:ext>
            </a:extLst>
          </p:cNvPr>
          <p:cNvSpPr>
            <a:spLocks noGrp="1"/>
          </p:cNvSpPr>
          <p:nvPr>
            <p:ph type="pic" sz="quarter" idx="50" hasCustomPrompt="1"/>
          </p:nvPr>
        </p:nvSpPr>
        <p:spPr>
          <a:xfrm>
            <a:off x="2668588" y="-523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9" name="Picture Placeholder 7">
            <a:extLst>
              <a:ext uri="{FF2B5EF4-FFF2-40B4-BE49-F238E27FC236}">
                <a16:creationId xmlns:a16="http://schemas.microsoft.com/office/drawing/2014/main" id="{EB9D2E83-ECF0-4142-8813-ACBB405B6412}"/>
              </a:ext>
            </a:extLst>
          </p:cNvPr>
          <p:cNvSpPr>
            <a:spLocks noGrp="1"/>
          </p:cNvSpPr>
          <p:nvPr>
            <p:ph type="pic" sz="quarter" idx="51" hasCustomPrompt="1"/>
          </p:nvPr>
        </p:nvSpPr>
        <p:spPr>
          <a:xfrm>
            <a:off x="334963" y="-523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30" name="Picture Placeholder 7">
            <a:extLst>
              <a:ext uri="{FF2B5EF4-FFF2-40B4-BE49-F238E27FC236}">
                <a16:creationId xmlns:a16="http://schemas.microsoft.com/office/drawing/2014/main" id="{9510DE00-B27D-4871-B0D3-418B7B4E4CC4}"/>
              </a:ext>
            </a:extLst>
          </p:cNvPr>
          <p:cNvSpPr>
            <a:spLocks noGrp="1"/>
          </p:cNvSpPr>
          <p:nvPr>
            <p:ph type="pic" sz="quarter" idx="52" hasCustomPrompt="1"/>
          </p:nvPr>
        </p:nvSpPr>
        <p:spPr>
          <a:xfrm>
            <a:off x="4982076" y="4861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31" name="Picture Placeholder 7">
            <a:extLst>
              <a:ext uri="{FF2B5EF4-FFF2-40B4-BE49-F238E27FC236}">
                <a16:creationId xmlns:a16="http://schemas.microsoft.com/office/drawing/2014/main" id="{458C65F2-3630-4E00-B623-2938F12EEACC}"/>
              </a:ext>
            </a:extLst>
          </p:cNvPr>
          <p:cNvSpPr>
            <a:spLocks noGrp="1"/>
          </p:cNvSpPr>
          <p:nvPr>
            <p:ph type="pic" sz="quarter" idx="53" hasCustomPrompt="1"/>
          </p:nvPr>
        </p:nvSpPr>
        <p:spPr>
          <a:xfrm>
            <a:off x="7315701" y="4861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32" name="Picture Placeholder 7">
            <a:extLst>
              <a:ext uri="{FF2B5EF4-FFF2-40B4-BE49-F238E27FC236}">
                <a16:creationId xmlns:a16="http://schemas.microsoft.com/office/drawing/2014/main" id="{F1948D01-0142-4AFB-A637-5258CFA0D5F1}"/>
              </a:ext>
            </a:extLst>
          </p:cNvPr>
          <p:cNvSpPr>
            <a:spLocks noGrp="1"/>
          </p:cNvSpPr>
          <p:nvPr>
            <p:ph type="pic" sz="quarter" idx="54" hasCustomPrompt="1"/>
          </p:nvPr>
        </p:nvSpPr>
        <p:spPr>
          <a:xfrm>
            <a:off x="9649326" y="4861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33" name="Picture Placeholder 7">
            <a:extLst>
              <a:ext uri="{FF2B5EF4-FFF2-40B4-BE49-F238E27FC236}">
                <a16:creationId xmlns:a16="http://schemas.microsoft.com/office/drawing/2014/main" id="{78E2C31D-07F1-4615-BE16-775F32C815CE}"/>
              </a:ext>
            </a:extLst>
          </p:cNvPr>
          <p:cNvSpPr>
            <a:spLocks noGrp="1"/>
          </p:cNvSpPr>
          <p:nvPr>
            <p:ph type="pic" sz="quarter" idx="55" hasCustomPrompt="1"/>
          </p:nvPr>
        </p:nvSpPr>
        <p:spPr>
          <a:xfrm>
            <a:off x="2648451" y="4861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34" name="Picture Placeholder 7">
            <a:extLst>
              <a:ext uri="{FF2B5EF4-FFF2-40B4-BE49-F238E27FC236}">
                <a16:creationId xmlns:a16="http://schemas.microsoft.com/office/drawing/2014/main" id="{1AC0B563-E7DE-4CF2-A692-3E7191AFC1A9}"/>
              </a:ext>
            </a:extLst>
          </p:cNvPr>
          <p:cNvSpPr>
            <a:spLocks noGrp="1"/>
          </p:cNvSpPr>
          <p:nvPr>
            <p:ph type="pic" sz="quarter" idx="56" hasCustomPrompt="1"/>
          </p:nvPr>
        </p:nvSpPr>
        <p:spPr>
          <a:xfrm>
            <a:off x="314826" y="4861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43713058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Phone Isometric Presentation Mockup 4">
    <p:spTree>
      <p:nvGrpSpPr>
        <p:cNvPr id="1" name=""/>
        <p:cNvGrpSpPr/>
        <p:nvPr/>
      </p:nvGrpSpPr>
      <p:grpSpPr>
        <a:xfrm>
          <a:off x="0" y="0"/>
          <a:ext cx="0" cy="0"/>
          <a:chOff x="0" y="0"/>
          <a:chExt cx="0" cy="0"/>
        </a:xfrm>
      </p:grpSpPr>
      <p:sp>
        <p:nvSpPr>
          <p:cNvPr id="30" name="Picture Placeholder 22">
            <a:extLst>
              <a:ext uri="{FF2B5EF4-FFF2-40B4-BE49-F238E27FC236}">
                <a16:creationId xmlns:a16="http://schemas.microsoft.com/office/drawing/2014/main" id="{2128B0F3-56DD-4FAC-919C-D612594F17B5}"/>
              </a:ext>
            </a:extLst>
          </p:cNvPr>
          <p:cNvSpPr>
            <a:spLocks noGrp="1"/>
          </p:cNvSpPr>
          <p:nvPr>
            <p:ph type="pic" sz="quarter" idx="14" hasCustomPrompt="1"/>
          </p:nvPr>
        </p:nvSpPr>
        <p:spPr>
          <a:xfrm>
            <a:off x="4902173" y="1143000"/>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1" name="Picture Placeholder 22">
            <a:extLst>
              <a:ext uri="{FF2B5EF4-FFF2-40B4-BE49-F238E27FC236}">
                <a16:creationId xmlns:a16="http://schemas.microsoft.com/office/drawing/2014/main" id="{76DE6B5A-5EB0-455E-A806-53FA7B1C07CC}"/>
              </a:ext>
            </a:extLst>
          </p:cNvPr>
          <p:cNvSpPr>
            <a:spLocks noGrp="1"/>
          </p:cNvSpPr>
          <p:nvPr>
            <p:ph type="pic" sz="quarter" idx="15" hasCustomPrompt="1"/>
          </p:nvPr>
        </p:nvSpPr>
        <p:spPr>
          <a:xfrm>
            <a:off x="8978816" y="3690160"/>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2" name="Picture Placeholder 22">
            <a:extLst>
              <a:ext uri="{FF2B5EF4-FFF2-40B4-BE49-F238E27FC236}">
                <a16:creationId xmlns:a16="http://schemas.microsoft.com/office/drawing/2014/main" id="{116BFEA0-DDF5-4E40-986A-CFDBFE7E8DA7}"/>
              </a:ext>
            </a:extLst>
          </p:cNvPr>
          <p:cNvSpPr>
            <a:spLocks noGrp="1"/>
          </p:cNvSpPr>
          <p:nvPr>
            <p:ph type="pic" sz="quarter" idx="16" hasCustomPrompt="1"/>
          </p:nvPr>
        </p:nvSpPr>
        <p:spPr>
          <a:xfrm>
            <a:off x="1034112" y="-1572721"/>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3" name="Picture Placeholder 22">
            <a:extLst>
              <a:ext uri="{FF2B5EF4-FFF2-40B4-BE49-F238E27FC236}">
                <a16:creationId xmlns:a16="http://schemas.microsoft.com/office/drawing/2014/main" id="{B9281105-6837-4F18-A23C-FA619875F51B}"/>
              </a:ext>
            </a:extLst>
          </p:cNvPr>
          <p:cNvSpPr>
            <a:spLocks noGrp="1"/>
          </p:cNvSpPr>
          <p:nvPr>
            <p:ph type="pic" sz="quarter" idx="17" hasCustomPrompt="1"/>
          </p:nvPr>
        </p:nvSpPr>
        <p:spPr>
          <a:xfrm>
            <a:off x="-2837264" y="-4280361"/>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4" name="Picture Placeholder 22">
            <a:extLst>
              <a:ext uri="{FF2B5EF4-FFF2-40B4-BE49-F238E27FC236}">
                <a16:creationId xmlns:a16="http://schemas.microsoft.com/office/drawing/2014/main" id="{A4089A5A-EF5E-4D76-915C-CDFACF69A3D3}"/>
              </a:ext>
            </a:extLst>
          </p:cNvPr>
          <p:cNvSpPr>
            <a:spLocks noGrp="1"/>
          </p:cNvSpPr>
          <p:nvPr>
            <p:ph type="pic" sz="quarter" idx="18" hasCustomPrompt="1"/>
          </p:nvPr>
        </p:nvSpPr>
        <p:spPr>
          <a:xfrm>
            <a:off x="5308919" y="4340931"/>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5" name="Picture Placeholder 22">
            <a:extLst>
              <a:ext uri="{FF2B5EF4-FFF2-40B4-BE49-F238E27FC236}">
                <a16:creationId xmlns:a16="http://schemas.microsoft.com/office/drawing/2014/main" id="{300CB3D5-C434-4711-BE0C-07880CF559BE}"/>
              </a:ext>
            </a:extLst>
          </p:cNvPr>
          <p:cNvSpPr>
            <a:spLocks noGrp="1"/>
          </p:cNvSpPr>
          <p:nvPr>
            <p:ph type="pic" sz="quarter" idx="19" hasCustomPrompt="1"/>
          </p:nvPr>
        </p:nvSpPr>
        <p:spPr>
          <a:xfrm>
            <a:off x="9385562" y="6888091"/>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6" name="Picture Placeholder 22">
            <a:extLst>
              <a:ext uri="{FF2B5EF4-FFF2-40B4-BE49-F238E27FC236}">
                <a16:creationId xmlns:a16="http://schemas.microsoft.com/office/drawing/2014/main" id="{499D9085-2CE9-4968-8D40-CAA5C1A0EC06}"/>
              </a:ext>
            </a:extLst>
          </p:cNvPr>
          <p:cNvSpPr>
            <a:spLocks noGrp="1"/>
          </p:cNvSpPr>
          <p:nvPr>
            <p:ph type="pic" sz="quarter" idx="20" hasCustomPrompt="1"/>
          </p:nvPr>
        </p:nvSpPr>
        <p:spPr>
          <a:xfrm>
            <a:off x="1440858" y="1625210"/>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7" name="Picture Placeholder 22">
            <a:extLst>
              <a:ext uri="{FF2B5EF4-FFF2-40B4-BE49-F238E27FC236}">
                <a16:creationId xmlns:a16="http://schemas.microsoft.com/office/drawing/2014/main" id="{2D321684-1DF0-4703-89C3-71C0FCA0E0C3}"/>
              </a:ext>
            </a:extLst>
          </p:cNvPr>
          <p:cNvSpPr>
            <a:spLocks noGrp="1"/>
          </p:cNvSpPr>
          <p:nvPr>
            <p:ph type="pic" sz="quarter" idx="21" hasCustomPrompt="1"/>
          </p:nvPr>
        </p:nvSpPr>
        <p:spPr>
          <a:xfrm>
            <a:off x="-2430518" y="-1082430"/>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8" name="Picture Placeholder 22">
            <a:extLst>
              <a:ext uri="{FF2B5EF4-FFF2-40B4-BE49-F238E27FC236}">
                <a16:creationId xmlns:a16="http://schemas.microsoft.com/office/drawing/2014/main" id="{4D0F3EC0-93F6-4010-86A8-90F452BEEE09}"/>
              </a:ext>
            </a:extLst>
          </p:cNvPr>
          <p:cNvSpPr>
            <a:spLocks noGrp="1"/>
          </p:cNvSpPr>
          <p:nvPr>
            <p:ph type="pic" sz="quarter" idx="22" hasCustomPrompt="1"/>
          </p:nvPr>
        </p:nvSpPr>
        <p:spPr>
          <a:xfrm>
            <a:off x="4236166" y="-2328896"/>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9" name="Picture Placeholder 22">
            <a:extLst>
              <a:ext uri="{FF2B5EF4-FFF2-40B4-BE49-F238E27FC236}">
                <a16:creationId xmlns:a16="http://schemas.microsoft.com/office/drawing/2014/main" id="{FE0131D0-EAA8-45AD-A772-A338418C9AA9}"/>
              </a:ext>
            </a:extLst>
          </p:cNvPr>
          <p:cNvSpPr>
            <a:spLocks noGrp="1"/>
          </p:cNvSpPr>
          <p:nvPr>
            <p:ph type="pic" sz="quarter" idx="23" hasCustomPrompt="1"/>
          </p:nvPr>
        </p:nvSpPr>
        <p:spPr>
          <a:xfrm>
            <a:off x="8125233" y="409401"/>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40" name="Picture Placeholder 22">
            <a:extLst>
              <a:ext uri="{FF2B5EF4-FFF2-40B4-BE49-F238E27FC236}">
                <a16:creationId xmlns:a16="http://schemas.microsoft.com/office/drawing/2014/main" id="{976AEA9A-8115-48E0-918F-4410B91D6FA0}"/>
              </a:ext>
            </a:extLst>
          </p:cNvPr>
          <p:cNvSpPr>
            <a:spLocks noGrp="1"/>
          </p:cNvSpPr>
          <p:nvPr>
            <p:ph type="pic" sz="quarter" idx="24" hasCustomPrompt="1"/>
          </p:nvPr>
        </p:nvSpPr>
        <p:spPr>
          <a:xfrm>
            <a:off x="11965227" y="3101801"/>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41" name="Picture Placeholder 22">
            <a:extLst>
              <a:ext uri="{FF2B5EF4-FFF2-40B4-BE49-F238E27FC236}">
                <a16:creationId xmlns:a16="http://schemas.microsoft.com/office/drawing/2014/main" id="{ED974735-2C47-4279-B116-D614471356D5}"/>
              </a:ext>
            </a:extLst>
          </p:cNvPr>
          <p:cNvSpPr>
            <a:spLocks noGrp="1"/>
          </p:cNvSpPr>
          <p:nvPr>
            <p:ph type="pic" sz="quarter" idx="25" hasCustomPrompt="1"/>
          </p:nvPr>
        </p:nvSpPr>
        <p:spPr>
          <a:xfrm>
            <a:off x="16018059" y="5606962"/>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108024175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Phone Isometric Presentation Mockup 5">
    <p:spTree>
      <p:nvGrpSpPr>
        <p:cNvPr id="1" name=""/>
        <p:cNvGrpSpPr/>
        <p:nvPr/>
      </p:nvGrpSpPr>
      <p:grpSpPr>
        <a:xfrm>
          <a:off x="0" y="0"/>
          <a:ext cx="0" cy="0"/>
          <a:chOff x="0" y="0"/>
          <a:chExt cx="0" cy="0"/>
        </a:xfrm>
      </p:grpSpPr>
      <p:sp>
        <p:nvSpPr>
          <p:cNvPr id="31" name="Picture Placeholder 22">
            <a:extLst>
              <a:ext uri="{FF2B5EF4-FFF2-40B4-BE49-F238E27FC236}">
                <a16:creationId xmlns:a16="http://schemas.microsoft.com/office/drawing/2014/main" id="{76DE6B5A-5EB0-455E-A806-53FA7B1C07CC}"/>
              </a:ext>
            </a:extLst>
          </p:cNvPr>
          <p:cNvSpPr>
            <a:spLocks noGrp="1" noChangeAspect="1"/>
          </p:cNvSpPr>
          <p:nvPr>
            <p:ph type="pic" sz="quarter" idx="15" hasCustomPrompt="1"/>
          </p:nvPr>
        </p:nvSpPr>
        <p:spPr>
          <a:xfrm>
            <a:off x="4445043" y="-171527"/>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58" name="Picture Placeholder 22">
            <a:extLst>
              <a:ext uri="{FF2B5EF4-FFF2-40B4-BE49-F238E27FC236}">
                <a16:creationId xmlns:a16="http://schemas.microsoft.com/office/drawing/2014/main" id="{90FCB97C-6BF3-4A42-8CBB-0DF7BF3026C9}"/>
              </a:ext>
            </a:extLst>
          </p:cNvPr>
          <p:cNvSpPr>
            <a:spLocks noGrp="1" noChangeAspect="1"/>
          </p:cNvSpPr>
          <p:nvPr>
            <p:ph type="pic" sz="quarter" idx="16" hasCustomPrompt="1"/>
          </p:nvPr>
        </p:nvSpPr>
        <p:spPr>
          <a:xfrm>
            <a:off x="-1635717" y="-4210127"/>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60" name="Picture Placeholder 22">
            <a:extLst>
              <a:ext uri="{FF2B5EF4-FFF2-40B4-BE49-F238E27FC236}">
                <a16:creationId xmlns:a16="http://schemas.microsoft.com/office/drawing/2014/main" id="{124C0FF9-289E-4496-92B9-190E32702D8E}"/>
              </a:ext>
            </a:extLst>
          </p:cNvPr>
          <p:cNvSpPr>
            <a:spLocks noGrp="1" noChangeAspect="1"/>
          </p:cNvSpPr>
          <p:nvPr>
            <p:ph type="pic" sz="quarter" idx="17" hasCustomPrompt="1"/>
          </p:nvPr>
        </p:nvSpPr>
        <p:spPr>
          <a:xfrm>
            <a:off x="10495323" y="3943273"/>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68" name="Picture Placeholder 22">
            <a:extLst>
              <a:ext uri="{FF2B5EF4-FFF2-40B4-BE49-F238E27FC236}">
                <a16:creationId xmlns:a16="http://schemas.microsoft.com/office/drawing/2014/main" id="{7E055C06-9C8F-4A17-AA18-775B5FB9ACDD}"/>
              </a:ext>
            </a:extLst>
          </p:cNvPr>
          <p:cNvSpPr>
            <a:spLocks noGrp="1" noChangeAspect="1"/>
          </p:cNvSpPr>
          <p:nvPr>
            <p:ph type="pic" sz="quarter" idx="18" hasCustomPrompt="1"/>
          </p:nvPr>
        </p:nvSpPr>
        <p:spPr>
          <a:xfrm>
            <a:off x="10323809" y="-685800"/>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70" name="Picture Placeholder 22">
            <a:extLst>
              <a:ext uri="{FF2B5EF4-FFF2-40B4-BE49-F238E27FC236}">
                <a16:creationId xmlns:a16="http://schemas.microsoft.com/office/drawing/2014/main" id="{3C36A0E5-BBE2-4C87-8A23-DD1FF018C79E}"/>
              </a:ext>
            </a:extLst>
          </p:cNvPr>
          <p:cNvSpPr>
            <a:spLocks noGrp="1" noChangeAspect="1"/>
          </p:cNvSpPr>
          <p:nvPr>
            <p:ph type="pic" sz="quarter" idx="19" hasCustomPrompt="1"/>
          </p:nvPr>
        </p:nvSpPr>
        <p:spPr>
          <a:xfrm>
            <a:off x="4243049" y="-4724400"/>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72" name="Picture Placeholder 22">
            <a:extLst>
              <a:ext uri="{FF2B5EF4-FFF2-40B4-BE49-F238E27FC236}">
                <a16:creationId xmlns:a16="http://schemas.microsoft.com/office/drawing/2014/main" id="{7A3F440A-1BD1-46EB-8601-F14AC2F706F7}"/>
              </a:ext>
            </a:extLst>
          </p:cNvPr>
          <p:cNvSpPr>
            <a:spLocks noGrp="1" noChangeAspect="1"/>
          </p:cNvSpPr>
          <p:nvPr>
            <p:ph type="pic" sz="quarter" idx="20" hasCustomPrompt="1"/>
          </p:nvPr>
        </p:nvSpPr>
        <p:spPr>
          <a:xfrm>
            <a:off x="16374089" y="3429000"/>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74" name="Picture Placeholder 22">
            <a:extLst>
              <a:ext uri="{FF2B5EF4-FFF2-40B4-BE49-F238E27FC236}">
                <a16:creationId xmlns:a16="http://schemas.microsoft.com/office/drawing/2014/main" id="{5FE632C7-A989-4083-B7E6-E630FB76C44E}"/>
              </a:ext>
            </a:extLst>
          </p:cNvPr>
          <p:cNvSpPr>
            <a:spLocks noGrp="1" noChangeAspect="1"/>
          </p:cNvSpPr>
          <p:nvPr>
            <p:ph type="pic" sz="quarter" idx="21" hasCustomPrompt="1"/>
          </p:nvPr>
        </p:nvSpPr>
        <p:spPr>
          <a:xfrm>
            <a:off x="4243049" y="3958512"/>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76" name="Picture Placeholder 22">
            <a:extLst>
              <a:ext uri="{FF2B5EF4-FFF2-40B4-BE49-F238E27FC236}">
                <a16:creationId xmlns:a16="http://schemas.microsoft.com/office/drawing/2014/main" id="{B4460ECD-B3DA-430C-8E09-86C63DB4CA9F}"/>
              </a:ext>
            </a:extLst>
          </p:cNvPr>
          <p:cNvSpPr>
            <a:spLocks noGrp="1" noChangeAspect="1"/>
          </p:cNvSpPr>
          <p:nvPr>
            <p:ph type="pic" sz="quarter" idx="22" hasCustomPrompt="1"/>
          </p:nvPr>
        </p:nvSpPr>
        <p:spPr>
          <a:xfrm>
            <a:off x="-1837711" y="-80088"/>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78" name="Picture Placeholder 22">
            <a:extLst>
              <a:ext uri="{FF2B5EF4-FFF2-40B4-BE49-F238E27FC236}">
                <a16:creationId xmlns:a16="http://schemas.microsoft.com/office/drawing/2014/main" id="{4ED75CF5-9F3D-4B85-BABF-42542AD3AC10}"/>
              </a:ext>
            </a:extLst>
          </p:cNvPr>
          <p:cNvSpPr>
            <a:spLocks noGrp="1" noChangeAspect="1"/>
          </p:cNvSpPr>
          <p:nvPr>
            <p:ph type="pic" sz="quarter" idx="23" hasCustomPrompt="1"/>
          </p:nvPr>
        </p:nvSpPr>
        <p:spPr>
          <a:xfrm>
            <a:off x="10293329" y="8073312"/>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373302875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Phone Isometric Presentation Mockup 6">
    <p:spTree>
      <p:nvGrpSpPr>
        <p:cNvPr id="1" name=""/>
        <p:cNvGrpSpPr/>
        <p:nvPr/>
      </p:nvGrpSpPr>
      <p:grpSpPr>
        <a:xfrm>
          <a:off x="0" y="0"/>
          <a:ext cx="0" cy="0"/>
          <a:chOff x="0" y="0"/>
          <a:chExt cx="0" cy="0"/>
        </a:xfrm>
      </p:grpSpPr>
      <p:sp>
        <p:nvSpPr>
          <p:cNvPr id="30" name="Picture Placeholder 22">
            <a:extLst>
              <a:ext uri="{FF2B5EF4-FFF2-40B4-BE49-F238E27FC236}">
                <a16:creationId xmlns:a16="http://schemas.microsoft.com/office/drawing/2014/main" id="{2128B0F3-56DD-4FAC-919C-D612594F17B5}"/>
              </a:ext>
            </a:extLst>
          </p:cNvPr>
          <p:cNvSpPr>
            <a:spLocks noGrp="1"/>
          </p:cNvSpPr>
          <p:nvPr>
            <p:ph type="pic" sz="quarter" idx="14" hasCustomPrompt="1"/>
          </p:nvPr>
        </p:nvSpPr>
        <p:spPr>
          <a:xfrm>
            <a:off x="4902173" y="1143000"/>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79230798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Device Mockup - Page Title 1">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B41066C-5C2C-4794-8102-70BFABC21422}"/>
              </a:ext>
            </a:extLst>
          </p:cNvPr>
          <p:cNvSpPr>
            <a:spLocks noGrp="1"/>
          </p:cNvSpPr>
          <p:nvPr>
            <p:ph type="pic" sz="quarter" idx="10" hasCustomPrompt="1"/>
          </p:nvPr>
        </p:nvSpPr>
        <p:spPr>
          <a:xfrm>
            <a:off x="2085263"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5">
            <a:extLst>
              <a:ext uri="{FF2B5EF4-FFF2-40B4-BE49-F238E27FC236}">
                <a16:creationId xmlns:a16="http://schemas.microsoft.com/office/drawing/2014/main" id="{7F2E118E-2583-47EF-903D-65DD9E429755}"/>
              </a:ext>
            </a:extLst>
          </p:cNvPr>
          <p:cNvSpPr>
            <a:spLocks noGrp="1"/>
          </p:cNvSpPr>
          <p:nvPr>
            <p:ph type="pic" sz="quarter" idx="11" hasCustomPrompt="1"/>
          </p:nvPr>
        </p:nvSpPr>
        <p:spPr>
          <a:xfrm>
            <a:off x="5145600"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8" name="Picture Placeholder 5">
            <a:extLst>
              <a:ext uri="{FF2B5EF4-FFF2-40B4-BE49-F238E27FC236}">
                <a16:creationId xmlns:a16="http://schemas.microsoft.com/office/drawing/2014/main" id="{97216045-2641-4344-B68B-E6E37D1D7AC7}"/>
              </a:ext>
            </a:extLst>
          </p:cNvPr>
          <p:cNvSpPr>
            <a:spLocks noGrp="1"/>
          </p:cNvSpPr>
          <p:nvPr>
            <p:ph type="pic" sz="quarter" idx="12" hasCustomPrompt="1"/>
          </p:nvPr>
        </p:nvSpPr>
        <p:spPr>
          <a:xfrm>
            <a:off x="8205937"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28768578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Device Mockup - Page Title 2">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8" name="Picture Placeholder 5">
            <a:extLst>
              <a:ext uri="{FF2B5EF4-FFF2-40B4-BE49-F238E27FC236}">
                <a16:creationId xmlns:a16="http://schemas.microsoft.com/office/drawing/2014/main" id="{97216045-2641-4344-B68B-E6E37D1D7AC7}"/>
              </a:ext>
            </a:extLst>
          </p:cNvPr>
          <p:cNvSpPr>
            <a:spLocks noGrp="1"/>
          </p:cNvSpPr>
          <p:nvPr>
            <p:ph type="pic" sz="quarter" idx="12" hasCustomPrompt="1"/>
          </p:nvPr>
        </p:nvSpPr>
        <p:spPr>
          <a:xfrm>
            <a:off x="6096000" y="2166958"/>
            <a:ext cx="4810837" cy="10573682"/>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38996311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Device Mockup - Page Title 3">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70BEADEE-94CE-4140-AE6E-72585F9C5F8E}"/>
              </a:ext>
            </a:extLst>
          </p:cNvPr>
          <p:cNvSpPr>
            <a:spLocks noGrp="1"/>
          </p:cNvSpPr>
          <p:nvPr>
            <p:ph type="pic" sz="quarter" idx="13" hasCustomPrompt="1"/>
          </p:nvPr>
        </p:nvSpPr>
        <p:spPr>
          <a:xfrm>
            <a:off x="1428871" y="2532786"/>
            <a:ext cx="1975104" cy="4133088"/>
          </a:xfrm>
          <a:prstGeom prst="rect">
            <a:avLst/>
          </a:prstGeom>
          <a:pattFill prst="wdDnDiag">
            <a:fgClr>
              <a:schemeClr val="tx1">
                <a:lumMod val="25000"/>
                <a:lumOff val="75000"/>
              </a:schemeClr>
            </a:fgClr>
            <a:bgClr>
              <a:schemeClr val="bg1"/>
            </a:bgClr>
          </a:pattFill>
          <a:effectLst>
            <a:outerShdw blurRad="254000" dist="38100" dir="5400000" algn="t" rotWithShape="0">
              <a:prstClr val="black">
                <a:alpha val="30000"/>
              </a:prstClr>
            </a:outerShdw>
          </a:effectLst>
        </p:spPr>
        <p:txBody>
          <a:bodyPr anchor="ctr"/>
          <a:lstStyle>
            <a:lvl1pPr marL="0" indent="0" algn="ctr">
              <a:buNone/>
              <a:defRPr sz="2400"/>
            </a:lvl1pPr>
          </a:lstStyle>
          <a:p>
            <a:r>
              <a:rPr lang="en-US" dirty="0"/>
              <a:t>I</a:t>
            </a:r>
            <a:r>
              <a:rPr lang="en-MY" dirty="0" err="1"/>
              <a:t>nsert</a:t>
            </a:r>
            <a:r>
              <a:rPr lang="en-MY" dirty="0"/>
              <a:t> your image here</a:t>
            </a:r>
          </a:p>
        </p:txBody>
      </p:sp>
      <p:sp>
        <p:nvSpPr>
          <p:cNvPr id="7" name="Picture Placeholder 5">
            <a:extLst>
              <a:ext uri="{FF2B5EF4-FFF2-40B4-BE49-F238E27FC236}">
                <a16:creationId xmlns:a16="http://schemas.microsoft.com/office/drawing/2014/main" id="{9DD69CA5-05E0-4BA8-9AF4-06E3A5241075}"/>
              </a:ext>
            </a:extLst>
          </p:cNvPr>
          <p:cNvSpPr>
            <a:spLocks noGrp="1"/>
          </p:cNvSpPr>
          <p:nvPr>
            <p:ph type="pic" sz="quarter" idx="12" hasCustomPrompt="1"/>
          </p:nvPr>
        </p:nvSpPr>
        <p:spPr>
          <a:xfrm>
            <a:off x="2538045" y="2349872"/>
            <a:ext cx="1975104" cy="4133088"/>
          </a:xfrm>
          <a:prstGeom prst="rect">
            <a:avLst/>
          </a:prstGeom>
          <a:pattFill prst="wdDnDiag">
            <a:fgClr>
              <a:schemeClr val="tx1">
                <a:lumMod val="25000"/>
                <a:lumOff val="75000"/>
              </a:schemeClr>
            </a:fgClr>
            <a:bgClr>
              <a:schemeClr val="bg1"/>
            </a:bgClr>
          </a:pattFill>
          <a:effectLst>
            <a:outerShdw blurRad="254000" dist="38100" dir="5400000" algn="t" rotWithShape="0">
              <a:prstClr val="black">
                <a:alpha val="30000"/>
              </a:prstClr>
            </a:outerShdw>
          </a:effectLst>
        </p:spPr>
        <p:txBody>
          <a:bodyPr anchor="ctr"/>
          <a:lstStyle>
            <a:lvl1pPr marL="0" indent="0" algn="ctr">
              <a:buNone/>
              <a:defRPr sz="2400"/>
            </a:lvl1pPr>
          </a:lstStyle>
          <a:p>
            <a:r>
              <a:rPr lang="en-US" dirty="0"/>
              <a:t>I</a:t>
            </a:r>
            <a:r>
              <a:rPr lang="en-MY" dirty="0" err="1"/>
              <a:t>nsert</a:t>
            </a:r>
            <a:r>
              <a:rPr lang="en-MY" dirty="0"/>
              <a: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6" name="Picture Placeholder 5">
            <a:extLst>
              <a:ext uri="{FF2B5EF4-FFF2-40B4-BE49-F238E27FC236}">
                <a16:creationId xmlns:a16="http://schemas.microsoft.com/office/drawing/2014/main" id="{861F926F-0F2B-4D4A-9DDB-F5B19FF50A52}"/>
              </a:ext>
            </a:extLst>
          </p:cNvPr>
          <p:cNvSpPr>
            <a:spLocks noGrp="1"/>
          </p:cNvSpPr>
          <p:nvPr>
            <p:ph type="pic" sz="quarter" idx="11" hasCustomPrompt="1"/>
          </p:nvPr>
        </p:nvSpPr>
        <p:spPr>
          <a:xfrm>
            <a:off x="3774195" y="2166958"/>
            <a:ext cx="1975104" cy="4133088"/>
          </a:xfrm>
          <a:prstGeom prst="rect">
            <a:avLst/>
          </a:prstGeom>
          <a:pattFill prst="wdDnDiag">
            <a:fgClr>
              <a:schemeClr val="tx1">
                <a:lumMod val="25000"/>
                <a:lumOff val="75000"/>
              </a:schemeClr>
            </a:fgClr>
            <a:bgClr>
              <a:schemeClr val="bg1"/>
            </a:bgClr>
          </a:pattFill>
          <a:effectLst>
            <a:outerShdw blurRad="254000" dist="38100" dir="5400000" algn="t" rotWithShape="0">
              <a:prstClr val="black">
                <a:alpha val="30000"/>
              </a:prstClr>
            </a:outerShdw>
          </a:effectLst>
        </p:spPr>
        <p:txBody>
          <a:bodyPr anchor="ctr"/>
          <a:lstStyle>
            <a:lvl1pPr marL="0" indent="0" algn="ctr">
              <a:buNone/>
              <a:defRPr sz="2400"/>
            </a:lvl1pPr>
          </a:lstStyle>
          <a:p>
            <a:r>
              <a:rPr lang="en-US" dirty="0"/>
              <a:t>I</a:t>
            </a:r>
            <a:r>
              <a:rPr lang="en-MY" dirty="0" err="1"/>
              <a:t>nsert</a:t>
            </a:r>
            <a:r>
              <a:rPr lang="en-MY" dirty="0"/>
              <a:t> your image here</a:t>
            </a:r>
          </a:p>
        </p:txBody>
      </p:sp>
      <p:sp>
        <p:nvSpPr>
          <p:cNvPr id="10" name="Picture Placeholder 5">
            <a:extLst>
              <a:ext uri="{FF2B5EF4-FFF2-40B4-BE49-F238E27FC236}">
                <a16:creationId xmlns:a16="http://schemas.microsoft.com/office/drawing/2014/main" id="{5B5C0050-E4B2-4439-AAE8-AA7EB1302843}"/>
              </a:ext>
            </a:extLst>
          </p:cNvPr>
          <p:cNvSpPr>
            <a:spLocks noGrp="1"/>
          </p:cNvSpPr>
          <p:nvPr>
            <p:ph type="pic" sz="quarter" idx="14" hasCustomPrompt="1"/>
          </p:nvPr>
        </p:nvSpPr>
        <p:spPr>
          <a:xfrm>
            <a:off x="9033120" y="2532786"/>
            <a:ext cx="1975104" cy="4133088"/>
          </a:xfrm>
          <a:prstGeom prst="rect">
            <a:avLst/>
          </a:prstGeom>
          <a:pattFill prst="wdDnDiag">
            <a:fgClr>
              <a:schemeClr val="tx1">
                <a:lumMod val="25000"/>
                <a:lumOff val="75000"/>
              </a:schemeClr>
            </a:fgClr>
            <a:bgClr>
              <a:schemeClr val="bg1"/>
            </a:bgClr>
          </a:pattFill>
          <a:effectLst>
            <a:outerShdw blurRad="254000" dist="38100" dir="5400000" algn="t" rotWithShape="0">
              <a:prstClr val="black">
                <a:alpha val="30000"/>
              </a:prstClr>
            </a:outerShdw>
          </a:effectLst>
        </p:spPr>
        <p:txBody>
          <a:bodyPr anchor="ctr"/>
          <a:lstStyle>
            <a:lvl1pPr marL="0" indent="0" algn="ctr">
              <a:buNone/>
              <a:defRPr sz="2400"/>
            </a:lvl1pPr>
          </a:lstStyle>
          <a:p>
            <a:r>
              <a:rPr lang="en-US" dirty="0"/>
              <a:t>I</a:t>
            </a:r>
            <a:r>
              <a:rPr lang="en-MY" dirty="0" err="1"/>
              <a:t>nsert</a:t>
            </a:r>
            <a:r>
              <a:rPr lang="en-MY" dirty="0"/>
              <a:t> your image here</a:t>
            </a:r>
          </a:p>
        </p:txBody>
      </p:sp>
      <p:sp>
        <p:nvSpPr>
          <p:cNvPr id="11" name="Picture Placeholder 5">
            <a:extLst>
              <a:ext uri="{FF2B5EF4-FFF2-40B4-BE49-F238E27FC236}">
                <a16:creationId xmlns:a16="http://schemas.microsoft.com/office/drawing/2014/main" id="{95611465-68F1-4C57-81BD-77DA7708DFD6}"/>
              </a:ext>
            </a:extLst>
          </p:cNvPr>
          <p:cNvSpPr>
            <a:spLocks noGrp="1"/>
          </p:cNvSpPr>
          <p:nvPr>
            <p:ph type="pic" sz="quarter" idx="15" hasCustomPrompt="1"/>
          </p:nvPr>
        </p:nvSpPr>
        <p:spPr>
          <a:xfrm>
            <a:off x="7692195" y="2349872"/>
            <a:ext cx="1975104" cy="4133088"/>
          </a:xfrm>
          <a:prstGeom prst="rect">
            <a:avLst/>
          </a:prstGeom>
          <a:pattFill prst="wdDnDiag">
            <a:fgClr>
              <a:schemeClr val="tx1">
                <a:lumMod val="25000"/>
                <a:lumOff val="75000"/>
              </a:schemeClr>
            </a:fgClr>
            <a:bgClr>
              <a:schemeClr val="bg1"/>
            </a:bgClr>
          </a:pattFill>
          <a:effectLst>
            <a:outerShdw blurRad="254000" dist="38100" dir="5400000" algn="t" rotWithShape="0">
              <a:prstClr val="black">
                <a:alpha val="30000"/>
              </a:prstClr>
            </a:outerShdw>
          </a:effectLst>
        </p:spPr>
        <p:txBody>
          <a:bodyPr anchor="ctr"/>
          <a:lstStyle>
            <a:lvl1pPr marL="0" indent="0" algn="ctr">
              <a:buNone/>
              <a:defRPr sz="2400"/>
            </a:lvl1pPr>
          </a:lstStyle>
          <a:p>
            <a:r>
              <a:rPr lang="en-US" dirty="0"/>
              <a:t>I</a:t>
            </a:r>
            <a:r>
              <a:rPr lang="en-MY" dirty="0" err="1"/>
              <a:t>nsert</a:t>
            </a:r>
            <a:r>
              <a:rPr lang="en-MY" dirty="0"/>
              <a:t> your image here</a:t>
            </a:r>
          </a:p>
        </p:txBody>
      </p:sp>
      <p:sp>
        <p:nvSpPr>
          <p:cNvPr id="12" name="Picture Placeholder 5">
            <a:extLst>
              <a:ext uri="{FF2B5EF4-FFF2-40B4-BE49-F238E27FC236}">
                <a16:creationId xmlns:a16="http://schemas.microsoft.com/office/drawing/2014/main" id="{A0761463-0D06-425A-A629-15FCC342DCC4}"/>
              </a:ext>
            </a:extLst>
          </p:cNvPr>
          <p:cNvSpPr>
            <a:spLocks noGrp="1"/>
          </p:cNvSpPr>
          <p:nvPr>
            <p:ph type="pic" sz="quarter" idx="16" hasCustomPrompt="1"/>
          </p:nvPr>
        </p:nvSpPr>
        <p:spPr>
          <a:xfrm>
            <a:off x="6351270" y="2166958"/>
            <a:ext cx="1975104" cy="4133088"/>
          </a:xfrm>
          <a:prstGeom prst="rect">
            <a:avLst/>
          </a:prstGeom>
          <a:pattFill prst="wdDnDiag">
            <a:fgClr>
              <a:schemeClr val="tx1">
                <a:lumMod val="25000"/>
                <a:lumOff val="75000"/>
              </a:schemeClr>
            </a:fgClr>
            <a:bgClr>
              <a:schemeClr val="bg1"/>
            </a:bgClr>
          </a:pattFill>
          <a:effectLst>
            <a:outerShdw blurRad="254000" dist="38100" dir="5400000" algn="t" rotWithShape="0">
              <a:prstClr val="black">
                <a:alpha val="30000"/>
              </a:prstClr>
            </a:outerShdw>
          </a:effectLst>
        </p:spPr>
        <p:txBody>
          <a:bodyPr anchor="ctr"/>
          <a:lstStyle>
            <a:lvl1pPr marL="0" indent="0" algn="ctr">
              <a:buNone/>
              <a:defRPr sz="2400"/>
            </a:lvl1pPr>
          </a:lstStyle>
          <a:p>
            <a:r>
              <a:rPr lang="en-US" dirty="0"/>
              <a:t>I</a:t>
            </a:r>
            <a:r>
              <a:rPr lang="en-MY" dirty="0" err="1"/>
              <a:t>nsert</a:t>
            </a:r>
            <a:r>
              <a:rPr lang="en-MY" dirty="0"/>
              <a:t> your image here</a:t>
            </a:r>
          </a:p>
        </p:txBody>
      </p:sp>
      <p:sp>
        <p:nvSpPr>
          <p:cNvPr id="5" name="Picture Placeholder 5">
            <a:extLst>
              <a:ext uri="{FF2B5EF4-FFF2-40B4-BE49-F238E27FC236}">
                <a16:creationId xmlns:a16="http://schemas.microsoft.com/office/drawing/2014/main" id="{23511C02-1EBF-48D6-B2A8-83C169F41A8D}"/>
              </a:ext>
            </a:extLst>
          </p:cNvPr>
          <p:cNvSpPr>
            <a:spLocks noGrp="1"/>
          </p:cNvSpPr>
          <p:nvPr>
            <p:ph type="pic" sz="quarter" idx="10" hasCustomPrompt="1"/>
          </p:nvPr>
        </p:nvSpPr>
        <p:spPr>
          <a:xfrm>
            <a:off x="5115120" y="1937794"/>
            <a:ext cx="1975104" cy="4133088"/>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238644633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Device Mockup - Page Title 4">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5">
            <a:extLst>
              <a:ext uri="{FF2B5EF4-FFF2-40B4-BE49-F238E27FC236}">
                <a16:creationId xmlns:a16="http://schemas.microsoft.com/office/drawing/2014/main" id="{7F2E118E-2583-47EF-903D-65DD9E429755}"/>
              </a:ext>
            </a:extLst>
          </p:cNvPr>
          <p:cNvSpPr>
            <a:spLocks noGrp="1"/>
          </p:cNvSpPr>
          <p:nvPr>
            <p:ph type="pic" sz="quarter" idx="11" hasCustomPrompt="1"/>
          </p:nvPr>
        </p:nvSpPr>
        <p:spPr>
          <a:xfrm>
            <a:off x="5108448" y="1779684"/>
            <a:ext cx="1975104" cy="4259165"/>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21727200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Device Mockup - Page Title 4.1">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7F2E118E-2583-47EF-903D-65DD9E429755}"/>
              </a:ext>
            </a:extLst>
          </p:cNvPr>
          <p:cNvSpPr>
            <a:spLocks noGrp="1"/>
          </p:cNvSpPr>
          <p:nvPr>
            <p:ph type="pic" sz="quarter" idx="11" hasCustomPrompt="1"/>
          </p:nvPr>
        </p:nvSpPr>
        <p:spPr>
          <a:xfrm>
            <a:off x="3830100" y="1780747"/>
            <a:ext cx="4531800" cy="10154505"/>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32386019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Device Mockup - Page Title 4.2">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7F2E118E-2583-47EF-903D-65DD9E429755}"/>
              </a:ext>
            </a:extLst>
          </p:cNvPr>
          <p:cNvSpPr>
            <a:spLocks noGrp="1"/>
          </p:cNvSpPr>
          <p:nvPr>
            <p:ph type="pic" sz="quarter" idx="11" hasCustomPrompt="1"/>
          </p:nvPr>
        </p:nvSpPr>
        <p:spPr>
          <a:xfrm>
            <a:off x="3830100" y="-5058203"/>
            <a:ext cx="4531800" cy="10154505"/>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41292904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Device Mockup - Page Title 5">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B41066C-5C2C-4794-8102-70BFABC21422}"/>
              </a:ext>
            </a:extLst>
          </p:cNvPr>
          <p:cNvSpPr>
            <a:spLocks noGrp="1"/>
          </p:cNvSpPr>
          <p:nvPr>
            <p:ph type="pic" sz="quarter" idx="10" hasCustomPrompt="1"/>
          </p:nvPr>
        </p:nvSpPr>
        <p:spPr>
          <a:xfrm>
            <a:off x="2665032"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5">
            <a:extLst>
              <a:ext uri="{FF2B5EF4-FFF2-40B4-BE49-F238E27FC236}">
                <a16:creationId xmlns:a16="http://schemas.microsoft.com/office/drawing/2014/main" id="{7F2E118E-2583-47EF-903D-65DD9E429755}"/>
              </a:ext>
            </a:extLst>
          </p:cNvPr>
          <p:cNvSpPr>
            <a:spLocks noGrp="1"/>
          </p:cNvSpPr>
          <p:nvPr>
            <p:ph type="pic" sz="quarter" idx="11" hasCustomPrompt="1"/>
          </p:nvPr>
        </p:nvSpPr>
        <p:spPr>
          <a:xfrm>
            <a:off x="5145600"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8" name="Picture Placeholder 5">
            <a:extLst>
              <a:ext uri="{FF2B5EF4-FFF2-40B4-BE49-F238E27FC236}">
                <a16:creationId xmlns:a16="http://schemas.microsoft.com/office/drawing/2014/main" id="{97216045-2641-4344-B68B-E6E37D1D7AC7}"/>
              </a:ext>
            </a:extLst>
          </p:cNvPr>
          <p:cNvSpPr>
            <a:spLocks noGrp="1"/>
          </p:cNvSpPr>
          <p:nvPr>
            <p:ph type="pic" sz="quarter" idx="12" hasCustomPrompt="1"/>
          </p:nvPr>
        </p:nvSpPr>
        <p:spPr>
          <a:xfrm>
            <a:off x="762616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11480264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Page Image 4">
    <p:spTree>
      <p:nvGrpSpPr>
        <p:cNvPr id="1" name=""/>
        <p:cNvGrpSpPr/>
        <p:nvPr/>
      </p:nvGrpSpPr>
      <p:grpSpPr>
        <a:xfrm>
          <a:off x="0" y="0"/>
          <a:ext cx="0" cy="0"/>
          <a:chOff x="0" y="0"/>
          <a:chExt cx="0" cy="0"/>
        </a:xfrm>
      </p:grpSpPr>
      <p:sp>
        <p:nvSpPr>
          <p:cNvPr id="97" name="Picture Placeholder 7">
            <a:extLst>
              <a:ext uri="{FF2B5EF4-FFF2-40B4-BE49-F238E27FC236}">
                <a16:creationId xmlns:a16="http://schemas.microsoft.com/office/drawing/2014/main" id="{4636F8ED-A2C9-482E-A652-4011809EF4E5}"/>
              </a:ext>
            </a:extLst>
          </p:cNvPr>
          <p:cNvSpPr>
            <a:spLocks noGrp="1"/>
          </p:cNvSpPr>
          <p:nvPr>
            <p:ph type="pic" sz="quarter" idx="10" hasCustomPrompt="1"/>
          </p:nvPr>
        </p:nvSpPr>
        <p:spPr>
          <a:xfrm rot="1800000">
            <a:off x="334963" y="-523873"/>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98" name="Picture Placeholder 7">
            <a:extLst>
              <a:ext uri="{FF2B5EF4-FFF2-40B4-BE49-F238E27FC236}">
                <a16:creationId xmlns:a16="http://schemas.microsoft.com/office/drawing/2014/main" id="{02A753F5-B831-4BE0-AC0A-64917EECF516}"/>
              </a:ext>
            </a:extLst>
          </p:cNvPr>
          <p:cNvSpPr>
            <a:spLocks noGrp="1"/>
          </p:cNvSpPr>
          <p:nvPr>
            <p:ph type="pic" sz="quarter" idx="11" hasCustomPrompt="1"/>
          </p:nvPr>
        </p:nvSpPr>
        <p:spPr>
          <a:xfrm rot="1800000">
            <a:off x="1735592" y="-2891192"/>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99" name="Picture Placeholder 7">
            <a:extLst>
              <a:ext uri="{FF2B5EF4-FFF2-40B4-BE49-F238E27FC236}">
                <a16:creationId xmlns:a16="http://schemas.microsoft.com/office/drawing/2014/main" id="{67949C05-A13D-4662-B54F-2F252D34CAA8}"/>
              </a:ext>
            </a:extLst>
          </p:cNvPr>
          <p:cNvSpPr>
            <a:spLocks noGrp="1"/>
          </p:cNvSpPr>
          <p:nvPr>
            <p:ph type="pic" sz="quarter" idx="12" hasCustomPrompt="1"/>
          </p:nvPr>
        </p:nvSpPr>
        <p:spPr>
          <a:xfrm rot="1800000">
            <a:off x="-1065666" y="1843447"/>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0" name="Picture Placeholder 7">
            <a:extLst>
              <a:ext uri="{FF2B5EF4-FFF2-40B4-BE49-F238E27FC236}">
                <a16:creationId xmlns:a16="http://schemas.microsoft.com/office/drawing/2014/main" id="{419DF66E-3B5B-43D8-B683-A337F29E9717}"/>
              </a:ext>
            </a:extLst>
          </p:cNvPr>
          <p:cNvSpPr>
            <a:spLocks noGrp="1"/>
          </p:cNvSpPr>
          <p:nvPr>
            <p:ph type="pic" sz="quarter" idx="13" hasCustomPrompt="1"/>
          </p:nvPr>
        </p:nvSpPr>
        <p:spPr>
          <a:xfrm rot="1800000">
            <a:off x="-2466295" y="4210768"/>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1" name="Picture Placeholder 7">
            <a:extLst>
              <a:ext uri="{FF2B5EF4-FFF2-40B4-BE49-F238E27FC236}">
                <a16:creationId xmlns:a16="http://schemas.microsoft.com/office/drawing/2014/main" id="{C331EE80-4E13-4593-A20A-6EA0A91B3ECF}"/>
              </a:ext>
            </a:extLst>
          </p:cNvPr>
          <p:cNvSpPr>
            <a:spLocks noGrp="1"/>
          </p:cNvSpPr>
          <p:nvPr>
            <p:ph type="pic" sz="quarter" idx="15" hasCustomPrompt="1"/>
          </p:nvPr>
        </p:nvSpPr>
        <p:spPr>
          <a:xfrm rot="1800000">
            <a:off x="2475820" y="673556"/>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2" name="Picture Placeholder 7">
            <a:extLst>
              <a:ext uri="{FF2B5EF4-FFF2-40B4-BE49-F238E27FC236}">
                <a16:creationId xmlns:a16="http://schemas.microsoft.com/office/drawing/2014/main" id="{04C355EC-1E61-4068-B41A-6A9139B9789B}"/>
              </a:ext>
            </a:extLst>
          </p:cNvPr>
          <p:cNvSpPr>
            <a:spLocks noGrp="1"/>
          </p:cNvSpPr>
          <p:nvPr>
            <p:ph type="pic" sz="quarter" idx="16" hasCustomPrompt="1"/>
          </p:nvPr>
        </p:nvSpPr>
        <p:spPr>
          <a:xfrm rot="1800000">
            <a:off x="3876449" y="-1693763"/>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3" name="Picture Placeholder 7">
            <a:extLst>
              <a:ext uri="{FF2B5EF4-FFF2-40B4-BE49-F238E27FC236}">
                <a16:creationId xmlns:a16="http://schemas.microsoft.com/office/drawing/2014/main" id="{848B7DEA-9FD7-43C7-B2C6-01FE8145BE90}"/>
              </a:ext>
            </a:extLst>
          </p:cNvPr>
          <p:cNvSpPr>
            <a:spLocks noGrp="1"/>
          </p:cNvSpPr>
          <p:nvPr>
            <p:ph type="pic" sz="quarter" idx="17" hasCustomPrompt="1"/>
          </p:nvPr>
        </p:nvSpPr>
        <p:spPr>
          <a:xfrm rot="1800000">
            <a:off x="1075191" y="3040876"/>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4" name="Picture Placeholder 7">
            <a:extLst>
              <a:ext uri="{FF2B5EF4-FFF2-40B4-BE49-F238E27FC236}">
                <a16:creationId xmlns:a16="http://schemas.microsoft.com/office/drawing/2014/main" id="{1A8EA2A4-2D72-42C6-BD28-A87BF7C3C6A7}"/>
              </a:ext>
            </a:extLst>
          </p:cNvPr>
          <p:cNvSpPr>
            <a:spLocks noGrp="1"/>
          </p:cNvSpPr>
          <p:nvPr>
            <p:ph type="pic" sz="quarter" idx="18" hasCustomPrompt="1"/>
          </p:nvPr>
        </p:nvSpPr>
        <p:spPr>
          <a:xfrm rot="1800000">
            <a:off x="-325438" y="5408197"/>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5" name="Picture Placeholder 7">
            <a:extLst>
              <a:ext uri="{FF2B5EF4-FFF2-40B4-BE49-F238E27FC236}">
                <a16:creationId xmlns:a16="http://schemas.microsoft.com/office/drawing/2014/main" id="{05B2C7D7-2941-417F-B5F5-5E3C0450F0D8}"/>
              </a:ext>
            </a:extLst>
          </p:cNvPr>
          <p:cNvSpPr>
            <a:spLocks noGrp="1"/>
          </p:cNvSpPr>
          <p:nvPr>
            <p:ph type="pic" sz="quarter" idx="20" hasCustomPrompt="1"/>
          </p:nvPr>
        </p:nvSpPr>
        <p:spPr>
          <a:xfrm rot="1800000">
            <a:off x="4616677" y="1870985"/>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6" name="Picture Placeholder 7">
            <a:extLst>
              <a:ext uri="{FF2B5EF4-FFF2-40B4-BE49-F238E27FC236}">
                <a16:creationId xmlns:a16="http://schemas.microsoft.com/office/drawing/2014/main" id="{55C2D786-48B7-4945-A59D-75866BFE2945}"/>
              </a:ext>
            </a:extLst>
          </p:cNvPr>
          <p:cNvSpPr>
            <a:spLocks noGrp="1"/>
          </p:cNvSpPr>
          <p:nvPr>
            <p:ph type="pic" sz="quarter" idx="21" hasCustomPrompt="1"/>
          </p:nvPr>
        </p:nvSpPr>
        <p:spPr>
          <a:xfrm rot="1800000">
            <a:off x="6017306" y="-496334"/>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7" name="Picture Placeholder 7">
            <a:extLst>
              <a:ext uri="{FF2B5EF4-FFF2-40B4-BE49-F238E27FC236}">
                <a16:creationId xmlns:a16="http://schemas.microsoft.com/office/drawing/2014/main" id="{93FEB123-467F-47E6-B1DF-9FA62DF676B9}"/>
              </a:ext>
            </a:extLst>
          </p:cNvPr>
          <p:cNvSpPr>
            <a:spLocks noGrp="1"/>
          </p:cNvSpPr>
          <p:nvPr>
            <p:ph type="pic" sz="quarter" idx="22" hasCustomPrompt="1"/>
          </p:nvPr>
        </p:nvSpPr>
        <p:spPr>
          <a:xfrm rot="1800000">
            <a:off x="3216048" y="4238305"/>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8" name="Picture Placeholder 7">
            <a:extLst>
              <a:ext uri="{FF2B5EF4-FFF2-40B4-BE49-F238E27FC236}">
                <a16:creationId xmlns:a16="http://schemas.microsoft.com/office/drawing/2014/main" id="{FC6BE29C-4F41-411F-8B1C-059C37196DF1}"/>
              </a:ext>
            </a:extLst>
          </p:cNvPr>
          <p:cNvSpPr>
            <a:spLocks noGrp="1"/>
          </p:cNvSpPr>
          <p:nvPr>
            <p:ph type="pic" sz="quarter" idx="23" hasCustomPrompt="1"/>
          </p:nvPr>
        </p:nvSpPr>
        <p:spPr>
          <a:xfrm rot="1800000">
            <a:off x="1815419" y="6605626"/>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9" name="Picture Placeholder 7">
            <a:extLst>
              <a:ext uri="{FF2B5EF4-FFF2-40B4-BE49-F238E27FC236}">
                <a16:creationId xmlns:a16="http://schemas.microsoft.com/office/drawing/2014/main" id="{67BFBAB7-D6C2-4890-907C-75AF981500F2}"/>
              </a:ext>
            </a:extLst>
          </p:cNvPr>
          <p:cNvSpPr>
            <a:spLocks noGrp="1"/>
          </p:cNvSpPr>
          <p:nvPr>
            <p:ph type="pic" sz="quarter" idx="25" hasCustomPrompt="1"/>
          </p:nvPr>
        </p:nvSpPr>
        <p:spPr>
          <a:xfrm rot="1800000">
            <a:off x="6757534" y="3068414"/>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0" name="Picture Placeholder 7">
            <a:extLst>
              <a:ext uri="{FF2B5EF4-FFF2-40B4-BE49-F238E27FC236}">
                <a16:creationId xmlns:a16="http://schemas.microsoft.com/office/drawing/2014/main" id="{001744D7-CA39-4AC8-ADFB-36BAB6D7836D}"/>
              </a:ext>
            </a:extLst>
          </p:cNvPr>
          <p:cNvSpPr>
            <a:spLocks noGrp="1"/>
          </p:cNvSpPr>
          <p:nvPr>
            <p:ph type="pic" sz="quarter" idx="26" hasCustomPrompt="1"/>
          </p:nvPr>
        </p:nvSpPr>
        <p:spPr>
          <a:xfrm rot="1800000">
            <a:off x="8158163" y="701095"/>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1" name="Picture Placeholder 7">
            <a:extLst>
              <a:ext uri="{FF2B5EF4-FFF2-40B4-BE49-F238E27FC236}">
                <a16:creationId xmlns:a16="http://schemas.microsoft.com/office/drawing/2014/main" id="{56C1555B-AD07-4BD3-84E5-3001542713F5}"/>
              </a:ext>
            </a:extLst>
          </p:cNvPr>
          <p:cNvSpPr>
            <a:spLocks noGrp="1"/>
          </p:cNvSpPr>
          <p:nvPr>
            <p:ph type="pic" sz="quarter" idx="27" hasCustomPrompt="1"/>
          </p:nvPr>
        </p:nvSpPr>
        <p:spPr>
          <a:xfrm rot="1800000">
            <a:off x="5356905" y="5435734"/>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2" name="Picture Placeholder 7">
            <a:extLst>
              <a:ext uri="{FF2B5EF4-FFF2-40B4-BE49-F238E27FC236}">
                <a16:creationId xmlns:a16="http://schemas.microsoft.com/office/drawing/2014/main" id="{A12204A5-6682-492D-987B-2D475B6CF17C}"/>
              </a:ext>
            </a:extLst>
          </p:cNvPr>
          <p:cNvSpPr>
            <a:spLocks noGrp="1"/>
          </p:cNvSpPr>
          <p:nvPr>
            <p:ph type="pic" sz="quarter" idx="30" hasCustomPrompt="1"/>
          </p:nvPr>
        </p:nvSpPr>
        <p:spPr>
          <a:xfrm rot="1800000">
            <a:off x="8898391" y="4265843"/>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3" name="Picture Placeholder 7">
            <a:extLst>
              <a:ext uri="{FF2B5EF4-FFF2-40B4-BE49-F238E27FC236}">
                <a16:creationId xmlns:a16="http://schemas.microsoft.com/office/drawing/2014/main" id="{9BB253D3-4377-4270-8A00-6466F186C347}"/>
              </a:ext>
            </a:extLst>
          </p:cNvPr>
          <p:cNvSpPr>
            <a:spLocks noGrp="1"/>
          </p:cNvSpPr>
          <p:nvPr>
            <p:ph type="pic" sz="quarter" idx="31" hasCustomPrompt="1"/>
          </p:nvPr>
        </p:nvSpPr>
        <p:spPr>
          <a:xfrm rot="1800000">
            <a:off x="10299020" y="1898524"/>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4" name="Picture Placeholder 7">
            <a:extLst>
              <a:ext uri="{FF2B5EF4-FFF2-40B4-BE49-F238E27FC236}">
                <a16:creationId xmlns:a16="http://schemas.microsoft.com/office/drawing/2014/main" id="{C2EF00CF-C1A4-482A-B138-F373D1098E20}"/>
              </a:ext>
            </a:extLst>
          </p:cNvPr>
          <p:cNvSpPr>
            <a:spLocks noGrp="1"/>
          </p:cNvSpPr>
          <p:nvPr>
            <p:ph type="pic" sz="quarter" idx="32" hasCustomPrompt="1"/>
          </p:nvPr>
        </p:nvSpPr>
        <p:spPr>
          <a:xfrm rot="1800000">
            <a:off x="7497762" y="6633163"/>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5" name="Picture Placeholder 7">
            <a:extLst>
              <a:ext uri="{FF2B5EF4-FFF2-40B4-BE49-F238E27FC236}">
                <a16:creationId xmlns:a16="http://schemas.microsoft.com/office/drawing/2014/main" id="{7B918AF3-73B8-474F-B068-BB5143E931FC}"/>
              </a:ext>
            </a:extLst>
          </p:cNvPr>
          <p:cNvSpPr>
            <a:spLocks noGrp="1"/>
          </p:cNvSpPr>
          <p:nvPr>
            <p:ph type="pic" sz="quarter" idx="35" hasCustomPrompt="1"/>
          </p:nvPr>
        </p:nvSpPr>
        <p:spPr>
          <a:xfrm rot="1800000">
            <a:off x="11039248" y="5463272"/>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6" name="Picture Placeholder 7">
            <a:extLst>
              <a:ext uri="{FF2B5EF4-FFF2-40B4-BE49-F238E27FC236}">
                <a16:creationId xmlns:a16="http://schemas.microsoft.com/office/drawing/2014/main" id="{53424D2D-32EF-416F-AD15-A14300258436}"/>
              </a:ext>
            </a:extLst>
          </p:cNvPr>
          <p:cNvSpPr>
            <a:spLocks noGrp="1"/>
          </p:cNvSpPr>
          <p:nvPr>
            <p:ph type="pic" sz="quarter" idx="36" hasCustomPrompt="1"/>
          </p:nvPr>
        </p:nvSpPr>
        <p:spPr>
          <a:xfrm rot="1800000">
            <a:off x="12439877" y="3095953"/>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7" name="Picture Placeholder 7">
            <a:extLst>
              <a:ext uri="{FF2B5EF4-FFF2-40B4-BE49-F238E27FC236}">
                <a16:creationId xmlns:a16="http://schemas.microsoft.com/office/drawing/2014/main" id="{B99417A4-C103-4D8B-A289-BD9946642546}"/>
              </a:ext>
            </a:extLst>
          </p:cNvPr>
          <p:cNvSpPr>
            <a:spLocks noGrp="1"/>
          </p:cNvSpPr>
          <p:nvPr>
            <p:ph type="pic" sz="quarter" idx="40" hasCustomPrompt="1"/>
          </p:nvPr>
        </p:nvSpPr>
        <p:spPr>
          <a:xfrm rot="1800000">
            <a:off x="9558792" y="-1670861"/>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8" name="Picture Placeholder 7">
            <a:extLst>
              <a:ext uri="{FF2B5EF4-FFF2-40B4-BE49-F238E27FC236}">
                <a16:creationId xmlns:a16="http://schemas.microsoft.com/office/drawing/2014/main" id="{09DE20D0-F694-473C-8E51-D4CF04C810A8}"/>
              </a:ext>
            </a:extLst>
          </p:cNvPr>
          <p:cNvSpPr>
            <a:spLocks noGrp="1"/>
          </p:cNvSpPr>
          <p:nvPr>
            <p:ph type="pic" sz="quarter" idx="41" hasCustomPrompt="1"/>
          </p:nvPr>
        </p:nvSpPr>
        <p:spPr>
          <a:xfrm rot="1800000">
            <a:off x="11699649" y="-508456"/>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9" name="Picture Placeholder 7">
            <a:extLst>
              <a:ext uri="{FF2B5EF4-FFF2-40B4-BE49-F238E27FC236}">
                <a16:creationId xmlns:a16="http://schemas.microsoft.com/office/drawing/2014/main" id="{44BAE2D1-B628-4691-A677-ADB0E964E747}"/>
              </a:ext>
            </a:extLst>
          </p:cNvPr>
          <p:cNvSpPr>
            <a:spLocks noGrp="1"/>
          </p:cNvSpPr>
          <p:nvPr>
            <p:ph type="pic" sz="quarter" idx="42" hasCustomPrompt="1"/>
          </p:nvPr>
        </p:nvSpPr>
        <p:spPr>
          <a:xfrm rot="1800000">
            <a:off x="7400663" y="-2836117"/>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0" name="Picture Placeholder 7">
            <a:extLst>
              <a:ext uri="{FF2B5EF4-FFF2-40B4-BE49-F238E27FC236}">
                <a16:creationId xmlns:a16="http://schemas.microsoft.com/office/drawing/2014/main" id="{B6FB8B2D-7EE5-497D-A5B6-71DE6A30D4F1}"/>
              </a:ext>
            </a:extLst>
          </p:cNvPr>
          <p:cNvSpPr>
            <a:spLocks noGrp="1"/>
          </p:cNvSpPr>
          <p:nvPr>
            <p:ph type="pic" sz="quarter" idx="43" hasCustomPrompt="1"/>
          </p:nvPr>
        </p:nvSpPr>
        <p:spPr>
          <a:xfrm rot="1800000">
            <a:off x="-1788622" y="-1721302"/>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6417421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Device Mockup - 5.1">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0D29D6E3-BF9D-44FC-B94A-FE34BFB57C71}"/>
              </a:ext>
            </a:extLst>
          </p:cNvPr>
          <p:cNvSpPr>
            <a:spLocks noGrp="1"/>
          </p:cNvSpPr>
          <p:nvPr>
            <p:ph type="pic" sz="quarter" idx="10" hasCustomPrompt="1"/>
          </p:nvPr>
        </p:nvSpPr>
        <p:spPr>
          <a:xfrm>
            <a:off x="-495496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
        <p:nvSpPr>
          <p:cNvPr id="4" name="Picture Placeholder 5">
            <a:extLst>
              <a:ext uri="{FF2B5EF4-FFF2-40B4-BE49-F238E27FC236}">
                <a16:creationId xmlns:a16="http://schemas.microsoft.com/office/drawing/2014/main" id="{DCA142FF-9DE6-40DB-AD54-ECDEC83E2324}"/>
              </a:ext>
            </a:extLst>
          </p:cNvPr>
          <p:cNvSpPr>
            <a:spLocks noGrp="1"/>
          </p:cNvSpPr>
          <p:nvPr>
            <p:ph type="pic" sz="quarter" idx="11" hasCustomPrompt="1"/>
          </p:nvPr>
        </p:nvSpPr>
        <p:spPr>
          <a:xfrm>
            <a:off x="-2474400"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
        <p:nvSpPr>
          <p:cNvPr id="6" name="Picture Placeholder 5">
            <a:extLst>
              <a:ext uri="{FF2B5EF4-FFF2-40B4-BE49-F238E27FC236}">
                <a16:creationId xmlns:a16="http://schemas.microsoft.com/office/drawing/2014/main" id="{E91330D2-75F1-4855-868C-BFD0C307B826}"/>
              </a:ext>
            </a:extLst>
          </p:cNvPr>
          <p:cNvSpPr>
            <a:spLocks noGrp="1"/>
          </p:cNvSpPr>
          <p:nvPr>
            <p:ph type="pic" sz="quarter" idx="12" hasCustomPrompt="1"/>
          </p:nvPr>
        </p:nvSpPr>
        <p:spPr>
          <a:xfrm>
            <a:off x="248266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2990650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Device Mockup - 5.2">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15E1BC57-A422-442E-9A45-C3B86505EA87}"/>
              </a:ext>
            </a:extLst>
          </p:cNvPr>
          <p:cNvSpPr>
            <a:spLocks noGrp="1"/>
          </p:cNvSpPr>
          <p:nvPr>
            <p:ph type="pic" sz="quarter" idx="10" hasCustomPrompt="1"/>
          </p:nvPr>
        </p:nvSpPr>
        <p:spPr>
          <a:xfrm>
            <a:off x="-495496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
        <p:nvSpPr>
          <p:cNvPr id="7" name="Picture Placeholder 5">
            <a:extLst>
              <a:ext uri="{FF2B5EF4-FFF2-40B4-BE49-F238E27FC236}">
                <a16:creationId xmlns:a16="http://schemas.microsoft.com/office/drawing/2014/main" id="{ABC43775-2615-4373-BF08-E72F4BC0BEB0}"/>
              </a:ext>
            </a:extLst>
          </p:cNvPr>
          <p:cNvSpPr>
            <a:spLocks noGrp="1"/>
          </p:cNvSpPr>
          <p:nvPr>
            <p:ph type="pic" sz="quarter" idx="11" hasCustomPrompt="1"/>
          </p:nvPr>
        </p:nvSpPr>
        <p:spPr>
          <a:xfrm>
            <a:off x="248266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
        <p:nvSpPr>
          <p:cNvPr id="8" name="Picture Placeholder 5">
            <a:extLst>
              <a:ext uri="{FF2B5EF4-FFF2-40B4-BE49-F238E27FC236}">
                <a16:creationId xmlns:a16="http://schemas.microsoft.com/office/drawing/2014/main" id="{67FDD856-D0CB-4A6C-9C74-7B87BF796E0C}"/>
              </a:ext>
            </a:extLst>
          </p:cNvPr>
          <p:cNvSpPr>
            <a:spLocks noGrp="1"/>
          </p:cNvSpPr>
          <p:nvPr>
            <p:ph type="pic" sz="quarter" idx="12" hasCustomPrompt="1"/>
          </p:nvPr>
        </p:nvSpPr>
        <p:spPr>
          <a:xfrm>
            <a:off x="1278871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23276833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Device Mockup - 5.3">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90D42CE-21D7-46F7-A4E6-43081B64FDC4}"/>
              </a:ext>
            </a:extLst>
          </p:cNvPr>
          <p:cNvSpPr>
            <a:spLocks noGrp="1"/>
          </p:cNvSpPr>
          <p:nvPr>
            <p:ph type="pic" sz="quarter" idx="10" hasCustomPrompt="1"/>
          </p:nvPr>
        </p:nvSpPr>
        <p:spPr>
          <a:xfrm>
            <a:off x="248266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
        <p:nvSpPr>
          <p:cNvPr id="9" name="Picture Placeholder 5">
            <a:extLst>
              <a:ext uri="{FF2B5EF4-FFF2-40B4-BE49-F238E27FC236}">
                <a16:creationId xmlns:a16="http://schemas.microsoft.com/office/drawing/2014/main" id="{8CE3B082-8160-40B0-B3D4-F103A2E6EC92}"/>
              </a:ext>
            </a:extLst>
          </p:cNvPr>
          <p:cNvSpPr>
            <a:spLocks noGrp="1"/>
          </p:cNvSpPr>
          <p:nvPr>
            <p:ph type="pic" sz="quarter" idx="11" hasCustomPrompt="1"/>
          </p:nvPr>
        </p:nvSpPr>
        <p:spPr>
          <a:xfrm>
            <a:off x="12754686"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
        <p:nvSpPr>
          <p:cNvPr id="10" name="Picture Placeholder 5">
            <a:extLst>
              <a:ext uri="{FF2B5EF4-FFF2-40B4-BE49-F238E27FC236}">
                <a16:creationId xmlns:a16="http://schemas.microsoft.com/office/drawing/2014/main" id="{0955B990-90AC-4D32-9646-D9BAAD64C8A3}"/>
              </a:ext>
            </a:extLst>
          </p:cNvPr>
          <p:cNvSpPr>
            <a:spLocks noGrp="1"/>
          </p:cNvSpPr>
          <p:nvPr>
            <p:ph type="pic" sz="quarter" idx="12" hasCustomPrompt="1"/>
          </p:nvPr>
        </p:nvSpPr>
        <p:spPr>
          <a:xfrm>
            <a:off x="1501756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39313183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Device Mockup - Page Title 6">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B41066C-5C2C-4794-8102-70BFABC21422}"/>
              </a:ext>
            </a:extLst>
          </p:cNvPr>
          <p:cNvSpPr>
            <a:spLocks noGrp="1"/>
          </p:cNvSpPr>
          <p:nvPr>
            <p:ph type="pic" sz="quarter" idx="10" hasCustomPrompt="1"/>
          </p:nvPr>
        </p:nvSpPr>
        <p:spPr>
          <a:xfrm>
            <a:off x="1524000"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5">
            <a:extLst>
              <a:ext uri="{FF2B5EF4-FFF2-40B4-BE49-F238E27FC236}">
                <a16:creationId xmlns:a16="http://schemas.microsoft.com/office/drawing/2014/main" id="{7F2E118E-2583-47EF-903D-65DD9E429755}"/>
              </a:ext>
            </a:extLst>
          </p:cNvPr>
          <p:cNvSpPr>
            <a:spLocks noGrp="1"/>
          </p:cNvSpPr>
          <p:nvPr>
            <p:ph type="pic" sz="quarter" idx="11" hasCustomPrompt="1"/>
          </p:nvPr>
        </p:nvSpPr>
        <p:spPr>
          <a:xfrm>
            <a:off x="392836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8" name="Picture Placeholder 5">
            <a:extLst>
              <a:ext uri="{FF2B5EF4-FFF2-40B4-BE49-F238E27FC236}">
                <a16:creationId xmlns:a16="http://schemas.microsoft.com/office/drawing/2014/main" id="{97216045-2641-4344-B68B-E6E37D1D7AC7}"/>
              </a:ext>
            </a:extLst>
          </p:cNvPr>
          <p:cNvSpPr>
            <a:spLocks noGrp="1"/>
          </p:cNvSpPr>
          <p:nvPr>
            <p:ph type="pic" sz="quarter" idx="12" hasCustomPrompt="1"/>
          </p:nvPr>
        </p:nvSpPr>
        <p:spPr>
          <a:xfrm>
            <a:off x="6332736"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9" name="Picture Placeholder 5">
            <a:extLst>
              <a:ext uri="{FF2B5EF4-FFF2-40B4-BE49-F238E27FC236}">
                <a16:creationId xmlns:a16="http://schemas.microsoft.com/office/drawing/2014/main" id="{79A91F3C-9111-4296-A6C1-542F2B1DBF36}"/>
              </a:ext>
            </a:extLst>
          </p:cNvPr>
          <p:cNvSpPr>
            <a:spLocks noGrp="1"/>
          </p:cNvSpPr>
          <p:nvPr>
            <p:ph type="pic" sz="quarter" idx="13" hasCustomPrompt="1"/>
          </p:nvPr>
        </p:nvSpPr>
        <p:spPr>
          <a:xfrm>
            <a:off x="8737104"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206666116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Device Mockup - Page Title 7">
    <p:spTree>
      <p:nvGrpSpPr>
        <p:cNvPr id="1" name=""/>
        <p:cNvGrpSpPr/>
        <p:nvPr/>
      </p:nvGrpSpPr>
      <p:grpSpPr>
        <a:xfrm>
          <a:off x="0" y="0"/>
          <a:ext cx="0" cy="0"/>
          <a:chOff x="0" y="0"/>
          <a:chExt cx="0" cy="0"/>
        </a:xfrm>
      </p:grpSpPr>
      <p:sp>
        <p:nvSpPr>
          <p:cNvPr id="17" name="Picture Placeholder 4">
            <a:extLst>
              <a:ext uri="{FF2B5EF4-FFF2-40B4-BE49-F238E27FC236}">
                <a16:creationId xmlns:a16="http://schemas.microsoft.com/office/drawing/2014/main" id="{8CD1EA07-F28B-4EE2-975A-12EE7F6D65FA}"/>
              </a:ext>
            </a:extLst>
          </p:cNvPr>
          <p:cNvSpPr>
            <a:spLocks noGrp="1"/>
          </p:cNvSpPr>
          <p:nvPr>
            <p:ph type="pic" sz="quarter" idx="12" hasCustomPrompt="1"/>
          </p:nvPr>
        </p:nvSpPr>
        <p:spPr>
          <a:xfrm>
            <a:off x="7821419" y="1990628"/>
            <a:ext cx="2332800" cy="5416012"/>
          </a:xfrm>
          <a:prstGeom prst="roundRect">
            <a:avLst>
              <a:gd name="adj" fmla="val 14489"/>
            </a:avLst>
          </a:prstGeom>
          <a:pattFill prst="wdDnDiag">
            <a:fgClr>
              <a:schemeClr val="tx1">
                <a:lumMod val="25000"/>
                <a:lumOff val="75000"/>
              </a:schemeClr>
            </a:fgClr>
            <a:bgClr>
              <a:schemeClr val="bg1"/>
            </a:bgClr>
          </a:pattFill>
          <a:scene3d>
            <a:camera prst="orthographicFront">
              <a:rot lat="2399998" lon="2400003" rev="3599998"/>
            </a:camera>
            <a:lightRig rig="threePt" dir="t"/>
          </a:scene3d>
        </p:spPr>
        <p:txBody>
          <a:bodyPr anchor="ctr"/>
          <a:lstStyle>
            <a:lvl1pPr marL="0" indent="0" algn="ctr">
              <a:buNone/>
              <a:defRPr/>
            </a:lvl1pPr>
          </a:lstStyle>
          <a:p>
            <a:r>
              <a:rPr lang="en-US" dirty="0"/>
              <a:t>Insert your image here</a:t>
            </a:r>
            <a:endParaRPr lang="en-MY" dirty="0"/>
          </a:p>
        </p:txBody>
      </p:sp>
      <p:sp>
        <p:nvSpPr>
          <p:cNvPr id="12" name="Picture Placeholder 4">
            <a:extLst>
              <a:ext uri="{FF2B5EF4-FFF2-40B4-BE49-F238E27FC236}">
                <a16:creationId xmlns:a16="http://schemas.microsoft.com/office/drawing/2014/main" id="{92D5C748-ED9B-4E7F-BF0A-6DE00637AEB9}"/>
              </a:ext>
            </a:extLst>
          </p:cNvPr>
          <p:cNvSpPr>
            <a:spLocks noGrp="1"/>
          </p:cNvSpPr>
          <p:nvPr>
            <p:ph type="pic" sz="quarter" idx="13" hasCustomPrompt="1"/>
          </p:nvPr>
        </p:nvSpPr>
        <p:spPr>
          <a:xfrm>
            <a:off x="5488619" y="3463828"/>
            <a:ext cx="2332800" cy="5416012"/>
          </a:xfrm>
          <a:prstGeom prst="roundRect">
            <a:avLst>
              <a:gd name="adj" fmla="val 14489"/>
            </a:avLst>
          </a:prstGeom>
          <a:pattFill prst="wdDnDiag">
            <a:fgClr>
              <a:schemeClr val="tx1">
                <a:lumMod val="25000"/>
                <a:lumOff val="75000"/>
              </a:schemeClr>
            </a:fgClr>
            <a:bgClr>
              <a:schemeClr val="bg1"/>
            </a:bgClr>
          </a:pattFill>
          <a:scene3d>
            <a:camera prst="orthographicFront">
              <a:rot lat="2399998" lon="2400003" rev="3599998"/>
            </a:camera>
            <a:lightRig rig="threePt" dir="t"/>
          </a:scene3d>
        </p:spPr>
        <p:txBody>
          <a:bodyPr anchor="ctr"/>
          <a:lstStyle>
            <a:lvl1pPr marL="0" indent="0" algn="ctr">
              <a:buNone/>
              <a:defRPr/>
            </a:lvl1pPr>
          </a:lstStyle>
          <a:p>
            <a:r>
              <a:rPr lang="en-US" dirty="0"/>
              <a:t>Insert your image here</a:t>
            </a:r>
            <a:endParaRPr lang="en-MY" dirty="0"/>
          </a:p>
        </p:txBody>
      </p:sp>
      <p:sp>
        <p:nvSpPr>
          <p:cNvPr id="13" name="Picture Placeholder 4">
            <a:extLst>
              <a:ext uri="{FF2B5EF4-FFF2-40B4-BE49-F238E27FC236}">
                <a16:creationId xmlns:a16="http://schemas.microsoft.com/office/drawing/2014/main" id="{66F3F48E-458C-42E6-9F48-D59A965C7F44}"/>
              </a:ext>
            </a:extLst>
          </p:cNvPr>
          <p:cNvSpPr>
            <a:spLocks noGrp="1"/>
          </p:cNvSpPr>
          <p:nvPr>
            <p:ph type="pic" sz="quarter" idx="14" hasCustomPrompt="1"/>
          </p:nvPr>
        </p:nvSpPr>
        <p:spPr>
          <a:xfrm>
            <a:off x="3155819" y="4937028"/>
            <a:ext cx="2332800" cy="5416012"/>
          </a:xfrm>
          <a:prstGeom prst="roundRect">
            <a:avLst>
              <a:gd name="adj" fmla="val 14489"/>
            </a:avLst>
          </a:prstGeom>
          <a:pattFill prst="wdDnDiag">
            <a:fgClr>
              <a:schemeClr val="tx1">
                <a:lumMod val="25000"/>
                <a:lumOff val="75000"/>
              </a:schemeClr>
            </a:fgClr>
            <a:bgClr>
              <a:schemeClr val="bg1"/>
            </a:bgClr>
          </a:pattFill>
          <a:scene3d>
            <a:camera prst="orthographicFront">
              <a:rot lat="2399998" lon="2400003" rev="3599998"/>
            </a:camera>
            <a:lightRig rig="threePt" dir="t"/>
          </a:scene3d>
        </p:spPr>
        <p:txBody>
          <a:bodyPr anchor="ctr"/>
          <a:lstStyle>
            <a:lvl1pPr marL="0" indent="0" algn="ctr">
              <a:buNone/>
              <a:defRPr/>
            </a:lvl1pPr>
          </a:lstStyle>
          <a:p>
            <a:r>
              <a:rPr lang="en-US" dirty="0"/>
              <a:t>Insert your image here</a:t>
            </a:r>
            <a:endParaRPr lang="en-MY" dirty="0"/>
          </a:p>
        </p:txBody>
      </p:sp>
      <p:sp>
        <p:nvSpPr>
          <p:cNvPr id="14" name="Picture Placeholder 4">
            <a:extLst>
              <a:ext uri="{FF2B5EF4-FFF2-40B4-BE49-F238E27FC236}">
                <a16:creationId xmlns:a16="http://schemas.microsoft.com/office/drawing/2014/main" id="{D3367E99-B49F-4A00-BF2F-3F240242FAB8}"/>
              </a:ext>
            </a:extLst>
          </p:cNvPr>
          <p:cNvSpPr>
            <a:spLocks noGrp="1"/>
          </p:cNvSpPr>
          <p:nvPr>
            <p:ph type="pic" sz="quarter" idx="15" hasCustomPrompt="1"/>
          </p:nvPr>
        </p:nvSpPr>
        <p:spPr>
          <a:xfrm>
            <a:off x="12367800" y="-890883"/>
            <a:ext cx="2332800" cy="5416012"/>
          </a:xfrm>
          <a:prstGeom prst="roundRect">
            <a:avLst>
              <a:gd name="adj" fmla="val 14489"/>
            </a:avLst>
          </a:prstGeom>
          <a:pattFill prst="wdDnDiag">
            <a:fgClr>
              <a:schemeClr val="tx1">
                <a:lumMod val="25000"/>
                <a:lumOff val="75000"/>
              </a:schemeClr>
            </a:fgClr>
            <a:bgClr>
              <a:schemeClr val="bg1"/>
            </a:bgClr>
          </a:pattFill>
          <a:scene3d>
            <a:camera prst="orthographicFront">
              <a:rot lat="2399998" lon="2400003" rev="3599998"/>
            </a:camera>
            <a:lightRig rig="threePt" dir="t"/>
          </a:scene3d>
        </p:spPr>
        <p:txBody>
          <a:bodyPr anchor="ctr"/>
          <a:lstStyle>
            <a:lvl1pPr marL="0" indent="0" algn="ctr">
              <a:buNone/>
              <a:defRPr/>
            </a:lvl1pPr>
          </a:lstStyle>
          <a:p>
            <a:r>
              <a:rPr lang="en-US" dirty="0"/>
              <a:t>Insert your image here</a:t>
            </a:r>
            <a:endParaRPr lang="en-MY" dirty="0"/>
          </a:p>
        </p:txBody>
      </p:sp>
      <p:sp>
        <p:nvSpPr>
          <p:cNvPr id="15" name="Picture Placeholder 4">
            <a:extLst>
              <a:ext uri="{FF2B5EF4-FFF2-40B4-BE49-F238E27FC236}">
                <a16:creationId xmlns:a16="http://schemas.microsoft.com/office/drawing/2014/main" id="{E5D4C8A0-AEBE-45FA-A01B-97A334E8D45C}"/>
              </a:ext>
            </a:extLst>
          </p:cNvPr>
          <p:cNvSpPr>
            <a:spLocks noGrp="1"/>
          </p:cNvSpPr>
          <p:nvPr>
            <p:ph type="pic" sz="quarter" idx="16" hasCustomPrompt="1"/>
          </p:nvPr>
        </p:nvSpPr>
        <p:spPr>
          <a:xfrm>
            <a:off x="10035000" y="582317"/>
            <a:ext cx="2332800" cy="5416012"/>
          </a:xfrm>
          <a:prstGeom prst="roundRect">
            <a:avLst>
              <a:gd name="adj" fmla="val 14489"/>
            </a:avLst>
          </a:prstGeom>
          <a:pattFill prst="wdDnDiag">
            <a:fgClr>
              <a:schemeClr val="tx1">
                <a:lumMod val="25000"/>
                <a:lumOff val="75000"/>
              </a:schemeClr>
            </a:fgClr>
            <a:bgClr>
              <a:schemeClr val="bg1"/>
            </a:bgClr>
          </a:pattFill>
          <a:scene3d>
            <a:camera prst="orthographicFront">
              <a:rot lat="2399998" lon="2400003" rev="3599998"/>
            </a:camera>
            <a:lightRig rig="threePt" dir="t"/>
          </a:scene3d>
        </p:spPr>
        <p:txBody>
          <a:bodyPr anchor="ctr"/>
          <a:lstStyle>
            <a:lvl1pPr marL="0" indent="0" algn="ctr">
              <a:buNone/>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06617366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Device Mockup - Page Title 8">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07631D78-AAE0-4EB5-B1C8-F41FC0A50E9F}"/>
              </a:ext>
            </a:extLst>
          </p:cNvPr>
          <p:cNvSpPr>
            <a:spLocks noGrp="1"/>
          </p:cNvSpPr>
          <p:nvPr>
            <p:ph type="pic" sz="quarter" idx="16" hasCustomPrompt="1"/>
          </p:nvPr>
        </p:nvSpPr>
        <p:spPr>
          <a:xfrm>
            <a:off x="2477735" y="1487624"/>
            <a:ext cx="2276196" cy="5284594"/>
          </a:xfrm>
          <a:prstGeom prst="roundRect">
            <a:avLst>
              <a:gd name="adj" fmla="val 14489"/>
            </a:avLst>
          </a:prstGeom>
          <a:pattFill prst="wdDnDiag">
            <a:fgClr>
              <a:schemeClr val="tx1">
                <a:lumMod val="25000"/>
                <a:lumOff val="75000"/>
              </a:schemeClr>
            </a:fgClr>
            <a:bgClr>
              <a:schemeClr val="bg1"/>
            </a:bgClr>
          </a:pattFill>
          <a:scene3d>
            <a:camera prst="orthographicFront">
              <a:rot lat="2399998" lon="2400003" rev="3599998"/>
            </a:camera>
            <a:lightRig rig="threePt" dir="t"/>
          </a:scene3d>
        </p:spPr>
        <p:txBody>
          <a:bodyPr anchor="ctr"/>
          <a:lstStyle>
            <a:lvl1pPr marL="0" indent="0" algn="ctr">
              <a:buNone/>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1" name="Picture Placeholder 4">
            <a:extLst>
              <a:ext uri="{FF2B5EF4-FFF2-40B4-BE49-F238E27FC236}">
                <a16:creationId xmlns:a16="http://schemas.microsoft.com/office/drawing/2014/main" id="{6BD782CA-19B8-4FA0-B94A-A3422513A284}"/>
              </a:ext>
            </a:extLst>
          </p:cNvPr>
          <p:cNvSpPr>
            <a:spLocks noGrp="1"/>
          </p:cNvSpPr>
          <p:nvPr>
            <p:ph type="pic" sz="quarter" idx="19" hasCustomPrompt="1"/>
          </p:nvPr>
        </p:nvSpPr>
        <p:spPr>
          <a:xfrm>
            <a:off x="2477735" y="815094"/>
            <a:ext cx="2276196" cy="5284594"/>
          </a:xfrm>
          <a:prstGeom prst="roundRect">
            <a:avLst>
              <a:gd name="adj" fmla="val 14489"/>
            </a:avLst>
          </a:prstGeom>
          <a:pattFill prst="wdDnDiag">
            <a:fgClr>
              <a:schemeClr val="tx1">
                <a:lumMod val="25000"/>
                <a:lumOff val="75000"/>
              </a:schemeClr>
            </a:fgClr>
            <a:bgClr>
              <a:schemeClr val="bg1"/>
            </a:bgClr>
          </a:pattFill>
          <a:effectLst>
            <a:outerShdw blurRad="368300" dist="101600" dir="8520000" sx="102000" sy="102000" algn="ctr" rotWithShape="0">
              <a:prstClr val="black">
                <a:alpha val="30000"/>
              </a:prstClr>
            </a:outerShdw>
          </a:effectLst>
          <a:scene3d>
            <a:camera prst="orthographicFront">
              <a:rot lat="2399998" lon="2400003" rev="3599998"/>
            </a:camera>
            <a:lightRig rig="threePt" dir="t"/>
          </a:scene3d>
        </p:spPr>
        <p:txBody>
          <a:bodyPr anchor="ctr"/>
          <a:lstStyle>
            <a:lvl1pPr marL="0" indent="0" algn="ctr">
              <a:buNone/>
              <a:defRPr/>
            </a:lvl1pPr>
          </a:lstStyle>
          <a:p>
            <a:r>
              <a:rPr lang="en-US" dirty="0"/>
              <a:t>Insert your image here</a:t>
            </a:r>
            <a:endParaRPr lang="en-MY" dirty="0"/>
          </a:p>
        </p:txBody>
      </p:sp>
      <p:sp>
        <p:nvSpPr>
          <p:cNvPr id="12" name="Picture Placeholder 4">
            <a:extLst>
              <a:ext uri="{FF2B5EF4-FFF2-40B4-BE49-F238E27FC236}">
                <a16:creationId xmlns:a16="http://schemas.microsoft.com/office/drawing/2014/main" id="{9416638E-A45F-48FC-BB3B-3FF1FA548F58}"/>
              </a:ext>
            </a:extLst>
          </p:cNvPr>
          <p:cNvSpPr>
            <a:spLocks noGrp="1"/>
          </p:cNvSpPr>
          <p:nvPr>
            <p:ph type="pic" sz="quarter" idx="20" hasCustomPrompt="1"/>
          </p:nvPr>
        </p:nvSpPr>
        <p:spPr>
          <a:xfrm>
            <a:off x="2477735" y="142564"/>
            <a:ext cx="2276196" cy="5284594"/>
          </a:xfrm>
          <a:prstGeom prst="roundRect">
            <a:avLst>
              <a:gd name="adj" fmla="val 14489"/>
            </a:avLst>
          </a:prstGeom>
          <a:pattFill prst="wdDnDiag">
            <a:fgClr>
              <a:schemeClr val="tx1">
                <a:lumMod val="25000"/>
                <a:lumOff val="75000"/>
              </a:schemeClr>
            </a:fgClr>
            <a:bgClr>
              <a:schemeClr val="bg1"/>
            </a:bgClr>
          </a:pattFill>
          <a:effectLst>
            <a:outerShdw blurRad="368300" dist="101600" dir="8520000" sx="102000" sy="102000" algn="ctr" rotWithShape="0">
              <a:prstClr val="black">
                <a:alpha val="30000"/>
              </a:prstClr>
            </a:outerShdw>
          </a:effectLst>
          <a:scene3d>
            <a:camera prst="orthographicFront">
              <a:rot lat="2399998" lon="2400003" rev="3599998"/>
            </a:camera>
            <a:lightRig rig="threePt" dir="t"/>
          </a:scene3d>
        </p:spPr>
        <p:txBody>
          <a:bodyPr anchor="ctr"/>
          <a:lstStyle>
            <a:lvl1pPr marL="0" indent="0" algn="ctr">
              <a:buNone/>
              <a:defRPr/>
            </a:lvl1pPr>
          </a:lstStyle>
          <a:p>
            <a:r>
              <a:rPr lang="en-US" dirty="0"/>
              <a:t>Insert your image here</a:t>
            </a:r>
            <a:endParaRPr lang="en-MY" dirty="0"/>
          </a:p>
        </p:txBody>
      </p:sp>
    </p:spTree>
    <p:extLst>
      <p:ext uri="{BB962C8B-B14F-4D97-AF65-F5344CB8AC3E}">
        <p14:creationId xmlns:p14="http://schemas.microsoft.com/office/powerpoint/2010/main" val="325891145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Device Mockup - Page Title 9">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4C2440-9867-45A5-A7B9-82F1D3CF53BB}"/>
              </a:ext>
            </a:extLst>
          </p:cNvPr>
          <p:cNvSpPr>
            <a:spLocks noGrp="1"/>
          </p:cNvSpPr>
          <p:nvPr>
            <p:ph type="pic" sz="quarter" idx="10" hasCustomPrompt="1"/>
          </p:nvPr>
        </p:nvSpPr>
        <p:spPr>
          <a:xfrm>
            <a:off x="791899" y="2036890"/>
            <a:ext cx="4243087" cy="5718148"/>
          </a:xfrm>
          <a:prstGeom prst="rect">
            <a:avLst/>
          </a:prstGeom>
          <a:pattFill prst="wdDnDiag">
            <a:fgClr>
              <a:schemeClr val="tx1">
                <a:lumMod val="25000"/>
                <a:lumOff val="75000"/>
              </a:schemeClr>
            </a:fgClr>
            <a:bgClr>
              <a:schemeClr val="bg1"/>
            </a:bgClr>
          </a:pattFill>
        </p:spPr>
        <p:txBody>
          <a:bodyPr anchor="ctr"/>
          <a:lstStyle>
            <a:lvl1pPr marL="0" indent="0" algn="ctr">
              <a:buNone/>
              <a:defRPr sz="2800">
                <a:solidFill>
                  <a:schemeClr val="tx1"/>
                </a:solidFill>
              </a:defRPr>
            </a:lvl1pPr>
          </a:lstStyle>
          <a:p>
            <a:r>
              <a:rPr lang="en-US" dirty="0"/>
              <a:t>I</a:t>
            </a:r>
            <a:r>
              <a:rPr lang="en-MY" dirty="0" err="1"/>
              <a:t>nsert</a:t>
            </a:r>
            <a:r>
              <a:rPr lang="en-MY" dirty="0"/>
              <a: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00174875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Device Mockup - Page Title 9.1">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8" name="Picture Placeholder 4">
            <a:extLst>
              <a:ext uri="{FF2B5EF4-FFF2-40B4-BE49-F238E27FC236}">
                <a16:creationId xmlns:a16="http://schemas.microsoft.com/office/drawing/2014/main" id="{958B12F0-DFC4-448A-9151-2B66E71E1926}"/>
              </a:ext>
            </a:extLst>
          </p:cNvPr>
          <p:cNvSpPr>
            <a:spLocks noGrp="1"/>
          </p:cNvSpPr>
          <p:nvPr>
            <p:ph type="pic" sz="quarter" idx="10" hasCustomPrompt="1"/>
          </p:nvPr>
        </p:nvSpPr>
        <p:spPr>
          <a:xfrm rot="1800000">
            <a:off x="7131560" y="545639"/>
            <a:ext cx="5189913" cy="6668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8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258423748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Device Mockup - Page Title 9.2">
    <p:spTree>
      <p:nvGrpSpPr>
        <p:cNvPr id="1" name=""/>
        <p:cNvGrpSpPr/>
        <p:nvPr/>
      </p:nvGrpSpPr>
      <p:grpSpPr>
        <a:xfrm>
          <a:off x="0" y="0"/>
          <a:ext cx="0" cy="0"/>
          <a:chOff x="0" y="0"/>
          <a:chExt cx="0" cy="0"/>
        </a:xfrm>
      </p:grpSpPr>
      <p:sp>
        <p:nvSpPr>
          <p:cNvPr id="8" name="Picture Placeholder 4">
            <a:extLst>
              <a:ext uri="{FF2B5EF4-FFF2-40B4-BE49-F238E27FC236}">
                <a16:creationId xmlns:a16="http://schemas.microsoft.com/office/drawing/2014/main" id="{958B12F0-DFC4-448A-9151-2B66E71E1926}"/>
              </a:ext>
            </a:extLst>
          </p:cNvPr>
          <p:cNvSpPr>
            <a:spLocks noGrp="1"/>
          </p:cNvSpPr>
          <p:nvPr>
            <p:ph type="pic" sz="quarter" idx="10" hasCustomPrompt="1"/>
          </p:nvPr>
        </p:nvSpPr>
        <p:spPr>
          <a:xfrm>
            <a:off x="4032431" y="2306320"/>
            <a:ext cx="4126050" cy="3057538"/>
          </a:xfrm>
          <a:prstGeom prst="rect">
            <a:avLst/>
          </a:prstGeom>
          <a:pattFill prst="wdDnDiag">
            <a:fgClr>
              <a:schemeClr val="tx1">
                <a:lumMod val="25000"/>
                <a:lumOff val="75000"/>
              </a:schemeClr>
            </a:fgClr>
            <a:bgClr>
              <a:schemeClr val="bg1"/>
            </a:bgClr>
          </a:pattFill>
        </p:spPr>
        <p:txBody>
          <a:bodyPr anchor="ctr"/>
          <a:lstStyle>
            <a:lvl1pPr marL="0" indent="0" algn="ctr">
              <a:buNone/>
              <a:defRPr sz="2800">
                <a:solidFill>
                  <a:schemeClr val="tx1"/>
                </a:solidFill>
              </a:defRPr>
            </a:lvl1pPr>
          </a:lstStyle>
          <a:p>
            <a:r>
              <a:rPr lang="en-US" dirty="0"/>
              <a:t>I</a:t>
            </a:r>
            <a:r>
              <a:rPr lang="en-MY" dirty="0" err="1"/>
              <a:t>nsert</a:t>
            </a:r>
            <a:r>
              <a:rPr lang="en-MY" dirty="0"/>
              <a: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43773733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Device Mockup - Page Title 10">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6424573" y="1937794"/>
            <a:ext cx="4928400" cy="27828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32046898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Subtitl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FB51009-964A-4B73-BA49-5F305CC09299}"/>
              </a:ext>
            </a:extLst>
          </p:cNvPr>
          <p:cNvSpPr>
            <a:spLocks noGrp="1"/>
          </p:cNvSpPr>
          <p:nvPr>
            <p:ph type="pic" sz="quarter" idx="10" hasCustomPrompt="1"/>
          </p:nvPr>
        </p:nvSpPr>
        <p:spPr>
          <a:xfrm>
            <a:off x="0" y="2002970"/>
            <a:ext cx="11125200" cy="2895601"/>
          </a:xfrm>
          <a:prstGeom prst="rect">
            <a:avLst/>
          </a:prstGeom>
          <a:pattFill prst="wdDnDiag">
            <a:fgClr>
              <a:schemeClr val="tx1">
                <a:lumMod val="25000"/>
                <a:lumOff val="75000"/>
              </a:schemeClr>
            </a:fgClr>
            <a:bgClr>
              <a:schemeClr val="bg1"/>
            </a:bgClr>
          </a:pattFill>
        </p:spPr>
        <p:txBody>
          <a:bodyPr anchor="ct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358276989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Device Mockup - 10.1">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70F20B31-E928-4527-A463-5E89188AFBED}"/>
              </a:ext>
            </a:extLst>
          </p:cNvPr>
          <p:cNvSpPr>
            <a:spLocks noGrp="1"/>
          </p:cNvSpPr>
          <p:nvPr>
            <p:ph type="pic" sz="quarter" idx="11" hasCustomPrompt="1"/>
          </p:nvPr>
        </p:nvSpPr>
        <p:spPr>
          <a:xfrm>
            <a:off x="2137635" y="3180136"/>
            <a:ext cx="7954368" cy="44914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326184994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Device Mockup - Page Title 11">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1361440" y="2264311"/>
            <a:ext cx="4653279" cy="306004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23258666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Device Mockup - Page Title 12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1524000" y="1773750"/>
            <a:ext cx="1905000" cy="4112700"/>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8771980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Device Mockup - Page Title 14">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1312350" y="1773750"/>
            <a:ext cx="1905000" cy="4112700"/>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10" name="Picture Placeholder 4">
            <a:extLst>
              <a:ext uri="{FF2B5EF4-FFF2-40B4-BE49-F238E27FC236}">
                <a16:creationId xmlns:a16="http://schemas.microsoft.com/office/drawing/2014/main" id="{CBD1EE7E-E7B4-4CEE-9767-31BC297DDAEE}"/>
              </a:ext>
            </a:extLst>
          </p:cNvPr>
          <p:cNvSpPr>
            <a:spLocks noGrp="1"/>
          </p:cNvSpPr>
          <p:nvPr>
            <p:ph type="pic" sz="quarter" idx="11" hasCustomPrompt="1"/>
          </p:nvPr>
        </p:nvSpPr>
        <p:spPr>
          <a:xfrm>
            <a:off x="3885533" y="1773750"/>
            <a:ext cx="1905000" cy="4112700"/>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11" name="Picture Placeholder 4">
            <a:extLst>
              <a:ext uri="{FF2B5EF4-FFF2-40B4-BE49-F238E27FC236}">
                <a16:creationId xmlns:a16="http://schemas.microsoft.com/office/drawing/2014/main" id="{F16F9E1D-04FC-4B5F-9BF8-E774DF885BD5}"/>
              </a:ext>
            </a:extLst>
          </p:cNvPr>
          <p:cNvSpPr>
            <a:spLocks noGrp="1"/>
          </p:cNvSpPr>
          <p:nvPr>
            <p:ph type="pic" sz="quarter" idx="12" hasCustomPrompt="1"/>
          </p:nvPr>
        </p:nvSpPr>
        <p:spPr>
          <a:xfrm>
            <a:off x="6458716" y="1773750"/>
            <a:ext cx="1905000" cy="4112700"/>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12" name="Picture Placeholder 4">
            <a:extLst>
              <a:ext uri="{FF2B5EF4-FFF2-40B4-BE49-F238E27FC236}">
                <a16:creationId xmlns:a16="http://schemas.microsoft.com/office/drawing/2014/main" id="{E3BB0BE5-7BD6-4163-BB00-6E829D56C2CE}"/>
              </a:ext>
            </a:extLst>
          </p:cNvPr>
          <p:cNvSpPr>
            <a:spLocks noGrp="1"/>
          </p:cNvSpPr>
          <p:nvPr>
            <p:ph type="pic" sz="quarter" idx="13" hasCustomPrompt="1"/>
          </p:nvPr>
        </p:nvSpPr>
        <p:spPr>
          <a:xfrm>
            <a:off x="9031899" y="1773750"/>
            <a:ext cx="1905000" cy="4112700"/>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53428301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Device Mockup - Page Title 15">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2933033" y="1952625"/>
            <a:ext cx="6334792" cy="2952750"/>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85515831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Device Mockup - Page Title 16">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2031333" y="1831452"/>
            <a:ext cx="2557716" cy="5521848"/>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13" name="Picture Placeholder 4">
            <a:extLst>
              <a:ext uri="{FF2B5EF4-FFF2-40B4-BE49-F238E27FC236}">
                <a16:creationId xmlns:a16="http://schemas.microsoft.com/office/drawing/2014/main" id="{871859FF-4745-4B4E-B23E-22791E900464}"/>
              </a:ext>
            </a:extLst>
          </p:cNvPr>
          <p:cNvSpPr>
            <a:spLocks noGrp="1"/>
          </p:cNvSpPr>
          <p:nvPr>
            <p:ph type="pic" sz="quarter" idx="11" hasCustomPrompt="1"/>
          </p:nvPr>
        </p:nvSpPr>
        <p:spPr>
          <a:xfrm>
            <a:off x="7644054" y="1831452"/>
            <a:ext cx="2557716" cy="5521848"/>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98810199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Device Mockup - Page Title 17">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1015332" y="1886993"/>
            <a:ext cx="3937667" cy="8501021"/>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0284664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Device Mockup - Page Title 18">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3428332" y="919504"/>
            <a:ext cx="5347368" cy="33984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159630509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Device Mockup - Page Title 19">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1842168" y="1591190"/>
            <a:ext cx="6363368" cy="404421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20741440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Device Mockup - Page Title 20">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3568032" y="2276990"/>
            <a:ext cx="5029868" cy="319671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6" name="Title 1">
            <a:extLst>
              <a:ext uri="{FF2B5EF4-FFF2-40B4-BE49-F238E27FC236}">
                <a16:creationId xmlns:a16="http://schemas.microsoft.com/office/drawing/2014/main" id="{82E17C15-FFFF-44DC-A4EF-80C163813D27}"/>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7" name="Subtitle 2">
            <a:extLst>
              <a:ext uri="{FF2B5EF4-FFF2-40B4-BE49-F238E27FC236}">
                <a16:creationId xmlns:a16="http://schemas.microsoft.com/office/drawing/2014/main" id="{4665E4DE-2F35-4EAF-9BCE-E8152CFBF5AF}"/>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21231047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with Right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FB51009-964A-4B73-BA49-5F305CC09299}"/>
              </a:ext>
            </a:extLst>
          </p:cNvPr>
          <p:cNvSpPr>
            <a:spLocks noGrp="1"/>
          </p:cNvSpPr>
          <p:nvPr>
            <p:ph type="pic" sz="quarter" idx="10" hasCustomPrompt="1"/>
          </p:nvPr>
        </p:nvSpPr>
        <p:spPr>
          <a:xfrm>
            <a:off x="6096000" y="0"/>
            <a:ext cx="6096000" cy="6858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233360568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Device Mockup - Page Title 21">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1320134" y="2035019"/>
            <a:ext cx="3899566" cy="2478352"/>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6" name="Title 1">
            <a:extLst>
              <a:ext uri="{FF2B5EF4-FFF2-40B4-BE49-F238E27FC236}">
                <a16:creationId xmlns:a16="http://schemas.microsoft.com/office/drawing/2014/main" id="{82E17C15-FFFF-44DC-A4EF-80C163813D27}"/>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7" name="Subtitle 2">
            <a:extLst>
              <a:ext uri="{FF2B5EF4-FFF2-40B4-BE49-F238E27FC236}">
                <a16:creationId xmlns:a16="http://schemas.microsoft.com/office/drawing/2014/main" id="{4665E4DE-2F35-4EAF-9BCE-E8152CFBF5AF}"/>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0" name="Picture Placeholder 4">
            <a:extLst>
              <a:ext uri="{FF2B5EF4-FFF2-40B4-BE49-F238E27FC236}">
                <a16:creationId xmlns:a16="http://schemas.microsoft.com/office/drawing/2014/main" id="{F5C40E58-FFE4-4E62-90CB-83D9EA220E1F}"/>
              </a:ext>
            </a:extLst>
          </p:cNvPr>
          <p:cNvSpPr>
            <a:spLocks noGrp="1"/>
          </p:cNvSpPr>
          <p:nvPr>
            <p:ph type="pic" sz="quarter" idx="11" hasCustomPrompt="1"/>
          </p:nvPr>
        </p:nvSpPr>
        <p:spPr>
          <a:xfrm>
            <a:off x="6972300" y="2035019"/>
            <a:ext cx="3899566" cy="2478352"/>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196436630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Device Mockup - Page Title 22">
    <p:spTree>
      <p:nvGrpSpPr>
        <p:cNvPr id="1" name=""/>
        <p:cNvGrpSpPr/>
        <p:nvPr/>
      </p:nvGrpSpPr>
      <p:grpSpPr>
        <a:xfrm>
          <a:off x="0" y="0"/>
          <a:ext cx="0" cy="0"/>
          <a:chOff x="0" y="0"/>
          <a:chExt cx="0" cy="0"/>
        </a:xfrm>
      </p:grpSpPr>
      <p:sp>
        <p:nvSpPr>
          <p:cNvPr id="10" name="Picture Placeholder 4">
            <a:extLst>
              <a:ext uri="{FF2B5EF4-FFF2-40B4-BE49-F238E27FC236}">
                <a16:creationId xmlns:a16="http://schemas.microsoft.com/office/drawing/2014/main" id="{F5C40E58-FFE4-4E62-90CB-83D9EA220E1F}"/>
              </a:ext>
            </a:extLst>
          </p:cNvPr>
          <p:cNvSpPr>
            <a:spLocks noGrp="1"/>
          </p:cNvSpPr>
          <p:nvPr>
            <p:ph type="pic" sz="quarter" idx="11" hasCustomPrompt="1"/>
          </p:nvPr>
        </p:nvSpPr>
        <p:spPr>
          <a:xfrm>
            <a:off x="5867399" y="2073118"/>
            <a:ext cx="5410597" cy="3438681"/>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6" name="Title 1">
            <a:extLst>
              <a:ext uri="{FF2B5EF4-FFF2-40B4-BE49-F238E27FC236}">
                <a16:creationId xmlns:a16="http://schemas.microsoft.com/office/drawing/2014/main" id="{82E17C15-FFFF-44DC-A4EF-80C163813D27}"/>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7" name="Subtitle 2">
            <a:extLst>
              <a:ext uri="{FF2B5EF4-FFF2-40B4-BE49-F238E27FC236}">
                <a16:creationId xmlns:a16="http://schemas.microsoft.com/office/drawing/2014/main" id="{4665E4DE-2F35-4EAF-9BCE-E8152CFBF5AF}"/>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99294665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Watch Mockup">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5" name="Picture Placeholder 24">
            <a:extLst>
              <a:ext uri="{FF2B5EF4-FFF2-40B4-BE49-F238E27FC236}">
                <a16:creationId xmlns:a16="http://schemas.microsoft.com/office/drawing/2014/main" id="{BDAC8895-349F-4412-ADA2-C933204DF6BC}"/>
              </a:ext>
            </a:extLst>
          </p:cNvPr>
          <p:cNvSpPr>
            <a:spLocks noGrp="1"/>
          </p:cNvSpPr>
          <p:nvPr>
            <p:ph type="pic" sz="quarter" idx="10" hasCustomPrompt="1"/>
          </p:nvPr>
        </p:nvSpPr>
        <p:spPr>
          <a:xfrm>
            <a:off x="1029677" y="2724486"/>
            <a:ext cx="1463040" cy="1783080"/>
          </a:xfrm>
          <a:custGeom>
            <a:avLst/>
            <a:gdLst>
              <a:gd name="connsiteX0" fmla="*/ 227885 w 1463040"/>
              <a:gd name="connsiteY0" fmla="*/ 0 h 1783080"/>
              <a:gd name="connsiteX1" fmla="*/ 1235155 w 1463040"/>
              <a:gd name="connsiteY1" fmla="*/ 0 h 1783080"/>
              <a:gd name="connsiteX2" fmla="*/ 1265711 w 1463040"/>
              <a:gd name="connsiteY2" fmla="*/ 3080 h 1783080"/>
              <a:gd name="connsiteX3" fmla="*/ 1458566 w 1463040"/>
              <a:gd name="connsiteY3" fmla="*/ 195936 h 1783080"/>
              <a:gd name="connsiteX4" fmla="*/ 1463040 w 1463040"/>
              <a:gd name="connsiteY4" fmla="*/ 240319 h 1783080"/>
              <a:gd name="connsiteX5" fmla="*/ 1463040 w 1463040"/>
              <a:gd name="connsiteY5" fmla="*/ 1542761 h 1783080"/>
              <a:gd name="connsiteX6" fmla="*/ 1458566 w 1463040"/>
              <a:gd name="connsiteY6" fmla="*/ 1587144 h 1783080"/>
              <a:gd name="connsiteX7" fmla="*/ 1265711 w 1463040"/>
              <a:gd name="connsiteY7" fmla="*/ 1780000 h 1783080"/>
              <a:gd name="connsiteX8" fmla="*/ 1235155 w 1463040"/>
              <a:gd name="connsiteY8" fmla="*/ 1783080 h 1783080"/>
              <a:gd name="connsiteX9" fmla="*/ 227885 w 1463040"/>
              <a:gd name="connsiteY9" fmla="*/ 1783080 h 1783080"/>
              <a:gd name="connsiteX10" fmla="*/ 197330 w 1463040"/>
              <a:gd name="connsiteY10" fmla="*/ 1780000 h 1783080"/>
              <a:gd name="connsiteX11" fmla="*/ 4474 w 1463040"/>
              <a:gd name="connsiteY11" fmla="*/ 1587144 h 1783080"/>
              <a:gd name="connsiteX12" fmla="*/ 0 w 1463040"/>
              <a:gd name="connsiteY12" fmla="*/ 1542761 h 1783080"/>
              <a:gd name="connsiteX13" fmla="*/ 0 w 1463040"/>
              <a:gd name="connsiteY13" fmla="*/ 240319 h 1783080"/>
              <a:gd name="connsiteX14" fmla="*/ 4474 w 1463040"/>
              <a:gd name="connsiteY14" fmla="*/ 195936 h 1783080"/>
              <a:gd name="connsiteX15" fmla="*/ 197330 w 1463040"/>
              <a:gd name="connsiteY15" fmla="*/ 3080 h 178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3040" h="1783080">
                <a:moveTo>
                  <a:pt x="227885" y="0"/>
                </a:moveTo>
                <a:lnTo>
                  <a:pt x="1235155" y="0"/>
                </a:lnTo>
                <a:lnTo>
                  <a:pt x="1265711" y="3080"/>
                </a:lnTo>
                <a:cubicBezTo>
                  <a:pt x="1362513" y="22889"/>
                  <a:pt x="1438757" y="99133"/>
                  <a:pt x="1458566" y="195936"/>
                </a:cubicBezTo>
                <a:lnTo>
                  <a:pt x="1463040" y="240319"/>
                </a:lnTo>
                <a:lnTo>
                  <a:pt x="1463040" y="1542761"/>
                </a:lnTo>
                <a:lnTo>
                  <a:pt x="1458566" y="1587144"/>
                </a:lnTo>
                <a:cubicBezTo>
                  <a:pt x="1438757" y="1683947"/>
                  <a:pt x="1362513" y="1760191"/>
                  <a:pt x="1265711" y="1780000"/>
                </a:cubicBezTo>
                <a:lnTo>
                  <a:pt x="1235155" y="1783080"/>
                </a:lnTo>
                <a:lnTo>
                  <a:pt x="227885" y="1783080"/>
                </a:lnTo>
                <a:lnTo>
                  <a:pt x="197330" y="1780000"/>
                </a:lnTo>
                <a:cubicBezTo>
                  <a:pt x="100527" y="1760191"/>
                  <a:pt x="24283" y="1683947"/>
                  <a:pt x="4474" y="1587144"/>
                </a:cubicBezTo>
                <a:lnTo>
                  <a:pt x="0" y="1542761"/>
                </a:lnTo>
                <a:lnTo>
                  <a:pt x="0" y="240319"/>
                </a:lnTo>
                <a:lnTo>
                  <a:pt x="4474" y="195936"/>
                </a:lnTo>
                <a:cubicBezTo>
                  <a:pt x="24283" y="99133"/>
                  <a:pt x="100527" y="22889"/>
                  <a:pt x="197330" y="308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600">
                <a:solidFill>
                  <a:schemeClr val="tx1"/>
                </a:solidFill>
              </a:defRPr>
            </a:lvl1pPr>
          </a:lstStyle>
          <a:p>
            <a:r>
              <a:rPr lang="en-US" dirty="0"/>
              <a:t>Insert your image here</a:t>
            </a:r>
            <a:endParaRPr lang="en-MY" dirty="0"/>
          </a:p>
        </p:txBody>
      </p:sp>
      <p:sp>
        <p:nvSpPr>
          <p:cNvPr id="26" name="Picture Placeholder 25">
            <a:extLst>
              <a:ext uri="{FF2B5EF4-FFF2-40B4-BE49-F238E27FC236}">
                <a16:creationId xmlns:a16="http://schemas.microsoft.com/office/drawing/2014/main" id="{E1A3559F-4A5C-4B81-9640-31BF6C96A65A}"/>
              </a:ext>
            </a:extLst>
          </p:cNvPr>
          <p:cNvSpPr>
            <a:spLocks noGrp="1"/>
          </p:cNvSpPr>
          <p:nvPr>
            <p:ph type="pic" sz="quarter" idx="11" hasCustomPrompt="1"/>
          </p:nvPr>
        </p:nvSpPr>
        <p:spPr>
          <a:xfrm>
            <a:off x="3827671" y="2724486"/>
            <a:ext cx="1463040" cy="1783080"/>
          </a:xfrm>
          <a:custGeom>
            <a:avLst/>
            <a:gdLst>
              <a:gd name="connsiteX0" fmla="*/ 227885 w 1463040"/>
              <a:gd name="connsiteY0" fmla="*/ 0 h 1783080"/>
              <a:gd name="connsiteX1" fmla="*/ 1235155 w 1463040"/>
              <a:gd name="connsiteY1" fmla="*/ 0 h 1783080"/>
              <a:gd name="connsiteX2" fmla="*/ 1265711 w 1463040"/>
              <a:gd name="connsiteY2" fmla="*/ 3080 h 1783080"/>
              <a:gd name="connsiteX3" fmla="*/ 1458566 w 1463040"/>
              <a:gd name="connsiteY3" fmla="*/ 195936 h 1783080"/>
              <a:gd name="connsiteX4" fmla="*/ 1463040 w 1463040"/>
              <a:gd name="connsiteY4" fmla="*/ 240319 h 1783080"/>
              <a:gd name="connsiteX5" fmla="*/ 1463040 w 1463040"/>
              <a:gd name="connsiteY5" fmla="*/ 1542761 h 1783080"/>
              <a:gd name="connsiteX6" fmla="*/ 1458566 w 1463040"/>
              <a:gd name="connsiteY6" fmla="*/ 1587144 h 1783080"/>
              <a:gd name="connsiteX7" fmla="*/ 1265711 w 1463040"/>
              <a:gd name="connsiteY7" fmla="*/ 1780000 h 1783080"/>
              <a:gd name="connsiteX8" fmla="*/ 1235155 w 1463040"/>
              <a:gd name="connsiteY8" fmla="*/ 1783080 h 1783080"/>
              <a:gd name="connsiteX9" fmla="*/ 227885 w 1463040"/>
              <a:gd name="connsiteY9" fmla="*/ 1783080 h 1783080"/>
              <a:gd name="connsiteX10" fmla="*/ 197330 w 1463040"/>
              <a:gd name="connsiteY10" fmla="*/ 1780000 h 1783080"/>
              <a:gd name="connsiteX11" fmla="*/ 4474 w 1463040"/>
              <a:gd name="connsiteY11" fmla="*/ 1587144 h 1783080"/>
              <a:gd name="connsiteX12" fmla="*/ 0 w 1463040"/>
              <a:gd name="connsiteY12" fmla="*/ 1542761 h 1783080"/>
              <a:gd name="connsiteX13" fmla="*/ 0 w 1463040"/>
              <a:gd name="connsiteY13" fmla="*/ 240319 h 1783080"/>
              <a:gd name="connsiteX14" fmla="*/ 4474 w 1463040"/>
              <a:gd name="connsiteY14" fmla="*/ 195936 h 1783080"/>
              <a:gd name="connsiteX15" fmla="*/ 197330 w 1463040"/>
              <a:gd name="connsiteY15" fmla="*/ 3080 h 178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3040" h="1783080">
                <a:moveTo>
                  <a:pt x="227885" y="0"/>
                </a:moveTo>
                <a:lnTo>
                  <a:pt x="1235155" y="0"/>
                </a:lnTo>
                <a:lnTo>
                  <a:pt x="1265711" y="3080"/>
                </a:lnTo>
                <a:cubicBezTo>
                  <a:pt x="1362513" y="22889"/>
                  <a:pt x="1438757" y="99133"/>
                  <a:pt x="1458566" y="195936"/>
                </a:cubicBezTo>
                <a:lnTo>
                  <a:pt x="1463040" y="240319"/>
                </a:lnTo>
                <a:lnTo>
                  <a:pt x="1463040" y="1542761"/>
                </a:lnTo>
                <a:lnTo>
                  <a:pt x="1458566" y="1587144"/>
                </a:lnTo>
                <a:cubicBezTo>
                  <a:pt x="1438757" y="1683947"/>
                  <a:pt x="1362513" y="1760191"/>
                  <a:pt x="1265711" y="1780000"/>
                </a:cubicBezTo>
                <a:lnTo>
                  <a:pt x="1235155" y="1783080"/>
                </a:lnTo>
                <a:lnTo>
                  <a:pt x="227885" y="1783080"/>
                </a:lnTo>
                <a:lnTo>
                  <a:pt x="197330" y="1780000"/>
                </a:lnTo>
                <a:cubicBezTo>
                  <a:pt x="100527" y="1760191"/>
                  <a:pt x="24283" y="1683947"/>
                  <a:pt x="4474" y="1587144"/>
                </a:cubicBezTo>
                <a:lnTo>
                  <a:pt x="0" y="1542761"/>
                </a:lnTo>
                <a:lnTo>
                  <a:pt x="0" y="240319"/>
                </a:lnTo>
                <a:lnTo>
                  <a:pt x="4474" y="195936"/>
                </a:lnTo>
                <a:cubicBezTo>
                  <a:pt x="24283" y="99133"/>
                  <a:pt x="100527" y="22889"/>
                  <a:pt x="197330" y="308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600">
                <a:solidFill>
                  <a:schemeClr val="tx1"/>
                </a:solidFill>
              </a:defRPr>
            </a:lvl1pPr>
          </a:lstStyle>
          <a:p>
            <a:r>
              <a:rPr lang="en-US" dirty="0"/>
              <a:t>Insert your image here</a:t>
            </a:r>
            <a:endParaRPr lang="en-MY" dirty="0"/>
          </a:p>
        </p:txBody>
      </p:sp>
      <p:sp>
        <p:nvSpPr>
          <p:cNvPr id="27" name="Picture Placeholder 26">
            <a:extLst>
              <a:ext uri="{FF2B5EF4-FFF2-40B4-BE49-F238E27FC236}">
                <a16:creationId xmlns:a16="http://schemas.microsoft.com/office/drawing/2014/main" id="{2D174C91-5F33-4165-ABC0-CAD0B821C4B2}"/>
              </a:ext>
            </a:extLst>
          </p:cNvPr>
          <p:cNvSpPr>
            <a:spLocks noGrp="1"/>
          </p:cNvSpPr>
          <p:nvPr>
            <p:ph type="pic" sz="quarter" idx="12" hasCustomPrompt="1"/>
          </p:nvPr>
        </p:nvSpPr>
        <p:spPr>
          <a:xfrm>
            <a:off x="6642598" y="2724486"/>
            <a:ext cx="1463040" cy="1783080"/>
          </a:xfrm>
          <a:custGeom>
            <a:avLst/>
            <a:gdLst>
              <a:gd name="connsiteX0" fmla="*/ 227885 w 1463040"/>
              <a:gd name="connsiteY0" fmla="*/ 0 h 1783080"/>
              <a:gd name="connsiteX1" fmla="*/ 1235155 w 1463040"/>
              <a:gd name="connsiteY1" fmla="*/ 0 h 1783080"/>
              <a:gd name="connsiteX2" fmla="*/ 1265711 w 1463040"/>
              <a:gd name="connsiteY2" fmla="*/ 3080 h 1783080"/>
              <a:gd name="connsiteX3" fmla="*/ 1458566 w 1463040"/>
              <a:gd name="connsiteY3" fmla="*/ 195936 h 1783080"/>
              <a:gd name="connsiteX4" fmla="*/ 1463040 w 1463040"/>
              <a:gd name="connsiteY4" fmla="*/ 240319 h 1783080"/>
              <a:gd name="connsiteX5" fmla="*/ 1463040 w 1463040"/>
              <a:gd name="connsiteY5" fmla="*/ 1542761 h 1783080"/>
              <a:gd name="connsiteX6" fmla="*/ 1458566 w 1463040"/>
              <a:gd name="connsiteY6" fmla="*/ 1587144 h 1783080"/>
              <a:gd name="connsiteX7" fmla="*/ 1265711 w 1463040"/>
              <a:gd name="connsiteY7" fmla="*/ 1780000 h 1783080"/>
              <a:gd name="connsiteX8" fmla="*/ 1235155 w 1463040"/>
              <a:gd name="connsiteY8" fmla="*/ 1783080 h 1783080"/>
              <a:gd name="connsiteX9" fmla="*/ 227885 w 1463040"/>
              <a:gd name="connsiteY9" fmla="*/ 1783080 h 1783080"/>
              <a:gd name="connsiteX10" fmla="*/ 197330 w 1463040"/>
              <a:gd name="connsiteY10" fmla="*/ 1780000 h 1783080"/>
              <a:gd name="connsiteX11" fmla="*/ 4474 w 1463040"/>
              <a:gd name="connsiteY11" fmla="*/ 1587144 h 1783080"/>
              <a:gd name="connsiteX12" fmla="*/ 0 w 1463040"/>
              <a:gd name="connsiteY12" fmla="*/ 1542761 h 1783080"/>
              <a:gd name="connsiteX13" fmla="*/ 0 w 1463040"/>
              <a:gd name="connsiteY13" fmla="*/ 240319 h 1783080"/>
              <a:gd name="connsiteX14" fmla="*/ 4474 w 1463040"/>
              <a:gd name="connsiteY14" fmla="*/ 195936 h 1783080"/>
              <a:gd name="connsiteX15" fmla="*/ 197330 w 1463040"/>
              <a:gd name="connsiteY15" fmla="*/ 3080 h 178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3040" h="1783080">
                <a:moveTo>
                  <a:pt x="227885" y="0"/>
                </a:moveTo>
                <a:lnTo>
                  <a:pt x="1235155" y="0"/>
                </a:lnTo>
                <a:lnTo>
                  <a:pt x="1265711" y="3080"/>
                </a:lnTo>
                <a:cubicBezTo>
                  <a:pt x="1362513" y="22889"/>
                  <a:pt x="1438757" y="99133"/>
                  <a:pt x="1458566" y="195936"/>
                </a:cubicBezTo>
                <a:lnTo>
                  <a:pt x="1463040" y="240319"/>
                </a:lnTo>
                <a:lnTo>
                  <a:pt x="1463040" y="1542761"/>
                </a:lnTo>
                <a:lnTo>
                  <a:pt x="1458566" y="1587144"/>
                </a:lnTo>
                <a:cubicBezTo>
                  <a:pt x="1438757" y="1683947"/>
                  <a:pt x="1362513" y="1760191"/>
                  <a:pt x="1265711" y="1780000"/>
                </a:cubicBezTo>
                <a:lnTo>
                  <a:pt x="1235155" y="1783080"/>
                </a:lnTo>
                <a:lnTo>
                  <a:pt x="227885" y="1783080"/>
                </a:lnTo>
                <a:lnTo>
                  <a:pt x="197330" y="1780000"/>
                </a:lnTo>
                <a:cubicBezTo>
                  <a:pt x="100527" y="1760191"/>
                  <a:pt x="24283" y="1683947"/>
                  <a:pt x="4474" y="1587144"/>
                </a:cubicBezTo>
                <a:lnTo>
                  <a:pt x="0" y="1542761"/>
                </a:lnTo>
                <a:lnTo>
                  <a:pt x="0" y="240319"/>
                </a:lnTo>
                <a:lnTo>
                  <a:pt x="4474" y="195936"/>
                </a:lnTo>
                <a:cubicBezTo>
                  <a:pt x="24283" y="99133"/>
                  <a:pt x="100527" y="22889"/>
                  <a:pt x="197330" y="308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600">
                <a:solidFill>
                  <a:schemeClr val="tx1"/>
                </a:solidFill>
              </a:defRPr>
            </a:lvl1pPr>
          </a:lstStyle>
          <a:p>
            <a:r>
              <a:rPr lang="en-US" dirty="0"/>
              <a:t>Insert your image here</a:t>
            </a:r>
            <a:endParaRPr lang="en-MY" dirty="0"/>
          </a:p>
        </p:txBody>
      </p:sp>
      <p:sp>
        <p:nvSpPr>
          <p:cNvPr id="28" name="Picture Placeholder 27">
            <a:extLst>
              <a:ext uri="{FF2B5EF4-FFF2-40B4-BE49-F238E27FC236}">
                <a16:creationId xmlns:a16="http://schemas.microsoft.com/office/drawing/2014/main" id="{A98CE558-3705-4DBE-9F12-DD9DA37DEC72}"/>
              </a:ext>
            </a:extLst>
          </p:cNvPr>
          <p:cNvSpPr>
            <a:spLocks noGrp="1"/>
          </p:cNvSpPr>
          <p:nvPr>
            <p:ph type="pic" sz="quarter" idx="13" hasCustomPrompt="1"/>
          </p:nvPr>
        </p:nvSpPr>
        <p:spPr>
          <a:xfrm>
            <a:off x="9457525" y="2724486"/>
            <a:ext cx="1463040" cy="1783080"/>
          </a:xfrm>
          <a:custGeom>
            <a:avLst/>
            <a:gdLst>
              <a:gd name="connsiteX0" fmla="*/ 227885 w 1463040"/>
              <a:gd name="connsiteY0" fmla="*/ 0 h 1783080"/>
              <a:gd name="connsiteX1" fmla="*/ 1235155 w 1463040"/>
              <a:gd name="connsiteY1" fmla="*/ 0 h 1783080"/>
              <a:gd name="connsiteX2" fmla="*/ 1265711 w 1463040"/>
              <a:gd name="connsiteY2" fmla="*/ 3080 h 1783080"/>
              <a:gd name="connsiteX3" fmla="*/ 1458566 w 1463040"/>
              <a:gd name="connsiteY3" fmla="*/ 195936 h 1783080"/>
              <a:gd name="connsiteX4" fmla="*/ 1463040 w 1463040"/>
              <a:gd name="connsiteY4" fmla="*/ 240319 h 1783080"/>
              <a:gd name="connsiteX5" fmla="*/ 1463040 w 1463040"/>
              <a:gd name="connsiteY5" fmla="*/ 1542761 h 1783080"/>
              <a:gd name="connsiteX6" fmla="*/ 1458566 w 1463040"/>
              <a:gd name="connsiteY6" fmla="*/ 1587144 h 1783080"/>
              <a:gd name="connsiteX7" fmla="*/ 1265711 w 1463040"/>
              <a:gd name="connsiteY7" fmla="*/ 1780000 h 1783080"/>
              <a:gd name="connsiteX8" fmla="*/ 1235155 w 1463040"/>
              <a:gd name="connsiteY8" fmla="*/ 1783080 h 1783080"/>
              <a:gd name="connsiteX9" fmla="*/ 227885 w 1463040"/>
              <a:gd name="connsiteY9" fmla="*/ 1783080 h 1783080"/>
              <a:gd name="connsiteX10" fmla="*/ 197330 w 1463040"/>
              <a:gd name="connsiteY10" fmla="*/ 1780000 h 1783080"/>
              <a:gd name="connsiteX11" fmla="*/ 4474 w 1463040"/>
              <a:gd name="connsiteY11" fmla="*/ 1587144 h 1783080"/>
              <a:gd name="connsiteX12" fmla="*/ 0 w 1463040"/>
              <a:gd name="connsiteY12" fmla="*/ 1542761 h 1783080"/>
              <a:gd name="connsiteX13" fmla="*/ 0 w 1463040"/>
              <a:gd name="connsiteY13" fmla="*/ 240319 h 1783080"/>
              <a:gd name="connsiteX14" fmla="*/ 4474 w 1463040"/>
              <a:gd name="connsiteY14" fmla="*/ 195936 h 1783080"/>
              <a:gd name="connsiteX15" fmla="*/ 197330 w 1463040"/>
              <a:gd name="connsiteY15" fmla="*/ 3080 h 178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3040" h="1783080">
                <a:moveTo>
                  <a:pt x="227885" y="0"/>
                </a:moveTo>
                <a:lnTo>
                  <a:pt x="1235155" y="0"/>
                </a:lnTo>
                <a:lnTo>
                  <a:pt x="1265711" y="3080"/>
                </a:lnTo>
                <a:cubicBezTo>
                  <a:pt x="1362513" y="22889"/>
                  <a:pt x="1438757" y="99133"/>
                  <a:pt x="1458566" y="195936"/>
                </a:cubicBezTo>
                <a:lnTo>
                  <a:pt x="1463040" y="240319"/>
                </a:lnTo>
                <a:lnTo>
                  <a:pt x="1463040" y="1542761"/>
                </a:lnTo>
                <a:lnTo>
                  <a:pt x="1458566" y="1587144"/>
                </a:lnTo>
                <a:cubicBezTo>
                  <a:pt x="1438757" y="1683947"/>
                  <a:pt x="1362513" y="1760191"/>
                  <a:pt x="1265711" y="1780000"/>
                </a:cubicBezTo>
                <a:lnTo>
                  <a:pt x="1235155" y="1783080"/>
                </a:lnTo>
                <a:lnTo>
                  <a:pt x="227885" y="1783080"/>
                </a:lnTo>
                <a:lnTo>
                  <a:pt x="197330" y="1780000"/>
                </a:lnTo>
                <a:cubicBezTo>
                  <a:pt x="100527" y="1760191"/>
                  <a:pt x="24283" y="1683947"/>
                  <a:pt x="4474" y="1587144"/>
                </a:cubicBezTo>
                <a:lnTo>
                  <a:pt x="0" y="1542761"/>
                </a:lnTo>
                <a:lnTo>
                  <a:pt x="0" y="240319"/>
                </a:lnTo>
                <a:lnTo>
                  <a:pt x="4474" y="195936"/>
                </a:lnTo>
                <a:cubicBezTo>
                  <a:pt x="24283" y="99133"/>
                  <a:pt x="100527" y="22889"/>
                  <a:pt x="197330" y="308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600">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339880291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Device Mockup - Page Title 13">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1180618" y="1741506"/>
            <a:ext cx="6887998" cy="387697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77320908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Device Mockup with Backgrou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0" y="0"/>
            <a:ext cx="12192000" cy="486228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7" name="Picture Placeholder 4">
            <a:extLst>
              <a:ext uri="{FF2B5EF4-FFF2-40B4-BE49-F238E27FC236}">
                <a16:creationId xmlns:a16="http://schemas.microsoft.com/office/drawing/2014/main" id="{C0AA56A4-EDF3-45D7-9140-3F3A0D39A89E}"/>
              </a:ext>
            </a:extLst>
          </p:cNvPr>
          <p:cNvSpPr>
            <a:spLocks noGrp="1"/>
          </p:cNvSpPr>
          <p:nvPr>
            <p:ph type="pic" sz="quarter" idx="11" hasCustomPrompt="1"/>
          </p:nvPr>
        </p:nvSpPr>
        <p:spPr>
          <a:xfrm>
            <a:off x="2085976" y="1228725"/>
            <a:ext cx="2286000" cy="4848225"/>
          </a:xfrm>
          <a:prstGeom prst="roundRect">
            <a:avLst>
              <a:gd name="adj" fmla="val 7500"/>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1063134041"/>
      </p:ext>
    </p:extLst>
  </p:cSld>
  <p:clrMapOvr>
    <a:masterClrMapping/>
  </p:clrMapOvr>
  <p:extLst>
    <p:ext uri="{DCECCB84-F9BA-43D5-87BE-67443E8EF086}">
      <p15:sldGuideLst xmlns:p15="http://schemas.microsoft.com/office/powerpoint/2012/main"/>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Device Mockup with Backgroud 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0" y="0"/>
            <a:ext cx="12192000" cy="486228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4" name="Picture Placeholder 4">
            <a:extLst>
              <a:ext uri="{FF2B5EF4-FFF2-40B4-BE49-F238E27FC236}">
                <a16:creationId xmlns:a16="http://schemas.microsoft.com/office/drawing/2014/main" id="{04DF346F-6402-4A4D-9E35-443858EE99A3}"/>
              </a:ext>
            </a:extLst>
          </p:cNvPr>
          <p:cNvSpPr>
            <a:spLocks noGrp="1"/>
          </p:cNvSpPr>
          <p:nvPr>
            <p:ph type="pic" sz="quarter" idx="11" hasCustomPrompt="1"/>
          </p:nvPr>
        </p:nvSpPr>
        <p:spPr>
          <a:xfrm>
            <a:off x="-1143000" y="1384300"/>
            <a:ext cx="6400800" cy="40513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3958212797"/>
      </p:ext>
    </p:extLst>
  </p:cSld>
  <p:clrMapOvr>
    <a:masterClrMapping/>
  </p:clrMapOvr>
  <p:extLst>
    <p:ext uri="{DCECCB84-F9BA-43D5-87BE-67443E8EF086}">
      <p15:sldGuideLst xmlns:p15="http://schemas.microsoft.com/office/powerpoint/2012/main"/>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Device Mockup with Backgroud 3">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0" y="0"/>
            <a:ext cx="9004300"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7" name="Picture Placeholder 4">
            <a:extLst>
              <a:ext uri="{FF2B5EF4-FFF2-40B4-BE49-F238E27FC236}">
                <a16:creationId xmlns:a16="http://schemas.microsoft.com/office/drawing/2014/main" id="{C0AA56A4-EDF3-45D7-9140-3F3A0D39A89E}"/>
              </a:ext>
            </a:extLst>
          </p:cNvPr>
          <p:cNvSpPr>
            <a:spLocks noGrp="1"/>
          </p:cNvSpPr>
          <p:nvPr>
            <p:ph type="pic" sz="quarter" idx="11" hasCustomPrompt="1"/>
          </p:nvPr>
        </p:nvSpPr>
        <p:spPr>
          <a:xfrm>
            <a:off x="7861300" y="1004887"/>
            <a:ext cx="2286000" cy="4848225"/>
          </a:xfrm>
          <a:prstGeom prst="roundRect">
            <a:avLst>
              <a:gd name="adj" fmla="val 7500"/>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2982277027"/>
      </p:ext>
    </p:extLst>
  </p:cSld>
  <p:clrMapOvr>
    <a:masterClrMapping/>
  </p:clrMapOvr>
  <p:extLst>
    <p:ext uri="{DCECCB84-F9BA-43D5-87BE-67443E8EF086}">
      <p15:sldGuideLst xmlns:p15="http://schemas.microsoft.com/office/powerpoint/2012/main"/>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1_Device Mockup with Backgroud 3">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0" y="0"/>
            <a:ext cx="9004300"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4" name="Picture Placeholder 4">
            <a:extLst>
              <a:ext uri="{FF2B5EF4-FFF2-40B4-BE49-F238E27FC236}">
                <a16:creationId xmlns:a16="http://schemas.microsoft.com/office/drawing/2014/main" id="{0A9F23D8-7EBB-4DD0-915F-71A388D65FCB}"/>
              </a:ext>
            </a:extLst>
          </p:cNvPr>
          <p:cNvSpPr>
            <a:spLocks noGrp="1"/>
          </p:cNvSpPr>
          <p:nvPr>
            <p:ph type="pic" sz="quarter" idx="11" hasCustomPrompt="1"/>
          </p:nvPr>
        </p:nvSpPr>
        <p:spPr>
          <a:xfrm>
            <a:off x="6683102" y="1779580"/>
            <a:ext cx="4626637" cy="2928368"/>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4033707915"/>
      </p:ext>
    </p:extLst>
  </p:cSld>
  <p:clrMapOvr>
    <a:masterClrMapping/>
  </p:clrMapOvr>
  <p:extLst>
    <p:ext uri="{DCECCB84-F9BA-43D5-87BE-67443E8EF086}">
      <p15:sldGuideLst xmlns:p15="http://schemas.microsoft.com/office/powerpoint/2012/main"/>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Device Mockup - Page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55546850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Gantt Chart - Image">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AE9CAA70-475F-4852-9832-842B7F6A1A18}"/>
              </a:ext>
            </a:extLst>
          </p:cNvPr>
          <p:cNvSpPr>
            <a:spLocks noGrp="1"/>
          </p:cNvSpPr>
          <p:nvPr>
            <p:ph type="pic" sz="quarter" idx="10" hasCustomPrompt="1"/>
          </p:nvPr>
        </p:nvSpPr>
        <p:spPr>
          <a:xfrm>
            <a:off x="364984" y="2564785"/>
            <a:ext cx="457200" cy="457200"/>
          </a:xfrm>
          <a:prstGeom prst="roundRect">
            <a:avLst/>
          </a:prstGeom>
          <a:pattFill prst="wdDnDiag">
            <a:fgClr>
              <a:schemeClr val="tx1">
                <a:lumMod val="25000"/>
                <a:lumOff val="75000"/>
              </a:schemeClr>
            </a:fgClr>
            <a:bgClr>
              <a:schemeClr val="bg1"/>
            </a:bgClr>
          </a:pattFill>
        </p:spPr>
        <p:txBody>
          <a:bodyPr anchor="ctr"/>
          <a:lstStyle>
            <a:lvl1pPr algn="ctr">
              <a:buNone/>
              <a:defRPr sz="600"/>
            </a:lvl1pPr>
          </a:lstStyle>
          <a:p>
            <a:r>
              <a:rPr lang="en-US" dirty="0"/>
              <a:t>image</a:t>
            </a:r>
          </a:p>
        </p:txBody>
      </p:sp>
      <p:sp>
        <p:nvSpPr>
          <p:cNvPr id="18" name="Picture Placeholder 16">
            <a:extLst>
              <a:ext uri="{FF2B5EF4-FFF2-40B4-BE49-F238E27FC236}">
                <a16:creationId xmlns:a16="http://schemas.microsoft.com/office/drawing/2014/main" id="{5CFD7B86-D2C3-4737-8CDD-1C0EB569FCD7}"/>
              </a:ext>
            </a:extLst>
          </p:cNvPr>
          <p:cNvSpPr>
            <a:spLocks noGrp="1"/>
          </p:cNvSpPr>
          <p:nvPr>
            <p:ph type="pic" sz="quarter" idx="11" hasCustomPrompt="1"/>
          </p:nvPr>
        </p:nvSpPr>
        <p:spPr>
          <a:xfrm>
            <a:off x="364984" y="3182879"/>
            <a:ext cx="457200" cy="457200"/>
          </a:xfrm>
          <a:prstGeom prst="roundRect">
            <a:avLst/>
          </a:prstGeom>
          <a:pattFill prst="wdDnDiag">
            <a:fgClr>
              <a:schemeClr val="tx1">
                <a:lumMod val="25000"/>
                <a:lumOff val="75000"/>
              </a:schemeClr>
            </a:fgClr>
            <a:bgClr>
              <a:schemeClr val="bg1"/>
            </a:bgClr>
          </a:pattFill>
        </p:spPr>
        <p:txBody>
          <a:bodyPr anchor="ctr"/>
          <a:lstStyle>
            <a:lvl1pPr algn="ctr">
              <a:buNone/>
              <a:defRPr sz="600"/>
            </a:lvl1pPr>
          </a:lstStyle>
          <a:p>
            <a:r>
              <a:rPr lang="en-US" dirty="0"/>
              <a:t>image</a:t>
            </a:r>
          </a:p>
        </p:txBody>
      </p:sp>
      <p:sp>
        <p:nvSpPr>
          <p:cNvPr id="19" name="Picture Placeholder 16">
            <a:extLst>
              <a:ext uri="{FF2B5EF4-FFF2-40B4-BE49-F238E27FC236}">
                <a16:creationId xmlns:a16="http://schemas.microsoft.com/office/drawing/2014/main" id="{042AF60C-CF1E-40A9-8D3D-BCBF81728CE6}"/>
              </a:ext>
            </a:extLst>
          </p:cNvPr>
          <p:cNvSpPr>
            <a:spLocks noGrp="1"/>
          </p:cNvSpPr>
          <p:nvPr>
            <p:ph type="pic" sz="quarter" idx="12" hasCustomPrompt="1"/>
          </p:nvPr>
        </p:nvSpPr>
        <p:spPr>
          <a:xfrm>
            <a:off x="363707" y="3819583"/>
            <a:ext cx="457200" cy="457200"/>
          </a:xfrm>
          <a:prstGeom prst="roundRect">
            <a:avLst/>
          </a:prstGeom>
          <a:pattFill prst="wdDnDiag">
            <a:fgClr>
              <a:schemeClr val="tx1">
                <a:lumMod val="25000"/>
                <a:lumOff val="75000"/>
              </a:schemeClr>
            </a:fgClr>
            <a:bgClr>
              <a:schemeClr val="bg1"/>
            </a:bgClr>
          </a:pattFill>
        </p:spPr>
        <p:txBody>
          <a:bodyPr anchor="ctr"/>
          <a:lstStyle>
            <a:lvl1pPr algn="ctr">
              <a:buNone/>
              <a:defRPr sz="600"/>
            </a:lvl1pPr>
          </a:lstStyle>
          <a:p>
            <a:r>
              <a:rPr lang="en-US" dirty="0"/>
              <a:t>image</a:t>
            </a:r>
          </a:p>
        </p:txBody>
      </p:sp>
      <p:sp>
        <p:nvSpPr>
          <p:cNvPr id="20" name="Picture Placeholder 16">
            <a:extLst>
              <a:ext uri="{FF2B5EF4-FFF2-40B4-BE49-F238E27FC236}">
                <a16:creationId xmlns:a16="http://schemas.microsoft.com/office/drawing/2014/main" id="{5FB262FE-4934-444B-B452-00C7428688F5}"/>
              </a:ext>
            </a:extLst>
          </p:cNvPr>
          <p:cNvSpPr>
            <a:spLocks noGrp="1"/>
          </p:cNvSpPr>
          <p:nvPr>
            <p:ph type="pic" sz="quarter" idx="13" hasCustomPrompt="1"/>
          </p:nvPr>
        </p:nvSpPr>
        <p:spPr>
          <a:xfrm>
            <a:off x="363707" y="4437677"/>
            <a:ext cx="457200" cy="457200"/>
          </a:xfrm>
          <a:prstGeom prst="roundRect">
            <a:avLst/>
          </a:prstGeom>
          <a:pattFill prst="wdDnDiag">
            <a:fgClr>
              <a:schemeClr val="tx1">
                <a:lumMod val="25000"/>
                <a:lumOff val="75000"/>
              </a:schemeClr>
            </a:fgClr>
            <a:bgClr>
              <a:schemeClr val="bg1"/>
            </a:bgClr>
          </a:pattFill>
        </p:spPr>
        <p:txBody>
          <a:bodyPr anchor="ctr"/>
          <a:lstStyle>
            <a:lvl1pPr algn="ctr">
              <a:buNone/>
              <a:defRPr sz="600"/>
            </a:lvl1pPr>
          </a:lstStyle>
          <a:p>
            <a:r>
              <a:rPr lang="en-US" dirty="0"/>
              <a:t>image</a:t>
            </a:r>
          </a:p>
        </p:txBody>
      </p:sp>
      <p:sp>
        <p:nvSpPr>
          <p:cNvPr id="21" name="Picture Placeholder 16">
            <a:extLst>
              <a:ext uri="{FF2B5EF4-FFF2-40B4-BE49-F238E27FC236}">
                <a16:creationId xmlns:a16="http://schemas.microsoft.com/office/drawing/2014/main" id="{834D1F36-D1A2-447C-A696-225A8C9F5A7A}"/>
              </a:ext>
            </a:extLst>
          </p:cNvPr>
          <p:cNvSpPr>
            <a:spLocks noGrp="1"/>
          </p:cNvSpPr>
          <p:nvPr>
            <p:ph type="pic" sz="quarter" idx="14" hasCustomPrompt="1"/>
          </p:nvPr>
        </p:nvSpPr>
        <p:spPr>
          <a:xfrm>
            <a:off x="362430" y="5074381"/>
            <a:ext cx="457200" cy="457200"/>
          </a:xfrm>
          <a:prstGeom prst="roundRect">
            <a:avLst/>
          </a:prstGeom>
          <a:pattFill prst="wdDnDiag">
            <a:fgClr>
              <a:schemeClr val="tx1">
                <a:lumMod val="25000"/>
                <a:lumOff val="75000"/>
              </a:schemeClr>
            </a:fgClr>
            <a:bgClr>
              <a:schemeClr val="bg1"/>
            </a:bgClr>
          </a:pattFill>
        </p:spPr>
        <p:txBody>
          <a:bodyPr anchor="ctr"/>
          <a:lstStyle>
            <a:lvl1pPr algn="ctr">
              <a:buNone/>
              <a:defRPr sz="600"/>
            </a:lvl1pPr>
          </a:lstStyle>
          <a:p>
            <a:r>
              <a:rPr lang="en-US" dirty="0"/>
              <a:t>image</a:t>
            </a:r>
          </a:p>
        </p:txBody>
      </p:sp>
      <p:sp>
        <p:nvSpPr>
          <p:cNvPr id="22" name="Picture Placeholder 16">
            <a:extLst>
              <a:ext uri="{FF2B5EF4-FFF2-40B4-BE49-F238E27FC236}">
                <a16:creationId xmlns:a16="http://schemas.microsoft.com/office/drawing/2014/main" id="{F5BD4EF0-8E44-4D39-8700-E34507910126}"/>
              </a:ext>
            </a:extLst>
          </p:cNvPr>
          <p:cNvSpPr>
            <a:spLocks noGrp="1"/>
          </p:cNvSpPr>
          <p:nvPr>
            <p:ph type="pic" sz="quarter" idx="15" hasCustomPrompt="1"/>
          </p:nvPr>
        </p:nvSpPr>
        <p:spPr>
          <a:xfrm>
            <a:off x="362430" y="5692475"/>
            <a:ext cx="457200" cy="457200"/>
          </a:xfrm>
          <a:prstGeom prst="roundRect">
            <a:avLst/>
          </a:prstGeom>
          <a:pattFill prst="wdDnDiag">
            <a:fgClr>
              <a:schemeClr val="tx1">
                <a:lumMod val="25000"/>
                <a:lumOff val="75000"/>
              </a:schemeClr>
            </a:fgClr>
            <a:bgClr>
              <a:schemeClr val="bg1"/>
            </a:bgClr>
          </a:pattFill>
        </p:spPr>
        <p:txBody>
          <a:bodyPr anchor="ctr"/>
          <a:lstStyle>
            <a:lvl1pPr algn="ctr">
              <a:buNone/>
              <a:defRPr sz="600"/>
            </a:lvl1pPr>
          </a:lstStyle>
          <a:p>
            <a:r>
              <a:rPr lang="en-US" dirty="0"/>
              <a:t>image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41970166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with Left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FB51009-964A-4B73-BA49-5F305CC09299}"/>
              </a:ext>
            </a:extLst>
          </p:cNvPr>
          <p:cNvSpPr>
            <a:spLocks noGrp="1"/>
          </p:cNvSpPr>
          <p:nvPr>
            <p:ph type="pic" sz="quarter" idx="10" hasCustomPrompt="1"/>
          </p:nvPr>
        </p:nvSpPr>
        <p:spPr>
          <a:xfrm>
            <a:off x="0" y="0"/>
            <a:ext cx="6096000" cy="6858000"/>
          </a:xfrm>
          <a:prstGeom prst="rect">
            <a:avLst/>
          </a:prstGeom>
          <a:pattFill prst="wdDnDiag">
            <a:fgClr>
              <a:schemeClr val="bg1">
                <a:lumMod val="8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246914848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Gantt Chart - Image 2">
    <p:spTree>
      <p:nvGrpSpPr>
        <p:cNvPr id="1" name=""/>
        <p:cNvGrpSpPr/>
        <p:nvPr/>
      </p:nvGrpSpPr>
      <p:grpSpPr>
        <a:xfrm>
          <a:off x="0" y="0"/>
          <a:ext cx="0" cy="0"/>
          <a:chOff x="0" y="0"/>
          <a:chExt cx="0" cy="0"/>
        </a:xfrm>
      </p:grpSpPr>
      <p:sp>
        <p:nvSpPr>
          <p:cNvPr id="27" name="Picture Placeholder 16">
            <a:extLst>
              <a:ext uri="{FF2B5EF4-FFF2-40B4-BE49-F238E27FC236}">
                <a16:creationId xmlns:a16="http://schemas.microsoft.com/office/drawing/2014/main" id="{80655835-718E-45C2-8118-17DAB95011E0}"/>
              </a:ext>
            </a:extLst>
          </p:cNvPr>
          <p:cNvSpPr>
            <a:spLocks noGrp="1"/>
          </p:cNvSpPr>
          <p:nvPr>
            <p:ph type="pic" sz="quarter" idx="10" hasCustomPrompt="1"/>
          </p:nvPr>
        </p:nvSpPr>
        <p:spPr>
          <a:xfrm>
            <a:off x="1037080" y="2659037"/>
            <a:ext cx="365760" cy="365760"/>
          </a:xfrm>
          <a:prstGeom prst="roundRect">
            <a:avLst/>
          </a:prstGeom>
          <a:pattFill prst="wdDnDiag">
            <a:fgClr>
              <a:schemeClr val="tx1">
                <a:lumMod val="25000"/>
                <a:lumOff val="75000"/>
              </a:schemeClr>
            </a:fgClr>
            <a:bgClr>
              <a:schemeClr val="bg1"/>
            </a:bgClr>
          </a:pattFill>
        </p:spPr>
        <p:txBody>
          <a:bodyPr anchor="ctr"/>
          <a:lstStyle>
            <a:lvl1pPr algn="ctr">
              <a:buNone/>
              <a:defRPr sz="400"/>
            </a:lvl1pPr>
          </a:lstStyle>
          <a:p>
            <a:r>
              <a:rPr lang="en-US" dirty="0"/>
              <a:t>image</a:t>
            </a:r>
          </a:p>
        </p:txBody>
      </p:sp>
      <p:sp>
        <p:nvSpPr>
          <p:cNvPr id="28" name="Picture Placeholder 16">
            <a:extLst>
              <a:ext uri="{FF2B5EF4-FFF2-40B4-BE49-F238E27FC236}">
                <a16:creationId xmlns:a16="http://schemas.microsoft.com/office/drawing/2014/main" id="{219F13BC-EE52-4722-B4E1-E89554DB1043}"/>
              </a:ext>
            </a:extLst>
          </p:cNvPr>
          <p:cNvSpPr>
            <a:spLocks noGrp="1"/>
          </p:cNvSpPr>
          <p:nvPr>
            <p:ph type="pic" sz="quarter" idx="16" hasCustomPrompt="1"/>
          </p:nvPr>
        </p:nvSpPr>
        <p:spPr>
          <a:xfrm>
            <a:off x="1028788" y="3294527"/>
            <a:ext cx="365760" cy="365760"/>
          </a:xfrm>
          <a:prstGeom prst="roundRect">
            <a:avLst/>
          </a:prstGeom>
          <a:pattFill prst="wdDnDiag">
            <a:fgClr>
              <a:schemeClr val="tx1">
                <a:lumMod val="25000"/>
                <a:lumOff val="75000"/>
              </a:schemeClr>
            </a:fgClr>
            <a:bgClr>
              <a:schemeClr val="bg1"/>
            </a:bgClr>
          </a:pattFill>
        </p:spPr>
        <p:txBody>
          <a:bodyPr anchor="ctr"/>
          <a:lstStyle>
            <a:lvl1pPr algn="ctr">
              <a:buNone/>
              <a:defRPr sz="400"/>
            </a:lvl1pPr>
          </a:lstStyle>
          <a:p>
            <a:r>
              <a:rPr lang="en-US" dirty="0"/>
              <a:t>image</a:t>
            </a:r>
          </a:p>
        </p:txBody>
      </p:sp>
      <p:sp>
        <p:nvSpPr>
          <p:cNvPr id="29" name="Picture Placeholder 16">
            <a:extLst>
              <a:ext uri="{FF2B5EF4-FFF2-40B4-BE49-F238E27FC236}">
                <a16:creationId xmlns:a16="http://schemas.microsoft.com/office/drawing/2014/main" id="{07D1E21B-3D6E-4689-B332-96A15BF63FFD}"/>
              </a:ext>
            </a:extLst>
          </p:cNvPr>
          <p:cNvSpPr>
            <a:spLocks noGrp="1"/>
          </p:cNvSpPr>
          <p:nvPr>
            <p:ph type="pic" sz="quarter" idx="17" hasCustomPrompt="1"/>
          </p:nvPr>
        </p:nvSpPr>
        <p:spPr>
          <a:xfrm>
            <a:off x="2557014" y="3980798"/>
            <a:ext cx="365760" cy="365760"/>
          </a:xfrm>
          <a:prstGeom prst="roundRect">
            <a:avLst/>
          </a:prstGeom>
          <a:pattFill prst="wdDnDiag">
            <a:fgClr>
              <a:schemeClr val="tx1">
                <a:lumMod val="25000"/>
                <a:lumOff val="75000"/>
              </a:schemeClr>
            </a:fgClr>
            <a:bgClr>
              <a:schemeClr val="bg1"/>
            </a:bgClr>
          </a:pattFill>
        </p:spPr>
        <p:txBody>
          <a:bodyPr anchor="ctr"/>
          <a:lstStyle>
            <a:lvl1pPr algn="ctr">
              <a:buNone/>
              <a:defRPr sz="400"/>
            </a:lvl1pPr>
          </a:lstStyle>
          <a:p>
            <a:r>
              <a:rPr lang="en-US" dirty="0"/>
              <a:t>image</a:t>
            </a:r>
          </a:p>
        </p:txBody>
      </p:sp>
      <p:sp>
        <p:nvSpPr>
          <p:cNvPr id="30" name="Picture Placeholder 16">
            <a:extLst>
              <a:ext uri="{FF2B5EF4-FFF2-40B4-BE49-F238E27FC236}">
                <a16:creationId xmlns:a16="http://schemas.microsoft.com/office/drawing/2014/main" id="{9E0A6D63-1689-45D1-B9D4-902BE8A3CF05}"/>
              </a:ext>
            </a:extLst>
          </p:cNvPr>
          <p:cNvSpPr>
            <a:spLocks noGrp="1"/>
          </p:cNvSpPr>
          <p:nvPr>
            <p:ph type="pic" sz="quarter" idx="18" hasCustomPrompt="1"/>
          </p:nvPr>
        </p:nvSpPr>
        <p:spPr>
          <a:xfrm>
            <a:off x="4022427" y="4616617"/>
            <a:ext cx="365760" cy="365760"/>
          </a:xfrm>
          <a:prstGeom prst="roundRect">
            <a:avLst/>
          </a:prstGeom>
          <a:pattFill prst="wdDnDiag">
            <a:fgClr>
              <a:schemeClr val="tx1">
                <a:lumMod val="25000"/>
                <a:lumOff val="75000"/>
              </a:schemeClr>
            </a:fgClr>
            <a:bgClr>
              <a:schemeClr val="bg1"/>
            </a:bgClr>
          </a:pattFill>
        </p:spPr>
        <p:txBody>
          <a:bodyPr anchor="ctr"/>
          <a:lstStyle>
            <a:lvl1pPr algn="ctr">
              <a:buNone/>
              <a:defRPr sz="400"/>
            </a:lvl1pPr>
          </a:lstStyle>
          <a:p>
            <a:r>
              <a:rPr lang="en-US" dirty="0"/>
              <a:t>image</a:t>
            </a:r>
          </a:p>
        </p:txBody>
      </p:sp>
      <p:sp>
        <p:nvSpPr>
          <p:cNvPr id="31" name="Picture Placeholder 16">
            <a:extLst>
              <a:ext uri="{FF2B5EF4-FFF2-40B4-BE49-F238E27FC236}">
                <a16:creationId xmlns:a16="http://schemas.microsoft.com/office/drawing/2014/main" id="{4A32DFA3-9DE7-4302-8E4C-7D3FD1850188}"/>
              </a:ext>
            </a:extLst>
          </p:cNvPr>
          <p:cNvSpPr>
            <a:spLocks noGrp="1"/>
          </p:cNvSpPr>
          <p:nvPr>
            <p:ph type="pic" sz="quarter" idx="19" hasCustomPrompt="1"/>
          </p:nvPr>
        </p:nvSpPr>
        <p:spPr>
          <a:xfrm>
            <a:off x="2557014" y="5265712"/>
            <a:ext cx="365760" cy="365760"/>
          </a:xfrm>
          <a:prstGeom prst="roundRect">
            <a:avLst/>
          </a:prstGeom>
          <a:pattFill prst="wdDnDiag">
            <a:fgClr>
              <a:schemeClr val="tx1">
                <a:lumMod val="25000"/>
                <a:lumOff val="75000"/>
              </a:schemeClr>
            </a:fgClr>
            <a:bgClr>
              <a:schemeClr val="bg1"/>
            </a:bgClr>
          </a:pattFill>
        </p:spPr>
        <p:txBody>
          <a:bodyPr anchor="ctr"/>
          <a:lstStyle>
            <a:lvl1pPr algn="ctr">
              <a:buNone/>
              <a:defRPr sz="400"/>
            </a:lvl1pPr>
          </a:lstStyle>
          <a:p>
            <a:r>
              <a:rPr lang="en-US" dirty="0"/>
              <a:t>image</a:t>
            </a:r>
          </a:p>
        </p:txBody>
      </p:sp>
      <p:sp>
        <p:nvSpPr>
          <p:cNvPr id="32" name="Picture Placeholder 16">
            <a:extLst>
              <a:ext uri="{FF2B5EF4-FFF2-40B4-BE49-F238E27FC236}">
                <a16:creationId xmlns:a16="http://schemas.microsoft.com/office/drawing/2014/main" id="{B11257A7-82E3-431F-BFD0-AB7EE11FA626}"/>
              </a:ext>
            </a:extLst>
          </p:cNvPr>
          <p:cNvSpPr>
            <a:spLocks noGrp="1"/>
          </p:cNvSpPr>
          <p:nvPr>
            <p:ph type="pic" sz="quarter" idx="20" hasCustomPrompt="1"/>
          </p:nvPr>
        </p:nvSpPr>
        <p:spPr>
          <a:xfrm>
            <a:off x="4052446" y="5901841"/>
            <a:ext cx="365760" cy="365760"/>
          </a:xfrm>
          <a:prstGeom prst="roundRect">
            <a:avLst/>
          </a:prstGeom>
          <a:pattFill prst="wdDnDiag">
            <a:fgClr>
              <a:schemeClr val="tx1">
                <a:lumMod val="25000"/>
                <a:lumOff val="75000"/>
              </a:schemeClr>
            </a:fgClr>
            <a:bgClr>
              <a:schemeClr val="bg1"/>
            </a:bgClr>
          </a:pattFill>
        </p:spPr>
        <p:txBody>
          <a:bodyPr anchor="ctr"/>
          <a:lstStyle>
            <a:lvl1pPr algn="ctr">
              <a:buNone/>
              <a:defRPr sz="400"/>
            </a:lvl1pPr>
          </a:lstStyle>
          <a:p>
            <a:r>
              <a:rPr lang="en-US" dirty="0"/>
              <a:t>image</a:t>
            </a:r>
          </a:p>
        </p:txBody>
      </p:sp>
      <p:sp>
        <p:nvSpPr>
          <p:cNvPr id="33" name="Picture Placeholder 16">
            <a:extLst>
              <a:ext uri="{FF2B5EF4-FFF2-40B4-BE49-F238E27FC236}">
                <a16:creationId xmlns:a16="http://schemas.microsoft.com/office/drawing/2014/main" id="{01113949-4675-469F-BAF8-BEF3EA355F93}"/>
              </a:ext>
            </a:extLst>
          </p:cNvPr>
          <p:cNvSpPr>
            <a:spLocks noGrp="1"/>
          </p:cNvSpPr>
          <p:nvPr>
            <p:ph type="pic" sz="quarter" idx="21" hasCustomPrompt="1"/>
          </p:nvPr>
        </p:nvSpPr>
        <p:spPr>
          <a:xfrm>
            <a:off x="7139776" y="2633578"/>
            <a:ext cx="365760" cy="365760"/>
          </a:xfrm>
          <a:prstGeom prst="roundRect">
            <a:avLst/>
          </a:prstGeom>
          <a:pattFill prst="wdDnDiag">
            <a:fgClr>
              <a:schemeClr val="tx1">
                <a:lumMod val="25000"/>
                <a:lumOff val="75000"/>
              </a:schemeClr>
            </a:fgClr>
            <a:bgClr>
              <a:schemeClr val="bg1"/>
            </a:bgClr>
          </a:pattFill>
        </p:spPr>
        <p:txBody>
          <a:bodyPr anchor="ctr"/>
          <a:lstStyle>
            <a:lvl1pPr algn="ctr">
              <a:buNone/>
              <a:defRPr sz="400"/>
            </a:lvl1pPr>
          </a:lstStyle>
          <a:p>
            <a:r>
              <a:rPr lang="en-US" dirty="0"/>
              <a:t>image</a:t>
            </a:r>
          </a:p>
        </p:txBody>
      </p:sp>
      <p:sp>
        <p:nvSpPr>
          <p:cNvPr id="34" name="Picture Placeholder 16">
            <a:extLst>
              <a:ext uri="{FF2B5EF4-FFF2-40B4-BE49-F238E27FC236}">
                <a16:creationId xmlns:a16="http://schemas.microsoft.com/office/drawing/2014/main" id="{BDC82B4A-B69B-4D78-BF33-5F81B2707952}"/>
              </a:ext>
            </a:extLst>
          </p:cNvPr>
          <p:cNvSpPr>
            <a:spLocks noGrp="1"/>
          </p:cNvSpPr>
          <p:nvPr>
            <p:ph type="pic" sz="quarter" idx="22" hasCustomPrompt="1"/>
          </p:nvPr>
        </p:nvSpPr>
        <p:spPr>
          <a:xfrm>
            <a:off x="7732746" y="5923826"/>
            <a:ext cx="365760" cy="365760"/>
          </a:xfrm>
          <a:prstGeom prst="roundRect">
            <a:avLst/>
          </a:prstGeom>
          <a:pattFill prst="wdDnDiag">
            <a:fgClr>
              <a:schemeClr val="tx1">
                <a:lumMod val="25000"/>
                <a:lumOff val="75000"/>
              </a:schemeClr>
            </a:fgClr>
            <a:bgClr>
              <a:schemeClr val="bg1"/>
            </a:bgClr>
          </a:pattFill>
        </p:spPr>
        <p:txBody>
          <a:bodyPr anchor="ctr"/>
          <a:lstStyle>
            <a:lvl1pPr algn="ctr">
              <a:buNone/>
              <a:defRPr sz="400"/>
            </a:lvl1pPr>
          </a:lstStyle>
          <a:p>
            <a:r>
              <a:rPr lang="en-US" dirty="0"/>
              <a:t>image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506227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Closing - Image right Small">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285F1E1-418A-4F38-BDF5-3FFD16E0C3DD}"/>
              </a:ext>
            </a:extLst>
          </p:cNvPr>
          <p:cNvSpPr>
            <a:spLocks noGrp="1"/>
          </p:cNvSpPr>
          <p:nvPr>
            <p:ph type="pic" sz="quarter" idx="10" hasCustomPrompt="1"/>
          </p:nvPr>
        </p:nvSpPr>
        <p:spPr>
          <a:xfrm>
            <a:off x="8124000" y="0"/>
            <a:ext cx="4068000"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54713226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Closing - Image right Big">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EA001B6B-61E7-449B-995B-5BB71D1D3412}"/>
              </a:ext>
            </a:extLst>
          </p:cNvPr>
          <p:cNvSpPr>
            <a:spLocks noGrp="1"/>
          </p:cNvSpPr>
          <p:nvPr>
            <p:ph type="pic" sz="quarter" idx="11" hasCustomPrompt="1"/>
          </p:nvPr>
        </p:nvSpPr>
        <p:spPr>
          <a:xfrm>
            <a:off x="4068000" y="0"/>
            <a:ext cx="8124000"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63489561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Closing - Landscape Image">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58C30A5B-9ABD-4A54-A8B8-FBEAAD0C9D49}"/>
              </a:ext>
            </a:extLst>
          </p:cNvPr>
          <p:cNvSpPr>
            <a:spLocks noGrp="1"/>
          </p:cNvSpPr>
          <p:nvPr>
            <p:ph type="pic" sz="quarter" idx="12" hasCustomPrompt="1"/>
          </p:nvPr>
        </p:nvSpPr>
        <p:spPr>
          <a:xfrm>
            <a:off x="0" y="0"/>
            <a:ext cx="12192000" cy="4572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18507804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Closing - Landscape Image 2">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58C30A5B-9ABD-4A54-A8B8-FBEAAD0C9D49}"/>
              </a:ext>
            </a:extLst>
          </p:cNvPr>
          <p:cNvSpPr>
            <a:spLocks noGrp="1"/>
          </p:cNvSpPr>
          <p:nvPr>
            <p:ph type="pic" sz="quarter" idx="12" hasCustomPrompt="1"/>
          </p:nvPr>
        </p:nvSpPr>
        <p:spPr>
          <a:xfrm>
            <a:off x="332508" y="290945"/>
            <a:ext cx="11521441" cy="4297679"/>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98148179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Closing - Landscape Image 3">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58C30A5B-9ABD-4A54-A8B8-FBEAAD0C9D49}"/>
              </a:ext>
            </a:extLst>
          </p:cNvPr>
          <p:cNvSpPr>
            <a:spLocks noGrp="1"/>
          </p:cNvSpPr>
          <p:nvPr>
            <p:ph type="pic" sz="quarter" idx="12" hasCustomPrompt="1"/>
          </p:nvPr>
        </p:nvSpPr>
        <p:spPr>
          <a:xfrm>
            <a:off x="332508" y="290945"/>
            <a:ext cx="11521441" cy="5303520"/>
          </a:xfrm>
          <a:prstGeom prst="roundRect">
            <a:avLst>
              <a:gd name="adj" fmla="val 2741"/>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31741700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Closing - Landscape Image 4">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58C30A5B-9ABD-4A54-A8B8-FBEAAD0C9D49}"/>
              </a:ext>
            </a:extLst>
          </p:cNvPr>
          <p:cNvSpPr>
            <a:spLocks noGrp="1"/>
          </p:cNvSpPr>
          <p:nvPr>
            <p:ph type="pic" sz="quarter" idx="12" hasCustomPrompt="1"/>
          </p:nvPr>
        </p:nvSpPr>
        <p:spPr>
          <a:xfrm>
            <a:off x="0" y="0"/>
            <a:ext cx="8978899" cy="6858000"/>
          </a:xfrm>
          <a:prstGeom prst="roundRect">
            <a:avLst>
              <a:gd name="adj" fmla="val 0"/>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379815242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Closing - Image right Small 2">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285F1E1-418A-4F38-BDF5-3FFD16E0C3DD}"/>
              </a:ext>
            </a:extLst>
          </p:cNvPr>
          <p:cNvSpPr>
            <a:spLocks noGrp="1"/>
          </p:cNvSpPr>
          <p:nvPr>
            <p:ph type="pic" sz="quarter" idx="10" hasCustomPrompt="1"/>
          </p:nvPr>
        </p:nvSpPr>
        <p:spPr>
          <a:xfrm>
            <a:off x="7057200" y="609600"/>
            <a:ext cx="4664900" cy="56515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328017120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Service Image">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58C30A5B-9ABD-4A54-A8B8-FBEAAD0C9D49}"/>
              </a:ext>
            </a:extLst>
          </p:cNvPr>
          <p:cNvSpPr>
            <a:spLocks noGrp="1"/>
          </p:cNvSpPr>
          <p:nvPr>
            <p:ph type="pic" sz="quarter" idx="12"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11708504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Service Image 2">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58C30A5B-9ABD-4A54-A8B8-FBEAAD0C9D49}"/>
              </a:ext>
            </a:extLst>
          </p:cNvPr>
          <p:cNvSpPr>
            <a:spLocks noGrp="1"/>
          </p:cNvSpPr>
          <p:nvPr>
            <p:ph type="pic" sz="quarter" idx="12" hasCustomPrompt="1"/>
          </p:nvPr>
        </p:nvSpPr>
        <p:spPr>
          <a:xfrm>
            <a:off x="929951" y="1017725"/>
            <a:ext cx="10332098" cy="2339835"/>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6682784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Center Over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FB51009-964A-4B73-BA49-5F305CC09299}"/>
              </a:ext>
            </a:extLst>
          </p:cNvPr>
          <p:cNvSpPr>
            <a:spLocks noGrp="1"/>
          </p:cNvSpPr>
          <p:nvPr>
            <p:ph type="pic" sz="quarter" idx="10" hasCustomPrompt="1"/>
          </p:nvPr>
        </p:nvSpPr>
        <p:spPr>
          <a:xfrm>
            <a:off x="0" y="0"/>
            <a:ext cx="12192000" cy="6858000"/>
          </a:xfrm>
          <a:prstGeom prst="rect">
            <a:avLst/>
          </a:prstGeom>
          <a:pattFill prst="wdDnDiag">
            <a:fgClr>
              <a:schemeClr val="bg1">
                <a:lumMod val="85000"/>
              </a:schemeClr>
            </a:fgClr>
            <a:bgClr>
              <a:schemeClr val="bg1"/>
            </a:bgClr>
          </a:pattFill>
        </p:spPr>
        <p:txBody>
          <a:bodyPr anchor="ct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215522286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Service Image 3">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EA2752BB-F2D1-4BD6-8EB2-988CC0EA64F3}"/>
              </a:ext>
            </a:extLst>
          </p:cNvPr>
          <p:cNvSpPr>
            <a:spLocks noGrp="1"/>
          </p:cNvSpPr>
          <p:nvPr>
            <p:ph type="pic" sz="quarter" idx="10" hasCustomPrompt="1"/>
          </p:nvPr>
        </p:nvSpPr>
        <p:spPr>
          <a:xfrm>
            <a:off x="4495800" y="1828800"/>
            <a:ext cx="3200400" cy="3200400"/>
          </a:xfrm>
          <a:prstGeom prst="ellipse">
            <a:avLst/>
          </a:prstGeom>
          <a:pattFill prst="wdDnDiag">
            <a:fgClr>
              <a:schemeClr val="tx1">
                <a:lumMod val="25000"/>
                <a:lumOff val="75000"/>
              </a:schemeClr>
            </a:fgClr>
            <a:bgClr>
              <a:schemeClr val="bg1"/>
            </a:bgClr>
          </a:pattFill>
          <a:ln w="63500">
            <a:gradFill flip="none" rotWithShape="1">
              <a:gsLst>
                <a:gs pos="0">
                  <a:schemeClr val="accent1"/>
                </a:gs>
                <a:gs pos="100000">
                  <a:schemeClr val="accent6"/>
                </a:gs>
              </a:gsLst>
              <a:lin ang="0" scaled="1"/>
              <a:tileRect/>
            </a:gradFill>
          </a:ln>
        </p:spPr>
        <p:txBody>
          <a:bodyPr anchor="ctr"/>
          <a:lstStyle>
            <a:lvl1pPr algn="ctr">
              <a:buNone/>
              <a:defRPr/>
            </a:lvl1pPr>
          </a:lstStyle>
          <a:p>
            <a:r>
              <a:rPr lang="en-US" dirty="0"/>
              <a:t>Insert your image here</a:t>
            </a:r>
          </a:p>
        </p:txBody>
      </p:sp>
      <p:sp>
        <p:nvSpPr>
          <p:cNvPr id="25" name="Picture Placeholder 8">
            <a:extLst>
              <a:ext uri="{FF2B5EF4-FFF2-40B4-BE49-F238E27FC236}">
                <a16:creationId xmlns:a16="http://schemas.microsoft.com/office/drawing/2014/main" id="{86CCFE5E-4465-478F-AD56-3075ADA085AB}"/>
              </a:ext>
            </a:extLst>
          </p:cNvPr>
          <p:cNvSpPr>
            <a:spLocks noGrp="1"/>
          </p:cNvSpPr>
          <p:nvPr>
            <p:ph type="pic" sz="quarter" idx="11" hasCustomPrompt="1"/>
          </p:nvPr>
        </p:nvSpPr>
        <p:spPr>
          <a:xfrm>
            <a:off x="2595753" y="659275"/>
            <a:ext cx="1371600" cy="1371600"/>
          </a:xfrm>
          <a:prstGeom prst="ellipse">
            <a:avLst/>
          </a:prstGeom>
          <a:pattFill prst="wdDnDiag">
            <a:fgClr>
              <a:schemeClr val="tx1">
                <a:lumMod val="25000"/>
                <a:lumOff val="75000"/>
              </a:schemeClr>
            </a:fgClr>
            <a:bgClr>
              <a:schemeClr val="bg1"/>
            </a:bgClr>
          </a:pattFill>
          <a:ln w="63500">
            <a:solidFill>
              <a:schemeClr val="accent1"/>
            </a:solidFill>
          </a:ln>
        </p:spPr>
        <p:txBody>
          <a:bodyPr anchor="ctr"/>
          <a:lstStyle>
            <a:lvl1pPr algn="ctr">
              <a:buNone/>
              <a:defRPr sz="1400"/>
            </a:lvl1pPr>
          </a:lstStyle>
          <a:p>
            <a:r>
              <a:rPr lang="en-US" dirty="0"/>
              <a:t>Image</a:t>
            </a:r>
          </a:p>
        </p:txBody>
      </p:sp>
      <p:sp>
        <p:nvSpPr>
          <p:cNvPr id="26" name="Picture Placeholder 8">
            <a:extLst>
              <a:ext uri="{FF2B5EF4-FFF2-40B4-BE49-F238E27FC236}">
                <a16:creationId xmlns:a16="http://schemas.microsoft.com/office/drawing/2014/main" id="{9AF4D747-5049-455A-821A-26743DF45B90}"/>
              </a:ext>
            </a:extLst>
          </p:cNvPr>
          <p:cNvSpPr>
            <a:spLocks noGrp="1"/>
          </p:cNvSpPr>
          <p:nvPr>
            <p:ph type="pic" sz="quarter" idx="12" hasCustomPrompt="1"/>
          </p:nvPr>
        </p:nvSpPr>
        <p:spPr>
          <a:xfrm>
            <a:off x="1643605" y="2743200"/>
            <a:ext cx="1371600" cy="1371600"/>
          </a:xfrm>
          <a:prstGeom prst="ellipse">
            <a:avLst/>
          </a:prstGeom>
          <a:pattFill prst="wdDnDiag">
            <a:fgClr>
              <a:schemeClr val="tx1">
                <a:lumMod val="25000"/>
                <a:lumOff val="75000"/>
              </a:schemeClr>
            </a:fgClr>
            <a:bgClr>
              <a:schemeClr val="bg1"/>
            </a:bgClr>
          </a:pattFill>
          <a:ln w="63500">
            <a:solidFill>
              <a:schemeClr val="accent2"/>
            </a:solidFill>
          </a:ln>
        </p:spPr>
        <p:txBody>
          <a:bodyPr anchor="ctr"/>
          <a:lstStyle>
            <a:lvl1pPr algn="ctr">
              <a:buNone/>
              <a:defRPr sz="1400"/>
            </a:lvl1pPr>
          </a:lstStyle>
          <a:p>
            <a:r>
              <a:rPr lang="en-US" dirty="0"/>
              <a:t>Image</a:t>
            </a:r>
          </a:p>
        </p:txBody>
      </p:sp>
      <p:sp>
        <p:nvSpPr>
          <p:cNvPr id="27" name="Picture Placeholder 8">
            <a:extLst>
              <a:ext uri="{FF2B5EF4-FFF2-40B4-BE49-F238E27FC236}">
                <a16:creationId xmlns:a16="http://schemas.microsoft.com/office/drawing/2014/main" id="{F54EE46D-6F7C-48A1-9B53-A0F9B48B8821}"/>
              </a:ext>
            </a:extLst>
          </p:cNvPr>
          <p:cNvSpPr>
            <a:spLocks noGrp="1"/>
          </p:cNvSpPr>
          <p:nvPr>
            <p:ph type="pic" sz="quarter" idx="13" hasCustomPrompt="1"/>
          </p:nvPr>
        </p:nvSpPr>
        <p:spPr>
          <a:xfrm>
            <a:off x="2595753" y="4819649"/>
            <a:ext cx="1371600" cy="1371600"/>
          </a:xfrm>
          <a:prstGeom prst="ellipse">
            <a:avLst/>
          </a:prstGeom>
          <a:pattFill prst="wdDnDiag">
            <a:fgClr>
              <a:schemeClr val="tx1">
                <a:lumMod val="25000"/>
                <a:lumOff val="75000"/>
              </a:schemeClr>
            </a:fgClr>
            <a:bgClr>
              <a:schemeClr val="bg1"/>
            </a:bgClr>
          </a:pattFill>
          <a:ln w="63500">
            <a:solidFill>
              <a:schemeClr val="accent3"/>
            </a:solidFill>
          </a:ln>
        </p:spPr>
        <p:txBody>
          <a:bodyPr anchor="ctr"/>
          <a:lstStyle>
            <a:lvl1pPr algn="ctr">
              <a:buNone/>
              <a:defRPr sz="1400"/>
            </a:lvl1pPr>
          </a:lstStyle>
          <a:p>
            <a:r>
              <a:rPr lang="en-US" dirty="0"/>
              <a:t>Image</a:t>
            </a:r>
          </a:p>
        </p:txBody>
      </p:sp>
      <p:sp>
        <p:nvSpPr>
          <p:cNvPr id="28" name="Picture Placeholder 8">
            <a:extLst>
              <a:ext uri="{FF2B5EF4-FFF2-40B4-BE49-F238E27FC236}">
                <a16:creationId xmlns:a16="http://schemas.microsoft.com/office/drawing/2014/main" id="{7063917B-42F6-4602-8015-828D2A65B3E4}"/>
              </a:ext>
            </a:extLst>
          </p:cNvPr>
          <p:cNvSpPr>
            <a:spLocks noGrp="1"/>
          </p:cNvSpPr>
          <p:nvPr>
            <p:ph type="pic" sz="quarter" idx="14" hasCustomPrompt="1"/>
          </p:nvPr>
        </p:nvSpPr>
        <p:spPr>
          <a:xfrm>
            <a:off x="8211403" y="659275"/>
            <a:ext cx="1371600" cy="1371600"/>
          </a:xfrm>
          <a:prstGeom prst="ellipse">
            <a:avLst/>
          </a:prstGeom>
          <a:pattFill prst="wdDnDiag">
            <a:fgClr>
              <a:schemeClr val="tx1">
                <a:lumMod val="25000"/>
                <a:lumOff val="75000"/>
              </a:schemeClr>
            </a:fgClr>
            <a:bgClr>
              <a:schemeClr val="bg1"/>
            </a:bgClr>
          </a:pattFill>
          <a:ln w="63500">
            <a:solidFill>
              <a:schemeClr val="accent6"/>
            </a:solidFill>
          </a:ln>
        </p:spPr>
        <p:txBody>
          <a:bodyPr anchor="ctr"/>
          <a:lstStyle>
            <a:lvl1pPr algn="ctr">
              <a:buNone/>
              <a:defRPr sz="1400"/>
            </a:lvl1pPr>
          </a:lstStyle>
          <a:p>
            <a:r>
              <a:rPr lang="en-US" dirty="0"/>
              <a:t>Image</a:t>
            </a:r>
          </a:p>
        </p:txBody>
      </p:sp>
      <p:sp>
        <p:nvSpPr>
          <p:cNvPr id="29" name="Picture Placeholder 8">
            <a:extLst>
              <a:ext uri="{FF2B5EF4-FFF2-40B4-BE49-F238E27FC236}">
                <a16:creationId xmlns:a16="http://schemas.microsoft.com/office/drawing/2014/main" id="{D734A5F4-670F-499D-9275-514984F0622B}"/>
              </a:ext>
            </a:extLst>
          </p:cNvPr>
          <p:cNvSpPr>
            <a:spLocks noGrp="1"/>
          </p:cNvSpPr>
          <p:nvPr>
            <p:ph type="pic" sz="quarter" idx="15" hasCustomPrompt="1"/>
          </p:nvPr>
        </p:nvSpPr>
        <p:spPr>
          <a:xfrm>
            <a:off x="9176795" y="2743200"/>
            <a:ext cx="1371600" cy="1371600"/>
          </a:xfrm>
          <a:prstGeom prst="ellipse">
            <a:avLst/>
          </a:prstGeom>
          <a:pattFill prst="wdDnDiag">
            <a:fgClr>
              <a:schemeClr val="tx1">
                <a:lumMod val="25000"/>
                <a:lumOff val="75000"/>
              </a:schemeClr>
            </a:fgClr>
            <a:bgClr>
              <a:schemeClr val="bg1"/>
            </a:bgClr>
          </a:pattFill>
          <a:ln w="63500">
            <a:solidFill>
              <a:schemeClr val="accent5"/>
            </a:solidFill>
          </a:ln>
        </p:spPr>
        <p:txBody>
          <a:bodyPr anchor="ctr"/>
          <a:lstStyle>
            <a:lvl1pPr algn="ctr">
              <a:buNone/>
              <a:defRPr sz="1400"/>
            </a:lvl1pPr>
          </a:lstStyle>
          <a:p>
            <a:r>
              <a:rPr lang="en-US" dirty="0"/>
              <a:t>Image</a:t>
            </a:r>
          </a:p>
        </p:txBody>
      </p:sp>
      <p:sp>
        <p:nvSpPr>
          <p:cNvPr id="30" name="Picture Placeholder 8">
            <a:extLst>
              <a:ext uri="{FF2B5EF4-FFF2-40B4-BE49-F238E27FC236}">
                <a16:creationId xmlns:a16="http://schemas.microsoft.com/office/drawing/2014/main" id="{F91236F8-7084-49E3-AC85-8EB80F97C988}"/>
              </a:ext>
            </a:extLst>
          </p:cNvPr>
          <p:cNvSpPr>
            <a:spLocks noGrp="1"/>
          </p:cNvSpPr>
          <p:nvPr>
            <p:ph type="pic" sz="quarter" idx="16" hasCustomPrompt="1"/>
          </p:nvPr>
        </p:nvSpPr>
        <p:spPr>
          <a:xfrm>
            <a:off x="8211403" y="4819649"/>
            <a:ext cx="1371600" cy="1371600"/>
          </a:xfrm>
          <a:prstGeom prst="ellipse">
            <a:avLst/>
          </a:prstGeom>
          <a:pattFill prst="wdDnDiag">
            <a:fgClr>
              <a:schemeClr val="tx1">
                <a:lumMod val="25000"/>
                <a:lumOff val="75000"/>
              </a:schemeClr>
            </a:fgClr>
            <a:bgClr>
              <a:schemeClr val="bg1"/>
            </a:bgClr>
          </a:pattFill>
          <a:ln w="63500">
            <a:solidFill>
              <a:schemeClr val="accent4"/>
            </a:solidFill>
          </a:ln>
        </p:spPr>
        <p:txBody>
          <a:bodyPr anchor="ctr"/>
          <a:lstStyle>
            <a:lvl1pPr algn="ctr">
              <a:buNone/>
              <a:defRPr sz="1400"/>
            </a:lvl1pPr>
          </a:lstStyle>
          <a:p>
            <a:r>
              <a:rPr lang="en-US" dirty="0"/>
              <a:t>Image</a:t>
            </a:r>
          </a:p>
        </p:txBody>
      </p:sp>
    </p:spTree>
    <p:extLst>
      <p:ext uri="{BB962C8B-B14F-4D97-AF65-F5344CB8AC3E}">
        <p14:creationId xmlns:p14="http://schemas.microsoft.com/office/powerpoint/2010/main" val="111669222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Service Image 5">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75AC70F4-E565-4A37-8E46-2B8C546F621E}"/>
              </a:ext>
            </a:extLst>
          </p:cNvPr>
          <p:cNvSpPr>
            <a:spLocks noGrp="1"/>
          </p:cNvSpPr>
          <p:nvPr userDrawn="1">
            <p:ph type="pic" sz="quarter" idx="10" hasCustomPrompt="1"/>
          </p:nvPr>
        </p:nvSpPr>
        <p:spPr>
          <a:xfrm>
            <a:off x="3512769" y="845768"/>
            <a:ext cx="2468495" cy="2468880"/>
          </a:xfrm>
          <a:custGeom>
            <a:avLst/>
            <a:gdLst>
              <a:gd name="connsiteX0" fmla="*/ 2032405 w 2032406"/>
              <a:gd name="connsiteY0" fmla="*/ 0 h 2033462"/>
              <a:gd name="connsiteX1" fmla="*/ 2032405 w 2032406"/>
              <a:gd name="connsiteY1" fmla="*/ 993220 h 2033462"/>
              <a:gd name="connsiteX2" fmla="*/ 2032405 w 2032406"/>
              <a:gd name="connsiteY2" fmla="*/ 1073682 h 2033462"/>
              <a:gd name="connsiteX3" fmla="*/ 2032406 w 2032406"/>
              <a:gd name="connsiteY3" fmla="*/ 1073682 h 2033462"/>
              <a:gd name="connsiteX4" fmla="*/ 2032406 w 2032406"/>
              <a:gd name="connsiteY4" fmla="*/ 1242628 h 2033462"/>
              <a:gd name="connsiteX5" fmla="*/ 2032406 w 2032406"/>
              <a:gd name="connsiteY5" fmla="*/ 1390485 h 2033462"/>
              <a:gd name="connsiteX6" fmla="*/ 2032406 w 2032406"/>
              <a:gd name="connsiteY6" fmla="*/ 1518658 h 2033462"/>
              <a:gd name="connsiteX7" fmla="*/ 2032406 w 2032406"/>
              <a:gd name="connsiteY7" fmla="*/ 1628555 h 2033462"/>
              <a:gd name="connsiteX8" fmla="*/ 2032406 w 2032406"/>
              <a:gd name="connsiteY8" fmla="*/ 1721580 h 2033462"/>
              <a:gd name="connsiteX9" fmla="*/ 2032406 w 2032406"/>
              <a:gd name="connsiteY9" fmla="*/ 1799141 h 2033462"/>
              <a:gd name="connsiteX10" fmla="*/ 2032406 w 2032406"/>
              <a:gd name="connsiteY10" fmla="*/ 1862642 h 2033462"/>
              <a:gd name="connsiteX11" fmla="*/ 2032406 w 2032406"/>
              <a:gd name="connsiteY11" fmla="*/ 1913490 h 2033462"/>
              <a:gd name="connsiteX12" fmla="*/ 2032406 w 2032406"/>
              <a:gd name="connsiteY12" fmla="*/ 1953090 h 2033462"/>
              <a:gd name="connsiteX13" fmla="*/ 2032406 w 2032406"/>
              <a:gd name="connsiteY13" fmla="*/ 1982849 h 2033462"/>
              <a:gd name="connsiteX14" fmla="*/ 2032406 w 2032406"/>
              <a:gd name="connsiteY14" fmla="*/ 2004172 h 2033462"/>
              <a:gd name="connsiteX15" fmla="*/ 2032406 w 2032406"/>
              <a:gd name="connsiteY15" fmla="*/ 2018466 h 2033462"/>
              <a:gd name="connsiteX16" fmla="*/ 2032406 w 2032406"/>
              <a:gd name="connsiteY16" fmla="*/ 2031588 h 2033462"/>
              <a:gd name="connsiteX17" fmla="*/ 2032406 w 2032406"/>
              <a:gd name="connsiteY17" fmla="*/ 2033462 h 2033462"/>
              <a:gd name="connsiteX18" fmla="*/ 1924268 w 2032406"/>
              <a:gd name="connsiteY18" fmla="*/ 2033462 h 2033462"/>
              <a:gd name="connsiteX19" fmla="*/ 1824574 w 2032406"/>
              <a:gd name="connsiteY19" fmla="*/ 2033462 h 2033462"/>
              <a:gd name="connsiteX20" fmla="*/ 1732981 w 2032406"/>
              <a:gd name="connsiteY20" fmla="*/ 2033462 h 2033462"/>
              <a:gd name="connsiteX21" fmla="*/ 1649145 w 2032406"/>
              <a:gd name="connsiteY21" fmla="*/ 2033462 h 2033462"/>
              <a:gd name="connsiteX22" fmla="*/ 1503371 w 2032406"/>
              <a:gd name="connsiteY22" fmla="*/ 2033462 h 2033462"/>
              <a:gd name="connsiteX23" fmla="*/ 1384508 w 2032406"/>
              <a:gd name="connsiteY23" fmla="*/ 2033462 h 2033462"/>
              <a:gd name="connsiteX24" fmla="*/ 1313344 w 2032406"/>
              <a:gd name="connsiteY24" fmla="*/ 2033462 h 2033462"/>
              <a:gd name="connsiteX25" fmla="*/ 1306948 w 2032406"/>
              <a:gd name="connsiteY25" fmla="*/ 2033462 h 2033462"/>
              <a:gd name="connsiteX26" fmla="*/ 1243446 w 2032406"/>
              <a:gd name="connsiteY26" fmla="*/ 2033462 h 2033462"/>
              <a:gd name="connsiteX27" fmla="*/ 1194026 w 2032406"/>
              <a:gd name="connsiteY27" fmla="*/ 2033462 h 2033462"/>
              <a:gd name="connsiteX28" fmla="*/ 1192599 w 2032406"/>
              <a:gd name="connsiteY28" fmla="*/ 2033462 h 2033462"/>
              <a:gd name="connsiteX29" fmla="*/ 1152999 w 2032406"/>
              <a:gd name="connsiteY29" fmla="*/ 2033462 h 2033462"/>
              <a:gd name="connsiteX30" fmla="*/ 1123240 w 2032406"/>
              <a:gd name="connsiteY30" fmla="*/ 2033462 h 2033462"/>
              <a:gd name="connsiteX31" fmla="*/ 1101917 w 2032406"/>
              <a:gd name="connsiteY31" fmla="*/ 2033462 h 2033462"/>
              <a:gd name="connsiteX32" fmla="*/ 1087623 w 2032406"/>
              <a:gd name="connsiteY32" fmla="*/ 2033462 h 2033462"/>
              <a:gd name="connsiteX33" fmla="*/ 1082162 w 2032406"/>
              <a:gd name="connsiteY33" fmla="*/ 2033462 h 2033462"/>
              <a:gd name="connsiteX34" fmla="*/ 1074501 w 2032406"/>
              <a:gd name="connsiteY34" fmla="*/ 2033462 h 2033462"/>
              <a:gd name="connsiteX35" fmla="*/ 1072626 w 2032406"/>
              <a:gd name="connsiteY35" fmla="*/ 2033462 h 2033462"/>
              <a:gd name="connsiteX36" fmla="*/ 879838 w 2032406"/>
              <a:gd name="connsiteY36" fmla="*/ 2033462 h 2033462"/>
              <a:gd name="connsiteX37" fmla="*/ 724964 w 2032406"/>
              <a:gd name="connsiteY37" fmla="*/ 2033462 h 2033462"/>
              <a:gd name="connsiteX38" fmla="*/ 589423 w 2032406"/>
              <a:gd name="connsiteY38" fmla="*/ 2033462 h 2033462"/>
              <a:gd name="connsiteX39" fmla="*/ 471925 w 2032406"/>
              <a:gd name="connsiteY39" fmla="*/ 2033462 h 2033462"/>
              <a:gd name="connsiteX40" fmla="*/ 371182 w 2032406"/>
              <a:gd name="connsiteY40" fmla="*/ 2033462 h 2033462"/>
              <a:gd name="connsiteX41" fmla="*/ 285904 w 2032406"/>
              <a:gd name="connsiteY41" fmla="*/ 2033462 h 2033462"/>
              <a:gd name="connsiteX42" fmla="*/ 214804 w 2032406"/>
              <a:gd name="connsiteY42" fmla="*/ 2033462 h 2033462"/>
              <a:gd name="connsiteX43" fmla="*/ 156592 w 2032406"/>
              <a:gd name="connsiteY43" fmla="*/ 2033462 h 2033462"/>
              <a:gd name="connsiteX44" fmla="*/ 109980 w 2032406"/>
              <a:gd name="connsiteY44" fmla="*/ 2033462 h 2033462"/>
              <a:gd name="connsiteX45" fmla="*/ 73678 w 2032406"/>
              <a:gd name="connsiteY45" fmla="*/ 2033462 h 2033462"/>
              <a:gd name="connsiteX46" fmla="*/ 46398 w 2032406"/>
              <a:gd name="connsiteY46" fmla="*/ 2033462 h 2033462"/>
              <a:gd name="connsiteX47" fmla="*/ 26851 w 2032406"/>
              <a:gd name="connsiteY47" fmla="*/ 2033462 h 2033462"/>
              <a:gd name="connsiteX48" fmla="*/ 13748 w 2032406"/>
              <a:gd name="connsiteY48" fmla="*/ 2033462 h 2033462"/>
              <a:gd name="connsiteX49" fmla="*/ 1719 w 2032406"/>
              <a:gd name="connsiteY49" fmla="*/ 2033462 h 2033462"/>
              <a:gd name="connsiteX50" fmla="*/ 0 w 2032406"/>
              <a:gd name="connsiteY50" fmla="*/ 2033462 h 2033462"/>
              <a:gd name="connsiteX51" fmla="*/ 2032405 w 2032406"/>
              <a:gd name="connsiteY51" fmla="*/ 0 h 20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032406" h="2033462">
                <a:moveTo>
                  <a:pt x="2032405" y="0"/>
                </a:moveTo>
                <a:cubicBezTo>
                  <a:pt x="2032405" y="492760"/>
                  <a:pt x="2032405" y="800735"/>
                  <a:pt x="2032405" y="993220"/>
                </a:cubicBezTo>
                <a:lnTo>
                  <a:pt x="2032405" y="1073682"/>
                </a:lnTo>
                <a:lnTo>
                  <a:pt x="2032406" y="1073682"/>
                </a:lnTo>
                <a:lnTo>
                  <a:pt x="2032406" y="1242628"/>
                </a:lnTo>
                <a:lnTo>
                  <a:pt x="2032406" y="1390485"/>
                </a:lnTo>
                <a:lnTo>
                  <a:pt x="2032406" y="1518658"/>
                </a:lnTo>
                <a:lnTo>
                  <a:pt x="2032406" y="1628555"/>
                </a:lnTo>
                <a:lnTo>
                  <a:pt x="2032406" y="1721580"/>
                </a:lnTo>
                <a:lnTo>
                  <a:pt x="2032406" y="1799141"/>
                </a:lnTo>
                <a:lnTo>
                  <a:pt x="2032406" y="1862642"/>
                </a:lnTo>
                <a:lnTo>
                  <a:pt x="2032406" y="1913490"/>
                </a:lnTo>
                <a:lnTo>
                  <a:pt x="2032406" y="1953090"/>
                </a:lnTo>
                <a:lnTo>
                  <a:pt x="2032406" y="1982849"/>
                </a:lnTo>
                <a:lnTo>
                  <a:pt x="2032406" y="2004172"/>
                </a:lnTo>
                <a:lnTo>
                  <a:pt x="2032406" y="2018466"/>
                </a:lnTo>
                <a:lnTo>
                  <a:pt x="2032406" y="2031588"/>
                </a:lnTo>
                <a:lnTo>
                  <a:pt x="2032406" y="2033462"/>
                </a:lnTo>
                <a:lnTo>
                  <a:pt x="1924268" y="2033462"/>
                </a:lnTo>
                <a:lnTo>
                  <a:pt x="1824574" y="2033462"/>
                </a:lnTo>
                <a:lnTo>
                  <a:pt x="1732981" y="2033462"/>
                </a:lnTo>
                <a:lnTo>
                  <a:pt x="1649145" y="2033462"/>
                </a:lnTo>
                <a:lnTo>
                  <a:pt x="1503371" y="2033462"/>
                </a:lnTo>
                <a:lnTo>
                  <a:pt x="1384508" y="2033462"/>
                </a:lnTo>
                <a:lnTo>
                  <a:pt x="1313344" y="2033462"/>
                </a:lnTo>
                <a:lnTo>
                  <a:pt x="1306948" y="2033462"/>
                </a:lnTo>
                <a:lnTo>
                  <a:pt x="1243446" y="2033462"/>
                </a:lnTo>
                <a:lnTo>
                  <a:pt x="1194026" y="2033462"/>
                </a:lnTo>
                <a:lnTo>
                  <a:pt x="1192599" y="2033462"/>
                </a:lnTo>
                <a:lnTo>
                  <a:pt x="1152999" y="2033462"/>
                </a:lnTo>
                <a:lnTo>
                  <a:pt x="1123240" y="2033462"/>
                </a:lnTo>
                <a:lnTo>
                  <a:pt x="1101917" y="2033462"/>
                </a:lnTo>
                <a:lnTo>
                  <a:pt x="1087623" y="2033462"/>
                </a:lnTo>
                <a:lnTo>
                  <a:pt x="1082162" y="2033462"/>
                </a:lnTo>
                <a:lnTo>
                  <a:pt x="1074501" y="2033462"/>
                </a:lnTo>
                <a:lnTo>
                  <a:pt x="1072626" y="2033462"/>
                </a:lnTo>
                <a:lnTo>
                  <a:pt x="879838" y="2033462"/>
                </a:lnTo>
                <a:lnTo>
                  <a:pt x="724964" y="2033462"/>
                </a:lnTo>
                <a:lnTo>
                  <a:pt x="589423" y="2033462"/>
                </a:lnTo>
                <a:lnTo>
                  <a:pt x="471925" y="2033462"/>
                </a:lnTo>
                <a:lnTo>
                  <a:pt x="371182" y="2033462"/>
                </a:lnTo>
                <a:lnTo>
                  <a:pt x="285904" y="2033462"/>
                </a:lnTo>
                <a:lnTo>
                  <a:pt x="214804" y="2033462"/>
                </a:lnTo>
                <a:lnTo>
                  <a:pt x="156592" y="2033462"/>
                </a:lnTo>
                <a:lnTo>
                  <a:pt x="109980" y="2033462"/>
                </a:lnTo>
                <a:lnTo>
                  <a:pt x="73678" y="2033462"/>
                </a:lnTo>
                <a:lnTo>
                  <a:pt x="46398" y="2033462"/>
                </a:lnTo>
                <a:lnTo>
                  <a:pt x="26851" y="2033462"/>
                </a:lnTo>
                <a:lnTo>
                  <a:pt x="13748" y="2033462"/>
                </a:lnTo>
                <a:lnTo>
                  <a:pt x="1719" y="2033462"/>
                </a:lnTo>
                <a:lnTo>
                  <a:pt x="0" y="2033462"/>
                </a:lnTo>
                <a:cubicBezTo>
                  <a:pt x="44412" y="931033"/>
                  <a:pt x="930549" y="44436"/>
                  <a:pt x="2032405" y="0"/>
                </a:cubicBezTo>
                <a:close/>
              </a:path>
            </a:pathLst>
          </a:custGeom>
          <a:pattFill prst="wdDnDiag">
            <a:fgClr>
              <a:schemeClr val="tx1">
                <a:lumMod val="25000"/>
                <a:lumOff val="75000"/>
              </a:schemeClr>
            </a:fgClr>
            <a:bgClr>
              <a:schemeClr val="bg1"/>
            </a:bgClr>
          </a:pattFill>
        </p:spPr>
        <p:txBody>
          <a:bodyPr wrap="square" anchor="ctr">
            <a:noAutofit/>
          </a:bodyPr>
          <a:lstStyle>
            <a:lvl1pPr algn="ctr">
              <a:buNone/>
              <a:defRPr sz="2400"/>
            </a:lvl1pPr>
          </a:lstStyle>
          <a:p>
            <a:r>
              <a:rPr lang="en-US" dirty="0"/>
              <a:t>Insert your image here</a:t>
            </a:r>
          </a:p>
        </p:txBody>
      </p:sp>
      <p:sp>
        <p:nvSpPr>
          <p:cNvPr id="23" name="Picture Placeholder 22">
            <a:extLst>
              <a:ext uri="{FF2B5EF4-FFF2-40B4-BE49-F238E27FC236}">
                <a16:creationId xmlns:a16="http://schemas.microsoft.com/office/drawing/2014/main" id="{6513C730-5ACF-4B02-8DF9-722D66444C8C}"/>
              </a:ext>
            </a:extLst>
          </p:cNvPr>
          <p:cNvSpPr>
            <a:spLocks noGrp="1"/>
          </p:cNvSpPr>
          <p:nvPr userDrawn="1">
            <p:ph type="pic" sz="quarter" idx="13" hasCustomPrompt="1"/>
          </p:nvPr>
        </p:nvSpPr>
        <p:spPr>
          <a:xfrm>
            <a:off x="6202312" y="845768"/>
            <a:ext cx="2468880" cy="2468880"/>
          </a:xfrm>
          <a:custGeom>
            <a:avLst/>
            <a:gdLst>
              <a:gd name="connsiteX0" fmla="*/ 1 w 2032406"/>
              <a:gd name="connsiteY0" fmla="*/ 0 h 2033462"/>
              <a:gd name="connsiteX1" fmla="*/ 2032406 w 2032406"/>
              <a:gd name="connsiteY1" fmla="*/ 2033462 h 2033462"/>
              <a:gd name="connsiteX2" fmla="*/ 1913088 w 2032406"/>
              <a:gd name="connsiteY2" fmla="*/ 2033462 h 2033462"/>
              <a:gd name="connsiteX3" fmla="*/ 1801224 w 2032406"/>
              <a:gd name="connsiteY3" fmla="*/ 2033462 h 2033462"/>
              <a:gd name="connsiteX4" fmla="*/ 1598900 w 2032406"/>
              <a:gd name="connsiteY4" fmla="*/ 2033462 h 2033462"/>
              <a:gd name="connsiteX5" fmla="*/ 1423510 w 2032406"/>
              <a:gd name="connsiteY5" fmla="*/ 2033462 h 2033462"/>
              <a:gd name="connsiteX6" fmla="*/ 1273129 w 2032406"/>
              <a:gd name="connsiteY6" fmla="*/ 2033462 h 2033462"/>
              <a:gd name="connsiteX7" fmla="*/ 1154851 w 2032406"/>
              <a:gd name="connsiteY7" fmla="*/ 2033462 h 2033462"/>
              <a:gd name="connsiteX8" fmla="*/ 1145835 w 2032406"/>
              <a:gd name="connsiteY8" fmla="*/ 2033462 h 2033462"/>
              <a:gd name="connsiteX9" fmla="*/ 1039703 w 2032406"/>
              <a:gd name="connsiteY9" fmla="*/ 2033462 h 2033462"/>
              <a:gd name="connsiteX10" fmla="*/ 952809 w 2032406"/>
              <a:gd name="connsiteY10" fmla="*/ 2033462 h 2033462"/>
              <a:gd name="connsiteX11" fmla="*/ 951568 w 2032406"/>
              <a:gd name="connsiteY11" fmla="*/ 2033462 h 2033462"/>
              <a:gd name="connsiteX12" fmla="*/ 883230 w 2032406"/>
              <a:gd name="connsiteY12" fmla="*/ 2033462 h 2033462"/>
              <a:gd name="connsiteX13" fmla="*/ 829042 w 2032406"/>
              <a:gd name="connsiteY13" fmla="*/ 2033462 h 2033462"/>
              <a:gd name="connsiteX14" fmla="*/ 788321 w 2032406"/>
              <a:gd name="connsiteY14" fmla="*/ 2033462 h 2033462"/>
              <a:gd name="connsiteX15" fmla="*/ 773660 w 2032406"/>
              <a:gd name="connsiteY15" fmla="*/ 2033462 h 2033462"/>
              <a:gd name="connsiteX16" fmla="*/ 759142 w 2032406"/>
              <a:gd name="connsiteY16" fmla="*/ 2033462 h 2033462"/>
              <a:gd name="connsiteX17" fmla="*/ 739583 w 2032406"/>
              <a:gd name="connsiteY17" fmla="*/ 2033462 h 2033462"/>
              <a:gd name="connsiteX18" fmla="*/ 727720 w 2032406"/>
              <a:gd name="connsiteY18" fmla="*/ 2033462 h 2033462"/>
              <a:gd name="connsiteX19" fmla="*/ 721627 w 2032406"/>
              <a:gd name="connsiteY19" fmla="*/ 2033462 h 2033462"/>
              <a:gd name="connsiteX20" fmla="*/ 719062 w 2032406"/>
              <a:gd name="connsiteY20" fmla="*/ 2033462 h 2033462"/>
              <a:gd name="connsiteX21" fmla="*/ 619436 w 2032406"/>
              <a:gd name="connsiteY21" fmla="*/ 2033462 h 2033462"/>
              <a:gd name="connsiteX22" fmla="*/ 510400 w 2032406"/>
              <a:gd name="connsiteY22" fmla="*/ 2033462 h 2033462"/>
              <a:gd name="connsiteX23" fmla="*/ 414974 w 2032406"/>
              <a:gd name="connsiteY23" fmla="*/ 2033462 h 2033462"/>
              <a:gd name="connsiteX24" fmla="*/ 332251 w 2032406"/>
              <a:gd name="connsiteY24" fmla="*/ 2033462 h 2033462"/>
              <a:gd name="connsiteX25" fmla="*/ 261325 w 2032406"/>
              <a:gd name="connsiteY25" fmla="*/ 2033462 h 2033462"/>
              <a:gd name="connsiteX26" fmla="*/ 201287 w 2032406"/>
              <a:gd name="connsiteY26" fmla="*/ 2033462 h 2033462"/>
              <a:gd name="connsiteX27" fmla="*/ 151230 w 2032406"/>
              <a:gd name="connsiteY27" fmla="*/ 2033462 h 2033462"/>
              <a:gd name="connsiteX28" fmla="*/ 110246 w 2032406"/>
              <a:gd name="connsiteY28" fmla="*/ 2033462 h 2033462"/>
              <a:gd name="connsiteX29" fmla="*/ 77430 w 2032406"/>
              <a:gd name="connsiteY29" fmla="*/ 2033462 h 2033462"/>
              <a:gd name="connsiteX30" fmla="*/ 32666 w 2032406"/>
              <a:gd name="connsiteY30" fmla="*/ 2033462 h 2033462"/>
              <a:gd name="connsiteX31" fmla="*/ 9679 w 2032406"/>
              <a:gd name="connsiteY31" fmla="*/ 2033462 h 2033462"/>
              <a:gd name="connsiteX32" fmla="*/ 1210 w 2032406"/>
              <a:gd name="connsiteY32" fmla="*/ 2033462 h 2033462"/>
              <a:gd name="connsiteX33" fmla="*/ 0 w 2032406"/>
              <a:gd name="connsiteY33" fmla="*/ 2033462 h 2033462"/>
              <a:gd name="connsiteX34" fmla="*/ 0 w 2032406"/>
              <a:gd name="connsiteY34" fmla="*/ 1830179 h 2033462"/>
              <a:gd name="connsiteX35" fmla="*/ 0 w 2032406"/>
              <a:gd name="connsiteY35" fmla="*/ 1652271 h 2033462"/>
              <a:gd name="connsiteX36" fmla="*/ 0 w 2032406"/>
              <a:gd name="connsiteY36" fmla="*/ 1498047 h 2033462"/>
              <a:gd name="connsiteX37" fmla="*/ 0 w 2032406"/>
              <a:gd name="connsiteY37" fmla="*/ 1365814 h 2033462"/>
              <a:gd name="connsiteX38" fmla="*/ 0 w 2032406"/>
              <a:gd name="connsiteY38" fmla="*/ 1253881 h 2033462"/>
              <a:gd name="connsiteX39" fmla="*/ 0 w 2032406"/>
              <a:gd name="connsiteY39" fmla="*/ 1160557 h 2033462"/>
              <a:gd name="connsiteX40" fmla="*/ 0 w 2032406"/>
              <a:gd name="connsiteY40" fmla="*/ 1084150 h 2033462"/>
              <a:gd name="connsiteX41" fmla="*/ 0 w 2032406"/>
              <a:gd name="connsiteY41" fmla="*/ 1022968 h 2033462"/>
              <a:gd name="connsiteX42" fmla="*/ 0 w 2032406"/>
              <a:gd name="connsiteY42" fmla="*/ 975319 h 2033462"/>
              <a:gd name="connsiteX43" fmla="*/ 0 w 2032406"/>
              <a:gd name="connsiteY43" fmla="*/ 939512 h 2033462"/>
              <a:gd name="connsiteX44" fmla="*/ 0 w 2032406"/>
              <a:gd name="connsiteY44" fmla="*/ 913855 h 2033462"/>
              <a:gd name="connsiteX45" fmla="*/ 0 w 2032406"/>
              <a:gd name="connsiteY45" fmla="*/ 896656 h 2033462"/>
              <a:gd name="connsiteX46" fmla="*/ 0 w 2032406"/>
              <a:gd name="connsiteY46" fmla="*/ 880867 h 2033462"/>
              <a:gd name="connsiteX47" fmla="*/ 0 w 2032406"/>
              <a:gd name="connsiteY47" fmla="*/ 878611 h 2033462"/>
              <a:gd name="connsiteX48" fmla="*/ 1 w 2032406"/>
              <a:gd name="connsiteY48" fmla="*/ 878611 h 2033462"/>
              <a:gd name="connsiteX49" fmla="*/ 1 w 2032406"/>
              <a:gd name="connsiteY49" fmla="*/ 704814 h 2033462"/>
              <a:gd name="connsiteX50" fmla="*/ 1 w 2032406"/>
              <a:gd name="connsiteY50" fmla="*/ 0 h 20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032406" h="2033462">
                <a:moveTo>
                  <a:pt x="1" y="0"/>
                </a:moveTo>
                <a:cubicBezTo>
                  <a:pt x="1101857" y="44436"/>
                  <a:pt x="1987994" y="931034"/>
                  <a:pt x="2032406" y="2033462"/>
                </a:cubicBezTo>
                <a:lnTo>
                  <a:pt x="1913088" y="2033462"/>
                </a:lnTo>
                <a:lnTo>
                  <a:pt x="1801224" y="2033462"/>
                </a:lnTo>
                <a:lnTo>
                  <a:pt x="1598900" y="2033462"/>
                </a:lnTo>
                <a:lnTo>
                  <a:pt x="1423510" y="2033462"/>
                </a:lnTo>
                <a:lnTo>
                  <a:pt x="1273129" y="2033462"/>
                </a:lnTo>
                <a:lnTo>
                  <a:pt x="1154851" y="2033462"/>
                </a:lnTo>
                <a:lnTo>
                  <a:pt x="1145835" y="2033462"/>
                </a:lnTo>
                <a:lnTo>
                  <a:pt x="1039703" y="2033462"/>
                </a:lnTo>
                <a:lnTo>
                  <a:pt x="952809" y="2033462"/>
                </a:lnTo>
                <a:lnTo>
                  <a:pt x="951568" y="2033462"/>
                </a:lnTo>
                <a:lnTo>
                  <a:pt x="883230" y="2033462"/>
                </a:lnTo>
                <a:lnTo>
                  <a:pt x="829042" y="2033462"/>
                </a:lnTo>
                <a:lnTo>
                  <a:pt x="788321" y="2033462"/>
                </a:lnTo>
                <a:lnTo>
                  <a:pt x="773660" y="2033462"/>
                </a:lnTo>
                <a:lnTo>
                  <a:pt x="759142" y="2033462"/>
                </a:lnTo>
                <a:lnTo>
                  <a:pt x="739583" y="2033462"/>
                </a:lnTo>
                <a:lnTo>
                  <a:pt x="727720" y="2033462"/>
                </a:lnTo>
                <a:lnTo>
                  <a:pt x="721627" y="2033462"/>
                </a:lnTo>
                <a:lnTo>
                  <a:pt x="719062" y="2033462"/>
                </a:lnTo>
                <a:lnTo>
                  <a:pt x="619436" y="2033462"/>
                </a:lnTo>
                <a:lnTo>
                  <a:pt x="510400" y="2033462"/>
                </a:lnTo>
                <a:lnTo>
                  <a:pt x="414974" y="2033462"/>
                </a:lnTo>
                <a:lnTo>
                  <a:pt x="332251" y="2033462"/>
                </a:lnTo>
                <a:lnTo>
                  <a:pt x="261325" y="2033462"/>
                </a:lnTo>
                <a:lnTo>
                  <a:pt x="201287" y="2033462"/>
                </a:lnTo>
                <a:lnTo>
                  <a:pt x="151230" y="2033462"/>
                </a:lnTo>
                <a:lnTo>
                  <a:pt x="110246" y="2033462"/>
                </a:lnTo>
                <a:lnTo>
                  <a:pt x="77430" y="2033462"/>
                </a:lnTo>
                <a:lnTo>
                  <a:pt x="32666" y="2033462"/>
                </a:lnTo>
                <a:lnTo>
                  <a:pt x="9679" y="2033462"/>
                </a:lnTo>
                <a:lnTo>
                  <a:pt x="1210" y="2033462"/>
                </a:lnTo>
                <a:lnTo>
                  <a:pt x="0" y="2033462"/>
                </a:lnTo>
                <a:lnTo>
                  <a:pt x="0" y="1830179"/>
                </a:lnTo>
                <a:lnTo>
                  <a:pt x="0" y="1652271"/>
                </a:lnTo>
                <a:lnTo>
                  <a:pt x="0" y="1498047"/>
                </a:lnTo>
                <a:lnTo>
                  <a:pt x="0" y="1365814"/>
                </a:lnTo>
                <a:lnTo>
                  <a:pt x="0" y="1253881"/>
                </a:lnTo>
                <a:lnTo>
                  <a:pt x="0" y="1160557"/>
                </a:lnTo>
                <a:lnTo>
                  <a:pt x="0" y="1084150"/>
                </a:lnTo>
                <a:lnTo>
                  <a:pt x="0" y="1022968"/>
                </a:lnTo>
                <a:lnTo>
                  <a:pt x="0" y="975319"/>
                </a:lnTo>
                <a:lnTo>
                  <a:pt x="0" y="939512"/>
                </a:lnTo>
                <a:lnTo>
                  <a:pt x="0" y="913855"/>
                </a:lnTo>
                <a:lnTo>
                  <a:pt x="0" y="896656"/>
                </a:lnTo>
                <a:lnTo>
                  <a:pt x="0" y="880867"/>
                </a:lnTo>
                <a:lnTo>
                  <a:pt x="0" y="878611"/>
                </a:lnTo>
                <a:lnTo>
                  <a:pt x="1" y="878611"/>
                </a:lnTo>
                <a:lnTo>
                  <a:pt x="1" y="704814"/>
                </a:lnTo>
                <a:cubicBezTo>
                  <a:pt x="1" y="0"/>
                  <a:pt x="1" y="0"/>
                  <a:pt x="1" y="0"/>
                </a:cubicBezTo>
                <a:close/>
              </a:path>
            </a:pathLst>
          </a:custGeom>
          <a:pattFill prst="wdDnDiag">
            <a:fgClr>
              <a:schemeClr val="tx1">
                <a:lumMod val="25000"/>
                <a:lumOff val="75000"/>
              </a:schemeClr>
            </a:fgClr>
            <a:bgClr>
              <a:schemeClr val="bg1"/>
            </a:bgClr>
          </a:pattFill>
        </p:spPr>
        <p:txBody>
          <a:bodyPr wrap="square" anchor="ctr">
            <a:noAutofit/>
          </a:bodyPr>
          <a:lstStyle>
            <a:lvl1pPr algn="ctr">
              <a:buNone/>
              <a:defRPr sz="2400"/>
            </a:lvl1pPr>
          </a:lstStyle>
          <a:p>
            <a:r>
              <a:rPr lang="en-US" dirty="0"/>
              <a:t>Insert your image here</a:t>
            </a:r>
          </a:p>
        </p:txBody>
      </p:sp>
      <p:sp>
        <p:nvSpPr>
          <p:cNvPr id="31" name="Picture Placeholder 30">
            <a:extLst>
              <a:ext uri="{FF2B5EF4-FFF2-40B4-BE49-F238E27FC236}">
                <a16:creationId xmlns:a16="http://schemas.microsoft.com/office/drawing/2014/main" id="{CCA6AF4E-06FB-43C2-9760-D9F4B49E289E}"/>
              </a:ext>
            </a:extLst>
          </p:cNvPr>
          <p:cNvSpPr>
            <a:spLocks noGrp="1"/>
          </p:cNvSpPr>
          <p:nvPr userDrawn="1">
            <p:ph type="pic" sz="quarter" idx="12" hasCustomPrompt="1"/>
          </p:nvPr>
        </p:nvSpPr>
        <p:spPr>
          <a:xfrm>
            <a:off x="3512769" y="3518447"/>
            <a:ext cx="2468880" cy="2468880"/>
          </a:xfrm>
          <a:custGeom>
            <a:avLst/>
            <a:gdLst>
              <a:gd name="connsiteX0" fmla="*/ 0 w 2032406"/>
              <a:gd name="connsiteY0" fmla="*/ 0 h 2033462"/>
              <a:gd name="connsiteX1" fmla="*/ 176167 w 2032406"/>
              <a:gd name="connsiteY1" fmla="*/ 0 h 2033462"/>
              <a:gd name="connsiteX2" fmla="*/ 335831 w 2032406"/>
              <a:gd name="connsiteY2" fmla="*/ 0 h 2033462"/>
              <a:gd name="connsiteX3" fmla="*/ 479804 w 2032406"/>
              <a:gd name="connsiteY3" fmla="*/ 0 h 2033462"/>
              <a:gd name="connsiteX4" fmla="*/ 608897 w 2032406"/>
              <a:gd name="connsiteY4" fmla="*/ 0 h 2033462"/>
              <a:gd name="connsiteX5" fmla="*/ 723922 w 2032406"/>
              <a:gd name="connsiteY5" fmla="*/ 0 h 2033462"/>
              <a:gd name="connsiteX6" fmla="*/ 825690 w 2032406"/>
              <a:gd name="connsiteY6" fmla="*/ 0 h 2033462"/>
              <a:gd name="connsiteX7" fmla="*/ 915013 w 2032406"/>
              <a:gd name="connsiteY7" fmla="*/ 0 h 2033462"/>
              <a:gd name="connsiteX8" fmla="*/ 992703 w 2032406"/>
              <a:gd name="connsiteY8" fmla="*/ 0 h 2033462"/>
              <a:gd name="connsiteX9" fmla="*/ 1078722 w 2032406"/>
              <a:gd name="connsiteY9" fmla="*/ 0 h 2033462"/>
              <a:gd name="connsiteX10" fmla="*/ 1079597 w 2032406"/>
              <a:gd name="connsiteY10" fmla="*/ 0 h 2033462"/>
              <a:gd name="connsiteX11" fmla="*/ 1149176 w 2032406"/>
              <a:gd name="connsiteY11" fmla="*/ 0 h 2033462"/>
              <a:gd name="connsiteX12" fmla="*/ 1203365 w 2032406"/>
              <a:gd name="connsiteY12" fmla="*/ 0 h 2033462"/>
              <a:gd name="connsiteX13" fmla="*/ 1244086 w 2032406"/>
              <a:gd name="connsiteY13" fmla="*/ 0 h 2033462"/>
              <a:gd name="connsiteX14" fmla="*/ 1273264 w 2032406"/>
              <a:gd name="connsiteY14" fmla="*/ 0 h 2033462"/>
              <a:gd name="connsiteX15" fmla="*/ 1292823 w 2032406"/>
              <a:gd name="connsiteY15" fmla="*/ 0 h 2033462"/>
              <a:gd name="connsiteX16" fmla="*/ 1304687 w 2032406"/>
              <a:gd name="connsiteY16" fmla="*/ 0 h 2033462"/>
              <a:gd name="connsiteX17" fmla="*/ 1310779 w 2032406"/>
              <a:gd name="connsiteY17" fmla="*/ 0 h 2033462"/>
              <a:gd name="connsiteX18" fmla="*/ 1313344 w 2032406"/>
              <a:gd name="connsiteY18" fmla="*/ 0 h 2033462"/>
              <a:gd name="connsiteX19" fmla="*/ 2032406 w 2032406"/>
              <a:gd name="connsiteY19" fmla="*/ 0 h 2033462"/>
              <a:gd name="connsiteX20" fmla="*/ 2032406 w 2032406"/>
              <a:gd name="connsiteY20" fmla="*/ 167873 h 2033462"/>
              <a:gd name="connsiteX21" fmla="*/ 2032406 w 2032406"/>
              <a:gd name="connsiteY21" fmla="*/ 314791 h 2033462"/>
              <a:gd name="connsiteX22" fmla="*/ 2032406 w 2032406"/>
              <a:gd name="connsiteY22" fmla="*/ 442150 h 2033462"/>
              <a:gd name="connsiteX23" fmla="*/ 2032406 w 2032406"/>
              <a:gd name="connsiteY23" fmla="*/ 551349 h 2033462"/>
              <a:gd name="connsiteX24" fmla="*/ 2032406 w 2032406"/>
              <a:gd name="connsiteY24" fmla="*/ 643784 h 2033462"/>
              <a:gd name="connsiteX25" fmla="*/ 2032406 w 2032406"/>
              <a:gd name="connsiteY25" fmla="*/ 720851 h 2033462"/>
              <a:gd name="connsiteX26" fmla="*/ 2032406 w 2032406"/>
              <a:gd name="connsiteY26" fmla="*/ 783949 h 2033462"/>
              <a:gd name="connsiteX27" fmla="*/ 2032406 w 2032406"/>
              <a:gd name="connsiteY27" fmla="*/ 834474 h 2033462"/>
              <a:gd name="connsiteX28" fmla="*/ 2032406 w 2032406"/>
              <a:gd name="connsiteY28" fmla="*/ 873823 h 2033462"/>
              <a:gd name="connsiteX29" fmla="*/ 2032406 w 2032406"/>
              <a:gd name="connsiteY29" fmla="*/ 903392 h 2033462"/>
              <a:gd name="connsiteX30" fmla="*/ 2032406 w 2032406"/>
              <a:gd name="connsiteY30" fmla="*/ 924580 h 2033462"/>
              <a:gd name="connsiteX31" fmla="*/ 2032406 w 2032406"/>
              <a:gd name="connsiteY31" fmla="*/ 938783 h 2033462"/>
              <a:gd name="connsiteX32" fmla="*/ 2032406 w 2032406"/>
              <a:gd name="connsiteY32" fmla="*/ 951822 h 2033462"/>
              <a:gd name="connsiteX33" fmla="*/ 2032406 w 2032406"/>
              <a:gd name="connsiteY33" fmla="*/ 953684 h 2033462"/>
              <a:gd name="connsiteX34" fmla="*/ 2032405 w 2032406"/>
              <a:gd name="connsiteY34" fmla="*/ 953684 h 2033462"/>
              <a:gd name="connsiteX35" fmla="*/ 2032405 w 2032406"/>
              <a:gd name="connsiteY35" fmla="*/ 1153167 h 2033462"/>
              <a:gd name="connsiteX36" fmla="*/ 2032405 w 2032406"/>
              <a:gd name="connsiteY36" fmla="*/ 2033462 h 2033462"/>
              <a:gd name="connsiteX37" fmla="*/ 0 w 2032406"/>
              <a:gd name="connsiteY37" fmla="*/ 0 h 20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32406" h="2033462">
                <a:moveTo>
                  <a:pt x="0" y="0"/>
                </a:moveTo>
                <a:lnTo>
                  <a:pt x="176167" y="0"/>
                </a:lnTo>
                <a:lnTo>
                  <a:pt x="335831" y="0"/>
                </a:lnTo>
                <a:lnTo>
                  <a:pt x="479804" y="0"/>
                </a:lnTo>
                <a:lnTo>
                  <a:pt x="608897" y="0"/>
                </a:lnTo>
                <a:lnTo>
                  <a:pt x="723922" y="0"/>
                </a:lnTo>
                <a:lnTo>
                  <a:pt x="825690" y="0"/>
                </a:lnTo>
                <a:lnTo>
                  <a:pt x="915013" y="0"/>
                </a:lnTo>
                <a:lnTo>
                  <a:pt x="992703" y="0"/>
                </a:lnTo>
                <a:lnTo>
                  <a:pt x="1078722" y="0"/>
                </a:lnTo>
                <a:lnTo>
                  <a:pt x="1079597" y="0"/>
                </a:lnTo>
                <a:lnTo>
                  <a:pt x="1149176" y="0"/>
                </a:lnTo>
                <a:lnTo>
                  <a:pt x="1203365" y="0"/>
                </a:lnTo>
                <a:lnTo>
                  <a:pt x="1244086" y="0"/>
                </a:lnTo>
                <a:lnTo>
                  <a:pt x="1273264" y="0"/>
                </a:lnTo>
                <a:lnTo>
                  <a:pt x="1292823" y="0"/>
                </a:lnTo>
                <a:lnTo>
                  <a:pt x="1304687" y="0"/>
                </a:lnTo>
                <a:lnTo>
                  <a:pt x="1310779" y="0"/>
                </a:lnTo>
                <a:lnTo>
                  <a:pt x="1313344" y="0"/>
                </a:lnTo>
                <a:lnTo>
                  <a:pt x="2032406" y="0"/>
                </a:lnTo>
                <a:lnTo>
                  <a:pt x="2032406" y="167873"/>
                </a:lnTo>
                <a:lnTo>
                  <a:pt x="2032406" y="314791"/>
                </a:lnTo>
                <a:lnTo>
                  <a:pt x="2032406" y="442150"/>
                </a:lnTo>
                <a:lnTo>
                  <a:pt x="2032406" y="551349"/>
                </a:lnTo>
                <a:lnTo>
                  <a:pt x="2032406" y="643784"/>
                </a:lnTo>
                <a:lnTo>
                  <a:pt x="2032406" y="720851"/>
                </a:lnTo>
                <a:lnTo>
                  <a:pt x="2032406" y="783949"/>
                </a:lnTo>
                <a:lnTo>
                  <a:pt x="2032406" y="834474"/>
                </a:lnTo>
                <a:lnTo>
                  <a:pt x="2032406" y="873823"/>
                </a:lnTo>
                <a:lnTo>
                  <a:pt x="2032406" y="903392"/>
                </a:lnTo>
                <a:lnTo>
                  <a:pt x="2032406" y="924580"/>
                </a:lnTo>
                <a:lnTo>
                  <a:pt x="2032406" y="938783"/>
                </a:lnTo>
                <a:lnTo>
                  <a:pt x="2032406" y="951822"/>
                </a:lnTo>
                <a:lnTo>
                  <a:pt x="2032406" y="953684"/>
                </a:lnTo>
                <a:lnTo>
                  <a:pt x="2032405" y="953684"/>
                </a:lnTo>
                <a:lnTo>
                  <a:pt x="2032405" y="1153167"/>
                </a:lnTo>
                <a:cubicBezTo>
                  <a:pt x="2032405" y="2033462"/>
                  <a:pt x="2032405" y="2033462"/>
                  <a:pt x="2032405" y="2033462"/>
                </a:cubicBezTo>
                <a:cubicBezTo>
                  <a:pt x="930549" y="1989026"/>
                  <a:pt x="44412" y="1102429"/>
                  <a:pt x="0" y="0"/>
                </a:cubicBezTo>
                <a:close/>
              </a:path>
            </a:pathLst>
          </a:custGeom>
          <a:pattFill prst="wdDnDiag">
            <a:fgClr>
              <a:schemeClr val="tx1">
                <a:lumMod val="25000"/>
                <a:lumOff val="75000"/>
              </a:schemeClr>
            </a:fgClr>
            <a:bgClr>
              <a:schemeClr val="bg1"/>
            </a:bgClr>
          </a:pattFill>
        </p:spPr>
        <p:txBody>
          <a:bodyPr wrap="square" anchor="ctr">
            <a:noAutofit/>
          </a:bodyPr>
          <a:lstStyle>
            <a:lvl1pPr algn="ctr">
              <a:buNone/>
              <a:defRPr sz="2400"/>
            </a:lvl1pPr>
          </a:lstStyle>
          <a:p>
            <a:r>
              <a:rPr lang="en-US" dirty="0"/>
              <a:t>Insert your image here</a:t>
            </a:r>
          </a:p>
        </p:txBody>
      </p:sp>
      <p:sp>
        <p:nvSpPr>
          <p:cNvPr id="33" name="Picture Placeholder 32">
            <a:extLst>
              <a:ext uri="{FF2B5EF4-FFF2-40B4-BE49-F238E27FC236}">
                <a16:creationId xmlns:a16="http://schemas.microsoft.com/office/drawing/2014/main" id="{51767ED8-61AC-4894-A3A5-FADD6AC2BA32}"/>
              </a:ext>
            </a:extLst>
          </p:cNvPr>
          <p:cNvSpPr>
            <a:spLocks noGrp="1"/>
          </p:cNvSpPr>
          <p:nvPr userDrawn="1">
            <p:ph type="pic" sz="quarter" idx="11" hasCustomPrompt="1"/>
          </p:nvPr>
        </p:nvSpPr>
        <p:spPr>
          <a:xfrm>
            <a:off x="6202312" y="3518447"/>
            <a:ext cx="2468880" cy="2468880"/>
          </a:xfrm>
          <a:custGeom>
            <a:avLst/>
            <a:gdLst>
              <a:gd name="connsiteX0" fmla="*/ 0 w 2032405"/>
              <a:gd name="connsiteY0" fmla="*/ 0 h 2033462"/>
              <a:gd name="connsiteX1" fmla="*/ 719061 w 2032405"/>
              <a:gd name="connsiteY1" fmla="*/ 0 h 2033462"/>
              <a:gd name="connsiteX2" fmla="*/ 999402 w 2032405"/>
              <a:gd name="connsiteY2" fmla="*/ 0 h 2033462"/>
              <a:gd name="connsiteX3" fmla="*/ 2032405 w 2032405"/>
              <a:gd name="connsiteY3" fmla="*/ 0 h 2033462"/>
              <a:gd name="connsiteX4" fmla="*/ 0 w 2032405"/>
              <a:gd name="connsiteY4" fmla="*/ 2033462 h 2033462"/>
              <a:gd name="connsiteX5" fmla="*/ 0 w 2032405"/>
              <a:gd name="connsiteY5" fmla="*/ 1040243 h 2033462"/>
              <a:gd name="connsiteX6" fmla="*/ 0 w 2032405"/>
              <a:gd name="connsiteY6" fmla="*/ 999402 h 2033462"/>
              <a:gd name="connsiteX7" fmla="*/ 0 w 2032405"/>
              <a:gd name="connsiteY7" fmla="*/ 953304 h 2033462"/>
              <a:gd name="connsiteX8" fmla="*/ 0 w 2032405"/>
              <a:gd name="connsiteY8" fmla="*/ 883689 h 2033462"/>
              <a:gd name="connsiteX9" fmla="*/ 0 w 2032405"/>
              <a:gd name="connsiteY9" fmla="*/ 829472 h 2033462"/>
              <a:gd name="connsiteX10" fmla="*/ 0 w 2032405"/>
              <a:gd name="connsiteY10" fmla="*/ 823482 h 2033462"/>
              <a:gd name="connsiteX11" fmla="*/ 0 w 2032405"/>
              <a:gd name="connsiteY11" fmla="*/ 788730 h 2033462"/>
              <a:gd name="connsiteX12" fmla="*/ 0 w 2032405"/>
              <a:gd name="connsiteY12" fmla="*/ 759536 h 2033462"/>
              <a:gd name="connsiteX13" fmla="*/ 0 w 2032405"/>
              <a:gd name="connsiteY13" fmla="*/ 739967 h 2033462"/>
              <a:gd name="connsiteX14" fmla="*/ 0 w 2032405"/>
              <a:gd name="connsiteY14" fmla="*/ 728097 h 2033462"/>
              <a:gd name="connsiteX15" fmla="*/ 0 w 2032405"/>
              <a:gd name="connsiteY15" fmla="*/ 722002 h 2033462"/>
              <a:gd name="connsiteX16" fmla="*/ 0 w 2032405"/>
              <a:gd name="connsiteY16" fmla="*/ 719435 h 2033462"/>
              <a:gd name="connsiteX17" fmla="*/ 0 w 2032405"/>
              <a:gd name="connsiteY17" fmla="*/ 669521 h 2033462"/>
              <a:gd name="connsiteX18" fmla="*/ 0 w 2032405"/>
              <a:gd name="connsiteY18" fmla="*/ 0 h 20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2405" h="2033462">
                <a:moveTo>
                  <a:pt x="0" y="0"/>
                </a:moveTo>
                <a:lnTo>
                  <a:pt x="719061" y="0"/>
                </a:lnTo>
                <a:lnTo>
                  <a:pt x="999402" y="0"/>
                </a:lnTo>
                <a:lnTo>
                  <a:pt x="2032405" y="0"/>
                </a:lnTo>
                <a:cubicBezTo>
                  <a:pt x="1987993" y="1102429"/>
                  <a:pt x="1101856" y="1989026"/>
                  <a:pt x="0" y="2033462"/>
                </a:cubicBezTo>
                <a:cubicBezTo>
                  <a:pt x="0" y="1540702"/>
                  <a:pt x="0" y="1232727"/>
                  <a:pt x="0" y="1040243"/>
                </a:cubicBezTo>
                <a:lnTo>
                  <a:pt x="0" y="999402"/>
                </a:lnTo>
                <a:lnTo>
                  <a:pt x="0" y="953304"/>
                </a:lnTo>
                <a:lnTo>
                  <a:pt x="0" y="883689"/>
                </a:lnTo>
                <a:lnTo>
                  <a:pt x="0" y="829472"/>
                </a:lnTo>
                <a:lnTo>
                  <a:pt x="0" y="823482"/>
                </a:lnTo>
                <a:lnTo>
                  <a:pt x="0" y="788730"/>
                </a:lnTo>
                <a:lnTo>
                  <a:pt x="0" y="759536"/>
                </a:lnTo>
                <a:lnTo>
                  <a:pt x="0" y="739967"/>
                </a:lnTo>
                <a:lnTo>
                  <a:pt x="0" y="728097"/>
                </a:lnTo>
                <a:lnTo>
                  <a:pt x="0" y="722002"/>
                </a:lnTo>
                <a:lnTo>
                  <a:pt x="0" y="719435"/>
                </a:lnTo>
                <a:lnTo>
                  <a:pt x="0" y="669521"/>
                </a:lnTo>
                <a:cubicBezTo>
                  <a:pt x="0" y="0"/>
                  <a:pt x="0" y="0"/>
                  <a:pt x="0" y="0"/>
                </a:cubicBezTo>
                <a:close/>
              </a:path>
            </a:pathLst>
          </a:custGeom>
          <a:pattFill prst="wdDnDiag">
            <a:fgClr>
              <a:schemeClr val="tx1">
                <a:lumMod val="25000"/>
                <a:lumOff val="75000"/>
              </a:schemeClr>
            </a:fgClr>
            <a:bgClr>
              <a:schemeClr val="bg1"/>
            </a:bgClr>
          </a:pattFill>
        </p:spPr>
        <p:txBody>
          <a:bodyPr wrap="square" anchor="ctr">
            <a:noAutofit/>
          </a:bodyPr>
          <a:lstStyle>
            <a:lvl1pPr algn="ctr">
              <a:buNone/>
              <a:defRPr sz="2400"/>
            </a:lvl1pPr>
          </a:lstStyle>
          <a:p>
            <a:r>
              <a:rPr lang="en-US" dirty="0"/>
              <a:t>Insert your image here</a:t>
            </a:r>
          </a:p>
        </p:txBody>
      </p:sp>
    </p:spTree>
    <p:extLst>
      <p:ext uri="{BB962C8B-B14F-4D97-AF65-F5344CB8AC3E}">
        <p14:creationId xmlns:p14="http://schemas.microsoft.com/office/powerpoint/2010/main" val="112837061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Service Image 4">
    <p:spTree>
      <p:nvGrpSpPr>
        <p:cNvPr id="1" name=""/>
        <p:cNvGrpSpPr/>
        <p:nvPr/>
      </p:nvGrpSpPr>
      <p:grpSpPr>
        <a:xfrm>
          <a:off x="0" y="0"/>
          <a:ext cx="0" cy="0"/>
          <a:chOff x="0" y="0"/>
          <a:chExt cx="0" cy="0"/>
        </a:xfrm>
      </p:grpSpPr>
      <p:sp>
        <p:nvSpPr>
          <p:cNvPr id="49" name="Picture Placeholder 8">
            <a:extLst>
              <a:ext uri="{FF2B5EF4-FFF2-40B4-BE49-F238E27FC236}">
                <a16:creationId xmlns:a16="http://schemas.microsoft.com/office/drawing/2014/main" id="{E6C9BC3D-62A3-473C-834C-E3D324AC5616}"/>
              </a:ext>
            </a:extLst>
          </p:cNvPr>
          <p:cNvSpPr>
            <a:spLocks noGrp="1"/>
          </p:cNvSpPr>
          <p:nvPr>
            <p:ph type="pic" sz="quarter" idx="10" hasCustomPrompt="1"/>
          </p:nvPr>
        </p:nvSpPr>
        <p:spPr>
          <a:xfrm>
            <a:off x="4815840" y="3838644"/>
            <a:ext cx="2560320" cy="2560320"/>
          </a:xfrm>
          <a:prstGeom prst="ellipse">
            <a:avLst/>
          </a:prstGeom>
          <a:pattFill prst="wdDnDiag">
            <a:fgClr>
              <a:schemeClr val="tx1">
                <a:lumMod val="25000"/>
                <a:lumOff val="75000"/>
              </a:schemeClr>
            </a:fgClr>
            <a:bgClr>
              <a:schemeClr val="bg1"/>
            </a:bgClr>
          </a:pattFill>
          <a:ln w="63500">
            <a:noFill/>
          </a:ln>
        </p:spPr>
        <p:txBody>
          <a:bodyPr anchor="ctr"/>
          <a:lstStyle>
            <a:lvl1pPr algn="ctr">
              <a:buNone/>
              <a:defRPr sz="1800"/>
            </a:lvl1pPr>
          </a:lstStyle>
          <a:p>
            <a:r>
              <a:rPr lang="en-US" dirty="0"/>
              <a:t>Insert your image here</a:t>
            </a:r>
          </a:p>
        </p:txBody>
      </p:sp>
      <p:sp>
        <p:nvSpPr>
          <p:cNvPr id="10" name="Title 1">
            <a:extLst>
              <a:ext uri="{FF2B5EF4-FFF2-40B4-BE49-F238E27FC236}">
                <a16:creationId xmlns:a16="http://schemas.microsoft.com/office/drawing/2014/main" id="{06F58703-A6BA-4846-ABE5-CC2BA80F7AA4}"/>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1" name="Subtitle 2">
            <a:extLst>
              <a:ext uri="{FF2B5EF4-FFF2-40B4-BE49-F238E27FC236}">
                <a16:creationId xmlns:a16="http://schemas.microsoft.com/office/drawing/2014/main" id="{5A09914D-6320-427A-B48D-684C5E00D8D8}"/>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33862846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Company Name 2">
    <p:spTree>
      <p:nvGrpSpPr>
        <p:cNvPr id="1" name=""/>
        <p:cNvGrpSpPr/>
        <p:nvPr/>
      </p:nvGrpSpPr>
      <p:grpSpPr>
        <a:xfrm>
          <a:off x="0" y="0"/>
          <a:ext cx="0" cy="0"/>
          <a:chOff x="0" y="0"/>
          <a:chExt cx="0" cy="0"/>
        </a:xfrm>
      </p:grpSpPr>
      <p:sp>
        <p:nvSpPr>
          <p:cNvPr id="11" name="Picture Placeholder 5">
            <a:extLst>
              <a:ext uri="{FF2B5EF4-FFF2-40B4-BE49-F238E27FC236}">
                <a16:creationId xmlns:a16="http://schemas.microsoft.com/office/drawing/2014/main" id="{63BE7467-17A4-48AD-AD23-8F5B7D78D02B}"/>
              </a:ext>
            </a:extLst>
          </p:cNvPr>
          <p:cNvSpPr>
            <a:spLocks noGrp="1"/>
          </p:cNvSpPr>
          <p:nvPr>
            <p:ph type="pic" sz="quarter" idx="12"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92675109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Company Name 3">
    <p:spTree>
      <p:nvGrpSpPr>
        <p:cNvPr id="1" name=""/>
        <p:cNvGrpSpPr/>
        <p:nvPr/>
      </p:nvGrpSpPr>
      <p:grpSpPr>
        <a:xfrm>
          <a:off x="0" y="0"/>
          <a:ext cx="0" cy="0"/>
          <a:chOff x="0" y="0"/>
          <a:chExt cx="0" cy="0"/>
        </a:xfrm>
      </p:grpSpPr>
      <p:sp>
        <p:nvSpPr>
          <p:cNvPr id="11" name="Picture Placeholder 5">
            <a:extLst>
              <a:ext uri="{FF2B5EF4-FFF2-40B4-BE49-F238E27FC236}">
                <a16:creationId xmlns:a16="http://schemas.microsoft.com/office/drawing/2014/main" id="{63BE7467-17A4-48AD-AD23-8F5B7D78D02B}"/>
              </a:ext>
            </a:extLst>
          </p:cNvPr>
          <p:cNvSpPr>
            <a:spLocks noGrp="1"/>
          </p:cNvSpPr>
          <p:nvPr>
            <p:ph type="pic" sz="quarter" idx="12" hasCustomPrompt="1"/>
          </p:nvPr>
        </p:nvSpPr>
        <p:spPr>
          <a:xfrm>
            <a:off x="0" y="0"/>
            <a:ext cx="12192000" cy="48895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98253382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Company Name 4">
    <p:spTree>
      <p:nvGrpSpPr>
        <p:cNvPr id="1" name=""/>
        <p:cNvGrpSpPr/>
        <p:nvPr/>
      </p:nvGrpSpPr>
      <p:grpSpPr>
        <a:xfrm>
          <a:off x="0" y="0"/>
          <a:ext cx="0" cy="0"/>
          <a:chOff x="0" y="0"/>
          <a:chExt cx="0" cy="0"/>
        </a:xfrm>
      </p:grpSpPr>
      <p:sp>
        <p:nvSpPr>
          <p:cNvPr id="11" name="Picture Placeholder 5">
            <a:extLst>
              <a:ext uri="{FF2B5EF4-FFF2-40B4-BE49-F238E27FC236}">
                <a16:creationId xmlns:a16="http://schemas.microsoft.com/office/drawing/2014/main" id="{63BE7467-17A4-48AD-AD23-8F5B7D78D02B}"/>
              </a:ext>
            </a:extLst>
          </p:cNvPr>
          <p:cNvSpPr>
            <a:spLocks noGrp="1"/>
          </p:cNvSpPr>
          <p:nvPr>
            <p:ph type="pic" sz="quarter" idx="12" hasCustomPrompt="1"/>
          </p:nvPr>
        </p:nvSpPr>
        <p:spPr>
          <a:xfrm>
            <a:off x="0" y="0"/>
            <a:ext cx="12192000" cy="48768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06813200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Company Overview">
    <p:spTree>
      <p:nvGrpSpPr>
        <p:cNvPr id="1" name=""/>
        <p:cNvGrpSpPr/>
        <p:nvPr/>
      </p:nvGrpSpPr>
      <p:grpSpPr>
        <a:xfrm>
          <a:off x="0" y="0"/>
          <a:ext cx="0" cy="0"/>
          <a:chOff x="0" y="0"/>
          <a:chExt cx="0" cy="0"/>
        </a:xfrm>
      </p:grpSpPr>
      <p:sp>
        <p:nvSpPr>
          <p:cNvPr id="46" name="Picture Placeholder 5">
            <a:extLst>
              <a:ext uri="{FF2B5EF4-FFF2-40B4-BE49-F238E27FC236}">
                <a16:creationId xmlns:a16="http://schemas.microsoft.com/office/drawing/2014/main" id="{21BAC756-4BD5-42E2-B469-127611AFB2B9}"/>
              </a:ext>
            </a:extLst>
          </p:cNvPr>
          <p:cNvSpPr>
            <a:spLocks noGrp="1"/>
          </p:cNvSpPr>
          <p:nvPr>
            <p:ph type="pic" sz="quarter" idx="13" hasCustomPrompt="1"/>
          </p:nvPr>
        </p:nvSpPr>
        <p:spPr>
          <a:xfrm>
            <a:off x="131180" y="2360265"/>
            <a:ext cx="4676044" cy="43780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45" name="Picture Placeholder 5">
            <a:extLst>
              <a:ext uri="{FF2B5EF4-FFF2-40B4-BE49-F238E27FC236}">
                <a16:creationId xmlns:a16="http://schemas.microsoft.com/office/drawing/2014/main" id="{C314E26E-8552-40EE-97F0-FCEB03537904}"/>
              </a:ext>
            </a:extLst>
          </p:cNvPr>
          <p:cNvSpPr>
            <a:spLocks noGrp="1"/>
          </p:cNvSpPr>
          <p:nvPr>
            <p:ph type="pic" sz="quarter" idx="12" hasCustomPrompt="1"/>
          </p:nvPr>
        </p:nvSpPr>
        <p:spPr>
          <a:xfrm>
            <a:off x="106952" y="88727"/>
            <a:ext cx="4676044" cy="2135649"/>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47" name="Picture Placeholder 5">
            <a:extLst>
              <a:ext uri="{FF2B5EF4-FFF2-40B4-BE49-F238E27FC236}">
                <a16:creationId xmlns:a16="http://schemas.microsoft.com/office/drawing/2014/main" id="{47095C9B-3092-4F17-B874-C6CAB8499A1E}"/>
              </a:ext>
            </a:extLst>
          </p:cNvPr>
          <p:cNvSpPr>
            <a:spLocks noGrp="1"/>
          </p:cNvSpPr>
          <p:nvPr>
            <p:ph type="pic" sz="quarter" idx="14" hasCustomPrompt="1"/>
          </p:nvPr>
        </p:nvSpPr>
        <p:spPr>
          <a:xfrm>
            <a:off x="4929264" y="88727"/>
            <a:ext cx="2294887" cy="4397481"/>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48" name="Picture Placeholder 5">
            <a:extLst>
              <a:ext uri="{FF2B5EF4-FFF2-40B4-BE49-F238E27FC236}">
                <a16:creationId xmlns:a16="http://schemas.microsoft.com/office/drawing/2014/main" id="{DFDAEF52-D22B-4152-89F4-FC2FC78129A0}"/>
              </a:ext>
            </a:extLst>
          </p:cNvPr>
          <p:cNvSpPr>
            <a:spLocks noGrp="1"/>
          </p:cNvSpPr>
          <p:nvPr>
            <p:ph type="pic" sz="quarter" idx="15" hasCustomPrompt="1"/>
          </p:nvPr>
        </p:nvSpPr>
        <p:spPr>
          <a:xfrm>
            <a:off x="4940491" y="4622096"/>
            <a:ext cx="2294887" cy="2116237"/>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49" name="Picture Placeholder 5">
            <a:extLst>
              <a:ext uri="{FF2B5EF4-FFF2-40B4-BE49-F238E27FC236}">
                <a16:creationId xmlns:a16="http://schemas.microsoft.com/office/drawing/2014/main" id="{869C5C53-6CD2-4ED1-8E29-F130751B4904}"/>
              </a:ext>
            </a:extLst>
          </p:cNvPr>
          <p:cNvSpPr>
            <a:spLocks noGrp="1"/>
          </p:cNvSpPr>
          <p:nvPr>
            <p:ph type="pic" sz="quarter" idx="16" hasCustomPrompt="1"/>
          </p:nvPr>
        </p:nvSpPr>
        <p:spPr>
          <a:xfrm>
            <a:off x="7370748" y="100302"/>
            <a:ext cx="2294887" cy="2116237"/>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50" name="Picture Placeholder 5">
            <a:extLst>
              <a:ext uri="{FF2B5EF4-FFF2-40B4-BE49-F238E27FC236}">
                <a16:creationId xmlns:a16="http://schemas.microsoft.com/office/drawing/2014/main" id="{39F141C4-2028-4F78-82BF-B71DB4D730C0}"/>
              </a:ext>
            </a:extLst>
          </p:cNvPr>
          <p:cNvSpPr>
            <a:spLocks noGrp="1"/>
          </p:cNvSpPr>
          <p:nvPr>
            <p:ph type="pic" sz="quarter" idx="17" hasCustomPrompt="1"/>
          </p:nvPr>
        </p:nvSpPr>
        <p:spPr>
          <a:xfrm>
            <a:off x="9789560" y="100302"/>
            <a:ext cx="2294887" cy="2116237"/>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51" name="Picture Placeholder 5">
            <a:extLst>
              <a:ext uri="{FF2B5EF4-FFF2-40B4-BE49-F238E27FC236}">
                <a16:creationId xmlns:a16="http://schemas.microsoft.com/office/drawing/2014/main" id="{63073B75-CBCB-425A-AABF-727287833A8E}"/>
              </a:ext>
            </a:extLst>
          </p:cNvPr>
          <p:cNvSpPr>
            <a:spLocks noGrp="1"/>
          </p:cNvSpPr>
          <p:nvPr>
            <p:ph type="pic" sz="quarter" idx="18" hasCustomPrompt="1"/>
          </p:nvPr>
        </p:nvSpPr>
        <p:spPr>
          <a:xfrm>
            <a:off x="7358824" y="2360265"/>
            <a:ext cx="2294887" cy="2116237"/>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52" name="Picture Placeholder 5">
            <a:extLst>
              <a:ext uri="{FF2B5EF4-FFF2-40B4-BE49-F238E27FC236}">
                <a16:creationId xmlns:a16="http://schemas.microsoft.com/office/drawing/2014/main" id="{745C0BE8-750B-4030-8188-6CFDED6CC569}"/>
              </a:ext>
            </a:extLst>
          </p:cNvPr>
          <p:cNvSpPr>
            <a:spLocks noGrp="1"/>
          </p:cNvSpPr>
          <p:nvPr>
            <p:ph type="pic" sz="quarter" idx="19" hasCustomPrompt="1"/>
          </p:nvPr>
        </p:nvSpPr>
        <p:spPr>
          <a:xfrm>
            <a:off x="9777636" y="2360265"/>
            <a:ext cx="2294887" cy="2116237"/>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53" name="Picture Placeholder 5">
            <a:extLst>
              <a:ext uri="{FF2B5EF4-FFF2-40B4-BE49-F238E27FC236}">
                <a16:creationId xmlns:a16="http://schemas.microsoft.com/office/drawing/2014/main" id="{34D79023-E357-4EEE-9B44-37002BCB474D}"/>
              </a:ext>
            </a:extLst>
          </p:cNvPr>
          <p:cNvSpPr>
            <a:spLocks noGrp="1"/>
          </p:cNvSpPr>
          <p:nvPr>
            <p:ph type="pic" sz="quarter" idx="20" hasCustomPrompt="1"/>
          </p:nvPr>
        </p:nvSpPr>
        <p:spPr>
          <a:xfrm>
            <a:off x="7357417" y="4602684"/>
            <a:ext cx="4715105" cy="2135649"/>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14750333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Company Overview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4" name="Picture Placeholder 5">
            <a:extLst>
              <a:ext uri="{FF2B5EF4-FFF2-40B4-BE49-F238E27FC236}">
                <a16:creationId xmlns:a16="http://schemas.microsoft.com/office/drawing/2014/main" id="{47F35E01-B94F-4AE7-9A59-9F2287BAE7BB}"/>
              </a:ext>
            </a:extLst>
          </p:cNvPr>
          <p:cNvSpPr>
            <a:spLocks noGrp="1"/>
          </p:cNvSpPr>
          <p:nvPr>
            <p:ph type="pic" sz="quarter" idx="14" hasCustomPrompt="1"/>
          </p:nvPr>
        </p:nvSpPr>
        <p:spPr>
          <a:xfrm>
            <a:off x="488570" y="1742516"/>
            <a:ext cx="2697805" cy="45947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15" name="Picture Placeholder 5">
            <a:extLst>
              <a:ext uri="{FF2B5EF4-FFF2-40B4-BE49-F238E27FC236}">
                <a16:creationId xmlns:a16="http://schemas.microsoft.com/office/drawing/2014/main" id="{003E9C51-06B4-4E50-9CBD-3512D6B98ACA}"/>
              </a:ext>
            </a:extLst>
          </p:cNvPr>
          <p:cNvSpPr>
            <a:spLocks noGrp="1"/>
          </p:cNvSpPr>
          <p:nvPr>
            <p:ph type="pic" sz="quarter" idx="15" hasCustomPrompt="1"/>
          </p:nvPr>
        </p:nvSpPr>
        <p:spPr>
          <a:xfrm>
            <a:off x="3327020" y="1742516"/>
            <a:ext cx="2697805" cy="45947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16" name="Picture Placeholder 5">
            <a:extLst>
              <a:ext uri="{FF2B5EF4-FFF2-40B4-BE49-F238E27FC236}">
                <a16:creationId xmlns:a16="http://schemas.microsoft.com/office/drawing/2014/main" id="{2963DF80-6838-4281-8616-855F224175EF}"/>
              </a:ext>
            </a:extLst>
          </p:cNvPr>
          <p:cNvSpPr>
            <a:spLocks noGrp="1"/>
          </p:cNvSpPr>
          <p:nvPr>
            <p:ph type="pic" sz="quarter" idx="16" hasCustomPrompt="1"/>
          </p:nvPr>
        </p:nvSpPr>
        <p:spPr>
          <a:xfrm>
            <a:off x="6165470" y="1742516"/>
            <a:ext cx="2697805" cy="45947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17" name="Picture Placeholder 5">
            <a:extLst>
              <a:ext uri="{FF2B5EF4-FFF2-40B4-BE49-F238E27FC236}">
                <a16:creationId xmlns:a16="http://schemas.microsoft.com/office/drawing/2014/main" id="{1B3F754C-2992-4927-83B1-96580F04ED85}"/>
              </a:ext>
            </a:extLst>
          </p:cNvPr>
          <p:cNvSpPr>
            <a:spLocks noGrp="1"/>
          </p:cNvSpPr>
          <p:nvPr>
            <p:ph type="pic" sz="quarter" idx="17" hasCustomPrompt="1"/>
          </p:nvPr>
        </p:nvSpPr>
        <p:spPr>
          <a:xfrm>
            <a:off x="9003920" y="1742516"/>
            <a:ext cx="2697805" cy="45947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29581881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Company Overview 3">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48857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7" name="Picture Placeholder 5">
            <a:extLst>
              <a:ext uri="{FF2B5EF4-FFF2-40B4-BE49-F238E27FC236}">
                <a16:creationId xmlns:a16="http://schemas.microsoft.com/office/drawing/2014/main" id="{EF055F06-F2F2-41E1-90AF-6A9CA00C1765}"/>
              </a:ext>
            </a:extLst>
          </p:cNvPr>
          <p:cNvSpPr>
            <a:spLocks noGrp="1"/>
          </p:cNvSpPr>
          <p:nvPr>
            <p:ph type="pic" sz="quarter" idx="15" hasCustomPrompt="1"/>
          </p:nvPr>
        </p:nvSpPr>
        <p:spPr>
          <a:xfrm>
            <a:off x="332702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8" name="Picture Placeholder 5">
            <a:extLst>
              <a:ext uri="{FF2B5EF4-FFF2-40B4-BE49-F238E27FC236}">
                <a16:creationId xmlns:a16="http://schemas.microsoft.com/office/drawing/2014/main" id="{358D2AF6-E244-4B76-B419-2355E0B4D3B3}"/>
              </a:ext>
            </a:extLst>
          </p:cNvPr>
          <p:cNvSpPr>
            <a:spLocks noGrp="1"/>
          </p:cNvSpPr>
          <p:nvPr>
            <p:ph type="pic" sz="quarter" idx="16" hasCustomPrompt="1"/>
          </p:nvPr>
        </p:nvSpPr>
        <p:spPr>
          <a:xfrm>
            <a:off x="616547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9" name="Picture Placeholder 5">
            <a:extLst>
              <a:ext uri="{FF2B5EF4-FFF2-40B4-BE49-F238E27FC236}">
                <a16:creationId xmlns:a16="http://schemas.microsoft.com/office/drawing/2014/main" id="{4F4E1D8E-047F-4AFC-93A8-7C30AE6184C1}"/>
              </a:ext>
            </a:extLst>
          </p:cNvPr>
          <p:cNvSpPr>
            <a:spLocks noGrp="1"/>
          </p:cNvSpPr>
          <p:nvPr>
            <p:ph type="pic" sz="quarter" idx="17" hasCustomPrompt="1"/>
          </p:nvPr>
        </p:nvSpPr>
        <p:spPr>
          <a:xfrm>
            <a:off x="900392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30" name="Picture Placeholder 5">
            <a:extLst>
              <a:ext uri="{FF2B5EF4-FFF2-40B4-BE49-F238E27FC236}">
                <a16:creationId xmlns:a16="http://schemas.microsoft.com/office/drawing/2014/main" id="{26957D83-E845-43BC-A4F1-6C8318618C3D}"/>
              </a:ext>
            </a:extLst>
          </p:cNvPr>
          <p:cNvSpPr>
            <a:spLocks noGrp="1"/>
          </p:cNvSpPr>
          <p:nvPr>
            <p:ph type="pic" sz="quarter" idx="18" hasCustomPrompt="1"/>
          </p:nvPr>
        </p:nvSpPr>
        <p:spPr>
          <a:xfrm>
            <a:off x="488570" y="4092632"/>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31" name="Picture Placeholder 5">
            <a:extLst>
              <a:ext uri="{FF2B5EF4-FFF2-40B4-BE49-F238E27FC236}">
                <a16:creationId xmlns:a16="http://schemas.microsoft.com/office/drawing/2014/main" id="{9541E820-EAA2-420E-9258-8ED61BC2FACD}"/>
              </a:ext>
            </a:extLst>
          </p:cNvPr>
          <p:cNvSpPr>
            <a:spLocks noGrp="1"/>
          </p:cNvSpPr>
          <p:nvPr>
            <p:ph type="pic" sz="quarter" idx="19" hasCustomPrompt="1"/>
          </p:nvPr>
        </p:nvSpPr>
        <p:spPr>
          <a:xfrm>
            <a:off x="3327020" y="4092632"/>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32" name="Picture Placeholder 5">
            <a:extLst>
              <a:ext uri="{FF2B5EF4-FFF2-40B4-BE49-F238E27FC236}">
                <a16:creationId xmlns:a16="http://schemas.microsoft.com/office/drawing/2014/main" id="{E845D6CC-5534-46E0-8C12-EAA544716E44}"/>
              </a:ext>
            </a:extLst>
          </p:cNvPr>
          <p:cNvSpPr>
            <a:spLocks noGrp="1"/>
          </p:cNvSpPr>
          <p:nvPr>
            <p:ph type="pic" sz="quarter" idx="20" hasCustomPrompt="1"/>
          </p:nvPr>
        </p:nvSpPr>
        <p:spPr>
          <a:xfrm>
            <a:off x="6165470" y="4092632"/>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33" name="Picture Placeholder 5">
            <a:extLst>
              <a:ext uri="{FF2B5EF4-FFF2-40B4-BE49-F238E27FC236}">
                <a16:creationId xmlns:a16="http://schemas.microsoft.com/office/drawing/2014/main" id="{14FE8136-E2DE-476E-B22A-A1BA015A92B6}"/>
              </a:ext>
            </a:extLst>
          </p:cNvPr>
          <p:cNvSpPr>
            <a:spLocks noGrp="1"/>
          </p:cNvSpPr>
          <p:nvPr>
            <p:ph type="pic" sz="quarter" idx="21" hasCustomPrompt="1"/>
          </p:nvPr>
        </p:nvSpPr>
        <p:spPr>
          <a:xfrm>
            <a:off x="9003920" y="4092632"/>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230877537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Services with Imag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4" name="Picture Placeholder 5">
            <a:extLst>
              <a:ext uri="{FF2B5EF4-FFF2-40B4-BE49-F238E27FC236}">
                <a16:creationId xmlns:a16="http://schemas.microsoft.com/office/drawing/2014/main" id="{47F35E01-B94F-4AE7-9A59-9F2287BAE7BB}"/>
              </a:ext>
            </a:extLst>
          </p:cNvPr>
          <p:cNvSpPr>
            <a:spLocks noGrp="1"/>
          </p:cNvSpPr>
          <p:nvPr>
            <p:ph type="pic" sz="quarter" idx="14" hasCustomPrompt="1"/>
          </p:nvPr>
        </p:nvSpPr>
        <p:spPr>
          <a:xfrm>
            <a:off x="488570" y="1742516"/>
            <a:ext cx="2697805" cy="45947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15" name="Picture Placeholder 5">
            <a:extLst>
              <a:ext uri="{FF2B5EF4-FFF2-40B4-BE49-F238E27FC236}">
                <a16:creationId xmlns:a16="http://schemas.microsoft.com/office/drawing/2014/main" id="{003E9C51-06B4-4E50-9CBD-3512D6B98ACA}"/>
              </a:ext>
            </a:extLst>
          </p:cNvPr>
          <p:cNvSpPr>
            <a:spLocks noGrp="1"/>
          </p:cNvSpPr>
          <p:nvPr>
            <p:ph type="pic" sz="quarter" idx="15" hasCustomPrompt="1"/>
          </p:nvPr>
        </p:nvSpPr>
        <p:spPr>
          <a:xfrm>
            <a:off x="3327020" y="1742516"/>
            <a:ext cx="2697805" cy="45947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16" name="Picture Placeholder 5">
            <a:extLst>
              <a:ext uri="{FF2B5EF4-FFF2-40B4-BE49-F238E27FC236}">
                <a16:creationId xmlns:a16="http://schemas.microsoft.com/office/drawing/2014/main" id="{2963DF80-6838-4281-8616-855F224175EF}"/>
              </a:ext>
            </a:extLst>
          </p:cNvPr>
          <p:cNvSpPr>
            <a:spLocks noGrp="1"/>
          </p:cNvSpPr>
          <p:nvPr>
            <p:ph type="pic" sz="quarter" idx="16" hasCustomPrompt="1"/>
          </p:nvPr>
        </p:nvSpPr>
        <p:spPr>
          <a:xfrm>
            <a:off x="6165470" y="1742516"/>
            <a:ext cx="2697805" cy="45947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17" name="Picture Placeholder 5">
            <a:extLst>
              <a:ext uri="{FF2B5EF4-FFF2-40B4-BE49-F238E27FC236}">
                <a16:creationId xmlns:a16="http://schemas.microsoft.com/office/drawing/2014/main" id="{1B3F754C-2992-4927-83B1-96580F04ED85}"/>
              </a:ext>
            </a:extLst>
          </p:cNvPr>
          <p:cNvSpPr>
            <a:spLocks noGrp="1"/>
          </p:cNvSpPr>
          <p:nvPr>
            <p:ph type="pic" sz="quarter" idx="17" hasCustomPrompt="1"/>
          </p:nvPr>
        </p:nvSpPr>
        <p:spPr>
          <a:xfrm>
            <a:off x="9003920" y="1742516"/>
            <a:ext cx="2697805" cy="45947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42071130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Over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FB51009-964A-4B73-BA49-5F305CC09299}"/>
              </a:ext>
            </a:extLst>
          </p:cNvPr>
          <p:cNvSpPr>
            <a:spLocks noGrp="1"/>
          </p:cNvSpPr>
          <p:nvPr>
            <p:ph type="pic" sz="quarter" idx="10"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vl9pPr>
              <a:defRPr/>
            </a:lvl9pPr>
          </a:lstStyle>
          <a:p>
            <a:pPr marL="3886200" marR="0" lvl="8"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239082993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Services with Image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48857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7" name="Picture Placeholder 5">
            <a:extLst>
              <a:ext uri="{FF2B5EF4-FFF2-40B4-BE49-F238E27FC236}">
                <a16:creationId xmlns:a16="http://schemas.microsoft.com/office/drawing/2014/main" id="{EF055F06-F2F2-41E1-90AF-6A9CA00C1765}"/>
              </a:ext>
            </a:extLst>
          </p:cNvPr>
          <p:cNvSpPr>
            <a:spLocks noGrp="1"/>
          </p:cNvSpPr>
          <p:nvPr>
            <p:ph type="pic" sz="quarter" idx="15" hasCustomPrompt="1"/>
          </p:nvPr>
        </p:nvSpPr>
        <p:spPr>
          <a:xfrm>
            <a:off x="332702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8" name="Picture Placeholder 5">
            <a:extLst>
              <a:ext uri="{FF2B5EF4-FFF2-40B4-BE49-F238E27FC236}">
                <a16:creationId xmlns:a16="http://schemas.microsoft.com/office/drawing/2014/main" id="{358D2AF6-E244-4B76-B419-2355E0B4D3B3}"/>
              </a:ext>
            </a:extLst>
          </p:cNvPr>
          <p:cNvSpPr>
            <a:spLocks noGrp="1"/>
          </p:cNvSpPr>
          <p:nvPr>
            <p:ph type="pic" sz="quarter" idx="16" hasCustomPrompt="1"/>
          </p:nvPr>
        </p:nvSpPr>
        <p:spPr>
          <a:xfrm>
            <a:off x="616547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9" name="Picture Placeholder 5">
            <a:extLst>
              <a:ext uri="{FF2B5EF4-FFF2-40B4-BE49-F238E27FC236}">
                <a16:creationId xmlns:a16="http://schemas.microsoft.com/office/drawing/2014/main" id="{4F4E1D8E-047F-4AFC-93A8-7C30AE6184C1}"/>
              </a:ext>
            </a:extLst>
          </p:cNvPr>
          <p:cNvSpPr>
            <a:spLocks noGrp="1"/>
          </p:cNvSpPr>
          <p:nvPr>
            <p:ph type="pic" sz="quarter" idx="17" hasCustomPrompt="1"/>
          </p:nvPr>
        </p:nvSpPr>
        <p:spPr>
          <a:xfrm>
            <a:off x="900392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30" name="Picture Placeholder 5">
            <a:extLst>
              <a:ext uri="{FF2B5EF4-FFF2-40B4-BE49-F238E27FC236}">
                <a16:creationId xmlns:a16="http://schemas.microsoft.com/office/drawing/2014/main" id="{26957D83-E845-43BC-A4F1-6C8318618C3D}"/>
              </a:ext>
            </a:extLst>
          </p:cNvPr>
          <p:cNvSpPr>
            <a:spLocks noGrp="1"/>
          </p:cNvSpPr>
          <p:nvPr>
            <p:ph type="pic" sz="quarter" idx="18" hasCustomPrompt="1"/>
          </p:nvPr>
        </p:nvSpPr>
        <p:spPr>
          <a:xfrm>
            <a:off x="488570" y="4092632"/>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31" name="Picture Placeholder 5">
            <a:extLst>
              <a:ext uri="{FF2B5EF4-FFF2-40B4-BE49-F238E27FC236}">
                <a16:creationId xmlns:a16="http://schemas.microsoft.com/office/drawing/2014/main" id="{9541E820-EAA2-420E-9258-8ED61BC2FACD}"/>
              </a:ext>
            </a:extLst>
          </p:cNvPr>
          <p:cNvSpPr>
            <a:spLocks noGrp="1"/>
          </p:cNvSpPr>
          <p:nvPr>
            <p:ph type="pic" sz="quarter" idx="19" hasCustomPrompt="1"/>
          </p:nvPr>
        </p:nvSpPr>
        <p:spPr>
          <a:xfrm>
            <a:off x="3327020" y="4092632"/>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32" name="Picture Placeholder 5">
            <a:extLst>
              <a:ext uri="{FF2B5EF4-FFF2-40B4-BE49-F238E27FC236}">
                <a16:creationId xmlns:a16="http://schemas.microsoft.com/office/drawing/2014/main" id="{E845D6CC-5534-46E0-8C12-EAA544716E44}"/>
              </a:ext>
            </a:extLst>
          </p:cNvPr>
          <p:cNvSpPr>
            <a:spLocks noGrp="1"/>
          </p:cNvSpPr>
          <p:nvPr>
            <p:ph type="pic" sz="quarter" idx="20" hasCustomPrompt="1"/>
          </p:nvPr>
        </p:nvSpPr>
        <p:spPr>
          <a:xfrm>
            <a:off x="6165470" y="4092632"/>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33" name="Picture Placeholder 5">
            <a:extLst>
              <a:ext uri="{FF2B5EF4-FFF2-40B4-BE49-F238E27FC236}">
                <a16:creationId xmlns:a16="http://schemas.microsoft.com/office/drawing/2014/main" id="{14FE8136-E2DE-476E-B22A-A1BA015A92B6}"/>
              </a:ext>
            </a:extLst>
          </p:cNvPr>
          <p:cNvSpPr>
            <a:spLocks noGrp="1"/>
          </p:cNvSpPr>
          <p:nvPr>
            <p:ph type="pic" sz="quarter" idx="21" hasCustomPrompt="1"/>
          </p:nvPr>
        </p:nvSpPr>
        <p:spPr>
          <a:xfrm>
            <a:off x="9003920" y="4092632"/>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334021122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Services with Image 3">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48857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7" name="Picture Placeholder 5">
            <a:extLst>
              <a:ext uri="{FF2B5EF4-FFF2-40B4-BE49-F238E27FC236}">
                <a16:creationId xmlns:a16="http://schemas.microsoft.com/office/drawing/2014/main" id="{EF055F06-F2F2-41E1-90AF-6A9CA00C1765}"/>
              </a:ext>
            </a:extLst>
          </p:cNvPr>
          <p:cNvSpPr>
            <a:spLocks noGrp="1"/>
          </p:cNvSpPr>
          <p:nvPr>
            <p:ph type="pic" sz="quarter" idx="15" hasCustomPrompt="1"/>
          </p:nvPr>
        </p:nvSpPr>
        <p:spPr>
          <a:xfrm>
            <a:off x="332702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8" name="Picture Placeholder 5">
            <a:extLst>
              <a:ext uri="{FF2B5EF4-FFF2-40B4-BE49-F238E27FC236}">
                <a16:creationId xmlns:a16="http://schemas.microsoft.com/office/drawing/2014/main" id="{358D2AF6-E244-4B76-B419-2355E0B4D3B3}"/>
              </a:ext>
            </a:extLst>
          </p:cNvPr>
          <p:cNvSpPr>
            <a:spLocks noGrp="1"/>
          </p:cNvSpPr>
          <p:nvPr>
            <p:ph type="pic" sz="quarter" idx="16" hasCustomPrompt="1"/>
          </p:nvPr>
        </p:nvSpPr>
        <p:spPr>
          <a:xfrm>
            <a:off x="616547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9" name="Picture Placeholder 5">
            <a:extLst>
              <a:ext uri="{FF2B5EF4-FFF2-40B4-BE49-F238E27FC236}">
                <a16:creationId xmlns:a16="http://schemas.microsoft.com/office/drawing/2014/main" id="{4F4E1D8E-047F-4AFC-93A8-7C30AE6184C1}"/>
              </a:ext>
            </a:extLst>
          </p:cNvPr>
          <p:cNvSpPr>
            <a:spLocks noGrp="1"/>
          </p:cNvSpPr>
          <p:nvPr>
            <p:ph type="pic" sz="quarter" idx="17" hasCustomPrompt="1"/>
          </p:nvPr>
        </p:nvSpPr>
        <p:spPr>
          <a:xfrm>
            <a:off x="900392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183589666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Services with Image 4">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488570" y="1742517"/>
            <a:ext cx="2697805" cy="2231968"/>
          </a:xfrm>
          <a:prstGeom prst="roundRect">
            <a:avLst>
              <a:gd name="adj" fmla="val 2892"/>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27" name="Picture Placeholder 5">
            <a:extLst>
              <a:ext uri="{FF2B5EF4-FFF2-40B4-BE49-F238E27FC236}">
                <a16:creationId xmlns:a16="http://schemas.microsoft.com/office/drawing/2014/main" id="{EF055F06-F2F2-41E1-90AF-6A9CA00C1765}"/>
              </a:ext>
            </a:extLst>
          </p:cNvPr>
          <p:cNvSpPr>
            <a:spLocks noGrp="1"/>
          </p:cNvSpPr>
          <p:nvPr>
            <p:ph type="pic" sz="quarter" idx="15" hasCustomPrompt="1"/>
          </p:nvPr>
        </p:nvSpPr>
        <p:spPr>
          <a:xfrm>
            <a:off x="3327020" y="1742517"/>
            <a:ext cx="2697805" cy="2231968"/>
          </a:xfrm>
          <a:prstGeom prst="roundRect">
            <a:avLst>
              <a:gd name="adj" fmla="val 2892"/>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28" name="Picture Placeholder 5">
            <a:extLst>
              <a:ext uri="{FF2B5EF4-FFF2-40B4-BE49-F238E27FC236}">
                <a16:creationId xmlns:a16="http://schemas.microsoft.com/office/drawing/2014/main" id="{358D2AF6-E244-4B76-B419-2355E0B4D3B3}"/>
              </a:ext>
            </a:extLst>
          </p:cNvPr>
          <p:cNvSpPr>
            <a:spLocks noGrp="1"/>
          </p:cNvSpPr>
          <p:nvPr>
            <p:ph type="pic" sz="quarter" idx="16" hasCustomPrompt="1"/>
          </p:nvPr>
        </p:nvSpPr>
        <p:spPr>
          <a:xfrm>
            <a:off x="6165470" y="1742517"/>
            <a:ext cx="2697805" cy="2231968"/>
          </a:xfrm>
          <a:prstGeom prst="roundRect">
            <a:avLst>
              <a:gd name="adj" fmla="val 2892"/>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29" name="Picture Placeholder 5">
            <a:extLst>
              <a:ext uri="{FF2B5EF4-FFF2-40B4-BE49-F238E27FC236}">
                <a16:creationId xmlns:a16="http://schemas.microsoft.com/office/drawing/2014/main" id="{4F4E1D8E-047F-4AFC-93A8-7C30AE6184C1}"/>
              </a:ext>
            </a:extLst>
          </p:cNvPr>
          <p:cNvSpPr>
            <a:spLocks noGrp="1"/>
          </p:cNvSpPr>
          <p:nvPr>
            <p:ph type="pic" sz="quarter" idx="17" hasCustomPrompt="1"/>
          </p:nvPr>
        </p:nvSpPr>
        <p:spPr>
          <a:xfrm>
            <a:off x="9003920" y="1742517"/>
            <a:ext cx="2697805" cy="2231968"/>
          </a:xfrm>
          <a:prstGeom prst="roundRect">
            <a:avLst>
              <a:gd name="adj" fmla="val 2892"/>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194356279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Services with Image 5">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488570" y="1742517"/>
            <a:ext cx="2697805" cy="2231968"/>
          </a:xfrm>
          <a:prstGeom prst="roundRect">
            <a:avLst>
              <a:gd name="adj" fmla="val 2892"/>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27" name="Picture Placeholder 5">
            <a:extLst>
              <a:ext uri="{FF2B5EF4-FFF2-40B4-BE49-F238E27FC236}">
                <a16:creationId xmlns:a16="http://schemas.microsoft.com/office/drawing/2014/main" id="{EF055F06-F2F2-41E1-90AF-6A9CA00C1765}"/>
              </a:ext>
            </a:extLst>
          </p:cNvPr>
          <p:cNvSpPr>
            <a:spLocks noGrp="1"/>
          </p:cNvSpPr>
          <p:nvPr>
            <p:ph type="pic" sz="quarter" idx="15" hasCustomPrompt="1"/>
          </p:nvPr>
        </p:nvSpPr>
        <p:spPr>
          <a:xfrm>
            <a:off x="3327020" y="4092633"/>
            <a:ext cx="2697805" cy="2231968"/>
          </a:xfrm>
          <a:prstGeom prst="roundRect">
            <a:avLst>
              <a:gd name="adj" fmla="val 2892"/>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28" name="Picture Placeholder 5">
            <a:extLst>
              <a:ext uri="{FF2B5EF4-FFF2-40B4-BE49-F238E27FC236}">
                <a16:creationId xmlns:a16="http://schemas.microsoft.com/office/drawing/2014/main" id="{358D2AF6-E244-4B76-B419-2355E0B4D3B3}"/>
              </a:ext>
            </a:extLst>
          </p:cNvPr>
          <p:cNvSpPr>
            <a:spLocks noGrp="1"/>
          </p:cNvSpPr>
          <p:nvPr>
            <p:ph type="pic" sz="quarter" idx="16" hasCustomPrompt="1"/>
          </p:nvPr>
        </p:nvSpPr>
        <p:spPr>
          <a:xfrm>
            <a:off x="6165470" y="1742517"/>
            <a:ext cx="2697805" cy="2231968"/>
          </a:xfrm>
          <a:prstGeom prst="roundRect">
            <a:avLst>
              <a:gd name="adj" fmla="val 2892"/>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29" name="Picture Placeholder 5">
            <a:extLst>
              <a:ext uri="{FF2B5EF4-FFF2-40B4-BE49-F238E27FC236}">
                <a16:creationId xmlns:a16="http://schemas.microsoft.com/office/drawing/2014/main" id="{4F4E1D8E-047F-4AFC-93A8-7C30AE6184C1}"/>
              </a:ext>
            </a:extLst>
          </p:cNvPr>
          <p:cNvSpPr>
            <a:spLocks noGrp="1"/>
          </p:cNvSpPr>
          <p:nvPr>
            <p:ph type="pic" sz="quarter" idx="17" hasCustomPrompt="1"/>
          </p:nvPr>
        </p:nvSpPr>
        <p:spPr>
          <a:xfrm>
            <a:off x="9003920" y="4092633"/>
            <a:ext cx="2697805" cy="2231968"/>
          </a:xfrm>
          <a:prstGeom prst="roundRect">
            <a:avLst>
              <a:gd name="adj" fmla="val 2892"/>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206512839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Services with Image 6">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1076325" y="2723441"/>
            <a:ext cx="2239480" cy="1447200"/>
          </a:xfrm>
          <a:prstGeom prst="roundRect">
            <a:avLst>
              <a:gd name="adj" fmla="val 0"/>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14" name="Picture Placeholder 5">
            <a:extLst>
              <a:ext uri="{FF2B5EF4-FFF2-40B4-BE49-F238E27FC236}">
                <a16:creationId xmlns:a16="http://schemas.microsoft.com/office/drawing/2014/main" id="{018051C4-A249-4EC9-A985-B5EB5E0ACD51}"/>
              </a:ext>
            </a:extLst>
          </p:cNvPr>
          <p:cNvSpPr>
            <a:spLocks noGrp="1"/>
          </p:cNvSpPr>
          <p:nvPr>
            <p:ph type="pic" sz="quarter" idx="15" hasCustomPrompt="1"/>
          </p:nvPr>
        </p:nvSpPr>
        <p:spPr>
          <a:xfrm>
            <a:off x="3685806" y="2723441"/>
            <a:ext cx="2239480" cy="1447200"/>
          </a:xfrm>
          <a:prstGeom prst="roundRect">
            <a:avLst>
              <a:gd name="adj" fmla="val 0"/>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17" name="Picture Placeholder 5">
            <a:extLst>
              <a:ext uri="{FF2B5EF4-FFF2-40B4-BE49-F238E27FC236}">
                <a16:creationId xmlns:a16="http://schemas.microsoft.com/office/drawing/2014/main" id="{141FE595-5684-4E5F-B637-B0C4A2452DF3}"/>
              </a:ext>
            </a:extLst>
          </p:cNvPr>
          <p:cNvSpPr>
            <a:spLocks noGrp="1"/>
          </p:cNvSpPr>
          <p:nvPr>
            <p:ph type="pic" sz="quarter" idx="16" hasCustomPrompt="1"/>
          </p:nvPr>
        </p:nvSpPr>
        <p:spPr>
          <a:xfrm>
            <a:off x="6295287" y="2723441"/>
            <a:ext cx="2239480" cy="1447200"/>
          </a:xfrm>
          <a:prstGeom prst="roundRect">
            <a:avLst>
              <a:gd name="adj" fmla="val 0"/>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18" name="Picture Placeholder 5">
            <a:extLst>
              <a:ext uri="{FF2B5EF4-FFF2-40B4-BE49-F238E27FC236}">
                <a16:creationId xmlns:a16="http://schemas.microsoft.com/office/drawing/2014/main" id="{60E86E30-BF23-4954-BC0F-9A06766F3A32}"/>
              </a:ext>
            </a:extLst>
          </p:cNvPr>
          <p:cNvSpPr>
            <a:spLocks noGrp="1"/>
          </p:cNvSpPr>
          <p:nvPr>
            <p:ph type="pic" sz="quarter" idx="17" hasCustomPrompt="1"/>
          </p:nvPr>
        </p:nvSpPr>
        <p:spPr>
          <a:xfrm>
            <a:off x="8904768" y="2723441"/>
            <a:ext cx="2239480" cy="1447200"/>
          </a:xfrm>
          <a:prstGeom prst="roundRect">
            <a:avLst>
              <a:gd name="adj" fmla="val 0"/>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214345309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Why Choose Us with Imag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48857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7" name="Picture Placeholder 5">
            <a:extLst>
              <a:ext uri="{FF2B5EF4-FFF2-40B4-BE49-F238E27FC236}">
                <a16:creationId xmlns:a16="http://schemas.microsoft.com/office/drawing/2014/main" id="{EF055F06-F2F2-41E1-90AF-6A9CA00C1765}"/>
              </a:ext>
            </a:extLst>
          </p:cNvPr>
          <p:cNvSpPr>
            <a:spLocks noGrp="1"/>
          </p:cNvSpPr>
          <p:nvPr>
            <p:ph type="pic" sz="quarter" idx="15" hasCustomPrompt="1"/>
          </p:nvPr>
        </p:nvSpPr>
        <p:spPr>
          <a:xfrm>
            <a:off x="332702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8" name="Picture Placeholder 5">
            <a:extLst>
              <a:ext uri="{FF2B5EF4-FFF2-40B4-BE49-F238E27FC236}">
                <a16:creationId xmlns:a16="http://schemas.microsoft.com/office/drawing/2014/main" id="{358D2AF6-E244-4B76-B419-2355E0B4D3B3}"/>
              </a:ext>
            </a:extLst>
          </p:cNvPr>
          <p:cNvSpPr>
            <a:spLocks noGrp="1"/>
          </p:cNvSpPr>
          <p:nvPr>
            <p:ph type="pic" sz="quarter" idx="16" hasCustomPrompt="1"/>
          </p:nvPr>
        </p:nvSpPr>
        <p:spPr>
          <a:xfrm>
            <a:off x="616547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9" name="Picture Placeholder 5">
            <a:extLst>
              <a:ext uri="{FF2B5EF4-FFF2-40B4-BE49-F238E27FC236}">
                <a16:creationId xmlns:a16="http://schemas.microsoft.com/office/drawing/2014/main" id="{4F4E1D8E-047F-4AFC-93A8-7C30AE6184C1}"/>
              </a:ext>
            </a:extLst>
          </p:cNvPr>
          <p:cNvSpPr>
            <a:spLocks noGrp="1"/>
          </p:cNvSpPr>
          <p:nvPr>
            <p:ph type="pic" sz="quarter" idx="17" hasCustomPrompt="1"/>
          </p:nvPr>
        </p:nvSpPr>
        <p:spPr>
          <a:xfrm>
            <a:off x="900392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95830863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Why Choose Us with Image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1066803" y="1748629"/>
            <a:ext cx="2252540" cy="2251366"/>
          </a:xfrm>
          <a:prstGeom prst="ellipse">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8" name="Picture Placeholder 5">
            <a:extLst>
              <a:ext uri="{FF2B5EF4-FFF2-40B4-BE49-F238E27FC236}">
                <a16:creationId xmlns:a16="http://schemas.microsoft.com/office/drawing/2014/main" id="{34243D4E-8E80-435B-B67E-84A6C05BEB84}"/>
              </a:ext>
            </a:extLst>
          </p:cNvPr>
          <p:cNvSpPr>
            <a:spLocks noGrp="1"/>
          </p:cNvSpPr>
          <p:nvPr>
            <p:ph type="pic" sz="quarter" idx="15" hasCustomPrompt="1"/>
          </p:nvPr>
        </p:nvSpPr>
        <p:spPr>
          <a:xfrm>
            <a:off x="3672988" y="1748629"/>
            <a:ext cx="2252540" cy="2251366"/>
          </a:xfrm>
          <a:prstGeom prst="ellipse">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9" name="Picture Placeholder 5">
            <a:extLst>
              <a:ext uri="{FF2B5EF4-FFF2-40B4-BE49-F238E27FC236}">
                <a16:creationId xmlns:a16="http://schemas.microsoft.com/office/drawing/2014/main" id="{4DA0B3D2-AE60-4A67-BF7D-772D5F8BF692}"/>
              </a:ext>
            </a:extLst>
          </p:cNvPr>
          <p:cNvSpPr>
            <a:spLocks noGrp="1"/>
          </p:cNvSpPr>
          <p:nvPr>
            <p:ph type="pic" sz="quarter" idx="16" hasCustomPrompt="1"/>
          </p:nvPr>
        </p:nvSpPr>
        <p:spPr>
          <a:xfrm>
            <a:off x="6279173" y="1748629"/>
            <a:ext cx="2252540" cy="2251366"/>
          </a:xfrm>
          <a:prstGeom prst="ellipse">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10" name="Picture Placeholder 5">
            <a:extLst>
              <a:ext uri="{FF2B5EF4-FFF2-40B4-BE49-F238E27FC236}">
                <a16:creationId xmlns:a16="http://schemas.microsoft.com/office/drawing/2014/main" id="{9CA6F911-2647-45E9-8D93-66F1FCDDE8C6}"/>
              </a:ext>
            </a:extLst>
          </p:cNvPr>
          <p:cNvSpPr>
            <a:spLocks noGrp="1"/>
          </p:cNvSpPr>
          <p:nvPr>
            <p:ph type="pic" sz="quarter" idx="17" hasCustomPrompt="1"/>
          </p:nvPr>
        </p:nvSpPr>
        <p:spPr>
          <a:xfrm>
            <a:off x="8885357" y="1748629"/>
            <a:ext cx="2252540" cy="2251366"/>
          </a:xfrm>
          <a:prstGeom prst="ellipse">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166625749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Why Choose Us with Image 3">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0" name="Picture Placeholder 5">
            <a:extLst>
              <a:ext uri="{FF2B5EF4-FFF2-40B4-BE49-F238E27FC236}">
                <a16:creationId xmlns:a16="http://schemas.microsoft.com/office/drawing/2014/main" id="{77F8B23D-57BF-44E8-9AF0-62FA3DAE16C0}"/>
              </a:ext>
            </a:extLst>
          </p:cNvPr>
          <p:cNvSpPr>
            <a:spLocks noGrp="1"/>
          </p:cNvSpPr>
          <p:nvPr>
            <p:ph type="pic" sz="quarter" idx="14" hasCustomPrompt="1"/>
          </p:nvPr>
        </p:nvSpPr>
        <p:spPr>
          <a:xfrm>
            <a:off x="488570" y="1691717"/>
            <a:ext cx="5605725" cy="14578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1" name="Picture Placeholder 5">
            <a:extLst>
              <a:ext uri="{FF2B5EF4-FFF2-40B4-BE49-F238E27FC236}">
                <a16:creationId xmlns:a16="http://schemas.microsoft.com/office/drawing/2014/main" id="{B0830AC5-52FE-4B2C-A306-B5A75036DAAB}"/>
              </a:ext>
            </a:extLst>
          </p:cNvPr>
          <p:cNvSpPr>
            <a:spLocks noGrp="1"/>
          </p:cNvSpPr>
          <p:nvPr>
            <p:ph type="pic" sz="quarter" idx="15" hasCustomPrompt="1"/>
          </p:nvPr>
        </p:nvSpPr>
        <p:spPr>
          <a:xfrm>
            <a:off x="488570" y="3289902"/>
            <a:ext cx="5605725" cy="14578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2" name="Picture Placeholder 5">
            <a:extLst>
              <a:ext uri="{FF2B5EF4-FFF2-40B4-BE49-F238E27FC236}">
                <a16:creationId xmlns:a16="http://schemas.microsoft.com/office/drawing/2014/main" id="{A42B2D84-0841-4F48-8E96-7075D06B199E}"/>
              </a:ext>
            </a:extLst>
          </p:cNvPr>
          <p:cNvSpPr>
            <a:spLocks noGrp="1"/>
          </p:cNvSpPr>
          <p:nvPr>
            <p:ph type="pic" sz="quarter" idx="16" hasCustomPrompt="1"/>
          </p:nvPr>
        </p:nvSpPr>
        <p:spPr>
          <a:xfrm>
            <a:off x="488570" y="4888087"/>
            <a:ext cx="5605725" cy="14578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245492612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Why Choose Us with Image 4">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0" name="Picture Placeholder 5">
            <a:extLst>
              <a:ext uri="{FF2B5EF4-FFF2-40B4-BE49-F238E27FC236}">
                <a16:creationId xmlns:a16="http://schemas.microsoft.com/office/drawing/2014/main" id="{77F8B23D-57BF-44E8-9AF0-62FA3DAE16C0}"/>
              </a:ext>
            </a:extLst>
          </p:cNvPr>
          <p:cNvSpPr>
            <a:spLocks noGrp="1"/>
          </p:cNvSpPr>
          <p:nvPr>
            <p:ph type="pic" sz="quarter" idx="14" hasCustomPrompt="1"/>
          </p:nvPr>
        </p:nvSpPr>
        <p:spPr>
          <a:xfrm>
            <a:off x="1060071" y="1691717"/>
            <a:ext cx="4680000" cy="3896283"/>
          </a:xfrm>
          <a:prstGeom prst="roundRect">
            <a:avLst>
              <a:gd name="adj" fmla="val 0"/>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7" name="Picture Placeholder 5">
            <a:extLst>
              <a:ext uri="{FF2B5EF4-FFF2-40B4-BE49-F238E27FC236}">
                <a16:creationId xmlns:a16="http://schemas.microsoft.com/office/drawing/2014/main" id="{0423B759-C2A3-45DC-9F33-140A8D471AD7}"/>
              </a:ext>
            </a:extLst>
          </p:cNvPr>
          <p:cNvSpPr>
            <a:spLocks noGrp="1"/>
          </p:cNvSpPr>
          <p:nvPr>
            <p:ph type="pic" sz="quarter" idx="15" hasCustomPrompt="1"/>
          </p:nvPr>
        </p:nvSpPr>
        <p:spPr>
          <a:xfrm>
            <a:off x="6451929" y="1691716"/>
            <a:ext cx="4680000" cy="3896283"/>
          </a:xfrm>
          <a:prstGeom prst="roundRect">
            <a:avLst>
              <a:gd name="adj" fmla="val 0"/>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407985355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Why Choose Us with Image 5">
    <p:spTree>
      <p:nvGrpSpPr>
        <p:cNvPr id="1" name=""/>
        <p:cNvGrpSpPr/>
        <p:nvPr/>
      </p:nvGrpSpPr>
      <p:grpSpPr>
        <a:xfrm>
          <a:off x="0" y="0"/>
          <a:ext cx="0" cy="0"/>
          <a:chOff x="0" y="0"/>
          <a:chExt cx="0" cy="0"/>
        </a:xfrm>
      </p:grpSpPr>
      <p:sp>
        <p:nvSpPr>
          <p:cNvPr id="20" name="Picture Placeholder 5">
            <a:extLst>
              <a:ext uri="{FF2B5EF4-FFF2-40B4-BE49-F238E27FC236}">
                <a16:creationId xmlns:a16="http://schemas.microsoft.com/office/drawing/2014/main" id="{77F8B23D-57BF-44E8-9AF0-62FA3DAE16C0}"/>
              </a:ext>
            </a:extLst>
          </p:cNvPr>
          <p:cNvSpPr>
            <a:spLocks noGrp="1"/>
          </p:cNvSpPr>
          <p:nvPr>
            <p:ph type="pic" sz="quarter" idx="14" hasCustomPrompt="1"/>
          </p:nvPr>
        </p:nvSpPr>
        <p:spPr>
          <a:xfrm>
            <a:off x="0" y="0"/>
            <a:ext cx="6096000" cy="6858000"/>
          </a:xfrm>
          <a:prstGeom prst="roundRect">
            <a:avLst>
              <a:gd name="adj" fmla="val 0"/>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11754075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ngle Left Image - team">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6EE74A38-CDF9-4E52-98EB-1E8DF591B118}"/>
              </a:ext>
            </a:extLst>
          </p:cNvPr>
          <p:cNvSpPr>
            <a:spLocks noGrp="1"/>
          </p:cNvSpPr>
          <p:nvPr>
            <p:ph type="pic" sz="quarter" idx="10" hasCustomPrompt="1"/>
          </p:nvPr>
        </p:nvSpPr>
        <p:spPr>
          <a:xfrm>
            <a:off x="1259908" y="917008"/>
            <a:ext cx="2128384" cy="212838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363938423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Why Choose Us with Image 6">
    <p:spTree>
      <p:nvGrpSpPr>
        <p:cNvPr id="1" name=""/>
        <p:cNvGrpSpPr/>
        <p:nvPr/>
      </p:nvGrpSpPr>
      <p:grpSpPr>
        <a:xfrm>
          <a:off x="0" y="0"/>
          <a:ext cx="0" cy="0"/>
          <a:chOff x="0" y="0"/>
          <a:chExt cx="0" cy="0"/>
        </a:xfrm>
      </p:grpSpPr>
      <p:sp>
        <p:nvSpPr>
          <p:cNvPr id="20" name="Picture Placeholder 5">
            <a:extLst>
              <a:ext uri="{FF2B5EF4-FFF2-40B4-BE49-F238E27FC236}">
                <a16:creationId xmlns:a16="http://schemas.microsoft.com/office/drawing/2014/main" id="{77F8B23D-57BF-44E8-9AF0-62FA3DAE16C0}"/>
              </a:ext>
            </a:extLst>
          </p:cNvPr>
          <p:cNvSpPr>
            <a:spLocks noGrp="1"/>
          </p:cNvSpPr>
          <p:nvPr>
            <p:ph type="pic" sz="quarter" idx="14" hasCustomPrompt="1"/>
          </p:nvPr>
        </p:nvSpPr>
        <p:spPr>
          <a:xfrm>
            <a:off x="0" y="0"/>
            <a:ext cx="6096000" cy="6858000"/>
          </a:xfrm>
          <a:prstGeom prst="roundRect">
            <a:avLst>
              <a:gd name="adj" fmla="val 0"/>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415271884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Why Choose Us with Image 7">
    <p:spTree>
      <p:nvGrpSpPr>
        <p:cNvPr id="1" name=""/>
        <p:cNvGrpSpPr/>
        <p:nvPr/>
      </p:nvGrpSpPr>
      <p:grpSpPr>
        <a:xfrm>
          <a:off x="0" y="0"/>
          <a:ext cx="0" cy="0"/>
          <a:chOff x="0" y="0"/>
          <a:chExt cx="0" cy="0"/>
        </a:xfrm>
      </p:grpSpPr>
      <p:sp>
        <p:nvSpPr>
          <p:cNvPr id="20" name="Picture Placeholder 5">
            <a:extLst>
              <a:ext uri="{FF2B5EF4-FFF2-40B4-BE49-F238E27FC236}">
                <a16:creationId xmlns:a16="http://schemas.microsoft.com/office/drawing/2014/main" id="{77F8B23D-57BF-44E8-9AF0-62FA3DAE16C0}"/>
              </a:ext>
            </a:extLst>
          </p:cNvPr>
          <p:cNvSpPr>
            <a:spLocks noGrp="1"/>
          </p:cNvSpPr>
          <p:nvPr>
            <p:ph type="pic" sz="quarter" idx="14" hasCustomPrompt="1"/>
          </p:nvPr>
        </p:nvSpPr>
        <p:spPr>
          <a:xfrm>
            <a:off x="0" y="0"/>
            <a:ext cx="12192000" cy="3429000"/>
          </a:xfrm>
          <a:prstGeom prst="roundRect">
            <a:avLst>
              <a:gd name="adj" fmla="val 0"/>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347362252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Why Choose Us with Image 8">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36816B1-1EA0-4BA2-A979-9D83C6228DD8}"/>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7FC128A1-CE60-4A14-BDE6-45498FE6A8CE}"/>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4" name="Picture Placeholder 5">
            <a:extLst>
              <a:ext uri="{FF2B5EF4-FFF2-40B4-BE49-F238E27FC236}">
                <a16:creationId xmlns:a16="http://schemas.microsoft.com/office/drawing/2014/main" id="{5BC3E666-4DA4-428B-8186-15690AE136C7}"/>
              </a:ext>
            </a:extLst>
          </p:cNvPr>
          <p:cNvSpPr>
            <a:spLocks noGrp="1"/>
          </p:cNvSpPr>
          <p:nvPr>
            <p:ph type="pic" sz="quarter" idx="18" hasCustomPrompt="1"/>
          </p:nvPr>
        </p:nvSpPr>
        <p:spPr>
          <a:xfrm>
            <a:off x="876273" y="1813944"/>
            <a:ext cx="2340001" cy="2340000"/>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5" name="Picture Placeholder 5">
            <a:extLst>
              <a:ext uri="{FF2B5EF4-FFF2-40B4-BE49-F238E27FC236}">
                <a16:creationId xmlns:a16="http://schemas.microsoft.com/office/drawing/2014/main" id="{D7762249-D25C-4068-AC6D-A31E9D4B268D}"/>
              </a:ext>
            </a:extLst>
          </p:cNvPr>
          <p:cNvSpPr>
            <a:spLocks noGrp="1"/>
          </p:cNvSpPr>
          <p:nvPr>
            <p:ph type="pic" sz="quarter" idx="19" hasCustomPrompt="1"/>
          </p:nvPr>
        </p:nvSpPr>
        <p:spPr>
          <a:xfrm>
            <a:off x="3576091" y="1813944"/>
            <a:ext cx="2340001" cy="2340000"/>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6" name="Picture Placeholder 5">
            <a:extLst>
              <a:ext uri="{FF2B5EF4-FFF2-40B4-BE49-F238E27FC236}">
                <a16:creationId xmlns:a16="http://schemas.microsoft.com/office/drawing/2014/main" id="{9F9DDEBE-49C9-454D-8C9C-16C8DED2758A}"/>
              </a:ext>
            </a:extLst>
          </p:cNvPr>
          <p:cNvSpPr>
            <a:spLocks noGrp="1"/>
          </p:cNvSpPr>
          <p:nvPr>
            <p:ph type="pic" sz="quarter" idx="20" hasCustomPrompt="1"/>
          </p:nvPr>
        </p:nvSpPr>
        <p:spPr>
          <a:xfrm>
            <a:off x="6275909" y="1813944"/>
            <a:ext cx="2340001" cy="2340000"/>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7" name="Picture Placeholder 5">
            <a:extLst>
              <a:ext uri="{FF2B5EF4-FFF2-40B4-BE49-F238E27FC236}">
                <a16:creationId xmlns:a16="http://schemas.microsoft.com/office/drawing/2014/main" id="{7A277DDB-94C4-4A33-81A8-359829FAE278}"/>
              </a:ext>
            </a:extLst>
          </p:cNvPr>
          <p:cNvSpPr>
            <a:spLocks noGrp="1"/>
          </p:cNvSpPr>
          <p:nvPr>
            <p:ph type="pic" sz="quarter" idx="21" hasCustomPrompt="1"/>
          </p:nvPr>
        </p:nvSpPr>
        <p:spPr>
          <a:xfrm>
            <a:off x="8975727" y="1813944"/>
            <a:ext cx="2340001" cy="2340000"/>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626408857"/>
      </p:ext>
    </p:extLst>
  </p:cSld>
  <p:clrMapOvr>
    <a:masterClrMapping/>
  </p:clrMapOvr>
  <p:extLst>
    <p:ext uri="{DCECCB84-F9BA-43D5-87BE-67443E8EF086}">
      <p15:sldGuideLst xmlns:p15="http://schemas.microsoft.com/office/powerpoint/2012/main"/>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Mindmap Image">
    <p:spTree>
      <p:nvGrpSpPr>
        <p:cNvPr id="1" name=""/>
        <p:cNvGrpSpPr/>
        <p:nvPr/>
      </p:nvGrpSpPr>
      <p:grpSpPr>
        <a:xfrm>
          <a:off x="0" y="0"/>
          <a:ext cx="0" cy="0"/>
          <a:chOff x="0" y="0"/>
          <a:chExt cx="0" cy="0"/>
        </a:xfrm>
      </p:grpSpPr>
      <p:sp>
        <p:nvSpPr>
          <p:cNvPr id="15" name="Picture Placeholder 8">
            <a:extLst>
              <a:ext uri="{FF2B5EF4-FFF2-40B4-BE49-F238E27FC236}">
                <a16:creationId xmlns:a16="http://schemas.microsoft.com/office/drawing/2014/main" id="{0676D70E-DE48-4DEB-92C2-6249ADB46747}"/>
              </a:ext>
            </a:extLst>
          </p:cNvPr>
          <p:cNvSpPr>
            <a:spLocks noGrp="1"/>
          </p:cNvSpPr>
          <p:nvPr>
            <p:ph type="pic" sz="quarter" idx="10" hasCustomPrompt="1"/>
          </p:nvPr>
        </p:nvSpPr>
        <p:spPr>
          <a:xfrm>
            <a:off x="5364480" y="424742"/>
            <a:ext cx="1463040" cy="1463040"/>
          </a:xfrm>
          <a:prstGeom prst="ellipse">
            <a:avLst/>
          </a:prstGeom>
          <a:pattFill prst="wdDnDiag">
            <a:fgClr>
              <a:schemeClr val="tx1">
                <a:lumMod val="25000"/>
                <a:lumOff val="75000"/>
              </a:schemeClr>
            </a:fgClr>
            <a:bgClr>
              <a:schemeClr val="bg1"/>
            </a:bgClr>
          </a:pattFill>
          <a:ln w="63500">
            <a:noFill/>
          </a:ln>
        </p:spPr>
        <p:txBody>
          <a:bodyPr anchor="ctr"/>
          <a:lstStyle>
            <a:lvl1pPr algn="ctr">
              <a:buNone/>
              <a:defRPr sz="1200"/>
            </a:lvl1pPr>
          </a:lstStyle>
          <a:p>
            <a:r>
              <a:rPr lang="en-US" dirty="0"/>
              <a:t>Insert your image here</a:t>
            </a:r>
          </a:p>
        </p:txBody>
      </p:sp>
      <p:sp>
        <p:nvSpPr>
          <p:cNvPr id="16" name="Picture Placeholder 8">
            <a:extLst>
              <a:ext uri="{FF2B5EF4-FFF2-40B4-BE49-F238E27FC236}">
                <a16:creationId xmlns:a16="http://schemas.microsoft.com/office/drawing/2014/main" id="{F706EF86-1F6B-49EF-AAC0-7CED34C400BE}"/>
              </a:ext>
            </a:extLst>
          </p:cNvPr>
          <p:cNvSpPr>
            <a:spLocks noGrp="1"/>
          </p:cNvSpPr>
          <p:nvPr>
            <p:ph type="pic" sz="quarter" idx="11" hasCustomPrompt="1"/>
          </p:nvPr>
        </p:nvSpPr>
        <p:spPr>
          <a:xfrm>
            <a:off x="5364480" y="4970218"/>
            <a:ext cx="1463040" cy="1463040"/>
          </a:xfrm>
          <a:prstGeom prst="ellipse">
            <a:avLst/>
          </a:prstGeom>
          <a:pattFill prst="wdDnDiag">
            <a:fgClr>
              <a:schemeClr val="tx1">
                <a:lumMod val="25000"/>
                <a:lumOff val="75000"/>
              </a:schemeClr>
            </a:fgClr>
            <a:bgClr>
              <a:schemeClr val="bg1"/>
            </a:bgClr>
          </a:pattFill>
          <a:ln w="63500">
            <a:noFill/>
          </a:ln>
        </p:spPr>
        <p:txBody>
          <a:bodyPr anchor="ctr"/>
          <a:lstStyle>
            <a:lvl1pPr algn="ctr">
              <a:buNone/>
              <a:defRPr sz="1200"/>
            </a:lvl1pPr>
          </a:lstStyle>
          <a:p>
            <a:r>
              <a:rPr lang="en-US" dirty="0"/>
              <a:t>Insert your image here</a:t>
            </a:r>
          </a:p>
        </p:txBody>
      </p:sp>
    </p:spTree>
    <p:extLst>
      <p:ext uri="{BB962C8B-B14F-4D97-AF65-F5344CB8AC3E}">
        <p14:creationId xmlns:p14="http://schemas.microsoft.com/office/powerpoint/2010/main" val="332810733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Text SlideShow with Image">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8488E842-1C8B-4BF0-A4DA-43AB20E91B36}"/>
              </a:ext>
            </a:extLst>
          </p:cNvPr>
          <p:cNvSpPr>
            <a:spLocks noGrp="1"/>
          </p:cNvSpPr>
          <p:nvPr>
            <p:ph type="pic" sz="quarter" idx="12" hasCustomPrompt="1"/>
          </p:nvPr>
        </p:nvSpPr>
        <p:spPr>
          <a:xfrm>
            <a:off x="4968420" y="1561171"/>
            <a:ext cx="6628658" cy="2810108"/>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Image 1</a:t>
            </a:r>
          </a:p>
        </p:txBody>
      </p:sp>
    </p:spTree>
    <p:extLst>
      <p:ext uri="{BB962C8B-B14F-4D97-AF65-F5344CB8AC3E}">
        <p14:creationId xmlns:p14="http://schemas.microsoft.com/office/powerpoint/2010/main" val="427688953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Text SlideShow with Image 2">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3FBFB565-E4FB-4183-8BD5-1DDA64C85648}"/>
              </a:ext>
            </a:extLst>
          </p:cNvPr>
          <p:cNvSpPr>
            <a:spLocks noGrp="1"/>
          </p:cNvSpPr>
          <p:nvPr>
            <p:ph type="pic" sz="quarter" idx="12" hasCustomPrompt="1"/>
          </p:nvPr>
        </p:nvSpPr>
        <p:spPr>
          <a:xfrm>
            <a:off x="4968420" y="1561171"/>
            <a:ext cx="6628658" cy="2810108"/>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Image 2</a:t>
            </a:r>
          </a:p>
        </p:txBody>
      </p:sp>
    </p:spTree>
    <p:extLst>
      <p:ext uri="{BB962C8B-B14F-4D97-AF65-F5344CB8AC3E}">
        <p14:creationId xmlns:p14="http://schemas.microsoft.com/office/powerpoint/2010/main" val="346266197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ext SlideShow with Image 3">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3512BF1A-CC10-47E9-BE8D-12E832DCF765}"/>
              </a:ext>
            </a:extLst>
          </p:cNvPr>
          <p:cNvSpPr>
            <a:spLocks noGrp="1"/>
          </p:cNvSpPr>
          <p:nvPr>
            <p:ph type="pic" sz="quarter" idx="13" hasCustomPrompt="1"/>
          </p:nvPr>
        </p:nvSpPr>
        <p:spPr>
          <a:xfrm>
            <a:off x="4968420" y="1561171"/>
            <a:ext cx="6628658" cy="2810108"/>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Image 3</a:t>
            </a:r>
          </a:p>
        </p:txBody>
      </p:sp>
    </p:spTree>
    <p:extLst>
      <p:ext uri="{BB962C8B-B14F-4D97-AF65-F5344CB8AC3E}">
        <p14:creationId xmlns:p14="http://schemas.microsoft.com/office/powerpoint/2010/main" val="92896700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userDrawn="1">
  <p:cSld name="Dashbaord with Image">
    <p:spTree>
      <p:nvGrpSpPr>
        <p:cNvPr id="1" name=""/>
        <p:cNvGrpSpPr/>
        <p:nvPr/>
      </p:nvGrpSpPr>
      <p:grpSpPr>
        <a:xfrm>
          <a:off x="0" y="0"/>
          <a:ext cx="0" cy="0"/>
          <a:chOff x="0" y="0"/>
          <a:chExt cx="0" cy="0"/>
        </a:xfrm>
      </p:grpSpPr>
      <p:sp>
        <p:nvSpPr>
          <p:cNvPr id="10" name="Picture Placeholder 5">
            <a:extLst>
              <a:ext uri="{FF2B5EF4-FFF2-40B4-BE49-F238E27FC236}">
                <a16:creationId xmlns:a16="http://schemas.microsoft.com/office/drawing/2014/main" id="{B727A6A8-4DAE-45F2-8085-E0353AFF8673}"/>
              </a:ext>
            </a:extLst>
          </p:cNvPr>
          <p:cNvSpPr>
            <a:spLocks noGrp="1"/>
          </p:cNvSpPr>
          <p:nvPr>
            <p:ph type="pic" sz="quarter" idx="13" hasCustomPrompt="1"/>
          </p:nvPr>
        </p:nvSpPr>
        <p:spPr>
          <a:xfrm>
            <a:off x="914398" y="904874"/>
            <a:ext cx="2133599" cy="1373189"/>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Image 1</a:t>
            </a:r>
          </a:p>
        </p:txBody>
      </p:sp>
      <p:sp>
        <p:nvSpPr>
          <p:cNvPr id="13" name="Picture Placeholder 5">
            <a:extLst>
              <a:ext uri="{FF2B5EF4-FFF2-40B4-BE49-F238E27FC236}">
                <a16:creationId xmlns:a16="http://schemas.microsoft.com/office/drawing/2014/main" id="{22BACBDA-D2E1-4184-B7D4-8875E4E7C625}"/>
              </a:ext>
            </a:extLst>
          </p:cNvPr>
          <p:cNvSpPr>
            <a:spLocks noGrp="1"/>
          </p:cNvSpPr>
          <p:nvPr>
            <p:ph type="pic" sz="quarter" idx="14" hasCustomPrompt="1"/>
          </p:nvPr>
        </p:nvSpPr>
        <p:spPr>
          <a:xfrm>
            <a:off x="3663951" y="904874"/>
            <a:ext cx="2133599" cy="1373189"/>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Image 2</a:t>
            </a:r>
          </a:p>
        </p:txBody>
      </p:sp>
      <p:sp>
        <p:nvSpPr>
          <p:cNvPr id="14" name="Picture Placeholder 5">
            <a:extLst>
              <a:ext uri="{FF2B5EF4-FFF2-40B4-BE49-F238E27FC236}">
                <a16:creationId xmlns:a16="http://schemas.microsoft.com/office/drawing/2014/main" id="{DEF10F07-665F-41D7-A9D2-358164298C2C}"/>
              </a:ext>
            </a:extLst>
          </p:cNvPr>
          <p:cNvSpPr>
            <a:spLocks noGrp="1"/>
          </p:cNvSpPr>
          <p:nvPr>
            <p:ph type="pic" sz="quarter" idx="15" hasCustomPrompt="1"/>
          </p:nvPr>
        </p:nvSpPr>
        <p:spPr>
          <a:xfrm>
            <a:off x="6400802" y="904874"/>
            <a:ext cx="2133599" cy="1373189"/>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Image 3</a:t>
            </a:r>
          </a:p>
        </p:txBody>
      </p:sp>
      <p:sp>
        <p:nvSpPr>
          <p:cNvPr id="15" name="Picture Placeholder 5">
            <a:extLst>
              <a:ext uri="{FF2B5EF4-FFF2-40B4-BE49-F238E27FC236}">
                <a16:creationId xmlns:a16="http://schemas.microsoft.com/office/drawing/2014/main" id="{F53ABD7C-94E6-4632-A885-95C05F829BBB}"/>
              </a:ext>
            </a:extLst>
          </p:cNvPr>
          <p:cNvSpPr>
            <a:spLocks noGrp="1"/>
          </p:cNvSpPr>
          <p:nvPr>
            <p:ph type="pic" sz="quarter" idx="16" hasCustomPrompt="1"/>
          </p:nvPr>
        </p:nvSpPr>
        <p:spPr>
          <a:xfrm>
            <a:off x="9144002" y="904874"/>
            <a:ext cx="2133599" cy="1373189"/>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Image 4</a:t>
            </a:r>
          </a:p>
        </p:txBody>
      </p:sp>
    </p:spTree>
    <p:extLst>
      <p:ext uri="{BB962C8B-B14F-4D97-AF65-F5344CB8AC3E}">
        <p14:creationId xmlns:p14="http://schemas.microsoft.com/office/powerpoint/2010/main" val="391093575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userDrawn="1">
  <p:cSld name="Dashbaord with Image 2">
    <p:spTree>
      <p:nvGrpSpPr>
        <p:cNvPr id="1" name=""/>
        <p:cNvGrpSpPr/>
        <p:nvPr/>
      </p:nvGrpSpPr>
      <p:grpSpPr>
        <a:xfrm>
          <a:off x="0" y="0"/>
          <a:ext cx="0" cy="0"/>
          <a:chOff x="0" y="0"/>
          <a:chExt cx="0" cy="0"/>
        </a:xfrm>
      </p:grpSpPr>
      <p:sp>
        <p:nvSpPr>
          <p:cNvPr id="20" name="Picture Placeholder 8">
            <a:extLst>
              <a:ext uri="{FF2B5EF4-FFF2-40B4-BE49-F238E27FC236}">
                <a16:creationId xmlns:a16="http://schemas.microsoft.com/office/drawing/2014/main" id="{4A80EFCA-C790-4CFC-99F9-26C0247D759A}"/>
              </a:ext>
            </a:extLst>
          </p:cNvPr>
          <p:cNvSpPr>
            <a:spLocks noGrp="1"/>
          </p:cNvSpPr>
          <p:nvPr>
            <p:ph type="pic" sz="quarter" idx="11" hasCustomPrompt="1"/>
          </p:nvPr>
        </p:nvSpPr>
        <p:spPr>
          <a:xfrm>
            <a:off x="977299" y="869981"/>
            <a:ext cx="525270" cy="525270"/>
          </a:xfrm>
          <a:prstGeom prst="ellipse">
            <a:avLst/>
          </a:prstGeom>
          <a:pattFill prst="wdDnDiag">
            <a:fgClr>
              <a:schemeClr val="tx1">
                <a:lumMod val="25000"/>
                <a:lumOff val="75000"/>
              </a:schemeClr>
            </a:fgClr>
            <a:bgClr>
              <a:schemeClr val="bg1"/>
            </a:bgClr>
          </a:pattFill>
          <a:ln w="12700">
            <a:solidFill>
              <a:schemeClr val="tx1"/>
            </a:solidFill>
          </a:ln>
        </p:spPr>
        <p:txBody>
          <a:bodyPr anchor="ctr"/>
          <a:lstStyle>
            <a:lvl1pPr algn="ctr">
              <a:buNone/>
              <a:defRPr sz="500"/>
            </a:lvl1pPr>
          </a:lstStyle>
          <a:p>
            <a:r>
              <a:rPr lang="en-US" dirty="0"/>
              <a:t>image</a:t>
            </a:r>
          </a:p>
        </p:txBody>
      </p:sp>
      <p:sp>
        <p:nvSpPr>
          <p:cNvPr id="21" name="Picture Placeholder 8">
            <a:extLst>
              <a:ext uri="{FF2B5EF4-FFF2-40B4-BE49-F238E27FC236}">
                <a16:creationId xmlns:a16="http://schemas.microsoft.com/office/drawing/2014/main" id="{FDCCF324-2D0B-4C13-B782-C9F218E359F6}"/>
              </a:ext>
            </a:extLst>
          </p:cNvPr>
          <p:cNvSpPr>
            <a:spLocks noGrp="1"/>
          </p:cNvSpPr>
          <p:nvPr>
            <p:ph type="pic" sz="quarter" idx="12" hasCustomPrompt="1"/>
          </p:nvPr>
        </p:nvSpPr>
        <p:spPr>
          <a:xfrm>
            <a:off x="977299" y="1787308"/>
            <a:ext cx="525270" cy="525270"/>
          </a:xfrm>
          <a:prstGeom prst="ellipse">
            <a:avLst/>
          </a:prstGeom>
          <a:pattFill prst="wdDnDiag">
            <a:fgClr>
              <a:schemeClr val="tx1">
                <a:lumMod val="25000"/>
                <a:lumOff val="75000"/>
              </a:schemeClr>
            </a:fgClr>
            <a:bgClr>
              <a:schemeClr val="bg1"/>
            </a:bgClr>
          </a:pattFill>
          <a:ln w="12700">
            <a:solidFill>
              <a:schemeClr val="bg1">
                <a:lumMod val="95000"/>
              </a:schemeClr>
            </a:solidFill>
          </a:ln>
        </p:spPr>
        <p:txBody>
          <a:bodyPr anchor="ctr"/>
          <a:lstStyle>
            <a:lvl1pPr algn="ctr">
              <a:buNone/>
              <a:defRPr sz="500"/>
            </a:lvl1pPr>
          </a:lstStyle>
          <a:p>
            <a:r>
              <a:rPr lang="en-US" dirty="0"/>
              <a:t>image</a:t>
            </a:r>
          </a:p>
        </p:txBody>
      </p:sp>
      <p:sp>
        <p:nvSpPr>
          <p:cNvPr id="22" name="Picture Placeholder 8">
            <a:extLst>
              <a:ext uri="{FF2B5EF4-FFF2-40B4-BE49-F238E27FC236}">
                <a16:creationId xmlns:a16="http://schemas.microsoft.com/office/drawing/2014/main" id="{6D94A1A2-0715-43EC-8F5C-33950036B89C}"/>
              </a:ext>
            </a:extLst>
          </p:cNvPr>
          <p:cNvSpPr>
            <a:spLocks noGrp="1"/>
          </p:cNvSpPr>
          <p:nvPr>
            <p:ph type="pic" sz="quarter" idx="13" hasCustomPrompt="1"/>
          </p:nvPr>
        </p:nvSpPr>
        <p:spPr>
          <a:xfrm>
            <a:off x="977299" y="2704635"/>
            <a:ext cx="525270" cy="525270"/>
          </a:xfrm>
          <a:prstGeom prst="ellipse">
            <a:avLst/>
          </a:prstGeom>
          <a:pattFill prst="wdDnDiag">
            <a:fgClr>
              <a:schemeClr val="tx1">
                <a:lumMod val="25000"/>
                <a:lumOff val="75000"/>
              </a:schemeClr>
            </a:fgClr>
            <a:bgClr>
              <a:schemeClr val="bg1"/>
            </a:bgClr>
          </a:pattFill>
          <a:ln w="12700">
            <a:solidFill>
              <a:schemeClr val="bg1">
                <a:lumMod val="95000"/>
              </a:schemeClr>
            </a:solidFill>
          </a:ln>
        </p:spPr>
        <p:txBody>
          <a:bodyPr anchor="ctr"/>
          <a:lstStyle>
            <a:lvl1pPr algn="ctr">
              <a:buNone/>
              <a:defRPr sz="500"/>
            </a:lvl1pPr>
          </a:lstStyle>
          <a:p>
            <a:r>
              <a:rPr lang="en-US" dirty="0"/>
              <a:t>image</a:t>
            </a:r>
          </a:p>
        </p:txBody>
      </p:sp>
      <p:sp>
        <p:nvSpPr>
          <p:cNvPr id="23" name="Picture Placeholder 8">
            <a:extLst>
              <a:ext uri="{FF2B5EF4-FFF2-40B4-BE49-F238E27FC236}">
                <a16:creationId xmlns:a16="http://schemas.microsoft.com/office/drawing/2014/main" id="{C162F417-1BAB-4F46-AD4F-8477E5D02C38}"/>
              </a:ext>
            </a:extLst>
          </p:cNvPr>
          <p:cNvSpPr>
            <a:spLocks noGrp="1"/>
          </p:cNvSpPr>
          <p:nvPr>
            <p:ph type="pic" sz="quarter" idx="14" hasCustomPrompt="1"/>
          </p:nvPr>
        </p:nvSpPr>
        <p:spPr>
          <a:xfrm>
            <a:off x="977299" y="3621962"/>
            <a:ext cx="525270" cy="525270"/>
          </a:xfrm>
          <a:prstGeom prst="ellipse">
            <a:avLst/>
          </a:prstGeom>
          <a:pattFill prst="wdDnDiag">
            <a:fgClr>
              <a:schemeClr val="tx1">
                <a:lumMod val="25000"/>
                <a:lumOff val="75000"/>
              </a:schemeClr>
            </a:fgClr>
            <a:bgClr>
              <a:schemeClr val="bg1"/>
            </a:bgClr>
          </a:pattFill>
          <a:ln w="12700">
            <a:solidFill>
              <a:schemeClr val="bg1">
                <a:lumMod val="95000"/>
              </a:schemeClr>
            </a:solidFill>
          </a:ln>
        </p:spPr>
        <p:txBody>
          <a:bodyPr anchor="ctr"/>
          <a:lstStyle>
            <a:lvl1pPr algn="ctr">
              <a:buNone/>
              <a:defRPr sz="500"/>
            </a:lvl1pPr>
          </a:lstStyle>
          <a:p>
            <a:r>
              <a:rPr lang="en-US" dirty="0"/>
              <a:t>image</a:t>
            </a:r>
          </a:p>
        </p:txBody>
      </p:sp>
      <p:sp>
        <p:nvSpPr>
          <p:cNvPr id="24" name="Picture Placeholder 8">
            <a:extLst>
              <a:ext uri="{FF2B5EF4-FFF2-40B4-BE49-F238E27FC236}">
                <a16:creationId xmlns:a16="http://schemas.microsoft.com/office/drawing/2014/main" id="{1CA8754E-77A8-493E-A022-FAAF449053D5}"/>
              </a:ext>
            </a:extLst>
          </p:cNvPr>
          <p:cNvSpPr>
            <a:spLocks noGrp="1"/>
          </p:cNvSpPr>
          <p:nvPr>
            <p:ph type="pic" sz="quarter" idx="15" hasCustomPrompt="1"/>
          </p:nvPr>
        </p:nvSpPr>
        <p:spPr>
          <a:xfrm>
            <a:off x="977299" y="4539289"/>
            <a:ext cx="525270" cy="525270"/>
          </a:xfrm>
          <a:prstGeom prst="ellipse">
            <a:avLst/>
          </a:prstGeom>
          <a:pattFill prst="wdDnDiag">
            <a:fgClr>
              <a:schemeClr val="tx1">
                <a:lumMod val="25000"/>
                <a:lumOff val="75000"/>
              </a:schemeClr>
            </a:fgClr>
            <a:bgClr>
              <a:schemeClr val="bg1"/>
            </a:bgClr>
          </a:pattFill>
          <a:ln w="12700">
            <a:solidFill>
              <a:schemeClr val="bg1">
                <a:lumMod val="95000"/>
              </a:schemeClr>
            </a:solidFill>
          </a:ln>
        </p:spPr>
        <p:txBody>
          <a:bodyPr anchor="ctr"/>
          <a:lstStyle>
            <a:lvl1pPr algn="ctr">
              <a:buNone/>
              <a:defRPr sz="500"/>
            </a:lvl1pPr>
          </a:lstStyle>
          <a:p>
            <a:r>
              <a:rPr lang="en-US" dirty="0"/>
              <a:t>image</a:t>
            </a:r>
          </a:p>
        </p:txBody>
      </p:sp>
      <p:sp>
        <p:nvSpPr>
          <p:cNvPr id="25" name="Picture Placeholder 8">
            <a:extLst>
              <a:ext uri="{FF2B5EF4-FFF2-40B4-BE49-F238E27FC236}">
                <a16:creationId xmlns:a16="http://schemas.microsoft.com/office/drawing/2014/main" id="{55F69957-CE01-4DFE-B71C-EE8981AAD7C1}"/>
              </a:ext>
            </a:extLst>
          </p:cNvPr>
          <p:cNvSpPr>
            <a:spLocks noGrp="1"/>
          </p:cNvSpPr>
          <p:nvPr>
            <p:ph type="pic" sz="quarter" idx="16" hasCustomPrompt="1"/>
          </p:nvPr>
        </p:nvSpPr>
        <p:spPr>
          <a:xfrm>
            <a:off x="977299" y="5456616"/>
            <a:ext cx="525270" cy="525270"/>
          </a:xfrm>
          <a:prstGeom prst="ellipse">
            <a:avLst/>
          </a:prstGeom>
          <a:pattFill prst="wdDnDiag">
            <a:fgClr>
              <a:schemeClr val="tx1">
                <a:lumMod val="25000"/>
                <a:lumOff val="75000"/>
              </a:schemeClr>
            </a:fgClr>
            <a:bgClr>
              <a:schemeClr val="bg1"/>
            </a:bgClr>
          </a:pattFill>
          <a:ln w="12700">
            <a:solidFill>
              <a:schemeClr val="bg1">
                <a:lumMod val="95000"/>
              </a:schemeClr>
            </a:solidFill>
          </a:ln>
        </p:spPr>
        <p:txBody>
          <a:bodyPr anchor="ctr"/>
          <a:lstStyle>
            <a:lvl1pPr algn="ctr">
              <a:buNone/>
              <a:defRPr sz="500"/>
            </a:lvl1pPr>
          </a:lstStyle>
          <a:p>
            <a:r>
              <a:rPr lang="en-US" dirty="0"/>
              <a:t>image</a:t>
            </a:r>
          </a:p>
        </p:txBody>
      </p:sp>
    </p:spTree>
    <p:extLst>
      <p:ext uri="{BB962C8B-B14F-4D97-AF65-F5344CB8AC3E}">
        <p14:creationId xmlns:p14="http://schemas.microsoft.com/office/powerpoint/2010/main" val="280388845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userDrawn="1">
  <p:cSld name="Dashbaord with Image 3">
    <p:spTree>
      <p:nvGrpSpPr>
        <p:cNvPr id="1" name=""/>
        <p:cNvGrpSpPr/>
        <p:nvPr/>
      </p:nvGrpSpPr>
      <p:grpSpPr>
        <a:xfrm>
          <a:off x="0" y="0"/>
          <a:ext cx="0" cy="0"/>
          <a:chOff x="0" y="0"/>
          <a:chExt cx="0" cy="0"/>
        </a:xfrm>
      </p:grpSpPr>
      <p:sp>
        <p:nvSpPr>
          <p:cNvPr id="42" name="Picture Placeholder 8">
            <a:extLst>
              <a:ext uri="{FF2B5EF4-FFF2-40B4-BE49-F238E27FC236}">
                <a16:creationId xmlns:a16="http://schemas.microsoft.com/office/drawing/2014/main" id="{6E9F9E2A-DA02-43B6-8E18-7FECEDA7521F}"/>
              </a:ext>
            </a:extLst>
          </p:cNvPr>
          <p:cNvSpPr>
            <a:spLocks noGrp="1"/>
          </p:cNvSpPr>
          <p:nvPr>
            <p:ph type="pic" sz="quarter" idx="12" hasCustomPrompt="1"/>
          </p:nvPr>
        </p:nvSpPr>
        <p:spPr>
          <a:xfrm>
            <a:off x="982126" y="1799564"/>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43" name="Picture Placeholder 8">
            <a:extLst>
              <a:ext uri="{FF2B5EF4-FFF2-40B4-BE49-F238E27FC236}">
                <a16:creationId xmlns:a16="http://schemas.microsoft.com/office/drawing/2014/main" id="{3FEC0320-9A56-4C3D-862C-FD5D894B3E89}"/>
              </a:ext>
            </a:extLst>
          </p:cNvPr>
          <p:cNvSpPr>
            <a:spLocks noGrp="1"/>
          </p:cNvSpPr>
          <p:nvPr>
            <p:ph type="pic" sz="quarter" idx="13" hasCustomPrompt="1"/>
          </p:nvPr>
        </p:nvSpPr>
        <p:spPr>
          <a:xfrm>
            <a:off x="982126" y="2689688"/>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44" name="Picture Placeholder 8">
            <a:extLst>
              <a:ext uri="{FF2B5EF4-FFF2-40B4-BE49-F238E27FC236}">
                <a16:creationId xmlns:a16="http://schemas.microsoft.com/office/drawing/2014/main" id="{9838F4E7-CA6E-4595-8789-2501F7F4C7B6}"/>
              </a:ext>
            </a:extLst>
          </p:cNvPr>
          <p:cNvSpPr>
            <a:spLocks noGrp="1"/>
          </p:cNvSpPr>
          <p:nvPr>
            <p:ph type="pic" sz="quarter" idx="14" hasCustomPrompt="1"/>
          </p:nvPr>
        </p:nvSpPr>
        <p:spPr>
          <a:xfrm>
            <a:off x="982126" y="3624056"/>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45" name="Picture Placeholder 8">
            <a:extLst>
              <a:ext uri="{FF2B5EF4-FFF2-40B4-BE49-F238E27FC236}">
                <a16:creationId xmlns:a16="http://schemas.microsoft.com/office/drawing/2014/main" id="{23AA24AB-BB75-4B10-9424-5D84E9E65FF6}"/>
              </a:ext>
            </a:extLst>
          </p:cNvPr>
          <p:cNvSpPr>
            <a:spLocks noGrp="1"/>
          </p:cNvSpPr>
          <p:nvPr>
            <p:ph type="pic" sz="quarter" idx="15" hasCustomPrompt="1"/>
          </p:nvPr>
        </p:nvSpPr>
        <p:spPr>
          <a:xfrm>
            <a:off x="982126" y="4536302"/>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46" name="Picture Placeholder 8">
            <a:extLst>
              <a:ext uri="{FF2B5EF4-FFF2-40B4-BE49-F238E27FC236}">
                <a16:creationId xmlns:a16="http://schemas.microsoft.com/office/drawing/2014/main" id="{8F523368-CA43-4021-AB70-C7211B8AF31E}"/>
              </a:ext>
            </a:extLst>
          </p:cNvPr>
          <p:cNvSpPr>
            <a:spLocks noGrp="1"/>
          </p:cNvSpPr>
          <p:nvPr>
            <p:ph type="pic" sz="quarter" idx="16" hasCustomPrompt="1"/>
          </p:nvPr>
        </p:nvSpPr>
        <p:spPr>
          <a:xfrm>
            <a:off x="982126" y="5448549"/>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47" name="Picture Placeholder 8">
            <a:extLst>
              <a:ext uri="{FF2B5EF4-FFF2-40B4-BE49-F238E27FC236}">
                <a16:creationId xmlns:a16="http://schemas.microsoft.com/office/drawing/2014/main" id="{D9BA096D-780C-436C-A853-9DCF021C6A87}"/>
              </a:ext>
            </a:extLst>
          </p:cNvPr>
          <p:cNvSpPr>
            <a:spLocks noGrp="1"/>
          </p:cNvSpPr>
          <p:nvPr>
            <p:ph type="pic" sz="quarter" idx="17" hasCustomPrompt="1"/>
          </p:nvPr>
        </p:nvSpPr>
        <p:spPr>
          <a:xfrm>
            <a:off x="3720763" y="1799564"/>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48" name="Picture Placeholder 8">
            <a:extLst>
              <a:ext uri="{FF2B5EF4-FFF2-40B4-BE49-F238E27FC236}">
                <a16:creationId xmlns:a16="http://schemas.microsoft.com/office/drawing/2014/main" id="{3B810889-41DA-406D-BFD4-79E69AF284BD}"/>
              </a:ext>
            </a:extLst>
          </p:cNvPr>
          <p:cNvSpPr>
            <a:spLocks noGrp="1"/>
          </p:cNvSpPr>
          <p:nvPr>
            <p:ph type="pic" sz="quarter" idx="18" hasCustomPrompt="1"/>
          </p:nvPr>
        </p:nvSpPr>
        <p:spPr>
          <a:xfrm>
            <a:off x="6459516" y="1799564"/>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49" name="Picture Placeholder 8">
            <a:extLst>
              <a:ext uri="{FF2B5EF4-FFF2-40B4-BE49-F238E27FC236}">
                <a16:creationId xmlns:a16="http://schemas.microsoft.com/office/drawing/2014/main" id="{C829A924-0832-4119-A0AC-BF93F89840F9}"/>
              </a:ext>
            </a:extLst>
          </p:cNvPr>
          <p:cNvSpPr>
            <a:spLocks noGrp="1"/>
          </p:cNvSpPr>
          <p:nvPr>
            <p:ph type="pic" sz="quarter" idx="19" hasCustomPrompt="1"/>
          </p:nvPr>
        </p:nvSpPr>
        <p:spPr>
          <a:xfrm>
            <a:off x="9184488" y="1799564"/>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50" name="Picture Placeholder 8">
            <a:extLst>
              <a:ext uri="{FF2B5EF4-FFF2-40B4-BE49-F238E27FC236}">
                <a16:creationId xmlns:a16="http://schemas.microsoft.com/office/drawing/2014/main" id="{E44621EE-6CD1-4DFC-9186-ADA566B69978}"/>
              </a:ext>
            </a:extLst>
          </p:cNvPr>
          <p:cNvSpPr>
            <a:spLocks noGrp="1"/>
          </p:cNvSpPr>
          <p:nvPr>
            <p:ph type="pic" sz="quarter" idx="20" hasCustomPrompt="1"/>
          </p:nvPr>
        </p:nvSpPr>
        <p:spPr>
          <a:xfrm>
            <a:off x="3720763" y="2689688"/>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51" name="Picture Placeholder 8">
            <a:extLst>
              <a:ext uri="{FF2B5EF4-FFF2-40B4-BE49-F238E27FC236}">
                <a16:creationId xmlns:a16="http://schemas.microsoft.com/office/drawing/2014/main" id="{22761445-0147-4746-894D-3A4AA6124532}"/>
              </a:ext>
            </a:extLst>
          </p:cNvPr>
          <p:cNvSpPr>
            <a:spLocks noGrp="1"/>
          </p:cNvSpPr>
          <p:nvPr>
            <p:ph type="pic" sz="quarter" idx="21" hasCustomPrompt="1"/>
          </p:nvPr>
        </p:nvSpPr>
        <p:spPr>
          <a:xfrm>
            <a:off x="6459516" y="2689688"/>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52" name="Picture Placeholder 8">
            <a:extLst>
              <a:ext uri="{FF2B5EF4-FFF2-40B4-BE49-F238E27FC236}">
                <a16:creationId xmlns:a16="http://schemas.microsoft.com/office/drawing/2014/main" id="{40788EBD-B7C3-4BA2-97D3-1888E649480B}"/>
              </a:ext>
            </a:extLst>
          </p:cNvPr>
          <p:cNvSpPr>
            <a:spLocks noGrp="1"/>
          </p:cNvSpPr>
          <p:nvPr>
            <p:ph type="pic" sz="quarter" idx="22" hasCustomPrompt="1"/>
          </p:nvPr>
        </p:nvSpPr>
        <p:spPr>
          <a:xfrm>
            <a:off x="9184488" y="2689688"/>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53" name="Picture Placeholder 8">
            <a:extLst>
              <a:ext uri="{FF2B5EF4-FFF2-40B4-BE49-F238E27FC236}">
                <a16:creationId xmlns:a16="http://schemas.microsoft.com/office/drawing/2014/main" id="{651679A2-A090-4A79-A368-A7E959F10D92}"/>
              </a:ext>
            </a:extLst>
          </p:cNvPr>
          <p:cNvSpPr>
            <a:spLocks noGrp="1"/>
          </p:cNvSpPr>
          <p:nvPr>
            <p:ph type="pic" sz="quarter" idx="23" hasCustomPrompt="1"/>
          </p:nvPr>
        </p:nvSpPr>
        <p:spPr>
          <a:xfrm>
            <a:off x="6459516" y="3624056"/>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54" name="Picture Placeholder 8">
            <a:extLst>
              <a:ext uri="{FF2B5EF4-FFF2-40B4-BE49-F238E27FC236}">
                <a16:creationId xmlns:a16="http://schemas.microsoft.com/office/drawing/2014/main" id="{A433C367-91F6-4E93-8E1E-227896248441}"/>
              </a:ext>
            </a:extLst>
          </p:cNvPr>
          <p:cNvSpPr>
            <a:spLocks noGrp="1"/>
          </p:cNvSpPr>
          <p:nvPr>
            <p:ph type="pic" sz="quarter" idx="24" hasCustomPrompt="1"/>
          </p:nvPr>
        </p:nvSpPr>
        <p:spPr>
          <a:xfrm>
            <a:off x="9184488" y="3624056"/>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55" name="Picture Placeholder 8">
            <a:extLst>
              <a:ext uri="{FF2B5EF4-FFF2-40B4-BE49-F238E27FC236}">
                <a16:creationId xmlns:a16="http://schemas.microsoft.com/office/drawing/2014/main" id="{7383285A-FFD1-4A92-AF94-2F192F2B72C2}"/>
              </a:ext>
            </a:extLst>
          </p:cNvPr>
          <p:cNvSpPr>
            <a:spLocks noGrp="1"/>
          </p:cNvSpPr>
          <p:nvPr>
            <p:ph type="pic" sz="quarter" idx="25" hasCustomPrompt="1"/>
          </p:nvPr>
        </p:nvSpPr>
        <p:spPr>
          <a:xfrm>
            <a:off x="9184488" y="4536302"/>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Tree>
    <p:extLst>
      <p:ext uri="{BB962C8B-B14F-4D97-AF65-F5344CB8AC3E}">
        <p14:creationId xmlns:p14="http://schemas.microsoft.com/office/powerpoint/2010/main" val="33690877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ngle Image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1" y="0"/>
            <a:ext cx="4648199"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403742466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userDrawn="1">
  <p:cSld name="Dashbaord with Image 4">
    <p:spTree>
      <p:nvGrpSpPr>
        <p:cNvPr id="1" name=""/>
        <p:cNvGrpSpPr/>
        <p:nvPr/>
      </p:nvGrpSpPr>
      <p:grpSpPr>
        <a:xfrm>
          <a:off x="0" y="0"/>
          <a:ext cx="0" cy="0"/>
          <a:chOff x="0" y="0"/>
          <a:chExt cx="0" cy="0"/>
        </a:xfrm>
      </p:grpSpPr>
      <p:sp>
        <p:nvSpPr>
          <p:cNvPr id="24" name="Picture Placeholder 5">
            <a:extLst>
              <a:ext uri="{FF2B5EF4-FFF2-40B4-BE49-F238E27FC236}">
                <a16:creationId xmlns:a16="http://schemas.microsoft.com/office/drawing/2014/main" id="{BE52E5B7-2B8D-467A-85C6-9BCAF560594D}"/>
              </a:ext>
            </a:extLst>
          </p:cNvPr>
          <p:cNvSpPr>
            <a:spLocks noGrp="1"/>
          </p:cNvSpPr>
          <p:nvPr>
            <p:ph type="pic" sz="quarter" idx="13" hasCustomPrompt="1"/>
          </p:nvPr>
        </p:nvSpPr>
        <p:spPr>
          <a:xfrm>
            <a:off x="914398" y="1981996"/>
            <a:ext cx="2133599" cy="1287816"/>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Image 1</a:t>
            </a:r>
          </a:p>
        </p:txBody>
      </p:sp>
      <p:sp>
        <p:nvSpPr>
          <p:cNvPr id="25" name="Picture Placeholder 5">
            <a:extLst>
              <a:ext uri="{FF2B5EF4-FFF2-40B4-BE49-F238E27FC236}">
                <a16:creationId xmlns:a16="http://schemas.microsoft.com/office/drawing/2014/main" id="{4BFF12F6-CE69-4ED4-AB68-AA8A209057D8}"/>
              </a:ext>
            </a:extLst>
          </p:cNvPr>
          <p:cNvSpPr>
            <a:spLocks noGrp="1"/>
          </p:cNvSpPr>
          <p:nvPr>
            <p:ph type="pic" sz="quarter" idx="14" hasCustomPrompt="1"/>
          </p:nvPr>
        </p:nvSpPr>
        <p:spPr>
          <a:xfrm>
            <a:off x="3663951" y="1981996"/>
            <a:ext cx="2133599" cy="1287816"/>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Image 2</a:t>
            </a:r>
          </a:p>
        </p:txBody>
      </p:sp>
      <p:sp>
        <p:nvSpPr>
          <p:cNvPr id="26" name="Picture Placeholder 5">
            <a:extLst>
              <a:ext uri="{FF2B5EF4-FFF2-40B4-BE49-F238E27FC236}">
                <a16:creationId xmlns:a16="http://schemas.microsoft.com/office/drawing/2014/main" id="{B8BCF0A8-AF03-4725-95F1-AF24AD789A7D}"/>
              </a:ext>
            </a:extLst>
          </p:cNvPr>
          <p:cNvSpPr>
            <a:spLocks noGrp="1"/>
          </p:cNvSpPr>
          <p:nvPr>
            <p:ph type="pic" sz="quarter" idx="15" hasCustomPrompt="1"/>
          </p:nvPr>
        </p:nvSpPr>
        <p:spPr>
          <a:xfrm>
            <a:off x="6400802" y="1981996"/>
            <a:ext cx="2133599" cy="1287816"/>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Image 3</a:t>
            </a:r>
          </a:p>
        </p:txBody>
      </p:sp>
      <p:sp>
        <p:nvSpPr>
          <p:cNvPr id="27" name="Picture Placeholder 5">
            <a:extLst>
              <a:ext uri="{FF2B5EF4-FFF2-40B4-BE49-F238E27FC236}">
                <a16:creationId xmlns:a16="http://schemas.microsoft.com/office/drawing/2014/main" id="{94A884A8-83B9-44FF-86D7-6CED642E25CA}"/>
              </a:ext>
            </a:extLst>
          </p:cNvPr>
          <p:cNvSpPr>
            <a:spLocks noGrp="1"/>
          </p:cNvSpPr>
          <p:nvPr>
            <p:ph type="pic" sz="quarter" idx="16" hasCustomPrompt="1"/>
          </p:nvPr>
        </p:nvSpPr>
        <p:spPr>
          <a:xfrm>
            <a:off x="9144002" y="1981996"/>
            <a:ext cx="2133599" cy="1287816"/>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Image 4</a:t>
            </a:r>
          </a:p>
        </p:txBody>
      </p:sp>
    </p:spTree>
    <p:extLst>
      <p:ext uri="{BB962C8B-B14F-4D97-AF65-F5344CB8AC3E}">
        <p14:creationId xmlns:p14="http://schemas.microsoft.com/office/powerpoint/2010/main" val="174701468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userDrawn="1">
  <p:cSld name="Dashbaord with Image 5">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907C44E6-7BC3-499B-9750-DE5CE143C729}"/>
              </a:ext>
            </a:extLst>
          </p:cNvPr>
          <p:cNvSpPr>
            <a:spLocks noGrp="1"/>
          </p:cNvSpPr>
          <p:nvPr>
            <p:ph type="pic" sz="quarter" idx="13" hasCustomPrompt="1"/>
          </p:nvPr>
        </p:nvSpPr>
        <p:spPr>
          <a:xfrm>
            <a:off x="762000" y="745091"/>
            <a:ext cx="2453951" cy="3124532"/>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Insert your image here</a:t>
            </a:r>
          </a:p>
        </p:txBody>
      </p:sp>
    </p:spTree>
    <p:extLst>
      <p:ext uri="{BB962C8B-B14F-4D97-AF65-F5344CB8AC3E}">
        <p14:creationId xmlns:p14="http://schemas.microsoft.com/office/powerpoint/2010/main" val="238703429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Agenda with Imag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5" name="Picture Placeholder 5">
            <a:extLst>
              <a:ext uri="{FF2B5EF4-FFF2-40B4-BE49-F238E27FC236}">
                <a16:creationId xmlns:a16="http://schemas.microsoft.com/office/drawing/2014/main" id="{70591CFC-91E2-468C-9DEB-124D17A3EC06}"/>
              </a:ext>
            </a:extLst>
          </p:cNvPr>
          <p:cNvSpPr>
            <a:spLocks noGrp="1"/>
          </p:cNvSpPr>
          <p:nvPr>
            <p:ph type="pic" sz="quarter" idx="13" hasCustomPrompt="1"/>
          </p:nvPr>
        </p:nvSpPr>
        <p:spPr>
          <a:xfrm>
            <a:off x="1053645" y="2013994"/>
            <a:ext cx="4308930" cy="3586706"/>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Image 3</a:t>
            </a:r>
          </a:p>
        </p:txBody>
      </p:sp>
    </p:spTree>
    <p:extLst>
      <p:ext uri="{BB962C8B-B14F-4D97-AF65-F5344CB8AC3E}">
        <p14:creationId xmlns:p14="http://schemas.microsoft.com/office/powerpoint/2010/main" val="113220727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Introduction with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252E625-E812-42F5-B3E3-909E135A7657}"/>
              </a:ext>
            </a:extLst>
          </p:cNvPr>
          <p:cNvSpPr>
            <a:spLocks noGrp="1"/>
          </p:cNvSpPr>
          <p:nvPr>
            <p:ph type="pic" sz="quarter" idx="10" hasCustomPrompt="1"/>
          </p:nvPr>
        </p:nvSpPr>
        <p:spPr>
          <a:xfrm>
            <a:off x="5031808" y="2014558"/>
            <a:ext cx="2128384" cy="212838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41020347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Introduction with image 2">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252E625-E812-42F5-B3E3-909E135A7657}"/>
              </a:ext>
            </a:extLst>
          </p:cNvPr>
          <p:cNvSpPr>
            <a:spLocks noGrp="1"/>
          </p:cNvSpPr>
          <p:nvPr>
            <p:ph type="pic" sz="quarter" idx="10" hasCustomPrompt="1"/>
          </p:nvPr>
        </p:nvSpPr>
        <p:spPr>
          <a:xfrm>
            <a:off x="1798751" y="2364808"/>
            <a:ext cx="2128384" cy="212838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30647712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Introduction with image 3">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252E625-E812-42F5-B3E3-909E135A7657}"/>
              </a:ext>
            </a:extLst>
          </p:cNvPr>
          <p:cNvSpPr>
            <a:spLocks noGrp="1"/>
          </p:cNvSpPr>
          <p:nvPr>
            <p:ph type="pic" sz="quarter" idx="10" hasCustomPrompt="1"/>
          </p:nvPr>
        </p:nvSpPr>
        <p:spPr>
          <a:xfrm>
            <a:off x="5031808" y="1633558"/>
            <a:ext cx="2128384" cy="212838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252945568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Introduction with image 4">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F5F34278-D38D-4E96-B3D5-3F142FA2DE62}"/>
              </a:ext>
            </a:extLst>
          </p:cNvPr>
          <p:cNvSpPr>
            <a:spLocks noGrp="1"/>
          </p:cNvSpPr>
          <p:nvPr>
            <p:ph type="pic" sz="quarter" idx="11" hasCustomPrompt="1"/>
          </p:nvPr>
        </p:nvSpPr>
        <p:spPr>
          <a:xfrm>
            <a:off x="327025" y="1997868"/>
            <a:ext cx="11537950" cy="2862263"/>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585305678"/>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Text with Landscape Imag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F5F34278-D38D-4E96-B3D5-3F142FA2DE62}"/>
              </a:ext>
            </a:extLst>
          </p:cNvPr>
          <p:cNvSpPr>
            <a:spLocks noGrp="1"/>
          </p:cNvSpPr>
          <p:nvPr>
            <p:ph type="pic" sz="quarter" idx="11" hasCustomPrompt="1"/>
          </p:nvPr>
        </p:nvSpPr>
        <p:spPr>
          <a:xfrm>
            <a:off x="0" y="1997868"/>
            <a:ext cx="12192000" cy="2862263"/>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29923033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Ordered List with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45D745E-FCB2-4D16-9390-09850FA79F60}"/>
              </a:ext>
            </a:extLst>
          </p:cNvPr>
          <p:cNvSpPr>
            <a:spLocks noGrp="1"/>
          </p:cNvSpPr>
          <p:nvPr>
            <p:ph type="pic" sz="quarter" idx="10"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49013550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Image - Core Value 3">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45D745E-FCB2-4D16-9390-09850FA79F60}"/>
              </a:ext>
            </a:extLst>
          </p:cNvPr>
          <p:cNvSpPr>
            <a:spLocks noGrp="1"/>
          </p:cNvSpPr>
          <p:nvPr>
            <p:ph type="pic" sz="quarter" idx="10" hasCustomPrompt="1"/>
          </p:nvPr>
        </p:nvSpPr>
        <p:spPr>
          <a:xfrm>
            <a:off x="0" y="-3460368"/>
            <a:ext cx="12192000" cy="6897914"/>
          </a:xfrm>
          <a:prstGeom prst="ellipse">
            <a:avLst/>
          </a:prstGeom>
          <a:pattFill prst="wdDnDiag">
            <a:fgClr>
              <a:schemeClr val="tx1">
                <a:lumMod val="25000"/>
                <a:lumOff val="75000"/>
              </a:schemeClr>
            </a:fgClr>
            <a:bgClr>
              <a:schemeClr val="bg1"/>
            </a:bgClr>
          </a:pattFill>
          <a:ln w="127000">
            <a:solidFill>
              <a:schemeClr val="accent1"/>
            </a:solidFill>
          </a:ln>
          <a:effectLst/>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1353283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title Page with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C354DD9-F602-4634-B87C-29BB619D740B}"/>
              </a:ext>
            </a:extLst>
          </p:cNvPr>
          <p:cNvSpPr>
            <a:spLocks noGrp="1"/>
          </p:cNvSpPr>
          <p:nvPr>
            <p:ph type="pic" sz="quarter" idx="10" hasCustomPrompt="1"/>
          </p:nvPr>
        </p:nvSpPr>
        <p:spPr>
          <a:xfrm>
            <a:off x="1618351" y="1853232"/>
            <a:ext cx="3154680" cy="3154680"/>
          </a:xfrm>
          <a:prstGeom prst="ellipse">
            <a:avLst/>
          </a:prstGeom>
          <a:pattFill prst="wdDnDiag">
            <a:fgClr>
              <a:schemeClr val="tx1">
                <a:lumMod val="25000"/>
                <a:lumOff val="75000"/>
              </a:schemeClr>
            </a:fgClr>
            <a:bgClr>
              <a:schemeClr val="bg1"/>
            </a:bgClr>
          </a:pattFill>
          <a:ln w="63500">
            <a:solidFill>
              <a:schemeClr val="bg2"/>
            </a:solidFill>
          </a:ln>
        </p:spPr>
        <p:txBody>
          <a:bodyPr anchor="ctr"/>
          <a:lstStyle>
            <a:lvl1pPr algn="ctr">
              <a:buNone/>
              <a:defRPr sz="2000"/>
            </a:lvl1pPr>
          </a:lstStyle>
          <a:p>
            <a:r>
              <a:rPr lang="en-US"/>
              <a:t>Insert your image here</a:t>
            </a:r>
            <a:endParaRPr lang="en-US" dirty="0"/>
          </a:p>
        </p:txBody>
      </p:sp>
    </p:spTree>
    <p:extLst>
      <p:ext uri="{BB962C8B-B14F-4D97-AF65-F5344CB8AC3E}">
        <p14:creationId xmlns:p14="http://schemas.microsoft.com/office/powerpoint/2010/main" val="37102678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ngle Image 2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1" y="0"/>
            <a:ext cx="5173883"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6041848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Image - Core Value 4">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45D745E-FCB2-4D16-9390-09850FA79F60}"/>
              </a:ext>
            </a:extLst>
          </p:cNvPr>
          <p:cNvSpPr>
            <a:spLocks noGrp="1"/>
          </p:cNvSpPr>
          <p:nvPr>
            <p:ph type="pic" sz="quarter" idx="10" hasCustomPrompt="1"/>
          </p:nvPr>
        </p:nvSpPr>
        <p:spPr>
          <a:xfrm>
            <a:off x="0" y="1937794"/>
            <a:ext cx="12192000" cy="2939006"/>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41579889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5 images - team">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5" name="Picture Placeholder 4">
            <a:extLst>
              <a:ext uri="{FF2B5EF4-FFF2-40B4-BE49-F238E27FC236}">
                <a16:creationId xmlns:a16="http://schemas.microsoft.com/office/drawing/2014/main" id="{DB3D7064-FEF9-43A9-BA74-FA575E3105EF}"/>
              </a:ext>
            </a:extLst>
          </p:cNvPr>
          <p:cNvSpPr>
            <a:spLocks noGrp="1"/>
          </p:cNvSpPr>
          <p:nvPr>
            <p:ph type="pic" sz="quarter" idx="10" hasCustomPrompt="1"/>
          </p:nvPr>
        </p:nvSpPr>
        <p:spPr>
          <a:xfrm>
            <a:off x="11575" y="1983600"/>
            <a:ext cx="2437200" cy="24372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5" name="Picture Placeholder 4">
            <a:extLst>
              <a:ext uri="{FF2B5EF4-FFF2-40B4-BE49-F238E27FC236}">
                <a16:creationId xmlns:a16="http://schemas.microsoft.com/office/drawing/2014/main" id="{EA576DE2-8B65-448D-9F75-E90C3A2C0BC8}"/>
              </a:ext>
            </a:extLst>
          </p:cNvPr>
          <p:cNvSpPr>
            <a:spLocks noGrp="1"/>
          </p:cNvSpPr>
          <p:nvPr>
            <p:ph type="pic" sz="quarter" idx="13" hasCustomPrompt="1"/>
          </p:nvPr>
        </p:nvSpPr>
        <p:spPr>
          <a:xfrm>
            <a:off x="2448775" y="4420800"/>
            <a:ext cx="2437200" cy="24372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6" name="Picture Placeholder 4">
            <a:extLst>
              <a:ext uri="{FF2B5EF4-FFF2-40B4-BE49-F238E27FC236}">
                <a16:creationId xmlns:a16="http://schemas.microsoft.com/office/drawing/2014/main" id="{699B59FD-65E1-4DE9-ACC7-B9F1E86FD1EC}"/>
              </a:ext>
            </a:extLst>
          </p:cNvPr>
          <p:cNvSpPr>
            <a:spLocks noGrp="1"/>
          </p:cNvSpPr>
          <p:nvPr>
            <p:ph type="pic" sz="quarter" idx="14" hasCustomPrompt="1"/>
          </p:nvPr>
        </p:nvSpPr>
        <p:spPr>
          <a:xfrm>
            <a:off x="4888975" y="1983600"/>
            <a:ext cx="2437200" cy="24372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9" name="Picture Placeholder 4">
            <a:extLst>
              <a:ext uri="{FF2B5EF4-FFF2-40B4-BE49-F238E27FC236}">
                <a16:creationId xmlns:a16="http://schemas.microsoft.com/office/drawing/2014/main" id="{792D02B1-81DE-4A7E-B50A-2BA94BF0F3E6}"/>
              </a:ext>
            </a:extLst>
          </p:cNvPr>
          <p:cNvSpPr>
            <a:spLocks noGrp="1"/>
          </p:cNvSpPr>
          <p:nvPr>
            <p:ph type="pic" sz="quarter" idx="17" hasCustomPrompt="1"/>
          </p:nvPr>
        </p:nvSpPr>
        <p:spPr>
          <a:xfrm>
            <a:off x="7317600" y="4420800"/>
            <a:ext cx="2437200" cy="24372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30" name="Picture Placeholder 4">
            <a:extLst>
              <a:ext uri="{FF2B5EF4-FFF2-40B4-BE49-F238E27FC236}">
                <a16:creationId xmlns:a16="http://schemas.microsoft.com/office/drawing/2014/main" id="{7C6A4072-9E0C-47E6-9600-D3664CFFDC53}"/>
              </a:ext>
            </a:extLst>
          </p:cNvPr>
          <p:cNvSpPr>
            <a:spLocks noGrp="1"/>
          </p:cNvSpPr>
          <p:nvPr>
            <p:ph type="pic" sz="quarter" idx="18" hasCustomPrompt="1"/>
          </p:nvPr>
        </p:nvSpPr>
        <p:spPr>
          <a:xfrm>
            <a:off x="9754800" y="1983600"/>
            <a:ext cx="2437200" cy="24372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Tree>
    <p:extLst>
      <p:ext uri="{BB962C8B-B14F-4D97-AF65-F5344CB8AC3E}">
        <p14:creationId xmlns:p14="http://schemas.microsoft.com/office/powerpoint/2010/main" val="334219485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6 images - team">
    <p:spTree>
      <p:nvGrpSpPr>
        <p:cNvPr id="1" name=""/>
        <p:cNvGrpSpPr/>
        <p:nvPr/>
      </p:nvGrpSpPr>
      <p:grpSpPr>
        <a:xfrm>
          <a:off x="0" y="0"/>
          <a:ext cx="0" cy="0"/>
          <a:chOff x="0" y="0"/>
          <a:chExt cx="0" cy="0"/>
        </a:xfrm>
      </p:grpSpPr>
      <p:sp>
        <p:nvSpPr>
          <p:cNvPr id="25" name="Picture Placeholder 4">
            <a:extLst>
              <a:ext uri="{FF2B5EF4-FFF2-40B4-BE49-F238E27FC236}">
                <a16:creationId xmlns:a16="http://schemas.microsoft.com/office/drawing/2014/main" id="{EA576DE2-8B65-448D-9F75-E90C3A2C0BC8}"/>
              </a:ext>
            </a:extLst>
          </p:cNvPr>
          <p:cNvSpPr>
            <a:spLocks noGrp="1"/>
          </p:cNvSpPr>
          <p:nvPr>
            <p:ph type="pic" sz="quarter" idx="13" hasCustomPrompt="1"/>
          </p:nvPr>
        </p:nvSpPr>
        <p:spPr>
          <a:xfrm>
            <a:off x="3048000" y="3429000"/>
            <a:ext cx="30450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1" name="Picture Placeholder 4">
            <a:extLst>
              <a:ext uri="{FF2B5EF4-FFF2-40B4-BE49-F238E27FC236}">
                <a16:creationId xmlns:a16="http://schemas.microsoft.com/office/drawing/2014/main" id="{D10BDF7D-83E9-4B2E-A91E-D8379D139F50}"/>
              </a:ext>
            </a:extLst>
          </p:cNvPr>
          <p:cNvSpPr>
            <a:spLocks noGrp="1"/>
          </p:cNvSpPr>
          <p:nvPr>
            <p:ph type="pic" sz="quarter" idx="14" hasCustomPrompt="1"/>
          </p:nvPr>
        </p:nvSpPr>
        <p:spPr>
          <a:xfrm>
            <a:off x="6093000" y="3429000"/>
            <a:ext cx="30450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2" name="Picture Placeholder 4">
            <a:extLst>
              <a:ext uri="{FF2B5EF4-FFF2-40B4-BE49-F238E27FC236}">
                <a16:creationId xmlns:a16="http://schemas.microsoft.com/office/drawing/2014/main" id="{E29EF675-F518-468C-B7B7-437D12B8EC73}"/>
              </a:ext>
            </a:extLst>
          </p:cNvPr>
          <p:cNvSpPr>
            <a:spLocks noGrp="1"/>
          </p:cNvSpPr>
          <p:nvPr>
            <p:ph type="pic" sz="quarter" idx="15" hasCustomPrompt="1"/>
          </p:nvPr>
        </p:nvSpPr>
        <p:spPr>
          <a:xfrm>
            <a:off x="9138000" y="3429000"/>
            <a:ext cx="30450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6" name="Picture Placeholder 4">
            <a:extLst>
              <a:ext uri="{FF2B5EF4-FFF2-40B4-BE49-F238E27FC236}">
                <a16:creationId xmlns:a16="http://schemas.microsoft.com/office/drawing/2014/main" id="{FB7CA84D-A92D-4E8A-84FD-9C8159B05267}"/>
              </a:ext>
            </a:extLst>
          </p:cNvPr>
          <p:cNvSpPr>
            <a:spLocks noGrp="1"/>
          </p:cNvSpPr>
          <p:nvPr>
            <p:ph type="pic" sz="quarter" idx="16" hasCustomPrompt="1"/>
          </p:nvPr>
        </p:nvSpPr>
        <p:spPr>
          <a:xfrm>
            <a:off x="6000" y="0"/>
            <a:ext cx="30450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7" name="Picture Placeholder 4">
            <a:extLst>
              <a:ext uri="{FF2B5EF4-FFF2-40B4-BE49-F238E27FC236}">
                <a16:creationId xmlns:a16="http://schemas.microsoft.com/office/drawing/2014/main" id="{39B6C3FD-F456-4555-9C2F-C8E3C661D93D}"/>
              </a:ext>
            </a:extLst>
          </p:cNvPr>
          <p:cNvSpPr>
            <a:spLocks noGrp="1"/>
          </p:cNvSpPr>
          <p:nvPr>
            <p:ph type="pic" sz="quarter" idx="17" hasCustomPrompt="1"/>
          </p:nvPr>
        </p:nvSpPr>
        <p:spPr>
          <a:xfrm>
            <a:off x="3054002" y="0"/>
            <a:ext cx="30450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8" name="Picture Placeholder 4">
            <a:extLst>
              <a:ext uri="{FF2B5EF4-FFF2-40B4-BE49-F238E27FC236}">
                <a16:creationId xmlns:a16="http://schemas.microsoft.com/office/drawing/2014/main" id="{AD5EC224-8396-481C-9A86-142FFA6881D0}"/>
              </a:ext>
            </a:extLst>
          </p:cNvPr>
          <p:cNvSpPr>
            <a:spLocks noGrp="1"/>
          </p:cNvSpPr>
          <p:nvPr>
            <p:ph type="pic" sz="quarter" idx="18" hasCustomPrompt="1"/>
          </p:nvPr>
        </p:nvSpPr>
        <p:spPr>
          <a:xfrm>
            <a:off x="6099002" y="0"/>
            <a:ext cx="30450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Tree>
    <p:extLst>
      <p:ext uri="{BB962C8B-B14F-4D97-AF65-F5344CB8AC3E}">
        <p14:creationId xmlns:p14="http://schemas.microsoft.com/office/powerpoint/2010/main" val="89394394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8 images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B3D7064-FEF9-43A9-BA74-FA575E3105EF}"/>
              </a:ext>
            </a:extLst>
          </p:cNvPr>
          <p:cNvSpPr>
            <a:spLocks noGrp="1"/>
          </p:cNvSpPr>
          <p:nvPr>
            <p:ph type="pic" sz="quarter" idx="10" hasCustomPrompt="1"/>
          </p:nvPr>
        </p:nvSpPr>
        <p:spPr>
          <a:xfrm>
            <a:off x="0" y="3429000"/>
            <a:ext cx="24372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5" name="Picture Placeholder 4">
            <a:extLst>
              <a:ext uri="{FF2B5EF4-FFF2-40B4-BE49-F238E27FC236}">
                <a16:creationId xmlns:a16="http://schemas.microsoft.com/office/drawing/2014/main" id="{EA576DE2-8B65-448D-9F75-E90C3A2C0BC8}"/>
              </a:ext>
            </a:extLst>
          </p:cNvPr>
          <p:cNvSpPr>
            <a:spLocks noGrp="1"/>
          </p:cNvSpPr>
          <p:nvPr>
            <p:ph type="pic" sz="quarter" idx="13" hasCustomPrompt="1"/>
          </p:nvPr>
        </p:nvSpPr>
        <p:spPr>
          <a:xfrm>
            <a:off x="2437200" y="3429000"/>
            <a:ext cx="24372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9" name="Picture Placeholder 4">
            <a:extLst>
              <a:ext uri="{FF2B5EF4-FFF2-40B4-BE49-F238E27FC236}">
                <a16:creationId xmlns:a16="http://schemas.microsoft.com/office/drawing/2014/main" id="{792D02B1-81DE-4A7E-B50A-2BA94BF0F3E6}"/>
              </a:ext>
            </a:extLst>
          </p:cNvPr>
          <p:cNvSpPr>
            <a:spLocks noGrp="1"/>
          </p:cNvSpPr>
          <p:nvPr>
            <p:ph type="pic" sz="quarter" idx="17" hasCustomPrompt="1"/>
          </p:nvPr>
        </p:nvSpPr>
        <p:spPr>
          <a:xfrm>
            <a:off x="4877400" y="3429000"/>
            <a:ext cx="24372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30" name="Picture Placeholder 4">
            <a:extLst>
              <a:ext uri="{FF2B5EF4-FFF2-40B4-BE49-F238E27FC236}">
                <a16:creationId xmlns:a16="http://schemas.microsoft.com/office/drawing/2014/main" id="{7C6A4072-9E0C-47E6-9600-D3664CFFDC53}"/>
              </a:ext>
            </a:extLst>
          </p:cNvPr>
          <p:cNvSpPr>
            <a:spLocks noGrp="1"/>
          </p:cNvSpPr>
          <p:nvPr>
            <p:ph type="pic" sz="quarter" idx="18" hasCustomPrompt="1"/>
          </p:nvPr>
        </p:nvSpPr>
        <p:spPr>
          <a:xfrm>
            <a:off x="7317600" y="3429000"/>
            <a:ext cx="24372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0" name="Picture Placeholder 4">
            <a:extLst>
              <a:ext uri="{FF2B5EF4-FFF2-40B4-BE49-F238E27FC236}">
                <a16:creationId xmlns:a16="http://schemas.microsoft.com/office/drawing/2014/main" id="{2903AB6F-7F01-425F-A56A-9AECA050C658}"/>
              </a:ext>
            </a:extLst>
          </p:cNvPr>
          <p:cNvSpPr>
            <a:spLocks noGrp="1"/>
          </p:cNvSpPr>
          <p:nvPr>
            <p:ph type="pic" sz="quarter" idx="19" hasCustomPrompt="1"/>
          </p:nvPr>
        </p:nvSpPr>
        <p:spPr>
          <a:xfrm>
            <a:off x="2437200" y="0"/>
            <a:ext cx="24372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3" name="Picture Placeholder 4">
            <a:extLst>
              <a:ext uri="{FF2B5EF4-FFF2-40B4-BE49-F238E27FC236}">
                <a16:creationId xmlns:a16="http://schemas.microsoft.com/office/drawing/2014/main" id="{5269FE5B-0BDC-44A6-B357-1883F9B5F0A3}"/>
              </a:ext>
            </a:extLst>
          </p:cNvPr>
          <p:cNvSpPr>
            <a:spLocks noGrp="1"/>
          </p:cNvSpPr>
          <p:nvPr>
            <p:ph type="pic" sz="quarter" idx="20" hasCustomPrompt="1"/>
          </p:nvPr>
        </p:nvSpPr>
        <p:spPr>
          <a:xfrm>
            <a:off x="9754800" y="0"/>
            <a:ext cx="24372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4" name="Picture Placeholder 4">
            <a:extLst>
              <a:ext uri="{FF2B5EF4-FFF2-40B4-BE49-F238E27FC236}">
                <a16:creationId xmlns:a16="http://schemas.microsoft.com/office/drawing/2014/main" id="{E3912E4A-8645-40AE-BAE7-584F0E8C315B}"/>
              </a:ext>
            </a:extLst>
          </p:cNvPr>
          <p:cNvSpPr>
            <a:spLocks noGrp="1"/>
          </p:cNvSpPr>
          <p:nvPr>
            <p:ph type="pic" sz="quarter" idx="21" hasCustomPrompt="1"/>
          </p:nvPr>
        </p:nvSpPr>
        <p:spPr>
          <a:xfrm>
            <a:off x="4877400" y="0"/>
            <a:ext cx="24372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5" name="Picture Placeholder 4">
            <a:extLst>
              <a:ext uri="{FF2B5EF4-FFF2-40B4-BE49-F238E27FC236}">
                <a16:creationId xmlns:a16="http://schemas.microsoft.com/office/drawing/2014/main" id="{12894971-4967-4A25-A37D-07552236C2F6}"/>
              </a:ext>
            </a:extLst>
          </p:cNvPr>
          <p:cNvSpPr>
            <a:spLocks noGrp="1"/>
          </p:cNvSpPr>
          <p:nvPr>
            <p:ph type="pic" sz="quarter" idx="22" hasCustomPrompt="1"/>
          </p:nvPr>
        </p:nvSpPr>
        <p:spPr>
          <a:xfrm>
            <a:off x="7317600" y="0"/>
            <a:ext cx="24372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Tree>
    <p:extLst>
      <p:ext uri="{BB962C8B-B14F-4D97-AF65-F5344CB8AC3E}">
        <p14:creationId xmlns:p14="http://schemas.microsoft.com/office/powerpoint/2010/main" val="171552104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12 images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B3D7064-FEF9-43A9-BA74-FA575E3105EF}"/>
              </a:ext>
            </a:extLst>
          </p:cNvPr>
          <p:cNvSpPr>
            <a:spLocks noGrp="1"/>
          </p:cNvSpPr>
          <p:nvPr>
            <p:ph type="pic" sz="quarter" idx="10" hasCustomPrompt="1"/>
          </p:nvPr>
        </p:nvSpPr>
        <p:spPr>
          <a:xfrm>
            <a:off x="0" y="228600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5" name="Picture Placeholder 4">
            <a:extLst>
              <a:ext uri="{FF2B5EF4-FFF2-40B4-BE49-F238E27FC236}">
                <a16:creationId xmlns:a16="http://schemas.microsoft.com/office/drawing/2014/main" id="{EA576DE2-8B65-448D-9F75-E90C3A2C0BC8}"/>
              </a:ext>
            </a:extLst>
          </p:cNvPr>
          <p:cNvSpPr>
            <a:spLocks noGrp="1"/>
          </p:cNvSpPr>
          <p:nvPr>
            <p:ph type="pic" sz="quarter" idx="13" hasCustomPrompt="1"/>
          </p:nvPr>
        </p:nvSpPr>
        <p:spPr>
          <a:xfrm>
            <a:off x="2437200" y="228600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9" name="Picture Placeholder 4">
            <a:extLst>
              <a:ext uri="{FF2B5EF4-FFF2-40B4-BE49-F238E27FC236}">
                <a16:creationId xmlns:a16="http://schemas.microsoft.com/office/drawing/2014/main" id="{792D02B1-81DE-4A7E-B50A-2BA94BF0F3E6}"/>
              </a:ext>
            </a:extLst>
          </p:cNvPr>
          <p:cNvSpPr>
            <a:spLocks noGrp="1"/>
          </p:cNvSpPr>
          <p:nvPr>
            <p:ph type="pic" sz="quarter" idx="17" hasCustomPrompt="1"/>
          </p:nvPr>
        </p:nvSpPr>
        <p:spPr>
          <a:xfrm>
            <a:off x="4876975" y="228600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30" name="Picture Placeholder 4">
            <a:extLst>
              <a:ext uri="{FF2B5EF4-FFF2-40B4-BE49-F238E27FC236}">
                <a16:creationId xmlns:a16="http://schemas.microsoft.com/office/drawing/2014/main" id="{7C6A4072-9E0C-47E6-9600-D3664CFFDC53}"/>
              </a:ext>
            </a:extLst>
          </p:cNvPr>
          <p:cNvSpPr>
            <a:spLocks noGrp="1"/>
          </p:cNvSpPr>
          <p:nvPr>
            <p:ph type="pic" sz="quarter" idx="18" hasCustomPrompt="1"/>
          </p:nvPr>
        </p:nvSpPr>
        <p:spPr>
          <a:xfrm>
            <a:off x="7312025" y="228600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0" name="Picture Placeholder 4">
            <a:extLst>
              <a:ext uri="{FF2B5EF4-FFF2-40B4-BE49-F238E27FC236}">
                <a16:creationId xmlns:a16="http://schemas.microsoft.com/office/drawing/2014/main" id="{2903AB6F-7F01-425F-A56A-9AECA050C658}"/>
              </a:ext>
            </a:extLst>
          </p:cNvPr>
          <p:cNvSpPr>
            <a:spLocks noGrp="1"/>
          </p:cNvSpPr>
          <p:nvPr>
            <p:ph type="pic" sz="quarter" idx="19" hasCustomPrompt="1"/>
          </p:nvPr>
        </p:nvSpPr>
        <p:spPr>
          <a:xfrm>
            <a:off x="2437200" y="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3" name="Picture Placeholder 4">
            <a:extLst>
              <a:ext uri="{FF2B5EF4-FFF2-40B4-BE49-F238E27FC236}">
                <a16:creationId xmlns:a16="http://schemas.microsoft.com/office/drawing/2014/main" id="{5269FE5B-0BDC-44A6-B357-1883F9B5F0A3}"/>
              </a:ext>
            </a:extLst>
          </p:cNvPr>
          <p:cNvSpPr>
            <a:spLocks noGrp="1"/>
          </p:cNvSpPr>
          <p:nvPr>
            <p:ph type="pic" sz="quarter" idx="20" hasCustomPrompt="1"/>
          </p:nvPr>
        </p:nvSpPr>
        <p:spPr>
          <a:xfrm>
            <a:off x="9754800" y="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4" name="Picture Placeholder 4">
            <a:extLst>
              <a:ext uri="{FF2B5EF4-FFF2-40B4-BE49-F238E27FC236}">
                <a16:creationId xmlns:a16="http://schemas.microsoft.com/office/drawing/2014/main" id="{E3912E4A-8645-40AE-BAE7-584F0E8C315B}"/>
              </a:ext>
            </a:extLst>
          </p:cNvPr>
          <p:cNvSpPr>
            <a:spLocks noGrp="1"/>
          </p:cNvSpPr>
          <p:nvPr>
            <p:ph type="pic" sz="quarter" idx="21" hasCustomPrompt="1"/>
          </p:nvPr>
        </p:nvSpPr>
        <p:spPr>
          <a:xfrm>
            <a:off x="4877400" y="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5" name="Picture Placeholder 4">
            <a:extLst>
              <a:ext uri="{FF2B5EF4-FFF2-40B4-BE49-F238E27FC236}">
                <a16:creationId xmlns:a16="http://schemas.microsoft.com/office/drawing/2014/main" id="{12894971-4967-4A25-A37D-07552236C2F6}"/>
              </a:ext>
            </a:extLst>
          </p:cNvPr>
          <p:cNvSpPr>
            <a:spLocks noGrp="1"/>
          </p:cNvSpPr>
          <p:nvPr>
            <p:ph type="pic" sz="quarter" idx="22" hasCustomPrompt="1"/>
          </p:nvPr>
        </p:nvSpPr>
        <p:spPr>
          <a:xfrm>
            <a:off x="7317600" y="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7" name="Picture Placeholder 4">
            <a:extLst>
              <a:ext uri="{FF2B5EF4-FFF2-40B4-BE49-F238E27FC236}">
                <a16:creationId xmlns:a16="http://schemas.microsoft.com/office/drawing/2014/main" id="{D6F32408-7974-4BBD-B733-212CBBF00C00}"/>
              </a:ext>
            </a:extLst>
          </p:cNvPr>
          <p:cNvSpPr>
            <a:spLocks noGrp="1"/>
          </p:cNvSpPr>
          <p:nvPr>
            <p:ph type="pic" sz="quarter" idx="23" hasCustomPrompt="1"/>
          </p:nvPr>
        </p:nvSpPr>
        <p:spPr>
          <a:xfrm>
            <a:off x="0" y="457200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9" name="Picture Placeholder 4">
            <a:extLst>
              <a:ext uri="{FF2B5EF4-FFF2-40B4-BE49-F238E27FC236}">
                <a16:creationId xmlns:a16="http://schemas.microsoft.com/office/drawing/2014/main" id="{E52616BD-9CE9-4FB0-88B9-DB28F4569CF4}"/>
              </a:ext>
            </a:extLst>
          </p:cNvPr>
          <p:cNvSpPr>
            <a:spLocks noGrp="1"/>
          </p:cNvSpPr>
          <p:nvPr>
            <p:ph type="pic" sz="quarter" idx="24" hasCustomPrompt="1"/>
          </p:nvPr>
        </p:nvSpPr>
        <p:spPr>
          <a:xfrm>
            <a:off x="4877825" y="457200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0" name="Picture Placeholder 4">
            <a:extLst>
              <a:ext uri="{FF2B5EF4-FFF2-40B4-BE49-F238E27FC236}">
                <a16:creationId xmlns:a16="http://schemas.microsoft.com/office/drawing/2014/main" id="{C7F04270-538E-4880-9B49-AC2C2C34AD38}"/>
              </a:ext>
            </a:extLst>
          </p:cNvPr>
          <p:cNvSpPr>
            <a:spLocks noGrp="1"/>
          </p:cNvSpPr>
          <p:nvPr>
            <p:ph type="pic" sz="quarter" idx="25" hasCustomPrompt="1"/>
          </p:nvPr>
        </p:nvSpPr>
        <p:spPr>
          <a:xfrm>
            <a:off x="7315025" y="457200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1" name="Picture Placeholder 4">
            <a:extLst>
              <a:ext uri="{FF2B5EF4-FFF2-40B4-BE49-F238E27FC236}">
                <a16:creationId xmlns:a16="http://schemas.microsoft.com/office/drawing/2014/main" id="{24A057AA-A64D-4E8F-9C02-7132260812AD}"/>
              </a:ext>
            </a:extLst>
          </p:cNvPr>
          <p:cNvSpPr>
            <a:spLocks noGrp="1"/>
          </p:cNvSpPr>
          <p:nvPr>
            <p:ph type="pic" sz="quarter" idx="26" hasCustomPrompt="1"/>
          </p:nvPr>
        </p:nvSpPr>
        <p:spPr>
          <a:xfrm>
            <a:off x="9743225" y="457200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Tree>
    <p:extLst>
      <p:ext uri="{BB962C8B-B14F-4D97-AF65-F5344CB8AC3E}">
        <p14:creationId xmlns:p14="http://schemas.microsoft.com/office/powerpoint/2010/main" val="95783667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24 images - team">
    <p:spTree>
      <p:nvGrpSpPr>
        <p:cNvPr id="1" name=""/>
        <p:cNvGrpSpPr/>
        <p:nvPr/>
      </p:nvGrpSpPr>
      <p:grpSpPr>
        <a:xfrm>
          <a:off x="0" y="0"/>
          <a:ext cx="0" cy="0"/>
          <a:chOff x="0" y="0"/>
          <a:chExt cx="0" cy="0"/>
        </a:xfrm>
      </p:grpSpPr>
      <p:sp>
        <p:nvSpPr>
          <p:cNvPr id="17" name="Picture Placeholder 4">
            <a:extLst>
              <a:ext uri="{FF2B5EF4-FFF2-40B4-BE49-F238E27FC236}">
                <a16:creationId xmlns:a16="http://schemas.microsoft.com/office/drawing/2014/main" id="{D6F32408-7974-4BBD-B733-212CBBF00C00}"/>
              </a:ext>
            </a:extLst>
          </p:cNvPr>
          <p:cNvSpPr>
            <a:spLocks noGrp="1"/>
          </p:cNvSpPr>
          <p:nvPr>
            <p:ph type="pic" sz="quarter" idx="23" hasCustomPrompt="1"/>
          </p:nvPr>
        </p:nvSpPr>
        <p:spPr>
          <a:xfrm>
            <a:off x="0" y="5136686"/>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31" name="Picture Placeholder 4">
            <a:extLst>
              <a:ext uri="{FF2B5EF4-FFF2-40B4-BE49-F238E27FC236}">
                <a16:creationId xmlns:a16="http://schemas.microsoft.com/office/drawing/2014/main" id="{31B2E8DE-FBCE-4B60-A51B-09625000EF98}"/>
              </a:ext>
            </a:extLst>
          </p:cNvPr>
          <p:cNvSpPr>
            <a:spLocks noGrp="1"/>
          </p:cNvSpPr>
          <p:nvPr>
            <p:ph type="pic" sz="quarter" idx="24" hasCustomPrompt="1"/>
          </p:nvPr>
        </p:nvSpPr>
        <p:spPr>
          <a:xfrm>
            <a:off x="0" y="3423086"/>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32" name="Picture Placeholder 4">
            <a:extLst>
              <a:ext uri="{FF2B5EF4-FFF2-40B4-BE49-F238E27FC236}">
                <a16:creationId xmlns:a16="http://schemas.microsoft.com/office/drawing/2014/main" id="{02FB8AE9-D397-4711-BB85-5551C95ED0B5}"/>
              </a:ext>
            </a:extLst>
          </p:cNvPr>
          <p:cNvSpPr>
            <a:spLocks noGrp="1"/>
          </p:cNvSpPr>
          <p:nvPr>
            <p:ph type="pic" sz="quarter" idx="25" hasCustomPrompt="1"/>
          </p:nvPr>
        </p:nvSpPr>
        <p:spPr>
          <a:xfrm>
            <a:off x="0" y="17017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33" name="Picture Placeholder 4">
            <a:extLst>
              <a:ext uri="{FF2B5EF4-FFF2-40B4-BE49-F238E27FC236}">
                <a16:creationId xmlns:a16="http://schemas.microsoft.com/office/drawing/2014/main" id="{0A8D2B45-A9AA-4D77-B782-B6523E6F9D60}"/>
              </a:ext>
            </a:extLst>
          </p:cNvPr>
          <p:cNvSpPr>
            <a:spLocks noGrp="1"/>
          </p:cNvSpPr>
          <p:nvPr>
            <p:ph type="pic" sz="quarter" idx="26" hasCustomPrompt="1"/>
          </p:nvPr>
        </p:nvSpPr>
        <p:spPr>
          <a:xfrm>
            <a:off x="0" y="-1954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34" name="Picture Placeholder 4">
            <a:extLst>
              <a:ext uri="{FF2B5EF4-FFF2-40B4-BE49-F238E27FC236}">
                <a16:creationId xmlns:a16="http://schemas.microsoft.com/office/drawing/2014/main" id="{2308E62E-BAC2-4602-8275-86D800D1CCAA}"/>
              </a:ext>
            </a:extLst>
          </p:cNvPr>
          <p:cNvSpPr>
            <a:spLocks noGrp="1"/>
          </p:cNvSpPr>
          <p:nvPr>
            <p:ph type="pic" sz="quarter" idx="27" hasCustomPrompt="1"/>
          </p:nvPr>
        </p:nvSpPr>
        <p:spPr>
          <a:xfrm>
            <a:off x="2030400" y="51289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35" name="Picture Placeholder 4">
            <a:extLst>
              <a:ext uri="{FF2B5EF4-FFF2-40B4-BE49-F238E27FC236}">
                <a16:creationId xmlns:a16="http://schemas.microsoft.com/office/drawing/2014/main" id="{76FFD965-9C7F-4F00-8D1F-D2080E07BCB1}"/>
              </a:ext>
            </a:extLst>
          </p:cNvPr>
          <p:cNvSpPr>
            <a:spLocks noGrp="1"/>
          </p:cNvSpPr>
          <p:nvPr>
            <p:ph type="pic" sz="quarter" idx="28" hasCustomPrompt="1"/>
          </p:nvPr>
        </p:nvSpPr>
        <p:spPr>
          <a:xfrm>
            <a:off x="2030400" y="3423086"/>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36" name="Picture Placeholder 4">
            <a:extLst>
              <a:ext uri="{FF2B5EF4-FFF2-40B4-BE49-F238E27FC236}">
                <a16:creationId xmlns:a16="http://schemas.microsoft.com/office/drawing/2014/main" id="{9CEB872F-1C5F-4760-9014-5B8502D7A6AF}"/>
              </a:ext>
            </a:extLst>
          </p:cNvPr>
          <p:cNvSpPr>
            <a:spLocks noGrp="1"/>
          </p:cNvSpPr>
          <p:nvPr>
            <p:ph type="pic" sz="quarter" idx="29" hasCustomPrompt="1"/>
          </p:nvPr>
        </p:nvSpPr>
        <p:spPr>
          <a:xfrm>
            <a:off x="2030400" y="17017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37" name="Picture Placeholder 4">
            <a:extLst>
              <a:ext uri="{FF2B5EF4-FFF2-40B4-BE49-F238E27FC236}">
                <a16:creationId xmlns:a16="http://schemas.microsoft.com/office/drawing/2014/main" id="{00A323DE-3A48-4349-9A1D-300A92AE8A69}"/>
              </a:ext>
            </a:extLst>
          </p:cNvPr>
          <p:cNvSpPr>
            <a:spLocks noGrp="1"/>
          </p:cNvSpPr>
          <p:nvPr>
            <p:ph type="pic" sz="quarter" idx="30" hasCustomPrompt="1"/>
          </p:nvPr>
        </p:nvSpPr>
        <p:spPr>
          <a:xfrm>
            <a:off x="2041975" y="-1954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86" name="Picture Placeholder 4">
            <a:extLst>
              <a:ext uri="{FF2B5EF4-FFF2-40B4-BE49-F238E27FC236}">
                <a16:creationId xmlns:a16="http://schemas.microsoft.com/office/drawing/2014/main" id="{8FF26D43-193B-4E93-82D7-2C3CF12ABFB3}"/>
              </a:ext>
            </a:extLst>
          </p:cNvPr>
          <p:cNvSpPr>
            <a:spLocks noGrp="1"/>
          </p:cNvSpPr>
          <p:nvPr>
            <p:ph type="pic" sz="quarter" idx="31" hasCustomPrompt="1"/>
          </p:nvPr>
        </p:nvSpPr>
        <p:spPr>
          <a:xfrm>
            <a:off x="4071686" y="51289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87" name="Picture Placeholder 4">
            <a:extLst>
              <a:ext uri="{FF2B5EF4-FFF2-40B4-BE49-F238E27FC236}">
                <a16:creationId xmlns:a16="http://schemas.microsoft.com/office/drawing/2014/main" id="{0A78873A-C233-4E75-81F6-D3DC2CCB0ABC}"/>
              </a:ext>
            </a:extLst>
          </p:cNvPr>
          <p:cNvSpPr>
            <a:spLocks noGrp="1"/>
          </p:cNvSpPr>
          <p:nvPr>
            <p:ph type="pic" sz="quarter" idx="32" hasCustomPrompt="1"/>
          </p:nvPr>
        </p:nvSpPr>
        <p:spPr>
          <a:xfrm>
            <a:off x="4071686" y="3423086"/>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88" name="Picture Placeholder 4">
            <a:extLst>
              <a:ext uri="{FF2B5EF4-FFF2-40B4-BE49-F238E27FC236}">
                <a16:creationId xmlns:a16="http://schemas.microsoft.com/office/drawing/2014/main" id="{8F399F97-6EEF-4750-91E6-38023AEB289B}"/>
              </a:ext>
            </a:extLst>
          </p:cNvPr>
          <p:cNvSpPr>
            <a:spLocks noGrp="1"/>
          </p:cNvSpPr>
          <p:nvPr>
            <p:ph type="pic" sz="quarter" idx="33" hasCustomPrompt="1"/>
          </p:nvPr>
        </p:nvSpPr>
        <p:spPr>
          <a:xfrm>
            <a:off x="4071686" y="17017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89" name="Picture Placeholder 4">
            <a:extLst>
              <a:ext uri="{FF2B5EF4-FFF2-40B4-BE49-F238E27FC236}">
                <a16:creationId xmlns:a16="http://schemas.microsoft.com/office/drawing/2014/main" id="{7CAC0279-27BA-4A15-92E3-CE915F177CED}"/>
              </a:ext>
            </a:extLst>
          </p:cNvPr>
          <p:cNvSpPr>
            <a:spLocks noGrp="1"/>
          </p:cNvSpPr>
          <p:nvPr>
            <p:ph type="pic" sz="quarter" idx="34" hasCustomPrompt="1"/>
          </p:nvPr>
        </p:nvSpPr>
        <p:spPr>
          <a:xfrm>
            <a:off x="4071686" y="-1954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0" name="Picture Placeholder 4">
            <a:extLst>
              <a:ext uri="{FF2B5EF4-FFF2-40B4-BE49-F238E27FC236}">
                <a16:creationId xmlns:a16="http://schemas.microsoft.com/office/drawing/2014/main" id="{E4966C61-FC4A-4500-8196-897FDC599113}"/>
              </a:ext>
            </a:extLst>
          </p:cNvPr>
          <p:cNvSpPr>
            <a:spLocks noGrp="1"/>
          </p:cNvSpPr>
          <p:nvPr>
            <p:ph type="pic" sz="quarter" idx="35" hasCustomPrompt="1"/>
          </p:nvPr>
        </p:nvSpPr>
        <p:spPr>
          <a:xfrm>
            <a:off x="6091200" y="51289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1" name="Picture Placeholder 4">
            <a:extLst>
              <a:ext uri="{FF2B5EF4-FFF2-40B4-BE49-F238E27FC236}">
                <a16:creationId xmlns:a16="http://schemas.microsoft.com/office/drawing/2014/main" id="{7B6092F4-0845-49F9-AE8A-3C4D69EBE22A}"/>
              </a:ext>
            </a:extLst>
          </p:cNvPr>
          <p:cNvSpPr>
            <a:spLocks noGrp="1"/>
          </p:cNvSpPr>
          <p:nvPr>
            <p:ph type="pic" sz="quarter" idx="36" hasCustomPrompt="1"/>
          </p:nvPr>
        </p:nvSpPr>
        <p:spPr>
          <a:xfrm>
            <a:off x="6091200" y="3423086"/>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2" name="Picture Placeholder 4">
            <a:extLst>
              <a:ext uri="{FF2B5EF4-FFF2-40B4-BE49-F238E27FC236}">
                <a16:creationId xmlns:a16="http://schemas.microsoft.com/office/drawing/2014/main" id="{135A3E73-5D28-4E0F-B562-EF2F488A10F5}"/>
              </a:ext>
            </a:extLst>
          </p:cNvPr>
          <p:cNvSpPr>
            <a:spLocks noGrp="1"/>
          </p:cNvSpPr>
          <p:nvPr>
            <p:ph type="pic" sz="quarter" idx="37" hasCustomPrompt="1"/>
          </p:nvPr>
        </p:nvSpPr>
        <p:spPr>
          <a:xfrm>
            <a:off x="6091200" y="17017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3" name="Picture Placeholder 4">
            <a:extLst>
              <a:ext uri="{FF2B5EF4-FFF2-40B4-BE49-F238E27FC236}">
                <a16:creationId xmlns:a16="http://schemas.microsoft.com/office/drawing/2014/main" id="{BA8FF157-B140-4C82-B2C1-4058A4FB1468}"/>
              </a:ext>
            </a:extLst>
          </p:cNvPr>
          <p:cNvSpPr>
            <a:spLocks noGrp="1"/>
          </p:cNvSpPr>
          <p:nvPr>
            <p:ph type="pic" sz="quarter" idx="38" hasCustomPrompt="1"/>
          </p:nvPr>
        </p:nvSpPr>
        <p:spPr>
          <a:xfrm>
            <a:off x="6091200" y="-1954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4" name="Picture Placeholder 4">
            <a:extLst>
              <a:ext uri="{FF2B5EF4-FFF2-40B4-BE49-F238E27FC236}">
                <a16:creationId xmlns:a16="http://schemas.microsoft.com/office/drawing/2014/main" id="{75FE1A7D-18A9-4B13-83FC-F8D9C5A82174}"/>
              </a:ext>
            </a:extLst>
          </p:cNvPr>
          <p:cNvSpPr>
            <a:spLocks noGrp="1"/>
          </p:cNvSpPr>
          <p:nvPr>
            <p:ph type="pic" sz="quarter" idx="39" hasCustomPrompt="1"/>
          </p:nvPr>
        </p:nvSpPr>
        <p:spPr>
          <a:xfrm>
            <a:off x="8120316" y="51289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5" name="Picture Placeholder 4">
            <a:extLst>
              <a:ext uri="{FF2B5EF4-FFF2-40B4-BE49-F238E27FC236}">
                <a16:creationId xmlns:a16="http://schemas.microsoft.com/office/drawing/2014/main" id="{7F60C8A9-4A22-48B8-AAE6-DD071866CBA6}"/>
              </a:ext>
            </a:extLst>
          </p:cNvPr>
          <p:cNvSpPr>
            <a:spLocks noGrp="1"/>
          </p:cNvSpPr>
          <p:nvPr>
            <p:ph type="pic" sz="quarter" idx="40" hasCustomPrompt="1"/>
          </p:nvPr>
        </p:nvSpPr>
        <p:spPr>
          <a:xfrm>
            <a:off x="8120316" y="3423086"/>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6" name="Picture Placeholder 4">
            <a:extLst>
              <a:ext uri="{FF2B5EF4-FFF2-40B4-BE49-F238E27FC236}">
                <a16:creationId xmlns:a16="http://schemas.microsoft.com/office/drawing/2014/main" id="{8C950696-5ED8-499C-8393-9C12822E24CF}"/>
              </a:ext>
            </a:extLst>
          </p:cNvPr>
          <p:cNvSpPr>
            <a:spLocks noGrp="1"/>
          </p:cNvSpPr>
          <p:nvPr>
            <p:ph type="pic" sz="quarter" idx="41" hasCustomPrompt="1"/>
          </p:nvPr>
        </p:nvSpPr>
        <p:spPr>
          <a:xfrm>
            <a:off x="8120316" y="17017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7" name="Picture Placeholder 4">
            <a:extLst>
              <a:ext uri="{FF2B5EF4-FFF2-40B4-BE49-F238E27FC236}">
                <a16:creationId xmlns:a16="http://schemas.microsoft.com/office/drawing/2014/main" id="{E734B2E3-C17B-47AA-826B-86291866FE9F}"/>
              </a:ext>
            </a:extLst>
          </p:cNvPr>
          <p:cNvSpPr>
            <a:spLocks noGrp="1"/>
          </p:cNvSpPr>
          <p:nvPr>
            <p:ph type="pic" sz="quarter" idx="42" hasCustomPrompt="1"/>
          </p:nvPr>
        </p:nvSpPr>
        <p:spPr>
          <a:xfrm>
            <a:off x="8120316" y="-1954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8" name="Picture Placeholder 4">
            <a:extLst>
              <a:ext uri="{FF2B5EF4-FFF2-40B4-BE49-F238E27FC236}">
                <a16:creationId xmlns:a16="http://schemas.microsoft.com/office/drawing/2014/main" id="{A49F0A20-0DEC-4CEF-8F47-A233C7FF6E76}"/>
              </a:ext>
            </a:extLst>
          </p:cNvPr>
          <p:cNvSpPr>
            <a:spLocks noGrp="1"/>
          </p:cNvSpPr>
          <p:nvPr>
            <p:ph type="pic" sz="quarter" idx="43" hasCustomPrompt="1"/>
          </p:nvPr>
        </p:nvSpPr>
        <p:spPr>
          <a:xfrm>
            <a:off x="10150714" y="51289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9" name="Picture Placeholder 4">
            <a:extLst>
              <a:ext uri="{FF2B5EF4-FFF2-40B4-BE49-F238E27FC236}">
                <a16:creationId xmlns:a16="http://schemas.microsoft.com/office/drawing/2014/main" id="{6D344541-70E4-46D2-9B8F-B089A1465678}"/>
              </a:ext>
            </a:extLst>
          </p:cNvPr>
          <p:cNvSpPr>
            <a:spLocks noGrp="1"/>
          </p:cNvSpPr>
          <p:nvPr>
            <p:ph type="pic" sz="quarter" idx="44" hasCustomPrompt="1"/>
          </p:nvPr>
        </p:nvSpPr>
        <p:spPr>
          <a:xfrm>
            <a:off x="10150714" y="3423086"/>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100" name="Picture Placeholder 4">
            <a:extLst>
              <a:ext uri="{FF2B5EF4-FFF2-40B4-BE49-F238E27FC236}">
                <a16:creationId xmlns:a16="http://schemas.microsoft.com/office/drawing/2014/main" id="{6AE18BEC-E812-445D-9EA8-32DA95BB6D2D}"/>
              </a:ext>
            </a:extLst>
          </p:cNvPr>
          <p:cNvSpPr>
            <a:spLocks noGrp="1"/>
          </p:cNvSpPr>
          <p:nvPr>
            <p:ph type="pic" sz="quarter" idx="45" hasCustomPrompt="1"/>
          </p:nvPr>
        </p:nvSpPr>
        <p:spPr>
          <a:xfrm>
            <a:off x="10150714" y="17017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101" name="Picture Placeholder 4">
            <a:extLst>
              <a:ext uri="{FF2B5EF4-FFF2-40B4-BE49-F238E27FC236}">
                <a16:creationId xmlns:a16="http://schemas.microsoft.com/office/drawing/2014/main" id="{7ADCD493-2B84-40DE-B877-B8B73BE07779}"/>
              </a:ext>
            </a:extLst>
          </p:cNvPr>
          <p:cNvSpPr>
            <a:spLocks noGrp="1"/>
          </p:cNvSpPr>
          <p:nvPr>
            <p:ph type="pic" sz="quarter" idx="46" hasCustomPrompt="1"/>
          </p:nvPr>
        </p:nvSpPr>
        <p:spPr>
          <a:xfrm>
            <a:off x="10150714" y="-1954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Tree>
    <p:extLst>
      <p:ext uri="{BB962C8B-B14F-4D97-AF65-F5344CB8AC3E}">
        <p14:creationId xmlns:p14="http://schemas.microsoft.com/office/powerpoint/2010/main" val="658373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1 image -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BEAA60-F546-4F34-83C5-94C55C73773A}"/>
              </a:ext>
            </a:extLst>
          </p:cNvPr>
          <p:cNvSpPr>
            <a:spLocks noGrp="1"/>
          </p:cNvSpPr>
          <p:nvPr>
            <p:ph type="pic" sz="quarter" idx="10" hasCustomPrompt="1"/>
          </p:nvPr>
        </p:nvSpPr>
        <p:spPr>
          <a:xfrm>
            <a:off x="2536371" y="1707378"/>
            <a:ext cx="2820109" cy="413593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2846289758"/>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2 image -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BEAA60-F546-4F34-83C5-94C55C73773A}"/>
              </a:ext>
            </a:extLst>
          </p:cNvPr>
          <p:cNvSpPr>
            <a:spLocks noGrp="1"/>
          </p:cNvSpPr>
          <p:nvPr>
            <p:ph type="pic" sz="quarter" idx="10" hasCustomPrompt="1"/>
          </p:nvPr>
        </p:nvSpPr>
        <p:spPr>
          <a:xfrm>
            <a:off x="383721" y="1671002"/>
            <a:ext cx="2820109" cy="413593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5" name="Picture Placeholder 2">
            <a:extLst>
              <a:ext uri="{FF2B5EF4-FFF2-40B4-BE49-F238E27FC236}">
                <a16:creationId xmlns:a16="http://schemas.microsoft.com/office/drawing/2014/main" id="{BF4CB3FF-4409-4A39-AE64-103EE4217B33}"/>
              </a:ext>
            </a:extLst>
          </p:cNvPr>
          <p:cNvSpPr>
            <a:spLocks noGrp="1"/>
          </p:cNvSpPr>
          <p:nvPr>
            <p:ph type="pic" sz="quarter" idx="11" hasCustomPrompt="1"/>
          </p:nvPr>
        </p:nvSpPr>
        <p:spPr>
          <a:xfrm>
            <a:off x="6168063" y="1671002"/>
            <a:ext cx="2820109" cy="413593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1812210391"/>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3 images -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BEAA60-F546-4F34-83C5-94C55C73773A}"/>
              </a:ext>
            </a:extLst>
          </p:cNvPr>
          <p:cNvSpPr>
            <a:spLocks noGrp="1"/>
          </p:cNvSpPr>
          <p:nvPr>
            <p:ph type="pic" sz="quarter" idx="10" hasCustomPrompt="1"/>
          </p:nvPr>
        </p:nvSpPr>
        <p:spPr>
          <a:xfrm>
            <a:off x="593338" y="1627460"/>
            <a:ext cx="3348000" cy="2520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5" name="Picture Placeholder 2">
            <a:extLst>
              <a:ext uri="{FF2B5EF4-FFF2-40B4-BE49-F238E27FC236}">
                <a16:creationId xmlns:a16="http://schemas.microsoft.com/office/drawing/2014/main" id="{1C184419-7C99-4765-9496-3E2F3CCBD120}"/>
              </a:ext>
            </a:extLst>
          </p:cNvPr>
          <p:cNvSpPr>
            <a:spLocks noGrp="1"/>
          </p:cNvSpPr>
          <p:nvPr>
            <p:ph type="pic" sz="quarter" idx="11" hasCustomPrompt="1"/>
          </p:nvPr>
        </p:nvSpPr>
        <p:spPr>
          <a:xfrm>
            <a:off x="4422000" y="1627460"/>
            <a:ext cx="3348000" cy="2520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CB20C84D-4726-4ABB-980D-1A4E0034F45E}"/>
              </a:ext>
            </a:extLst>
          </p:cNvPr>
          <p:cNvSpPr>
            <a:spLocks noGrp="1"/>
          </p:cNvSpPr>
          <p:nvPr>
            <p:ph type="pic" sz="quarter" idx="12" hasCustomPrompt="1"/>
          </p:nvPr>
        </p:nvSpPr>
        <p:spPr>
          <a:xfrm>
            <a:off x="8250662" y="1627460"/>
            <a:ext cx="3348000" cy="2520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163109127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4 images -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BEAA60-F546-4F34-83C5-94C55C73773A}"/>
              </a:ext>
            </a:extLst>
          </p:cNvPr>
          <p:cNvSpPr>
            <a:spLocks noGrp="1"/>
          </p:cNvSpPr>
          <p:nvPr>
            <p:ph type="pic" sz="quarter" idx="10" hasCustomPrompt="1"/>
          </p:nvPr>
        </p:nvSpPr>
        <p:spPr>
          <a:xfrm>
            <a:off x="3498462" y="1703777"/>
            <a:ext cx="2368938" cy="243007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0" name="Picture Placeholder 2">
            <a:extLst>
              <a:ext uri="{FF2B5EF4-FFF2-40B4-BE49-F238E27FC236}">
                <a16:creationId xmlns:a16="http://schemas.microsoft.com/office/drawing/2014/main" id="{BCA69B14-F3A5-40CA-9053-C18824AFF022}"/>
              </a:ext>
            </a:extLst>
          </p:cNvPr>
          <p:cNvSpPr>
            <a:spLocks noGrp="1"/>
          </p:cNvSpPr>
          <p:nvPr>
            <p:ph type="pic" sz="quarter" idx="11" hasCustomPrompt="1"/>
          </p:nvPr>
        </p:nvSpPr>
        <p:spPr>
          <a:xfrm>
            <a:off x="672322" y="1703777"/>
            <a:ext cx="2368938" cy="243007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3" name="Picture Placeholder 2">
            <a:extLst>
              <a:ext uri="{FF2B5EF4-FFF2-40B4-BE49-F238E27FC236}">
                <a16:creationId xmlns:a16="http://schemas.microsoft.com/office/drawing/2014/main" id="{8A9B3938-6137-4CDD-AB6D-51993EB85C32}"/>
              </a:ext>
            </a:extLst>
          </p:cNvPr>
          <p:cNvSpPr>
            <a:spLocks noGrp="1"/>
          </p:cNvSpPr>
          <p:nvPr>
            <p:ph type="pic" sz="quarter" idx="12" hasCustomPrompt="1"/>
          </p:nvPr>
        </p:nvSpPr>
        <p:spPr>
          <a:xfrm>
            <a:off x="6324602" y="1703777"/>
            <a:ext cx="2368938" cy="243007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4" name="Picture Placeholder 2">
            <a:extLst>
              <a:ext uri="{FF2B5EF4-FFF2-40B4-BE49-F238E27FC236}">
                <a16:creationId xmlns:a16="http://schemas.microsoft.com/office/drawing/2014/main" id="{C86CC637-6409-48C1-AE9F-9B530F276B72}"/>
              </a:ext>
            </a:extLst>
          </p:cNvPr>
          <p:cNvSpPr>
            <a:spLocks noGrp="1"/>
          </p:cNvSpPr>
          <p:nvPr>
            <p:ph type="pic" sz="quarter" idx="13" hasCustomPrompt="1"/>
          </p:nvPr>
        </p:nvSpPr>
        <p:spPr>
          <a:xfrm>
            <a:off x="9150742" y="1703777"/>
            <a:ext cx="2368938" cy="243007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0145944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ngle Image 3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2" y="0"/>
            <a:ext cx="4224758"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2854025020"/>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4 images - circles with about - team">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3" name="Picture Placeholder 8">
            <a:extLst>
              <a:ext uri="{FF2B5EF4-FFF2-40B4-BE49-F238E27FC236}">
                <a16:creationId xmlns:a16="http://schemas.microsoft.com/office/drawing/2014/main" id="{95870C76-0347-47B9-9240-F07D46529E44}"/>
              </a:ext>
            </a:extLst>
          </p:cNvPr>
          <p:cNvSpPr>
            <a:spLocks noGrp="1"/>
          </p:cNvSpPr>
          <p:nvPr>
            <p:ph type="pic" sz="quarter" idx="13" hasCustomPrompt="1"/>
          </p:nvPr>
        </p:nvSpPr>
        <p:spPr>
          <a:xfrm>
            <a:off x="9199130" y="1785390"/>
            <a:ext cx="2230871" cy="2230871"/>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lvl1pPr>
          </a:lstStyle>
          <a:p>
            <a:r>
              <a:rPr lang="en-MY" dirty="0"/>
              <a:t>Insert your image here</a:t>
            </a:r>
          </a:p>
        </p:txBody>
      </p:sp>
      <p:sp>
        <p:nvSpPr>
          <p:cNvPr id="15" name="Picture Placeholder 8">
            <a:extLst>
              <a:ext uri="{FF2B5EF4-FFF2-40B4-BE49-F238E27FC236}">
                <a16:creationId xmlns:a16="http://schemas.microsoft.com/office/drawing/2014/main" id="{8B81AC86-7581-4D58-835A-55765C67BC6E}"/>
              </a:ext>
            </a:extLst>
          </p:cNvPr>
          <p:cNvSpPr>
            <a:spLocks noGrp="1"/>
          </p:cNvSpPr>
          <p:nvPr>
            <p:ph type="pic" sz="quarter" idx="14" hasCustomPrompt="1"/>
          </p:nvPr>
        </p:nvSpPr>
        <p:spPr>
          <a:xfrm>
            <a:off x="6433458" y="1785390"/>
            <a:ext cx="2230871" cy="2230871"/>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lvl1pPr>
          </a:lstStyle>
          <a:p>
            <a:r>
              <a:rPr lang="en-MY" dirty="0"/>
              <a:t>Insert your image here</a:t>
            </a:r>
          </a:p>
        </p:txBody>
      </p:sp>
      <p:sp>
        <p:nvSpPr>
          <p:cNvPr id="16" name="Picture Placeholder 8">
            <a:extLst>
              <a:ext uri="{FF2B5EF4-FFF2-40B4-BE49-F238E27FC236}">
                <a16:creationId xmlns:a16="http://schemas.microsoft.com/office/drawing/2014/main" id="{256AFB06-62EA-4C6E-809C-D29EC8EFB42F}"/>
              </a:ext>
            </a:extLst>
          </p:cNvPr>
          <p:cNvSpPr>
            <a:spLocks noGrp="1"/>
          </p:cNvSpPr>
          <p:nvPr>
            <p:ph type="pic" sz="quarter" idx="15" hasCustomPrompt="1"/>
          </p:nvPr>
        </p:nvSpPr>
        <p:spPr>
          <a:xfrm>
            <a:off x="3667786" y="1785390"/>
            <a:ext cx="2230871" cy="2230871"/>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lvl1pPr>
          </a:lstStyle>
          <a:p>
            <a:r>
              <a:rPr lang="en-MY" dirty="0"/>
              <a:t>Insert your image here</a:t>
            </a:r>
          </a:p>
        </p:txBody>
      </p:sp>
      <p:sp>
        <p:nvSpPr>
          <p:cNvPr id="17" name="Picture Placeholder 8">
            <a:extLst>
              <a:ext uri="{FF2B5EF4-FFF2-40B4-BE49-F238E27FC236}">
                <a16:creationId xmlns:a16="http://schemas.microsoft.com/office/drawing/2014/main" id="{25176359-3DFF-4515-87CD-F33DEEF1C5DC}"/>
              </a:ext>
            </a:extLst>
          </p:cNvPr>
          <p:cNvSpPr>
            <a:spLocks noGrp="1"/>
          </p:cNvSpPr>
          <p:nvPr>
            <p:ph type="pic" sz="quarter" idx="16" hasCustomPrompt="1"/>
          </p:nvPr>
        </p:nvSpPr>
        <p:spPr>
          <a:xfrm>
            <a:off x="902114" y="1785390"/>
            <a:ext cx="2230871" cy="2230871"/>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lvl1pPr>
          </a:lstStyle>
          <a:p>
            <a:r>
              <a:rPr lang="en-MY" dirty="0"/>
              <a:t>Insert your image here</a:t>
            </a:r>
          </a:p>
        </p:txBody>
      </p:sp>
    </p:spTree>
    <p:extLst>
      <p:ext uri="{BB962C8B-B14F-4D97-AF65-F5344CB8AC3E}">
        <p14:creationId xmlns:p14="http://schemas.microsoft.com/office/powerpoint/2010/main" val="3670785215"/>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8 images - circles with about - team">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0" name="Picture Placeholder 8">
            <a:extLst>
              <a:ext uri="{FF2B5EF4-FFF2-40B4-BE49-F238E27FC236}">
                <a16:creationId xmlns:a16="http://schemas.microsoft.com/office/drawing/2014/main" id="{DCE5FDE2-F0CA-4C5D-A875-798CB845F100}"/>
              </a:ext>
            </a:extLst>
          </p:cNvPr>
          <p:cNvSpPr>
            <a:spLocks noGrp="1"/>
          </p:cNvSpPr>
          <p:nvPr>
            <p:ph type="pic" sz="quarter" idx="17" hasCustomPrompt="1"/>
          </p:nvPr>
        </p:nvSpPr>
        <p:spPr>
          <a:xfrm>
            <a:off x="1053730" y="1640082"/>
            <a:ext cx="1424759" cy="1424759"/>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27" name="Picture Placeholder 8">
            <a:extLst>
              <a:ext uri="{FF2B5EF4-FFF2-40B4-BE49-F238E27FC236}">
                <a16:creationId xmlns:a16="http://schemas.microsoft.com/office/drawing/2014/main" id="{79F108B7-08A3-4571-B3B3-0B684558D1C0}"/>
              </a:ext>
            </a:extLst>
          </p:cNvPr>
          <p:cNvSpPr>
            <a:spLocks noGrp="1"/>
          </p:cNvSpPr>
          <p:nvPr>
            <p:ph type="pic" sz="quarter" idx="18" hasCustomPrompt="1"/>
          </p:nvPr>
        </p:nvSpPr>
        <p:spPr>
          <a:xfrm>
            <a:off x="3938444" y="1640082"/>
            <a:ext cx="1424759" cy="1424759"/>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29" name="Picture Placeholder 8">
            <a:extLst>
              <a:ext uri="{FF2B5EF4-FFF2-40B4-BE49-F238E27FC236}">
                <a16:creationId xmlns:a16="http://schemas.microsoft.com/office/drawing/2014/main" id="{731A0527-8DB3-494E-9C94-13CA878EC884}"/>
              </a:ext>
            </a:extLst>
          </p:cNvPr>
          <p:cNvSpPr>
            <a:spLocks noGrp="1"/>
          </p:cNvSpPr>
          <p:nvPr>
            <p:ph type="pic" sz="quarter" idx="19" hasCustomPrompt="1"/>
          </p:nvPr>
        </p:nvSpPr>
        <p:spPr>
          <a:xfrm>
            <a:off x="6823158" y="1640082"/>
            <a:ext cx="1424759" cy="1424759"/>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31" name="Picture Placeholder 8">
            <a:extLst>
              <a:ext uri="{FF2B5EF4-FFF2-40B4-BE49-F238E27FC236}">
                <a16:creationId xmlns:a16="http://schemas.microsoft.com/office/drawing/2014/main" id="{4D8F4695-1F86-435E-8E6C-6806981F0315}"/>
              </a:ext>
            </a:extLst>
          </p:cNvPr>
          <p:cNvSpPr>
            <a:spLocks noGrp="1"/>
          </p:cNvSpPr>
          <p:nvPr>
            <p:ph type="pic" sz="quarter" idx="20" hasCustomPrompt="1"/>
          </p:nvPr>
        </p:nvSpPr>
        <p:spPr>
          <a:xfrm>
            <a:off x="9718758" y="1640082"/>
            <a:ext cx="1424759" cy="1424759"/>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35" name="Picture Placeholder 8">
            <a:extLst>
              <a:ext uri="{FF2B5EF4-FFF2-40B4-BE49-F238E27FC236}">
                <a16:creationId xmlns:a16="http://schemas.microsoft.com/office/drawing/2014/main" id="{9EE69341-B076-4419-99EB-457552FB20C4}"/>
              </a:ext>
            </a:extLst>
          </p:cNvPr>
          <p:cNvSpPr>
            <a:spLocks noGrp="1"/>
          </p:cNvSpPr>
          <p:nvPr>
            <p:ph type="pic" sz="quarter" idx="21" hasCustomPrompt="1"/>
          </p:nvPr>
        </p:nvSpPr>
        <p:spPr>
          <a:xfrm>
            <a:off x="1054254" y="3919144"/>
            <a:ext cx="1424759" cy="1424759"/>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37" name="Picture Placeholder 8">
            <a:extLst>
              <a:ext uri="{FF2B5EF4-FFF2-40B4-BE49-F238E27FC236}">
                <a16:creationId xmlns:a16="http://schemas.microsoft.com/office/drawing/2014/main" id="{A2C775F5-EA59-45F5-9173-3649DFC6BE11}"/>
              </a:ext>
            </a:extLst>
          </p:cNvPr>
          <p:cNvSpPr>
            <a:spLocks noGrp="1"/>
          </p:cNvSpPr>
          <p:nvPr>
            <p:ph type="pic" sz="quarter" idx="22" hasCustomPrompt="1"/>
          </p:nvPr>
        </p:nvSpPr>
        <p:spPr>
          <a:xfrm>
            <a:off x="3938444" y="3919144"/>
            <a:ext cx="1424759" cy="1424759"/>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39" name="Picture Placeholder 8">
            <a:extLst>
              <a:ext uri="{FF2B5EF4-FFF2-40B4-BE49-F238E27FC236}">
                <a16:creationId xmlns:a16="http://schemas.microsoft.com/office/drawing/2014/main" id="{B93F3577-2AFB-4CBA-8702-74751AF779E3}"/>
              </a:ext>
            </a:extLst>
          </p:cNvPr>
          <p:cNvSpPr>
            <a:spLocks noGrp="1"/>
          </p:cNvSpPr>
          <p:nvPr>
            <p:ph type="pic" sz="quarter" idx="23" hasCustomPrompt="1"/>
          </p:nvPr>
        </p:nvSpPr>
        <p:spPr>
          <a:xfrm>
            <a:off x="6823158" y="3919144"/>
            <a:ext cx="1424759" cy="1424759"/>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41" name="Picture Placeholder 8">
            <a:extLst>
              <a:ext uri="{FF2B5EF4-FFF2-40B4-BE49-F238E27FC236}">
                <a16:creationId xmlns:a16="http://schemas.microsoft.com/office/drawing/2014/main" id="{FB24CD8E-3869-4897-B2BD-FC19570FD14D}"/>
              </a:ext>
            </a:extLst>
          </p:cNvPr>
          <p:cNvSpPr>
            <a:spLocks noGrp="1"/>
          </p:cNvSpPr>
          <p:nvPr>
            <p:ph type="pic" sz="quarter" idx="24" hasCustomPrompt="1"/>
          </p:nvPr>
        </p:nvSpPr>
        <p:spPr>
          <a:xfrm>
            <a:off x="9707872" y="3919144"/>
            <a:ext cx="1424759" cy="1424759"/>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212348185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5 images - Rect-  team">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2"/>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501198" y="1937795"/>
            <a:ext cx="2127476" cy="3167745"/>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0403C16B-AFE0-4C73-8A7E-53BCE86138E2}"/>
              </a:ext>
            </a:extLst>
          </p:cNvPr>
          <p:cNvSpPr>
            <a:spLocks noGrp="1"/>
          </p:cNvSpPr>
          <p:nvPr>
            <p:ph type="pic" sz="quarter" idx="11" hasCustomPrompt="1"/>
          </p:nvPr>
        </p:nvSpPr>
        <p:spPr>
          <a:xfrm>
            <a:off x="2765426"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7" name="Picture Placeholder 2">
            <a:extLst>
              <a:ext uri="{FF2B5EF4-FFF2-40B4-BE49-F238E27FC236}">
                <a16:creationId xmlns:a16="http://schemas.microsoft.com/office/drawing/2014/main" id="{8F4E7577-3CEF-4946-BDE2-326360B15F55}"/>
              </a:ext>
            </a:extLst>
          </p:cNvPr>
          <p:cNvSpPr>
            <a:spLocks noGrp="1"/>
          </p:cNvSpPr>
          <p:nvPr>
            <p:ph type="pic" sz="quarter" idx="12" hasCustomPrompt="1"/>
          </p:nvPr>
        </p:nvSpPr>
        <p:spPr>
          <a:xfrm>
            <a:off x="5029654"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8" name="Picture Placeholder 2">
            <a:extLst>
              <a:ext uri="{FF2B5EF4-FFF2-40B4-BE49-F238E27FC236}">
                <a16:creationId xmlns:a16="http://schemas.microsoft.com/office/drawing/2014/main" id="{FB7D9A27-ABC1-4DB8-9780-F3E4FD2A8263}"/>
              </a:ext>
            </a:extLst>
          </p:cNvPr>
          <p:cNvSpPr>
            <a:spLocks noGrp="1"/>
          </p:cNvSpPr>
          <p:nvPr>
            <p:ph type="pic" sz="quarter" idx="13" hasCustomPrompt="1"/>
          </p:nvPr>
        </p:nvSpPr>
        <p:spPr>
          <a:xfrm>
            <a:off x="7293882"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9" name="Picture Placeholder 2">
            <a:extLst>
              <a:ext uri="{FF2B5EF4-FFF2-40B4-BE49-F238E27FC236}">
                <a16:creationId xmlns:a16="http://schemas.microsoft.com/office/drawing/2014/main" id="{8A1F4A21-B313-457B-BA04-C06D222CC6E9}"/>
              </a:ext>
            </a:extLst>
          </p:cNvPr>
          <p:cNvSpPr>
            <a:spLocks noGrp="1"/>
          </p:cNvSpPr>
          <p:nvPr>
            <p:ph type="pic" sz="quarter" idx="14" hasCustomPrompt="1"/>
          </p:nvPr>
        </p:nvSpPr>
        <p:spPr>
          <a:xfrm>
            <a:off x="9558110" y="1937794"/>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4076621694"/>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1_5 images - Rect-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8368050" y="1937795"/>
            <a:ext cx="2127476" cy="3167745"/>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0403C16B-AFE0-4C73-8A7E-53BCE86138E2}"/>
              </a:ext>
            </a:extLst>
          </p:cNvPr>
          <p:cNvSpPr>
            <a:spLocks noGrp="1"/>
          </p:cNvSpPr>
          <p:nvPr>
            <p:ph type="pic" sz="quarter" idx="11" hasCustomPrompt="1"/>
          </p:nvPr>
        </p:nvSpPr>
        <p:spPr>
          <a:xfrm>
            <a:off x="-6103822"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7" name="Picture Placeholder 2">
            <a:extLst>
              <a:ext uri="{FF2B5EF4-FFF2-40B4-BE49-F238E27FC236}">
                <a16:creationId xmlns:a16="http://schemas.microsoft.com/office/drawing/2014/main" id="{8F4E7577-3CEF-4946-BDE2-326360B15F55}"/>
              </a:ext>
            </a:extLst>
          </p:cNvPr>
          <p:cNvSpPr>
            <a:spLocks noGrp="1"/>
          </p:cNvSpPr>
          <p:nvPr>
            <p:ph type="pic" sz="quarter" idx="12" hasCustomPrompt="1"/>
          </p:nvPr>
        </p:nvSpPr>
        <p:spPr>
          <a:xfrm>
            <a:off x="-3839594"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8" name="Picture Placeholder 2">
            <a:extLst>
              <a:ext uri="{FF2B5EF4-FFF2-40B4-BE49-F238E27FC236}">
                <a16:creationId xmlns:a16="http://schemas.microsoft.com/office/drawing/2014/main" id="{FB7D9A27-ABC1-4DB8-9780-F3E4FD2A8263}"/>
              </a:ext>
            </a:extLst>
          </p:cNvPr>
          <p:cNvSpPr>
            <a:spLocks noGrp="1"/>
          </p:cNvSpPr>
          <p:nvPr>
            <p:ph type="pic" sz="quarter" idx="13" hasCustomPrompt="1"/>
          </p:nvPr>
        </p:nvSpPr>
        <p:spPr>
          <a:xfrm>
            <a:off x="-1575366"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9" name="Picture Placeholder 2">
            <a:extLst>
              <a:ext uri="{FF2B5EF4-FFF2-40B4-BE49-F238E27FC236}">
                <a16:creationId xmlns:a16="http://schemas.microsoft.com/office/drawing/2014/main" id="{8A1F4A21-B313-457B-BA04-C06D222CC6E9}"/>
              </a:ext>
            </a:extLst>
          </p:cNvPr>
          <p:cNvSpPr>
            <a:spLocks noGrp="1"/>
          </p:cNvSpPr>
          <p:nvPr>
            <p:ph type="pic" sz="quarter" idx="14" hasCustomPrompt="1"/>
          </p:nvPr>
        </p:nvSpPr>
        <p:spPr>
          <a:xfrm>
            <a:off x="688862" y="1937794"/>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1813177657"/>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2_5 images - Rect-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6082050" y="1937795"/>
            <a:ext cx="2127476" cy="3167745"/>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0403C16B-AFE0-4C73-8A7E-53BCE86138E2}"/>
              </a:ext>
            </a:extLst>
          </p:cNvPr>
          <p:cNvSpPr>
            <a:spLocks noGrp="1"/>
          </p:cNvSpPr>
          <p:nvPr>
            <p:ph type="pic" sz="quarter" idx="11" hasCustomPrompt="1"/>
          </p:nvPr>
        </p:nvSpPr>
        <p:spPr>
          <a:xfrm>
            <a:off x="-3817822"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7" name="Picture Placeholder 2">
            <a:extLst>
              <a:ext uri="{FF2B5EF4-FFF2-40B4-BE49-F238E27FC236}">
                <a16:creationId xmlns:a16="http://schemas.microsoft.com/office/drawing/2014/main" id="{8F4E7577-3CEF-4946-BDE2-326360B15F55}"/>
              </a:ext>
            </a:extLst>
          </p:cNvPr>
          <p:cNvSpPr>
            <a:spLocks noGrp="1"/>
          </p:cNvSpPr>
          <p:nvPr>
            <p:ph type="pic" sz="quarter" idx="12" hasCustomPrompt="1"/>
          </p:nvPr>
        </p:nvSpPr>
        <p:spPr>
          <a:xfrm>
            <a:off x="-1553594"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8" name="Picture Placeholder 2">
            <a:extLst>
              <a:ext uri="{FF2B5EF4-FFF2-40B4-BE49-F238E27FC236}">
                <a16:creationId xmlns:a16="http://schemas.microsoft.com/office/drawing/2014/main" id="{FB7D9A27-ABC1-4DB8-9780-F3E4FD2A8263}"/>
              </a:ext>
            </a:extLst>
          </p:cNvPr>
          <p:cNvSpPr>
            <a:spLocks noGrp="1"/>
          </p:cNvSpPr>
          <p:nvPr>
            <p:ph type="pic" sz="quarter" idx="13" hasCustomPrompt="1"/>
          </p:nvPr>
        </p:nvSpPr>
        <p:spPr>
          <a:xfrm>
            <a:off x="710634"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9" name="Picture Placeholder 2">
            <a:extLst>
              <a:ext uri="{FF2B5EF4-FFF2-40B4-BE49-F238E27FC236}">
                <a16:creationId xmlns:a16="http://schemas.microsoft.com/office/drawing/2014/main" id="{8A1F4A21-B313-457B-BA04-C06D222CC6E9}"/>
              </a:ext>
            </a:extLst>
          </p:cNvPr>
          <p:cNvSpPr>
            <a:spLocks noGrp="1"/>
          </p:cNvSpPr>
          <p:nvPr>
            <p:ph type="pic" sz="quarter" idx="14" hasCustomPrompt="1"/>
          </p:nvPr>
        </p:nvSpPr>
        <p:spPr>
          <a:xfrm>
            <a:off x="12328412" y="1937794"/>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1506298338"/>
      </p:ext>
    </p:extLst>
  </p:cSld>
  <p:clrMapOvr>
    <a:masterClrMapping/>
  </p:clrMapOvr>
  <p:extLst>
    <p:ext uri="{DCECCB84-F9BA-43D5-87BE-67443E8EF086}">
      <p15:sldGuideLst xmlns:p15="http://schemas.microsoft.com/office/powerpoint/2012/main"/>
    </p:ext>
  </p:extLs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3_5 images - Rect-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3817369" y="1937795"/>
            <a:ext cx="2127476" cy="3167745"/>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0403C16B-AFE0-4C73-8A7E-53BCE86138E2}"/>
              </a:ext>
            </a:extLst>
          </p:cNvPr>
          <p:cNvSpPr>
            <a:spLocks noGrp="1"/>
          </p:cNvSpPr>
          <p:nvPr>
            <p:ph type="pic" sz="quarter" idx="11" hasCustomPrompt="1"/>
          </p:nvPr>
        </p:nvSpPr>
        <p:spPr>
          <a:xfrm>
            <a:off x="-1553141"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7" name="Picture Placeholder 2">
            <a:extLst>
              <a:ext uri="{FF2B5EF4-FFF2-40B4-BE49-F238E27FC236}">
                <a16:creationId xmlns:a16="http://schemas.microsoft.com/office/drawing/2014/main" id="{8F4E7577-3CEF-4946-BDE2-326360B15F55}"/>
              </a:ext>
            </a:extLst>
          </p:cNvPr>
          <p:cNvSpPr>
            <a:spLocks noGrp="1"/>
          </p:cNvSpPr>
          <p:nvPr>
            <p:ph type="pic" sz="quarter" idx="12" hasCustomPrompt="1"/>
          </p:nvPr>
        </p:nvSpPr>
        <p:spPr>
          <a:xfrm>
            <a:off x="711087"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8" name="Picture Placeholder 2">
            <a:extLst>
              <a:ext uri="{FF2B5EF4-FFF2-40B4-BE49-F238E27FC236}">
                <a16:creationId xmlns:a16="http://schemas.microsoft.com/office/drawing/2014/main" id="{FB7D9A27-ABC1-4DB8-9780-F3E4FD2A8263}"/>
              </a:ext>
            </a:extLst>
          </p:cNvPr>
          <p:cNvSpPr>
            <a:spLocks noGrp="1"/>
          </p:cNvSpPr>
          <p:nvPr>
            <p:ph type="pic" sz="quarter" idx="13" hasCustomPrompt="1"/>
          </p:nvPr>
        </p:nvSpPr>
        <p:spPr>
          <a:xfrm>
            <a:off x="12350184"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9" name="Picture Placeholder 2">
            <a:extLst>
              <a:ext uri="{FF2B5EF4-FFF2-40B4-BE49-F238E27FC236}">
                <a16:creationId xmlns:a16="http://schemas.microsoft.com/office/drawing/2014/main" id="{8A1F4A21-B313-457B-BA04-C06D222CC6E9}"/>
              </a:ext>
            </a:extLst>
          </p:cNvPr>
          <p:cNvSpPr>
            <a:spLocks noGrp="1"/>
          </p:cNvSpPr>
          <p:nvPr>
            <p:ph type="pic" sz="quarter" idx="14" hasCustomPrompt="1"/>
          </p:nvPr>
        </p:nvSpPr>
        <p:spPr>
          <a:xfrm>
            <a:off x="14614412" y="1937794"/>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1904425287"/>
      </p:ext>
    </p:extLst>
  </p:cSld>
  <p:clrMapOvr>
    <a:masterClrMapping/>
  </p:clrMapOvr>
  <p:extLst>
    <p:ext uri="{DCECCB84-F9BA-43D5-87BE-67443E8EF086}">
      <p15:sldGuideLst xmlns:p15="http://schemas.microsoft.com/office/powerpoint/2012/main"/>
    </p:ext>
  </p:extLs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4_5 images - Rect-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1572191" y="1937795"/>
            <a:ext cx="2127476" cy="3167745"/>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0403C16B-AFE0-4C73-8A7E-53BCE86138E2}"/>
              </a:ext>
            </a:extLst>
          </p:cNvPr>
          <p:cNvSpPr>
            <a:spLocks noGrp="1"/>
          </p:cNvSpPr>
          <p:nvPr>
            <p:ph type="pic" sz="quarter" idx="11" hasCustomPrompt="1"/>
          </p:nvPr>
        </p:nvSpPr>
        <p:spPr>
          <a:xfrm>
            <a:off x="692037"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7" name="Picture Placeholder 2">
            <a:extLst>
              <a:ext uri="{FF2B5EF4-FFF2-40B4-BE49-F238E27FC236}">
                <a16:creationId xmlns:a16="http://schemas.microsoft.com/office/drawing/2014/main" id="{8F4E7577-3CEF-4946-BDE2-326360B15F55}"/>
              </a:ext>
            </a:extLst>
          </p:cNvPr>
          <p:cNvSpPr>
            <a:spLocks noGrp="1"/>
          </p:cNvSpPr>
          <p:nvPr>
            <p:ph type="pic" sz="quarter" idx="12" hasCustomPrompt="1"/>
          </p:nvPr>
        </p:nvSpPr>
        <p:spPr>
          <a:xfrm>
            <a:off x="12429106"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8" name="Picture Placeholder 2">
            <a:extLst>
              <a:ext uri="{FF2B5EF4-FFF2-40B4-BE49-F238E27FC236}">
                <a16:creationId xmlns:a16="http://schemas.microsoft.com/office/drawing/2014/main" id="{FB7D9A27-ABC1-4DB8-9780-F3E4FD2A8263}"/>
              </a:ext>
            </a:extLst>
          </p:cNvPr>
          <p:cNvSpPr>
            <a:spLocks noGrp="1"/>
          </p:cNvSpPr>
          <p:nvPr>
            <p:ph type="pic" sz="quarter" idx="13" hasCustomPrompt="1"/>
          </p:nvPr>
        </p:nvSpPr>
        <p:spPr>
          <a:xfrm>
            <a:off x="14693334"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9" name="Picture Placeholder 2">
            <a:extLst>
              <a:ext uri="{FF2B5EF4-FFF2-40B4-BE49-F238E27FC236}">
                <a16:creationId xmlns:a16="http://schemas.microsoft.com/office/drawing/2014/main" id="{8A1F4A21-B313-457B-BA04-C06D222CC6E9}"/>
              </a:ext>
            </a:extLst>
          </p:cNvPr>
          <p:cNvSpPr>
            <a:spLocks noGrp="1"/>
          </p:cNvSpPr>
          <p:nvPr>
            <p:ph type="pic" sz="quarter" idx="14" hasCustomPrompt="1"/>
          </p:nvPr>
        </p:nvSpPr>
        <p:spPr>
          <a:xfrm>
            <a:off x="16957562" y="1937794"/>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2044397141"/>
      </p:ext>
    </p:extLst>
  </p:cSld>
  <p:clrMapOvr>
    <a:masterClrMapping/>
  </p:clrMapOvr>
  <p:extLst>
    <p:ext uri="{DCECCB84-F9BA-43D5-87BE-67443E8EF086}">
      <p15:sldGuideLst xmlns:p15="http://schemas.microsoft.com/office/powerpoint/2012/main"/>
    </p:ext>
  </p:extLs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5_5 images - Rect-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711087" y="1937795"/>
            <a:ext cx="2127476" cy="3167745"/>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0403C16B-AFE0-4C73-8A7E-53BCE86138E2}"/>
              </a:ext>
            </a:extLst>
          </p:cNvPr>
          <p:cNvSpPr>
            <a:spLocks noGrp="1"/>
          </p:cNvSpPr>
          <p:nvPr>
            <p:ph type="pic" sz="quarter" idx="11" hasCustomPrompt="1"/>
          </p:nvPr>
        </p:nvSpPr>
        <p:spPr>
          <a:xfrm>
            <a:off x="12382500"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7" name="Picture Placeholder 2">
            <a:extLst>
              <a:ext uri="{FF2B5EF4-FFF2-40B4-BE49-F238E27FC236}">
                <a16:creationId xmlns:a16="http://schemas.microsoft.com/office/drawing/2014/main" id="{8F4E7577-3CEF-4946-BDE2-326360B15F55}"/>
              </a:ext>
            </a:extLst>
          </p:cNvPr>
          <p:cNvSpPr>
            <a:spLocks noGrp="1"/>
          </p:cNvSpPr>
          <p:nvPr>
            <p:ph type="pic" sz="quarter" idx="12" hasCustomPrompt="1"/>
          </p:nvPr>
        </p:nvSpPr>
        <p:spPr>
          <a:xfrm>
            <a:off x="14646728"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8" name="Picture Placeholder 2">
            <a:extLst>
              <a:ext uri="{FF2B5EF4-FFF2-40B4-BE49-F238E27FC236}">
                <a16:creationId xmlns:a16="http://schemas.microsoft.com/office/drawing/2014/main" id="{FB7D9A27-ABC1-4DB8-9780-F3E4FD2A8263}"/>
              </a:ext>
            </a:extLst>
          </p:cNvPr>
          <p:cNvSpPr>
            <a:spLocks noGrp="1"/>
          </p:cNvSpPr>
          <p:nvPr>
            <p:ph type="pic" sz="quarter" idx="13" hasCustomPrompt="1"/>
          </p:nvPr>
        </p:nvSpPr>
        <p:spPr>
          <a:xfrm>
            <a:off x="16910956"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9" name="Picture Placeholder 2">
            <a:extLst>
              <a:ext uri="{FF2B5EF4-FFF2-40B4-BE49-F238E27FC236}">
                <a16:creationId xmlns:a16="http://schemas.microsoft.com/office/drawing/2014/main" id="{8A1F4A21-B313-457B-BA04-C06D222CC6E9}"/>
              </a:ext>
            </a:extLst>
          </p:cNvPr>
          <p:cNvSpPr>
            <a:spLocks noGrp="1"/>
          </p:cNvSpPr>
          <p:nvPr>
            <p:ph type="pic" sz="quarter" idx="14" hasCustomPrompt="1"/>
          </p:nvPr>
        </p:nvSpPr>
        <p:spPr>
          <a:xfrm>
            <a:off x="19175184" y="1937794"/>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3784148017"/>
      </p:ext>
    </p:extLst>
  </p:cSld>
  <p:clrMapOvr>
    <a:masterClrMapping/>
  </p:clrMapOvr>
  <p:extLst>
    <p:ext uri="{DCECCB84-F9BA-43D5-87BE-67443E8EF086}">
      <p15:sldGuideLst xmlns:p15="http://schemas.microsoft.com/office/powerpoint/2012/main"/>
    </p:ext>
  </p:extLs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4 images - Rect with about -  team">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735079" y="1752732"/>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9" name="Picture Placeholder 2">
            <a:extLst>
              <a:ext uri="{FF2B5EF4-FFF2-40B4-BE49-F238E27FC236}">
                <a16:creationId xmlns:a16="http://schemas.microsoft.com/office/drawing/2014/main" id="{3C1924ED-C7B1-4FE7-8027-CF7DBACFF7F9}"/>
              </a:ext>
            </a:extLst>
          </p:cNvPr>
          <p:cNvSpPr>
            <a:spLocks noGrp="1"/>
          </p:cNvSpPr>
          <p:nvPr>
            <p:ph type="pic" sz="quarter" idx="11" hasCustomPrompt="1"/>
          </p:nvPr>
        </p:nvSpPr>
        <p:spPr>
          <a:xfrm>
            <a:off x="3589027" y="1752732"/>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0" name="Picture Placeholder 2">
            <a:extLst>
              <a:ext uri="{FF2B5EF4-FFF2-40B4-BE49-F238E27FC236}">
                <a16:creationId xmlns:a16="http://schemas.microsoft.com/office/drawing/2014/main" id="{64D67F7A-E6BE-496D-A348-33E2CA194EE2}"/>
              </a:ext>
            </a:extLst>
          </p:cNvPr>
          <p:cNvSpPr>
            <a:spLocks noGrp="1"/>
          </p:cNvSpPr>
          <p:nvPr>
            <p:ph type="pic" sz="quarter" idx="12" hasCustomPrompt="1"/>
          </p:nvPr>
        </p:nvSpPr>
        <p:spPr>
          <a:xfrm>
            <a:off x="6442974" y="1752732"/>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3" name="Picture Placeholder 2">
            <a:extLst>
              <a:ext uri="{FF2B5EF4-FFF2-40B4-BE49-F238E27FC236}">
                <a16:creationId xmlns:a16="http://schemas.microsoft.com/office/drawing/2014/main" id="{563F2136-5119-4D52-B7CC-3467C8A413D2}"/>
              </a:ext>
            </a:extLst>
          </p:cNvPr>
          <p:cNvSpPr>
            <a:spLocks noGrp="1"/>
          </p:cNvSpPr>
          <p:nvPr>
            <p:ph type="pic" sz="quarter" idx="13" hasCustomPrompt="1"/>
          </p:nvPr>
        </p:nvSpPr>
        <p:spPr>
          <a:xfrm>
            <a:off x="9296921" y="1752732"/>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1273903203"/>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8 images - rect with about - team">
    <p:spTree>
      <p:nvGrpSpPr>
        <p:cNvPr id="1" name=""/>
        <p:cNvGrpSpPr/>
        <p:nvPr/>
      </p:nvGrpSpPr>
      <p:grpSpPr>
        <a:xfrm>
          <a:off x="0" y="0"/>
          <a:ext cx="0" cy="0"/>
          <a:chOff x="0" y="0"/>
          <a:chExt cx="0" cy="0"/>
        </a:xfrm>
      </p:grpSpPr>
      <p:sp>
        <p:nvSpPr>
          <p:cNvPr id="18" name="Picture Placeholder 2">
            <a:extLst>
              <a:ext uri="{FF2B5EF4-FFF2-40B4-BE49-F238E27FC236}">
                <a16:creationId xmlns:a16="http://schemas.microsoft.com/office/drawing/2014/main" id="{059DF7B8-8FD6-4AA2-B829-8D4DB6F6AD05}"/>
              </a:ext>
            </a:extLst>
          </p:cNvPr>
          <p:cNvSpPr>
            <a:spLocks noGrp="1"/>
          </p:cNvSpPr>
          <p:nvPr>
            <p:ph type="pic" sz="quarter" idx="29" hasCustomPrompt="1"/>
          </p:nvPr>
        </p:nvSpPr>
        <p:spPr>
          <a:xfrm>
            <a:off x="1054099" y="3919144"/>
            <a:ext cx="1425600" cy="1425575"/>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9" name="Picture Placeholder 2">
            <a:extLst>
              <a:ext uri="{FF2B5EF4-FFF2-40B4-BE49-F238E27FC236}">
                <a16:creationId xmlns:a16="http://schemas.microsoft.com/office/drawing/2014/main" id="{6416B38A-FA4E-4F10-93A2-92536D83E46D}"/>
              </a:ext>
            </a:extLst>
          </p:cNvPr>
          <p:cNvSpPr>
            <a:spLocks noGrp="1"/>
          </p:cNvSpPr>
          <p:nvPr>
            <p:ph type="pic" sz="quarter" idx="30" hasCustomPrompt="1"/>
          </p:nvPr>
        </p:nvSpPr>
        <p:spPr>
          <a:xfrm>
            <a:off x="3939442" y="3919144"/>
            <a:ext cx="1412875" cy="142557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0" name="Picture Placeholder 2">
            <a:extLst>
              <a:ext uri="{FF2B5EF4-FFF2-40B4-BE49-F238E27FC236}">
                <a16:creationId xmlns:a16="http://schemas.microsoft.com/office/drawing/2014/main" id="{78BF991D-E036-4504-B740-87328D703238}"/>
              </a:ext>
            </a:extLst>
          </p:cNvPr>
          <p:cNvSpPr>
            <a:spLocks noGrp="1"/>
          </p:cNvSpPr>
          <p:nvPr>
            <p:ph type="pic" sz="quarter" idx="31" hasCustomPrompt="1"/>
          </p:nvPr>
        </p:nvSpPr>
        <p:spPr>
          <a:xfrm>
            <a:off x="6824784" y="3919144"/>
            <a:ext cx="1412875" cy="142557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1" name="Picture Placeholder 2">
            <a:extLst>
              <a:ext uri="{FF2B5EF4-FFF2-40B4-BE49-F238E27FC236}">
                <a16:creationId xmlns:a16="http://schemas.microsoft.com/office/drawing/2014/main" id="{CF6866B4-4EEE-457A-8999-E707B8E8ABC9}"/>
              </a:ext>
            </a:extLst>
          </p:cNvPr>
          <p:cNvSpPr>
            <a:spLocks noGrp="1"/>
          </p:cNvSpPr>
          <p:nvPr>
            <p:ph type="pic" sz="quarter" idx="32" hasCustomPrompt="1"/>
          </p:nvPr>
        </p:nvSpPr>
        <p:spPr>
          <a:xfrm>
            <a:off x="9707872" y="3919456"/>
            <a:ext cx="1412875" cy="142557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 name="Picture Placeholder 2">
            <a:extLst>
              <a:ext uri="{FF2B5EF4-FFF2-40B4-BE49-F238E27FC236}">
                <a16:creationId xmlns:a16="http://schemas.microsoft.com/office/drawing/2014/main" id="{13AF2CD5-BA7B-4069-BD7D-41F814DEDB4A}"/>
              </a:ext>
            </a:extLst>
          </p:cNvPr>
          <p:cNvSpPr>
            <a:spLocks noGrp="1"/>
          </p:cNvSpPr>
          <p:nvPr>
            <p:ph type="pic" sz="quarter" idx="25" hasCustomPrompt="1"/>
          </p:nvPr>
        </p:nvSpPr>
        <p:spPr>
          <a:xfrm>
            <a:off x="1054099" y="1679122"/>
            <a:ext cx="1425600" cy="1425575"/>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4" name="Picture Placeholder 2">
            <a:extLst>
              <a:ext uri="{FF2B5EF4-FFF2-40B4-BE49-F238E27FC236}">
                <a16:creationId xmlns:a16="http://schemas.microsoft.com/office/drawing/2014/main" id="{D54D73A2-3EEE-4B62-B64B-7AACF43C47A0}"/>
              </a:ext>
            </a:extLst>
          </p:cNvPr>
          <p:cNvSpPr>
            <a:spLocks noGrp="1"/>
          </p:cNvSpPr>
          <p:nvPr>
            <p:ph type="pic" sz="quarter" idx="26" hasCustomPrompt="1"/>
          </p:nvPr>
        </p:nvSpPr>
        <p:spPr>
          <a:xfrm>
            <a:off x="3939442" y="1683432"/>
            <a:ext cx="1412875" cy="142557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5" name="Picture Placeholder 2">
            <a:extLst>
              <a:ext uri="{FF2B5EF4-FFF2-40B4-BE49-F238E27FC236}">
                <a16:creationId xmlns:a16="http://schemas.microsoft.com/office/drawing/2014/main" id="{961C4D71-3902-4E3F-AF48-A2BB2E915505}"/>
              </a:ext>
            </a:extLst>
          </p:cNvPr>
          <p:cNvSpPr>
            <a:spLocks noGrp="1"/>
          </p:cNvSpPr>
          <p:nvPr>
            <p:ph type="pic" sz="quarter" idx="27" hasCustomPrompt="1"/>
          </p:nvPr>
        </p:nvSpPr>
        <p:spPr>
          <a:xfrm>
            <a:off x="6824784" y="1683432"/>
            <a:ext cx="1412875" cy="142557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7" name="Picture Placeholder 2">
            <a:extLst>
              <a:ext uri="{FF2B5EF4-FFF2-40B4-BE49-F238E27FC236}">
                <a16:creationId xmlns:a16="http://schemas.microsoft.com/office/drawing/2014/main" id="{DAF1E7DD-50FA-462F-99CD-F05038A10FC4}"/>
              </a:ext>
            </a:extLst>
          </p:cNvPr>
          <p:cNvSpPr>
            <a:spLocks noGrp="1"/>
          </p:cNvSpPr>
          <p:nvPr>
            <p:ph type="pic" sz="quarter" idx="28" hasCustomPrompt="1"/>
          </p:nvPr>
        </p:nvSpPr>
        <p:spPr>
          <a:xfrm>
            <a:off x="9707872" y="1683744"/>
            <a:ext cx="1412875" cy="142557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14501406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ngle Image 4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345233" y="541176"/>
            <a:ext cx="5029200" cy="5766318"/>
          </a:xfrm>
          <a:prstGeom prst="rect">
            <a:avLst/>
          </a:prstGeom>
          <a:pattFill prst="wdDnDiag">
            <a:fgClr>
              <a:schemeClr val="tx1">
                <a:lumMod val="25000"/>
                <a:lumOff val="75000"/>
              </a:schemeClr>
            </a:fgClr>
            <a:bgClr>
              <a:schemeClr val="bg1"/>
            </a:bgClr>
          </a:pattFill>
          <a:effectLst>
            <a:outerShdw blurRad="254000" algn="ctr" rotWithShape="0">
              <a:prstClr val="black">
                <a:alpha val="20000"/>
              </a:prstClr>
            </a:outerShdw>
          </a:effectLst>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2301626208"/>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10 images - team 5">
    <p:spTree>
      <p:nvGrpSpPr>
        <p:cNvPr id="1" name=""/>
        <p:cNvGrpSpPr/>
        <p:nvPr/>
      </p:nvGrpSpPr>
      <p:grpSpPr>
        <a:xfrm>
          <a:off x="0" y="0"/>
          <a:ext cx="0" cy="0"/>
          <a:chOff x="0" y="0"/>
          <a:chExt cx="0" cy="0"/>
        </a:xfrm>
      </p:grpSpPr>
      <p:sp>
        <p:nvSpPr>
          <p:cNvPr id="38" name="Picture Placeholder 2">
            <a:extLst>
              <a:ext uri="{FF2B5EF4-FFF2-40B4-BE49-F238E27FC236}">
                <a16:creationId xmlns:a16="http://schemas.microsoft.com/office/drawing/2014/main" id="{5C09755D-34F5-497F-AC11-EF83D8E62500}"/>
              </a:ext>
            </a:extLst>
          </p:cNvPr>
          <p:cNvSpPr>
            <a:spLocks noGrp="1"/>
          </p:cNvSpPr>
          <p:nvPr>
            <p:ph type="pic" sz="quarter" idx="11" hasCustomPrompt="1"/>
          </p:nvPr>
        </p:nvSpPr>
        <p:spPr>
          <a:xfrm>
            <a:off x="987706" y="1705351"/>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9" name="Picture Placeholder 2">
            <a:extLst>
              <a:ext uri="{FF2B5EF4-FFF2-40B4-BE49-F238E27FC236}">
                <a16:creationId xmlns:a16="http://schemas.microsoft.com/office/drawing/2014/main" id="{556C6852-39AD-40BC-99C0-AC0B766F2F51}"/>
              </a:ext>
            </a:extLst>
          </p:cNvPr>
          <p:cNvSpPr>
            <a:spLocks noGrp="1"/>
          </p:cNvSpPr>
          <p:nvPr>
            <p:ph type="pic" sz="quarter" idx="12" hasCustomPrompt="1"/>
          </p:nvPr>
        </p:nvSpPr>
        <p:spPr>
          <a:xfrm>
            <a:off x="3084653" y="1705351"/>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0" name="Picture Placeholder 2">
            <a:extLst>
              <a:ext uri="{FF2B5EF4-FFF2-40B4-BE49-F238E27FC236}">
                <a16:creationId xmlns:a16="http://schemas.microsoft.com/office/drawing/2014/main" id="{7DE59B39-4659-418A-8EDC-72F41917436A}"/>
              </a:ext>
            </a:extLst>
          </p:cNvPr>
          <p:cNvSpPr>
            <a:spLocks noGrp="1"/>
          </p:cNvSpPr>
          <p:nvPr>
            <p:ph type="pic" sz="quarter" idx="13" hasCustomPrompt="1"/>
          </p:nvPr>
        </p:nvSpPr>
        <p:spPr>
          <a:xfrm>
            <a:off x="5181600" y="1705351"/>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1" name="Picture Placeholder 2">
            <a:extLst>
              <a:ext uri="{FF2B5EF4-FFF2-40B4-BE49-F238E27FC236}">
                <a16:creationId xmlns:a16="http://schemas.microsoft.com/office/drawing/2014/main" id="{71721EE9-DC48-4A90-8166-69B1BE2884A8}"/>
              </a:ext>
            </a:extLst>
          </p:cNvPr>
          <p:cNvSpPr>
            <a:spLocks noGrp="1"/>
          </p:cNvSpPr>
          <p:nvPr>
            <p:ph type="pic" sz="quarter" idx="14" hasCustomPrompt="1"/>
          </p:nvPr>
        </p:nvSpPr>
        <p:spPr>
          <a:xfrm>
            <a:off x="7278547" y="1705351"/>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2" name="Picture Placeholder 2">
            <a:extLst>
              <a:ext uri="{FF2B5EF4-FFF2-40B4-BE49-F238E27FC236}">
                <a16:creationId xmlns:a16="http://schemas.microsoft.com/office/drawing/2014/main" id="{BF1C6F22-E486-4A65-BA9A-D5DDE1711C7E}"/>
              </a:ext>
            </a:extLst>
          </p:cNvPr>
          <p:cNvSpPr>
            <a:spLocks noGrp="1"/>
          </p:cNvSpPr>
          <p:nvPr>
            <p:ph type="pic" sz="quarter" idx="15" hasCustomPrompt="1"/>
          </p:nvPr>
        </p:nvSpPr>
        <p:spPr>
          <a:xfrm>
            <a:off x="9375494" y="1705351"/>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3" name="Picture Placeholder 2">
            <a:extLst>
              <a:ext uri="{FF2B5EF4-FFF2-40B4-BE49-F238E27FC236}">
                <a16:creationId xmlns:a16="http://schemas.microsoft.com/office/drawing/2014/main" id="{1250D8CA-8C33-40A0-A305-872F163EFFBC}"/>
              </a:ext>
            </a:extLst>
          </p:cNvPr>
          <p:cNvSpPr>
            <a:spLocks noGrp="1"/>
          </p:cNvSpPr>
          <p:nvPr>
            <p:ph type="pic" sz="quarter" idx="16" hasCustomPrompt="1"/>
          </p:nvPr>
        </p:nvSpPr>
        <p:spPr>
          <a:xfrm>
            <a:off x="987706" y="3886698"/>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4" name="Picture Placeholder 2">
            <a:extLst>
              <a:ext uri="{FF2B5EF4-FFF2-40B4-BE49-F238E27FC236}">
                <a16:creationId xmlns:a16="http://schemas.microsoft.com/office/drawing/2014/main" id="{982D066C-C010-4B6B-9517-1EDBA78D57F8}"/>
              </a:ext>
            </a:extLst>
          </p:cNvPr>
          <p:cNvSpPr>
            <a:spLocks noGrp="1"/>
          </p:cNvSpPr>
          <p:nvPr>
            <p:ph type="pic" sz="quarter" idx="17" hasCustomPrompt="1"/>
          </p:nvPr>
        </p:nvSpPr>
        <p:spPr>
          <a:xfrm>
            <a:off x="3084653" y="3886698"/>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5" name="Picture Placeholder 2">
            <a:extLst>
              <a:ext uri="{FF2B5EF4-FFF2-40B4-BE49-F238E27FC236}">
                <a16:creationId xmlns:a16="http://schemas.microsoft.com/office/drawing/2014/main" id="{971E7C66-C6C2-43FE-862B-A32FA2F277E1}"/>
              </a:ext>
            </a:extLst>
          </p:cNvPr>
          <p:cNvSpPr>
            <a:spLocks noGrp="1"/>
          </p:cNvSpPr>
          <p:nvPr>
            <p:ph type="pic" sz="quarter" idx="18" hasCustomPrompt="1"/>
          </p:nvPr>
        </p:nvSpPr>
        <p:spPr>
          <a:xfrm>
            <a:off x="5181600" y="3886698"/>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6" name="Picture Placeholder 2">
            <a:extLst>
              <a:ext uri="{FF2B5EF4-FFF2-40B4-BE49-F238E27FC236}">
                <a16:creationId xmlns:a16="http://schemas.microsoft.com/office/drawing/2014/main" id="{85838117-36BC-4337-B825-5D42725E7DA4}"/>
              </a:ext>
            </a:extLst>
          </p:cNvPr>
          <p:cNvSpPr>
            <a:spLocks noGrp="1"/>
          </p:cNvSpPr>
          <p:nvPr>
            <p:ph type="pic" sz="quarter" idx="19" hasCustomPrompt="1"/>
          </p:nvPr>
        </p:nvSpPr>
        <p:spPr>
          <a:xfrm>
            <a:off x="7278547" y="3886698"/>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7" name="Picture Placeholder 2">
            <a:extLst>
              <a:ext uri="{FF2B5EF4-FFF2-40B4-BE49-F238E27FC236}">
                <a16:creationId xmlns:a16="http://schemas.microsoft.com/office/drawing/2014/main" id="{5401C3BB-30A5-476C-878F-87E8566B020A}"/>
              </a:ext>
            </a:extLst>
          </p:cNvPr>
          <p:cNvSpPr>
            <a:spLocks noGrp="1"/>
          </p:cNvSpPr>
          <p:nvPr>
            <p:ph type="pic" sz="quarter" idx="20" hasCustomPrompt="1"/>
          </p:nvPr>
        </p:nvSpPr>
        <p:spPr>
          <a:xfrm>
            <a:off x="9375494" y="3886698"/>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213773976"/>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5 images - team 5">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0" name="Picture Placeholder 2">
            <a:extLst>
              <a:ext uri="{FF2B5EF4-FFF2-40B4-BE49-F238E27FC236}">
                <a16:creationId xmlns:a16="http://schemas.microsoft.com/office/drawing/2014/main" id="{F73D7CE3-5FF1-4AC8-A55D-4418395408CA}"/>
              </a:ext>
            </a:extLst>
          </p:cNvPr>
          <p:cNvSpPr>
            <a:spLocks noGrp="1"/>
          </p:cNvSpPr>
          <p:nvPr>
            <p:ph type="pic" sz="quarter" idx="11" hasCustomPrompt="1"/>
          </p:nvPr>
        </p:nvSpPr>
        <p:spPr>
          <a:xfrm>
            <a:off x="886103" y="1810431"/>
            <a:ext cx="1951116" cy="389186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1" name="Picture Placeholder 2">
            <a:extLst>
              <a:ext uri="{FF2B5EF4-FFF2-40B4-BE49-F238E27FC236}">
                <a16:creationId xmlns:a16="http://schemas.microsoft.com/office/drawing/2014/main" id="{40CE420D-59AC-433A-A8AC-BE2289011952}"/>
              </a:ext>
            </a:extLst>
          </p:cNvPr>
          <p:cNvSpPr>
            <a:spLocks noGrp="1"/>
          </p:cNvSpPr>
          <p:nvPr>
            <p:ph type="pic" sz="quarter" idx="12" hasCustomPrompt="1"/>
          </p:nvPr>
        </p:nvSpPr>
        <p:spPr>
          <a:xfrm>
            <a:off x="3003271" y="1810431"/>
            <a:ext cx="1951116" cy="389186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2" name="Picture Placeholder 2">
            <a:extLst>
              <a:ext uri="{FF2B5EF4-FFF2-40B4-BE49-F238E27FC236}">
                <a16:creationId xmlns:a16="http://schemas.microsoft.com/office/drawing/2014/main" id="{4D7F8998-62BE-402D-AC11-DBB7D2808B4A}"/>
              </a:ext>
            </a:extLst>
          </p:cNvPr>
          <p:cNvSpPr>
            <a:spLocks noGrp="1"/>
          </p:cNvSpPr>
          <p:nvPr>
            <p:ph type="pic" sz="quarter" idx="13" hasCustomPrompt="1"/>
          </p:nvPr>
        </p:nvSpPr>
        <p:spPr>
          <a:xfrm>
            <a:off x="5120439" y="1810431"/>
            <a:ext cx="1951116" cy="389186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3" name="Picture Placeholder 2">
            <a:extLst>
              <a:ext uri="{FF2B5EF4-FFF2-40B4-BE49-F238E27FC236}">
                <a16:creationId xmlns:a16="http://schemas.microsoft.com/office/drawing/2014/main" id="{27B8BFC5-50A3-4A70-B33B-686B1D794984}"/>
              </a:ext>
            </a:extLst>
          </p:cNvPr>
          <p:cNvSpPr>
            <a:spLocks noGrp="1"/>
          </p:cNvSpPr>
          <p:nvPr>
            <p:ph type="pic" sz="quarter" idx="14" hasCustomPrompt="1"/>
          </p:nvPr>
        </p:nvSpPr>
        <p:spPr>
          <a:xfrm>
            <a:off x="7237607" y="1810431"/>
            <a:ext cx="1951116" cy="389186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4" name="Picture Placeholder 2">
            <a:extLst>
              <a:ext uri="{FF2B5EF4-FFF2-40B4-BE49-F238E27FC236}">
                <a16:creationId xmlns:a16="http://schemas.microsoft.com/office/drawing/2014/main" id="{ABB374A7-4BA7-4165-90D5-B02338734D66}"/>
              </a:ext>
            </a:extLst>
          </p:cNvPr>
          <p:cNvSpPr>
            <a:spLocks noGrp="1"/>
          </p:cNvSpPr>
          <p:nvPr>
            <p:ph type="pic" sz="quarter" idx="15" hasCustomPrompt="1"/>
          </p:nvPr>
        </p:nvSpPr>
        <p:spPr>
          <a:xfrm>
            <a:off x="9354775" y="1810431"/>
            <a:ext cx="1951116" cy="389186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2080078072"/>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5 images - team 6">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0" name="Picture Placeholder 2">
            <a:extLst>
              <a:ext uri="{FF2B5EF4-FFF2-40B4-BE49-F238E27FC236}">
                <a16:creationId xmlns:a16="http://schemas.microsoft.com/office/drawing/2014/main" id="{F73D7CE3-5FF1-4AC8-A55D-4418395408CA}"/>
              </a:ext>
            </a:extLst>
          </p:cNvPr>
          <p:cNvSpPr>
            <a:spLocks noGrp="1"/>
          </p:cNvSpPr>
          <p:nvPr>
            <p:ph type="pic" sz="quarter" idx="11" hasCustomPrompt="1"/>
          </p:nvPr>
        </p:nvSpPr>
        <p:spPr>
          <a:xfrm>
            <a:off x="886103" y="1835831"/>
            <a:ext cx="1800000" cy="1800000"/>
          </a:xfrm>
          <a:prstGeom prst="ellipse">
            <a:avLst/>
          </a:prstGeom>
          <a:pattFill prst="wdDnDiag">
            <a:fgClr>
              <a:schemeClr val="tx1">
                <a:lumMod val="25000"/>
                <a:lumOff val="75000"/>
              </a:schemeClr>
            </a:fgClr>
            <a:bgClr>
              <a:schemeClr val="bg1"/>
            </a:bgClr>
          </a:pattFill>
          <a:effectLst>
            <a:outerShdw blurRad="254000" algn="ctr" rotWithShape="0">
              <a:prstClr val="black">
                <a:alpha val="20000"/>
              </a:prstClr>
            </a:outerShdw>
          </a:effectLst>
        </p:spPr>
        <p:txBody>
          <a:bodyPr anchor="ctr"/>
          <a:lstStyle>
            <a:lvl1pPr marL="0" indent="0" algn="ctr">
              <a:buNone/>
              <a:defRPr sz="1800">
                <a:solidFill>
                  <a:schemeClr val="tx1"/>
                </a:solidFill>
              </a:defRPr>
            </a:lvl1pPr>
          </a:lstStyle>
          <a:p>
            <a:r>
              <a:rPr lang="en-MY" dirty="0"/>
              <a:t>Insert your image here</a:t>
            </a:r>
          </a:p>
        </p:txBody>
      </p:sp>
      <p:sp>
        <p:nvSpPr>
          <p:cNvPr id="10" name="Picture Placeholder 2">
            <a:extLst>
              <a:ext uri="{FF2B5EF4-FFF2-40B4-BE49-F238E27FC236}">
                <a16:creationId xmlns:a16="http://schemas.microsoft.com/office/drawing/2014/main" id="{0495899D-1316-4274-AEEE-776EF01B6D4E}"/>
              </a:ext>
            </a:extLst>
          </p:cNvPr>
          <p:cNvSpPr>
            <a:spLocks noGrp="1"/>
          </p:cNvSpPr>
          <p:nvPr>
            <p:ph type="pic" sz="quarter" idx="13" hasCustomPrompt="1"/>
          </p:nvPr>
        </p:nvSpPr>
        <p:spPr>
          <a:xfrm>
            <a:off x="3039026" y="1835831"/>
            <a:ext cx="1800000" cy="1800000"/>
          </a:xfrm>
          <a:prstGeom prst="ellipse">
            <a:avLst/>
          </a:prstGeom>
          <a:pattFill prst="wdDnDiag">
            <a:fgClr>
              <a:schemeClr val="tx1">
                <a:lumMod val="25000"/>
                <a:lumOff val="75000"/>
              </a:schemeClr>
            </a:fgClr>
            <a:bgClr>
              <a:schemeClr val="bg1"/>
            </a:bgClr>
          </a:pattFill>
          <a:effectLst>
            <a:outerShdw blurRad="254000" algn="ctr" rotWithShape="0">
              <a:prstClr val="black">
                <a:alpha val="20000"/>
              </a:prstClr>
            </a:outerShdw>
          </a:effectLst>
        </p:spPr>
        <p:txBody>
          <a:bodyPr anchor="ctr"/>
          <a:lstStyle>
            <a:lvl1pPr marL="0" indent="0" algn="ctr">
              <a:buNone/>
              <a:defRPr sz="1800">
                <a:solidFill>
                  <a:schemeClr val="tx1"/>
                </a:solidFill>
              </a:defRPr>
            </a:lvl1pPr>
          </a:lstStyle>
          <a:p>
            <a:r>
              <a:rPr lang="en-MY" dirty="0"/>
              <a:t>Insert your image here</a:t>
            </a:r>
          </a:p>
        </p:txBody>
      </p:sp>
      <p:sp>
        <p:nvSpPr>
          <p:cNvPr id="13" name="Picture Placeholder 2">
            <a:extLst>
              <a:ext uri="{FF2B5EF4-FFF2-40B4-BE49-F238E27FC236}">
                <a16:creationId xmlns:a16="http://schemas.microsoft.com/office/drawing/2014/main" id="{249E2B2C-1F93-4949-9126-2FF3650AE445}"/>
              </a:ext>
            </a:extLst>
          </p:cNvPr>
          <p:cNvSpPr>
            <a:spLocks noGrp="1"/>
          </p:cNvSpPr>
          <p:nvPr>
            <p:ph type="pic" sz="quarter" idx="14" hasCustomPrompt="1"/>
          </p:nvPr>
        </p:nvSpPr>
        <p:spPr>
          <a:xfrm>
            <a:off x="5191949" y="1835831"/>
            <a:ext cx="1800000" cy="1800000"/>
          </a:xfrm>
          <a:prstGeom prst="ellipse">
            <a:avLst/>
          </a:prstGeom>
          <a:pattFill prst="wdDnDiag">
            <a:fgClr>
              <a:schemeClr val="tx1">
                <a:lumMod val="25000"/>
                <a:lumOff val="75000"/>
              </a:schemeClr>
            </a:fgClr>
            <a:bgClr>
              <a:schemeClr val="bg1"/>
            </a:bgClr>
          </a:pattFill>
          <a:effectLst>
            <a:outerShdw blurRad="254000" algn="ctr" rotWithShape="0">
              <a:prstClr val="black">
                <a:alpha val="20000"/>
              </a:prstClr>
            </a:outerShdw>
          </a:effectLst>
        </p:spPr>
        <p:txBody>
          <a:bodyPr anchor="ctr"/>
          <a:lstStyle>
            <a:lvl1pPr marL="0" indent="0" algn="ctr">
              <a:buNone/>
              <a:defRPr sz="1800">
                <a:solidFill>
                  <a:schemeClr val="tx1"/>
                </a:solidFill>
              </a:defRPr>
            </a:lvl1pPr>
          </a:lstStyle>
          <a:p>
            <a:r>
              <a:rPr lang="en-MY" dirty="0"/>
              <a:t>Insert your image here</a:t>
            </a:r>
          </a:p>
        </p:txBody>
      </p:sp>
      <p:sp>
        <p:nvSpPr>
          <p:cNvPr id="14" name="Picture Placeholder 2">
            <a:extLst>
              <a:ext uri="{FF2B5EF4-FFF2-40B4-BE49-F238E27FC236}">
                <a16:creationId xmlns:a16="http://schemas.microsoft.com/office/drawing/2014/main" id="{26BAEF59-4CE0-4FCB-BB00-ACC2E5B183FD}"/>
              </a:ext>
            </a:extLst>
          </p:cNvPr>
          <p:cNvSpPr>
            <a:spLocks noGrp="1"/>
          </p:cNvSpPr>
          <p:nvPr>
            <p:ph type="pic" sz="quarter" idx="15" hasCustomPrompt="1"/>
          </p:nvPr>
        </p:nvSpPr>
        <p:spPr>
          <a:xfrm>
            <a:off x="7344872" y="1835831"/>
            <a:ext cx="1800000" cy="1800000"/>
          </a:xfrm>
          <a:prstGeom prst="ellipse">
            <a:avLst/>
          </a:prstGeom>
          <a:pattFill prst="wdDnDiag">
            <a:fgClr>
              <a:schemeClr val="tx1">
                <a:lumMod val="25000"/>
                <a:lumOff val="75000"/>
              </a:schemeClr>
            </a:fgClr>
            <a:bgClr>
              <a:schemeClr val="bg1"/>
            </a:bgClr>
          </a:pattFill>
          <a:effectLst>
            <a:outerShdw blurRad="254000" algn="ctr" rotWithShape="0">
              <a:prstClr val="black">
                <a:alpha val="20000"/>
              </a:prstClr>
            </a:outerShdw>
          </a:effectLst>
        </p:spPr>
        <p:txBody>
          <a:bodyPr anchor="ctr"/>
          <a:lstStyle>
            <a:lvl1pPr marL="0" indent="0" algn="ctr">
              <a:buNone/>
              <a:defRPr sz="1800">
                <a:solidFill>
                  <a:schemeClr val="tx1"/>
                </a:solidFill>
              </a:defRPr>
            </a:lvl1pPr>
          </a:lstStyle>
          <a:p>
            <a:r>
              <a:rPr lang="en-MY" dirty="0"/>
              <a:t>Insert your image here</a:t>
            </a:r>
          </a:p>
        </p:txBody>
      </p:sp>
      <p:sp>
        <p:nvSpPr>
          <p:cNvPr id="15" name="Picture Placeholder 2">
            <a:extLst>
              <a:ext uri="{FF2B5EF4-FFF2-40B4-BE49-F238E27FC236}">
                <a16:creationId xmlns:a16="http://schemas.microsoft.com/office/drawing/2014/main" id="{8D9ED4DB-F122-48F8-B710-8A204CFD2F2B}"/>
              </a:ext>
            </a:extLst>
          </p:cNvPr>
          <p:cNvSpPr>
            <a:spLocks noGrp="1"/>
          </p:cNvSpPr>
          <p:nvPr>
            <p:ph type="pic" sz="quarter" idx="16" hasCustomPrompt="1"/>
          </p:nvPr>
        </p:nvSpPr>
        <p:spPr>
          <a:xfrm>
            <a:off x="9497794" y="1835831"/>
            <a:ext cx="1800000" cy="1800000"/>
          </a:xfrm>
          <a:prstGeom prst="ellipse">
            <a:avLst/>
          </a:prstGeom>
          <a:pattFill prst="wdDnDiag">
            <a:fgClr>
              <a:schemeClr val="tx1">
                <a:lumMod val="25000"/>
                <a:lumOff val="75000"/>
              </a:schemeClr>
            </a:fgClr>
            <a:bgClr>
              <a:schemeClr val="bg1"/>
            </a:bgClr>
          </a:pattFill>
          <a:effectLst>
            <a:outerShdw blurRad="254000" algn="ctr" rotWithShape="0">
              <a:prstClr val="black">
                <a:alpha val="20000"/>
              </a:prstClr>
            </a:outerShdw>
          </a:effectLst>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392287840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12 images - team 7">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0" name="Picture Placeholder 2">
            <a:extLst>
              <a:ext uri="{FF2B5EF4-FFF2-40B4-BE49-F238E27FC236}">
                <a16:creationId xmlns:a16="http://schemas.microsoft.com/office/drawing/2014/main" id="{F73D7CE3-5FF1-4AC8-A55D-4418395408CA}"/>
              </a:ext>
            </a:extLst>
          </p:cNvPr>
          <p:cNvSpPr>
            <a:spLocks noGrp="1"/>
          </p:cNvSpPr>
          <p:nvPr>
            <p:ph type="pic" sz="quarter" idx="11" hasCustomPrompt="1"/>
          </p:nvPr>
        </p:nvSpPr>
        <p:spPr>
          <a:xfrm>
            <a:off x="1262550" y="1645051"/>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9" name="Picture Placeholder 2">
            <a:extLst>
              <a:ext uri="{FF2B5EF4-FFF2-40B4-BE49-F238E27FC236}">
                <a16:creationId xmlns:a16="http://schemas.microsoft.com/office/drawing/2014/main" id="{46BA19C1-C97D-41DA-8CEB-8294078EF696}"/>
              </a:ext>
            </a:extLst>
          </p:cNvPr>
          <p:cNvSpPr>
            <a:spLocks noGrp="1"/>
          </p:cNvSpPr>
          <p:nvPr>
            <p:ph type="pic" sz="quarter" idx="12" hasCustomPrompt="1"/>
          </p:nvPr>
        </p:nvSpPr>
        <p:spPr>
          <a:xfrm>
            <a:off x="1262550" y="2767255"/>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45B443CC-8314-437C-BA0D-EF4B6811A2C2}"/>
              </a:ext>
            </a:extLst>
          </p:cNvPr>
          <p:cNvSpPr>
            <a:spLocks noGrp="1"/>
          </p:cNvSpPr>
          <p:nvPr>
            <p:ph type="pic" sz="quarter" idx="13" hasCustomPrompt="1"/>
          </p:nvPr>
        </p:nvSpPr>
        <p:spPr>
          <a:xfrm>
            <a:off x="1262550" y="3889459"/>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17" name="Picture Placeholder 2">
            <a:extLst>
              <a:ext uri="{FF2B5EF4-FFF2-40B4-BE49-F238E27FC236}">
                <a16:creationId xmlns:a16="http://schemas.microsoft.com/office/drawing/2014/main" id="{786A1B52-B01B-4B73-BAF8-10B6BE0752C3}"/>
              </a:ext>
            </a:extLst>
          </p:cNvPr>
          <p:cNvSpPr>
            <a:spLocks noGrp="1"/>
          </p:cNvSpPr>
          <p:nvPr>
            <p:ph type="pic" sz="quarter" idx="14" hasCustomPrompt="1"/>
          </p:nvPr>
        </p:nvSpPr>
        <p:spPr>
          <a:xfrm>
            <a:off x="1262550" y="5011663"/>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19" name="Picture Placeholder 2">
            <a:extLst>
              <a:ext uri="{FF2B5EF4-FFF2-40B4-BE49-F238E27FC236}">
                <a16:creationId xmlns:a16="http://schemas.microsoft.com/office/drawing/2014/main" id="{A9AAB662-F4AD-42AE-A0EE-D241DDB71448}"/>
              </a:ext>
            </a:extLst>
          </p:cNvPr>
          <p:cNvSpPr>
            <a:spLocks noGrp="1"/>
          </p:cNvSpPr>
          <p:nvPr>
            <p:ph type="pic" sz="quarter" idx="15" hasCustomPrompt="1"/>
          </p:nvPr>
        </p:nvSpPr>
        <p:spPr>
          <a:xfrm>
            <a:off x="4857563" y="1649270"/>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1" name="Picture Placeholder 2">
            <a:extLst>
              <a:ext uri="{FF2B5EF4-FFF2-40B4-BE49-F238E27FC236}">
                <a16:creationId xmlns:a16="http://schemas.microsoft.com/office/drawing/2014/main" id="{DC10D2A5-F299-4F8A-AABF-F54A032A32BB}"/>
              </a:ext>
            </a:extLst>
          </p:cNvPr>
          <p:cNvSpPr>
            <a:spLocks noGrp="1"/>
          </p:cNvSpPr>
          <p:nvPr>
            <p:ph type="pic" sz="quarter" idx="16" hasCustomPrompt="1"/>
          </p:nvPr>
        </p:nvSpPr>
        <p:spPr>
          <a:xfrm>
            <a:off x="8452576" y="1653489"/>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2" name="Picture Placeholder 2">
            <a:extLst>
              <a:ext uri="{FF2B5EF4-FFF2-40B4-BE49-F238E27FC236}">
                <a16:creationId xmlns:a16="http://schemas.microsoft.com/office/drawing/2014/main" id="{0020EC37-B6A0-4F65-9A62-AAC0D8A9FB8E}"/>
              </a:ext>
            </a:extLst>
          </p:cNvPr>
          <p:cNvSpPr>
            <a:spLocks noGrp="1"/>
          </p:cNvSpPr>
          <p:nvPr>
            <p:ph type="pic" sz="quarter" idx="17" hasCustomPrompt="1"/>
          </p:nvPr>
        </p:nvSpPr>
        <p:spPr>
          <a:xfrm>
            <a:off x="4857563" y="2770068"/>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3" name="Picture Placeholder 2">
            <a:extLst>
              <a:ext uri="{FF2B5EF4-FFF2-40B4-BE49-F238E27FC236}">
                <a16:creationId xmlns:a16="http://schemas.microsoft.com/office/drawing/2014/main" id="{78D6BB46-56A9-4206-A298-D140D3AE1E82}"/>
              </a:ext>
            </a:extLst>
          </p:cNvPr>
          <p:cNvSpPr>
            <a:spLocks noGrp="1"/>
          </p:cNvSpPr>
          <p:nvPr>
            <p:ph type="pic" sz="quarter" idx="18" hasCustomPrompt="1"/>
          </p:nvPr>
        </p:nvSpPr>
        <p:spPr>
          <a:xfrm>
            <a:off x="4857563" y="3890866"/>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4" name="Picture Placeholder 2">
            <a:extLst>
              <a:ext uri="{FF2B5EF4-FFF2-40B4-BE49-F238E27FC236}">
                <a16:creationId xmlns:a16="http://schemas.microsoft.com/office/drawing/2014/main" id="{DEE6E215-3B82-4A52-8CEF-4C82E9500C26}"/>
              </a:ext>
            </a:extLst>
          </p:cNvPr>
          <p:cNvSpPr>
            <a:spLocks noGrp="1"/>
          </p:cNvSpPr>
          <p:nvPr>
            <p:ph type="pic" sz="quarter" idx="19" hasCustomPrompt="1"/>
          </p:nvPr>
        </p:nvSpPr>
        <p:spPr>
          <a:xfrm>
            <a:off x="4857563" y="5011663"/>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5" name="Picture Placeholder 2">
            <a:extLst>
              <a:ext uri="{FF2B5EF4-FFF2-40B4-BE49-F238E27FC236}">
                <a16:creationId xmlns:a16="http://schemas.microsoft.com/office/drawing/2014/main" id="{D120603E-CB79-45D6-AE76-212DD03793DC}"/>
              </a:ext>
            </a:extLst>
          </p:cNvPr>
          <p:cNvSpPr>
            <a:spLocks noGrp="1"/>
          </p:cNvSpPr>
          <p:nvPr>
            <p:ph type="pic" sz="quarter" idx="20" hasCustomPrompt="1"/>
          </p:nvPr>
        </p:nvSpPr>
        <p:spPr>
          <a:xfrm>
            <a:off x="8452576" y="2772880"/>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6" name="Picture Placeholder 2">
            <a:extLst>
              <a:ext uri="{FF2B5EF4-FFF2-40B4-BE49-F238E27FC236}">
                <a16:creationId xmlns:a16="http://schemas.microsoft.com/office/drawing/2014/main" id="{34E11A4B-888B-4252-8971-B52BD87639D0}"/>
              </a:ext>
            </a:extLst>
          </p:cNvPr>
          <p:cNvSpPr>
            <a:spLocks noGrp="1"/>
          </p:cNvSpPr>
          <p:nvPr>
            <p:ph type="pic" sz="quarter" idx="21" hasCustomPrompt="1"/>
          </p:nvPr>
        </p:nvSpPr>
        <p:spPr>
          <a:xfrm>
            <a:off x="8452576" y="3892271"/>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7" name="Picture Placeholder 2">
            <a:extLst>
              <a:ext uri="{FF2B5EF4-FFF2-40B4-BE49-F238E27FC236}">
                <a16:creationId xmlns:a16="http://schemas.microsoft.com/office/drawing/2014/main" id="{5C92F197-E465-47AA-BF8E-17A1A502E28B}"/>
              </a:ext>
            </a:extLst>
          </p:cNvPr>
          <p:cNvSpPr>
            <a:spLocks noGrp="1"/>
          </p:cNvSpPr>
          <p:nvPr>
            <p:ph type="pic" sz="quarter" idx="22" hasCustomPrompt="1"/>
          </p:nvPr>
        </p:nvSpPr>
        <p:spPr>
          <a:xfrm>
            <a:off x="8452576" y="5011663"/>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Tree>
    <p:extLst>
      <p:ext uri="{BB962C8B-B14F-4D97-AF65-F5344CB8AC3E}">
        <p14:creationId xmlns:p14="http://schemas.microsoft.com/office/powerpoint/2010/main" val="2308423071"/>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16 images - team 8">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0" name="Picture Placeholder 2">
            <a:extLst>
              <a:ext uri="{FF2B5EF4-FFF2-40B4-BE49-F238E27FC236}">
                <a16:creationId xmlns:a16="http://schemas.microsoft.com/office/drawing/2014/main" id="{F73D7CE3-5FF1-4AC8-A55D-4418395408CA}"/>
              </a:ext>
            </a:extLst>
          </p:cNvPr>
          <p:cNvSpPr>
            <a:spLocks noGrp="1"/>
          </p:cNvSpPr>
          <p:nvPr>
            <p:ph type="pic" sz="quarter" idx="11" hasCustomPrompt="1"/>
          </p:nvPr>
        </p:nvSpPr>
        <p:spPr>
          <a:xfrm>
            <a:off x="700575" y="1645051"/>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9" name="Picture Placeholder 2">
            <a:extLst>
              <a:ext uri="{FF2B5EF4-FFF2-40B4-BE49-F238E27FC236}">
                <a16:creationId xmlns:a16="http://schemas.microsoft.com/office/drawing/2014/main" id="{46BA19C1-C97D-41DA-8CEB-8294078EF696}"/>
              </a:ext>
            </a:extLst>
          </p:cNvPr>
          <p:cNvSpPr>
            <a:spLocks noGrp="1"/>
          </p:cNvSpPr>
          <p:nvPr>
            <p:ph type="pic" sz="quarter" idx="12" hasCustomPrompt="1"/>
          </p:nvPr>
        </p:nvSpPr>
        <p:spPr>
          <a:xfrm>
            <a:off x="700575" y="2767255"/>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45B443CC-8314-437C-BA0D-EF4B6811A2C2}"/>
              </a:ext>
            </a:extLst>
          </p:cNvPr>
          <p:cNvSpPr>
            <a:spLocks noGrp="1"/>
          </p:cNvSpPr>
          <p:nvPr>
            <p:ph type="pic" sz="quarter" idx="13" hasCustomPrompt="1"/>
          </p:nvPr>
        </p:nvSpPr>
        <p:spPr>
          <a:xfrm>
            <a:off x="700575" y="3889459"/>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17" name="Picture Placeholder 2">
            <a:extLst>
              <a:ext uri="{FF2B5EF4-FFF2-40B4-BE49-F238E27FC236}">
                <a16:creationId xmlns:a16="http://schemas.microsoft.com/office/drawing/2014/main" id="{786A1B52-B01B-4B73-BAF8-10B6BE0752C3}"/>
              </a:ext>
            </a:extLst>
          </p:cNvPr>
          <p:cNvSpPr>
            <a:spLocks noGrp="1"/>
          </p:cNvSpPr>
          <p:nvPr>
            <p:ph type="pic" sz="quarter" idx="14" hasCustomPrompt="1"/>
          </p:nvPr>
        </p:nvSpPr>
        <p:spPr>
          <a:xfrm>
            <a:off x="700575" y="5011663"/>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19" name="Picture Placeholder 2">
            <a:extLst>
              <a:ext uri="{FF2B5EF4-FFF2-40B4-BE49-F238E27FC236}">
                <a16:creationId xmlns:a16="http://schemas.microsoft.com/office/drawing/2014/main" id="{A9AAB662-F4AD-42AE-A0EE-D241DDB71448}"/>
              </a:ext>
            </a:extLst>
          </p:cNvPr>
          <p:cNvSpPr>
            <a:spLocks noGrp="1"/>
          </p:cNvSpPr>
          <p:nvPr>
            <p:ph type="pic" sz="quarter" idx="15" hasCustomPrompt="1"/>
          </p:nvPr>
        </p:nvSpPr>
        <p:spPr>
          <a:xfrm>
            <a:off x="3581213" y="1645051"/>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2" name="Picture Placeholder 2">
            <a:extLst>
              <a:ext uri="{FF2B5EF4-FFF2-40B4-BE49-F238E27FC236}">
                <a16:creationId xmlns:a16="http://schemas.microsoft.com/office/drawing/2014/main" id="{0020EC37-B6A0-4F65-9A62-AAC0D8A9FB8E}"/>
              </a:ext>
            </a:extLst>
          </p:cNvPr>
          <p:cNvSpPr>
            <a:spLocks noGrp="1"/>
          </p:cNvSpPr>
          <p:nvPr>
            <p:ph type="pic" sz="quarter" idx="17" hasCustomPrompt="1"/>
          </p:nvPr>
        </p:nvSpPr>
        <p:spPr>
          <a:xfrm>
            <a:off x="3581213" y="2767255"/>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3" name="Picture Placeholder 2">
            <a:extLst>
              <a:ext uri="{FF2B5EF4-FFF2-40B4-BE49-F238E27FC236}">
                <a16:creationId xmlns:a16="http://schemas.microsoft.com/office/drawing/2014/main" id="{78D6BB46-56A9-4206-A298-D140D3AE1E82}"/>
              </a:ext>
            </a:extLst>
          </p:cNvPr>
          <p:cNvSpPr>
            <a:spLocks noGrp="1"/>
          </p:cNvSpPr>
          <p:nvPr>
            <p:ph type="pic" sz="quarter" idx="18" hasCustomPrompt="1"/>
          </p:nvPr>
        </p:nvSpPr>
        <p:spPr>
          <a:xfrm>
            <a:off x="3581213" y="3889459"/>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4" name="Picture Placeholder 2">
            <a:extLst>
              <a:ext uri="{FF2B5EF4-FFF2-40B4-BE49-F238E27FC236}">
                <a16:creationId xmlns:a16="http://schemas.microsoft.com/office/drawing/2014/main" id="{DEE6E215-3B82-4A52-8CEF-4C82E9500C26}"/>
              </a:ext>
            </a:extLst>
          </p:cNvPr>
          <p:cNvSpPr>
            <a:spLocks noGrp="1"/>
          </p:cNvSpPr>
          <p:nvPr>
            <p:ph type="pic" sz="quarter" idx="19" hasCustomPrompt="1"/>
          </p:nvPr>
        </p:nvSpPr>
        <p:spPr>
          <a:xfrm>
            <a:off x="3581213" y="5011663"/>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18" name="Picture Placeholder 2">
            <a:extLst>
              <a:ext uri="{FF2B5EF4-FFF2-40B4-BE49-F238E27FC236}">
                <a16:creationId xmlns:a16="http://schemas.microsoft.com/office/drawing/2014/main" id="{D619A382-363B-4991-A2FE-768618F16CC4}"/>
              </a:ext>
            </a:extLst>
          </p:cNvPr>
          <p:cNvSpPr>
            <a:spLocks noGrp="1"/>
          </p:cNvSpPr>
          <p:nvPr>
            <p:ph type="pic" sz="quarter" idx="23" hasCustomPrompt="1"/>
          </p:nvPr>
        </p:nvSpPr>
        <p:spPr>
          <a:xfrm>
            <a:off x="6461851" y="1645051"/>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0" name="Picture Placeholder 2">
            <a:extLst>
              <a:ext uri="{FF2B5EF4-FFF2-40B4-BE49-F238E27FC236}">
                <a16:creationId xmlns:a16="http://schemas.microsoft.com/office/drawing/2014/main" id="{F34BDEE1-2270-4993-897B-A8C8A95E0A83}"/>
              </a:ext>
            </a:extLst>
          </p:cNvPr>
          <p:cNvSpPr>
            <a:spLocks noGrp="1"/>
          </p:cNvSpPr>
          <p:nvPr>
            <p:ph type="pic" sz="quarter" idx="24" hasCustomPrompt="1"/>
          </p:nvPr>
        </p:nvSpPr>
        <p:spPr>
          <a:xfrm>
            <a:off x="6461851" y="2767255"/>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8" name="Picture Placeholder 2">
            <a:extLst>
              <a:ext uri="{FF2B5EF4-FFF2-40B4-BE49-F238E27FC236}">
                <a16:creationId xmlns:a16="http://schemas.microsoft.com/office/drawing/2014/main" id="{67ADF263-3ADA-4705-B2F1-4E8F25D87217}"/>
              </a:ext>
            </a:extLst>
          </p:cNvPr>
          <p:cNvSpPr>
            <a:spLocks noGrp="1"/>
          </p:cNvSpPr>
          <p:nvPr>
            <p:ph type="pic" sz="quarter" idx="25" hasCustomPrompt="1"/>
          </p:nvPr>
        </p:nvSpPr>
        <p:spPr>
          <a:xfrm>
            <a:off x="6461851" y="3889459"/>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9" name="Picture Placeholder 2">
            <a:extLst>
              <a:ext uri="{FF2B5EF4-FFF2-40B4-BE49-F238E27FC236}">
                <a16:creationId xmlns:a16="http://schemas.microsoft.com/office/drawing/2014/main" id="{98D87CA5-8D83-40C6-B101-E31BCC231D99}"/>
              </a:ext>
            </a:extLst>
          </p:cNvPr>
          <p:cNvSpPr>
            <a:spLocks noGrp="1"/>
          </p:cNvSpPr>
          <p:nvPr>
            <p:ph type="pic" sz="quarter" idx="26" hasCustomPrompt="1"/>
          </p:nvPr>
        </p:nvSpPr>
        <p:spPr>
          <a:xfrm>
            <a:off x="6461851" y="5011663"/>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31" name="Picture Placeholder 2">
            <a:extLst>
              <a:ext uri="{FF2B5EF4-FFF2-40B4-BE49-F238E27FC236}">
                <a16:creationId xmlns:a16="http://schemas.microsoft.com/office/drawing/2014/main" id="{5AA6687C-C965-4D8E-BC80-A8B185F13E79}"/>
              </a:ext>
            </a:extLst>
          </p:cNvPr>
          <p:cNvSpPr>
            <a:spLocks noGrp="1"/>
          </p:cNvSpPr>
          <p:nvPr>
            <p:ph type="pic" sz="quarter" idx="27" hasCustomPrompt="1"/>
          </p:nvPr>
        </p:nvSpPr>
        <p:spPr>
          <a:xfrm>
            <a:off x="9342489" y="1645051"/>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32" name="Picture Placeholder 2">
            <a:extLst>
              <a:ext uri="{FF2B5EF4-FFF2-40B4-BE49-F238E27FC236}">
                <a16:creationId xmlns:a16="http://schemas.microsoft.com/office/drawing/2014/main" id="{93206BA2-0927-49D0-98BB-DFCE6A686426}"/>
              </a:ext>
            </a:extLst>
          </p:cNvPr>
          <p:cNvSpPr>
            <a:spLocks noGrp="1"/>
          </p:cNvSpPr>
          <p:nvPr>
            <p:ph type="pic" sz="quarter" idx="28" hasCustomPrompt="1"/>
          </p:nvPr>
        </p:nvSpPr>
        <p:spPr>
          <a:xfrm>
            <a:off x="9342489" y="2767255"/>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33" name="Picture Placeholder 2">
            <a:extLst>
              <a:ext uri="{FF2B5EF4-FFF2-40B4-BE49-F238E27FC236}">
                <a16:creationId xmlns:a16="http://schemas.microsoft.com/office/drawing/2014/main" id="{CB92B1F2-6FC9-463C-93F1-694D513B436A}"/>
              </a:ext>
            </a:extLst>
          </p:cNvPr>
          <p:cNvSpPr>
            <a:spLocks noGrp="1"/>
          </p:cNvSpPr>
          <p:nvPr>
            <p:ph type="pic" sz="quarter" idx="29" hasCustomPrompt="1"/>
          </p:nvPr>
        </p:nvSpPr>
        <p:spPr>
          <a:xfrm>
            <a:off x="9342489" y="3889459"/>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34" name="Picture Placeholder 2">
            <a:extLst>
              <a:ext uri="{FF2B5EF4-FFF2-40B4-BE49-F238E27FC236}">
                <a16:creationId xmlns:a16="http://schemas.microsoft.com/office/drawing/2014/main" id="{9387D6B5-963A-4141-BE76-DE8FB2751319}"/>
              </a:ext>
            </a:extLst>
          </p:cNvPr>
          <p:cNvSpPr>
            <a:spLocks noGrp="1"/>
          </p:cNvSpPr>
          <p:nvPr>
            <p:ph type="pic" sz="quarter" idx="30" hasCustomPrompt="1"/>
          </p:nvPr>
        </p:nvSpPr>
        <p:spPr>
          <a:xfrm>
            <a:off x="9342489" y="5011663"/>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Tree>
    <p:extLst>
      <p:ext uri="{BB962C8B-B14F-4D97-AF65-F5344CB8AC3E}">
        <p14:creationId xmlns:p14="http://schemas.microsoft.com/office/powerpoint/2010/main" val="1066709431"/>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10 images - team 4">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45" name="Picture Placeholder 2">
            <a:extLst>
              <a:ext uri="{FF2B5EF4-FFF2-40B4-BE49-F238E27FC236}">
                <a16:creationId xmlns:a16="http://schemas.microsoft.com/office/drawing/2014/main" id="{3EDAB113-C8DB-4F87-A67E-2FA133A0375B}"/>
              </a:ext>
            </a:extLst>
          </p:cNvPr>
          <p:cNvSpPr>
            <a:spLocks noGrp="1"/>
          </p:cNvSpPr>
          <p:nvPr>
            <p:ph type="pic" sz="quarter" idx="11" hasCustomPrompt="1"/>
          </p:nvPr>
        </p:nvSpPr>
        <p:spPr>
          <a:xfrm>
            <a:off x="1094355" y="1838527"/>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6" name="Picture Placeholder 2">
            <a:extLst>
              <a:ext uri="{FF2B5EF4-FFF2-40B4-BE49-F238E27FC236}">
                <a16:creationId xmlns:a16="http://schemas.microsoft.com/office/drawing/2014/main" id="{132CF3D3-95B0-4348-ACB1-8C25AE05DAEB}"/>
              </a:ext>
            </a:extLst>
          </p:cNvPr>
          <p:cNvSpPr>
            <a:spLocks noGrp="1"/>
          </p:cNvSpPr>
          <p:nvPr>
            <p:ph type="pic" sz="quarter" idx="12" hasCustomPrompt="1"/>
          </p:nvPr>
        </p:nvSpPr>
        <p:spPr>
          <a:xfrm>
            <a:off x="3145284" y="1838527"/>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7" name="Picture Placeholder 2">
            <a:extLst>
              <a:ext uri="{FF2B5EF4-FFF2-40B4-BE49-F238E27FC236}">
                <a16:creationId xmlns:a16="http://schemas.microsoft.com/office/drawing/2014/main" id="{6839174E-9686-4E5B-A7FB-0D0214EA937B}"/>
              </a:ext>
            </a:extLst>
          </p:cNvPr>
          <p:cNvSpPr>
            <a:spLocks noGrp="1"/>
          </p:cNvSpPr>
          <p:nvPr>
            <p:ph type="pic" sz="quarter" idx="13" hasCustomPrompt="1"/>
          </p:nvPr>
        </p:nvSpPr>
        <p:spPr>
          <a:xfrm>
            <a:off x="5196213" y="1838527"/>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8" name="Picture Placeholder 2">
            <a:extLst>
              <a:ext uri="{FF2B5EF4-FFF2-40B4-BE49-F238E27FC236}">
                <a16:creationId xmlns:a16="http://schemas.microsoft.com/office/drawing/2014/main" id="{FA050801-04AC-4F50-90DD-44E0F60C17DC}"/>
              </a:ext>
            </a:extLst>
          </p:cNvPr>
          <p:cNvSpPr>
            <a:spLocks noGrp="1"/>
          </p:cNvSpPr>
          <p:nvPr>
            <p:ph type="pic" sz="quarter" idx="14" hasCustomPrompt="1"/>
          </p:nvPr>
        </p:nvSpPr>
        <p:spPr>
          <a:xfrm>
            <a:off x="7247142" y="1838527"/>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9" name="Picture Placeholder 2">
            <a:extLst>
              <a:ext uri="{FF2B5EF4-FFF2-40B4-BE49-F238E27FC236}">
                <a16:creationId xmlns:a16="http://schemas.microsoft.com/office/drawing/2014/main" id="{C148F322-12FC-4EE5-9D93-F45F8F19F2B1}"/>
              </a:ext>
            </a:extLst>
          </p:cNvPr>
          <p:cNvSpPr>
            <a:spLocks noGrp="1"/>
          </p:cNvSpPr>
          <p:nvPr>
            <p:ph type="pic" sz="quarter" idx="15" hasCustomPrompt="1"/>
          </p:nvPr>
        </p:nvSpPr>
        <p:spPr>
          <a:xfrm>
            <a:off x="9298071" y="1838527"/>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50" name="Picture Placeholder 2">
            <a:extLst>
              <a:ext uri="{FF2B5EF4-FFF2-40B4-BE49-F238E27FC236}">
                <a16:creationId xmlns:a16="http://schemas.microsoft.com/office/drawing/2014/main" id="{23608B07-5F26-4109-88EB-A11A3AD8051E}"/>
              </a:ext>
            </a:extLst>
          </p:cNvPr>
          <p:cNvSpPr>
            <a:spLocks noGrp="1"/>
          </p:cNvSpPr>
          <p:nvPr>
            <p:ph type="pic" sz="quarter" idx="16" hasCustomPrompt="1"/>
          </p:nvPr>
        </p:nvSpPr>
        <p:spPr>
          <a:xfrm>
            <a:off x="1094355" y="3822028"/>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51" name="Picture Placeholder 2">
            <a:extLst>
              <a:ext uri="{FF2B5EF4-FFF2-40B4-BE49-F238E27FC236}">
                <a16:creationId xmlns:a16="http://schemas.microsoft.com/office/drawing/2014/main" id="{53005D8E-FC72-4277-9413-7C848CAAAEE8}"/>
              </a:ext>
            </a:extLst>
          </p:cNvPr>
          <p:cNvSpPr>
            <a:spLocks noGrp="1"/>
          </p:cNvSpPr>
          <p:nvPr>
            <p:ph type="pic" sz="quarter" idx="17" hasCustomPrompt="1"/>
          </p:nvPr>
        </p:nvSpPr>
        <p:spPr>
          <a:xfrm>
            <a:off x="3145284" y="3822028"/>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52" name="Picture Placeholder 2">
            <a:extLst>
              <a:ext uri="{FF2B5EF4-FFF2-40B4-BE49-F238E27FC236}">
                <a16:creationId xmlns:a16="http://schemas.microsoft.com/office/drawing/2014/main" id="{2B46D53C-B083-4A46-B726-F352676EBF7A}"/>
              </a:ext>
            </a:extLst>
          </p:cNvPr>
          <p:cNvSpPr>
            <a:spLocks noGrp="1"/>
          </p:cNvSpPr>
          <p:nvPr>
            <p:ph type="pic" sz="quarter" idx="18" hasCustomPrompt="1"/>
          </p:nvPr>
        </p:nvSpPr>
        <p:spPr>
          <a:xfrm>
            <a:off x="5196213" y="3822028"/>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53" name="Picture Placeholder 2">
            <a:extLst>
              <a:ext uri="{FF2B5EF4-FFF2-40B4-BE49-F238E27FC236}">
                <a16:creationId xmlns:a16="http://schemas.microsoft.com/office/drawing/2014/main" id="{2AC6CED0-3B11-4E03-BAF6-C01699B81CED}"/>
              </a:ext>
            </a:extLst>
          </p:cNvPr>
          <p:cNvSpPr>
            <a:spLocks noGrp="1"/>
          </p:cNvSpPr>
          <p:nvPr>
            <p:ph type="pic" sz="quarter" idx="19" hasCustomPrompt="1"/>
          </p:nvPr>
        </p:nvSpPr>
        <p:spPr>
          <a:xfrm>
            <a:off x="7247142" y="3822028"/>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54" name="Picture Placeholder 2">
            <a:extLst>
              <a:ext uri="{FF2B5EF4-FFF2-40B4-BE49-F238E27FC236}">
                <a16:creationId xmlns:a16="http://schemas.microsoft.com/office/drawing/2014/main" id="{5CF03CF6-FFAF-47AA-A689-81729CEA4AB3}"/>
              </a:ext>
            </a:extLst>
          </p:cNvPr>
          <p:cNvSpPr>
            <a:spLocks noGrp="1"/>
          </p:cNvSpPr>
          <p:nvPr>
            <p:ph type="pic" sz="quarter" idx="20" hasCustomPrompt="1"/>
          </p:nvPr>
        </p:nvSpPr>
        <p:spPr>
          <a:xfrm>
            <a:off x="9298071" y="3822028"/>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238855644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2 images - team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8" name="Picture Placeholder 2">
            <a:extLst>
              <a:ext uri="{FF2B5EF4-FFF2-40B4-BE49-F238E27FC236}">
                <a16:creationId xmlns:a16="http://schemas.microsoft.com/office/drawing/2014/main" id="{D6F1DE5D-0566-4E34-B730-6575283EFD94}"/>
              </a:ext>
            </a:extLst>
          </p:cNvPr>
          <p:cNvSpPr>
            <a:spLocks noGrp="1"/>
          </p:cNvSpPr>
          <p:nvPr>
            <p:ph type="pic" sz="quarter" idx="11" hasCustomPrompt="1"/>
          </p:nvPr>
        </p:nvSpPr>
        <p:spPr>
          <a:xfrm>
            <a:off x="1524000" y="1981200"/>
            <a:ext cx="2088000" cy="3600000"/>
          </a:xfrm>
          <a:prstGeom prst="roundRect">
            <a:avLst>
              <a:gd name="adj" fmla="val 2297"/>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9" name="Picture Placeholder 2">
            <a:extLst>
              <a:ext uri="{FF2B5EF4-FFF2-40B4-BE49-F238E27FC236}">
                <a16:creationId xmlns:a16="http://schemas.microsoft.com/office/drawing/2014/main" id="{8F71AB6B-E58E-4A96-8449-475EB6679B3D}"/>
              </a:ext>
            </a:extLst>
          </p:cNvPr>
          <p:cNvSpPr>
            <a:spLocks noGrp="1"/>
          </p:cNvSpPr>
          <p:nvPr>
            <p:ph type="pic" sz="quarter" idx="12" hasCustomPrompt="1"/>
          </p:nvPr>
        </p:nvSpPr>
        <p:spPr>
          <a:xfrm>
            <a:off x="6353325" y="1981200"/>
            <a:ext cx="2088000" cy="3600000"/>
          </a:xfrm>
          <a:prstGeom prst="roundRect">
            <a:avLst>
              <a:gd name="adj" fmla="val 2297"/>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190576510"/>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4 images - team 4">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5" name="Picture Placeholder 2">
            <a:extLst>
              <a:ext uri="{FF2B5EF4-FFF2-40B4-BE49-F238E27FC236}">
                <a16:creationId xmlns:a16="http://schemas.microsoft.com/office/drawing/2014/main" id="{2F61E85E-5BAE-4285-9A8E-1C0F58DA7C4B}"/>
              </a:ext>
            </a:extLst>
          </p:cNvPr>
          <p:cNvSpPr>
            <a:spLocks noGrp="1"/>
          </p:cNvSpPr>
          <p:nvPr>
            <p:ph type="pic" sz="quarter" idx="11" hasCustomPrompt="1"/>
          </p:nvPr>
        </p:nvSpPr>
        <p:spPr>
          <a:xfrm>
            <a:off x="1524000" y="1981200"/>
            <a:ext cx="2088000" cy="1800000"/>
          </a:xfrm>
          <a:prstGeom prst="roundRect">
            <a:avLst>
              <a:gd name="adj" fmla="val 1768"/>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62DD4A4B-6BA5-4F37-8475-B714306BAAF7}"/>
              </a:ext>
            </a:extLst>
          </p:cNvPr>
          <p:cNvSpPr>
            <a:spLocks noGrp="1"/>
          </p:cNvSpPr>
          <p:nvPr>
            <p:ph type="pic" sz="quarter" idx="13" hasCustomPrompt="1"/>
          </p:nvPr>
        </p:nvSpPr>
        <p:spPr>
          <a:xfrm>
            <a:off x="1524000" y="3968863"/>
            <a:ext cx="2088000" cy="1800000"/>
          </a:xfrm>
          <a:prstGeom prst="roundRect">
            <a:avLst>
              <a:gd name="adj" fmla="val 1768"/>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7" name="Picture Placeholder 2">
            <a:extLst>
              <a:ext uri="{FF2B5EF4-FFF2-40B4-BE49-F238E27FC236}">
                <a16:creationId xmlns:a16="http://schemas.microsoft.com/office/drawing/2014/main" id="{E60EE6ED-9FA0-44D2-B2D9-D622CE5B6237}"/>
              </a:ext>
            </a:extLst>
          </p:cNvPr>
          <p:cNvSpPr>
            <a:spLocks noGrp="1"/>
          </p:cNvSpPr>
          <p:nvPr>
            <p:ph type="pic" sz="quarter" idx="14" hasCustomPrompt="1"/>
          </p:nvPr>
        </p:nvSpPr>
        <p:spPr>
          <a:xfrm>
            <a:off x="6353323" y="1981200"/>
            <a:ext cx="2088000" cy="1800000"/>
          </a:xfrm>
          <a:prstGeom prst="roundRect">
            <a:avLst>
              <a:gd name="adj" fmla="val 1768"/>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20" name="Picture Placeholder 2">
            <a:extLst>
              <a:ext uri="{FF2B5EF4-FFF2-40B4-BE49-F238E27FC236}">
                <a16:creationId xmlns:a16="http://schemas.microsoft.com/office/drawing/2014/main" id="{CD950FDF-FFB1-4108-BA53-206D8E4E578D}"/>
              </a:ext>
            </a:extLst>
          </p:cNvPr>
          <p:cNvSpPr>
            <a:spLocks noGrp="1"/>
          </p:cNvSpPr>
          <p:nvPr>
            <p:ph type="pic" sz="quarter" idx="15" hasCustomPrompt="1"/>
          </p:nvPr>
        </p:nvSpPr>
        <p:spPr>
          <a:xfrm>
            <a:off x="6353323" y="3968863"/>
            <a:ext cx="2088000" cy="1800000"/>
          </a:xfrm>
          <a:prstGeom prst="roundRect">
            <a:avLst>
              <a:gd name="adj" fmla="val 1768"/>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1196314697"/>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20 images - image gallery">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7468FFB0-13D0-4009-A6D2-8DD02A205B54}"/>
              </a:ext>
            </a:extLst>
          </p:cNvPr>
          <p:cNvSpPr>
            <a:spLocks noGrp="1"/>
          </p:cNvSpPr>
          <p:nvPr>
            <p:ph type="pic" sz="quarter" idx="10" hasCustomPrompt="1"/>
          </p:nvPr>
        </p:nvSpPr>
        <p:spPr>
          <a:xfrm>
            <a:off x="0" y="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9" name="Picture Placeholder 4">
            <a:extLst>
              <a:ext uri="{FF2B5EF4-FFF2-40B4-BE49-F238E27FC236}">
                <a16:creationId xmlns:a16="http://schemas.microsoft.com/office/drawing/2014/main" id="{3B5935B0-3A20-4B99-87BC-A57324021941}"/>
              </a:ext>
            </a:extLst>
          </p:cNvPr>
          <p:cNvSpPr>
            <a:spLocks noGrp="1"/>
          </p:cNvSpPr>
          <p:nvPr>
            <p:ph type="pic" sz="quarter" idx="11" hasCustomPrompt="1"/>
          </p:nvPr>
        </p:nvSpPr>
        <p:spPr>
          <a:xfrm>
            <a:off x="0" y="1715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0" name="Picture Placeholder 4">
            <a:extLst>
              <a:ext uri="{FF2B5EF4-FFF2-40B4-BE49-F238E27FC236}">
                <a16:creationId xmlns:a16="http://schemas.microsoft.com/office/drawing/2014/main" id="{E32C7705-61BA-4741-80C1-7DE36994C39B}"/>
              </a:ext>
            </a:extLst>
          </p:cNvPr>
          <p:cNvSpPr>
            <a:spLocks noGrp="1"/>
          </p:cNvSpPr>
          <p:nvPr>
            <p:ph type="pic" sz="quarter" idx="12" hasCustomPrompt="1"/>
          </p:nvPr>
        </p:nvSpPr>
        <p:spPr>
          <a:xfrm>
            <a:off x="0" y="34290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1" name="Picture Placeholder 4">
            <a:extLst>
              <a:ext uri="{FF2B5EF4-FFF2-40B4-BE49-F238E27FC236}">
                <a16:creationId xmlns:a16="http://schemas.microsoft.com/office/drawing/2014/main" id="{AF4DB751-6CBC-4786-8908-DD31AF304189}"/>
              </a:ext>
            </a:extLst>
          </p:cNvPr>
          <p:cNvSpPr>
            <a:spLocks noGrp="1"/>
          </p:cNvSpPr>
          <p:nvPr>
            <p:ph type="pic" sz="quarter" idx="13" hasCustomPrompt="1"/>
          </p:nvPr>
        </p:nvSpPr>
        <p:spPr>
          <a:xfrm>
            <a:off x="0" y="5144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2" name="Picture Placeholder 4">
            <a:extLst>
              <a:ext uri="{FF2B5EF4-FFF2-40B4-BE49-F238E27FC236}">
                <a16:creationId xmlns:a16="http://schemas.microsoft.com/office/drawing/2014/main" id="{AEF06803-84E6-43AB-AB79-A7B2F82E0454}"/>
              </a:ext>
            </a:extLst>
          </p:cNvPr>
          <p:cNvSpPr>
            <a:spLocks noGrp="1"/>
          </p:cNvSpPr>
          <p:nvPr>
            <p:ph type="pic" sz="quarter" idx="14" hasCustomPrompt="1"/>
          </p:nvPr>
        </p:nvSpPr>
        <p:spPr>
          <a:xfrm>
            <a:off x="2449900" y="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3" name="Picture Placeholder 4">
            <a:extLst>
              <a:ext uri="{FF2B5EF4-FFF2-40B4-BE49-F238E27FC236}">
                <a16:creationId xmlns:a16="http://schemas.microsoft.com/office/drawing/2014/main" id="{6D7941E5-F12F-40FF-A5C8-00DE36209A74}"/>
              </a:ext>
            </a:extLst>
          </p:cNvPr>
          <p:cNvSpPr>
            <a:spLocks noGrp="1"/>
          </p:cNvSpPr>
          <p:nvPr>
            <p:ph type="pic" sz="quarter" idx="15" hasCustomPrompt="1"/>
          </p:nvPr>
        </p:nvSpPr>
        <p:spPr>
          <a:xfrm>
            <a:off x="2449900" y="1715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4" name="Picture Placeholder 4">
            <a:extLst>
              <a:ext uri="{FF2B5EF4-FFF2-40B4-BE49-F238E27FC236}">
                <a16:creationId xmlns:a16="http://schemas.microsoft.com/office/drawing/2014/main" id="{79BE06DB-E8C0-42F7-9DD3-743B3172D05A}"/>
              </a:ext>
            </a:extLst>
          </p:cNvPr>
          <p:cNvSpPr>
            <a:spLocks noGrp="1"/>
          </p:cNvSpPr>
          <p:nvPr>
            <p:ph type="pic" sz="quarter" idx="16" hasCustomPrompt="1"/>
          </p:nvPr>
        </p:nvSpPr>
        <p:spPr>
          <a:xfrm>
            <a:off x="2449900" y="34290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5" name="Picture Placeholder 4">
            <a:extLst>
              <a:ext uri="{FF2B5EF4-FFF2-40B4-BE49-F238E27FC236}">
                <a16:creationId xmlns:a16="http://schemas.microsoft.com/office/drawing/2014/main" id="{29B4E12E-CEFA-45AA-A4E7-78386C04786B}"/>
              </a:ext>
            </a:extLst>
          </p:cNvPr>
          <p:cNvSpPr>
            <a:spLocks noGrp="1"/>
          </p:cNvSpPr>
          <p:nvPr>
            <p:ph type="pic" sz="quarter" idx="17" hasCustomPrompt="1"/>
          </p:nvPr>
        </p:nvSpPr>
        <p:spPr>
          <a:xfrm>
            <a:off x="2449900" y="5144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6" name="Picture Placeholder 4">
            <a:extLst>
              <a:ext uri="{FF2B5EF4-FFF2-40B4-BE49-F238E27FC236}">
                <a16:creationId xmlns:a16="http://schemas.microsoft.com/office/drawing/2014/main" id="{EB9CBAB9-7DAA-4AC8-8456-8446E7F5FE6F}"/>
              </a:ext>
            </a:extLst>
          </p:cNvPr>
          <p:cNvSpPr>
            <a:spLocks noGrp="1"/>
          </p:cNvSpPr>
          <p:nvPr>
            <p:ph type="pic" sz="quarter" idx="18" hasCustomPrompt="1"/>
          </p:nvPr>
        </p:nvSpPr>
        <p:spPr>
          <a:xfrm>
            <a:off x="4877400" y="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7" name="Picture Placeholder 4">
            <a:extLst>
              <a:ext uri="{FF2B5EF4-FFF2-40B4-BE49-F238E27FC236}">
                <a16:creationId xmlns:a16="http://schemas.microsoft.com/office/drawing/2014/main" id="{DC45D4F1-017A-4C0F-9686-1322CEA8CDAD}"/>
              </a:ext>
            </a:extLst>
          </p:cNvPr>
          <p:cNvSpPr>
            <a:spLocks noGrp="1"/>
          </p:cNvSpPr>
          <p:nvPr>
            <p:ph type="pic" sz="quarter" idx="19" hasCustomPrompt="1"/>
          </p:nvPr>
        </p:nvSpPr>
        <p:spPr>
          <a:xfrm>
            <a:off x="4877400" y="1715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8" name="Picture Placeholder 4">
            <a:extLst>
              <a:ext uri="{FF2B5EF4-FFF2-40B4-BE49-F238E27FC236}">
                <a16:creationId xmlns:a16="http://schemas.microsoft.com/office/drawing/2014/main" id="{76AE4679-05DF-463C-97B9-F69C2BB4B9E9}"/>
              </a:ext>
            </a:extLst>
          </p:cNvPr>
          <p:cNvSpPr>
            <a:spLocks noGrp="1"/>
          </p:cNvSpPr>
          <p:nvPr>
            <p:ph type="pic" sz="quarter" idx="20" hasCustomPrompt="1"/>
          </p:nvPr>
        </p:nvSpPr>
        <p:spPr>
          <a:xfrm>
            <a:off x="4877400" y="34290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9" name="Picture Placeholder 4">
            <a:extLst>
              <a:ext uri="{FF2B5EF4-FFF2-40B4-BE49-F238E27FC236}">
                <a16:creationId xmlns:a16="http://schemas.microsoft.com/office/drawing/2014/main" id="{7D0AB5FE-E295-4F14-9D7E-03DA166A2029}"/>
              </a:ext>
            </a:extLst>
          </p:cNvPr>
          <p:cNvSpPr>
            <a:spLocks noGrp="1"/>
          </p:cNvSpPr>
          <p:nvPr>
            <p:ph type="pic" sz="quarter" idx="21" hasCustomPrompt="1"/>
          </p:nvPr>
        </p:nvSpPr>
        <p:spPr>
          <a:xfrm>
            <a:off x="4877400" y="5144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0" name="Picture Placeholder 4">
            <a:extLst>
              <a:ext uri="{FF2B5EF4-FFF2-40B4-BE49-F238E27FC236}">
                <a16:creationId xmlns:a16="http://schemas.microsoft.com/office/drawing/2014/main" id="{5EE850BA-7826-4FFE-8414-6F093452E273}"/>
              </a:ext>
            </a:extLst>
          </p:cNvPr>
          <p:cNvSpPr>
            <a:spLocks noGrp="1"/>
          </p:cNvSpPr>
          <p:nvPr>
            <p:ph type="pic" sz="quarter" idx="22" hasCustomPrompt="1"/>
          </p:nvPr>
        </p:nvSpPr>
        <p:spPr>
          <a:xfrm>
            <a:off x="7306100" y="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1" name="Picture Placeholder 4">
            <a:extLst>
              <a:ext uri="{FF2B5EF4-FFF2-40B4-BE49-F238E27FC236}">
                <a16:creationId xmlns:a16="http://schemas.microsoft.com/office/drawing/2014/main" id="{7B41C012-911D-4530-A2B8-611FE58AFE38}"/>
              </a:ext>
            </a:extLst>
          </p:cNvPr>
          <p:cNvSpPr>
            <a:spLocks noGrp="1"/>
          </p:cNvSpPr>
          <p:nvPr>
            <p:ph type="pic" sz="quarter" idx="23" hasCustomPrompt="1"/>
          </p:nvPr>
        </p:nvSpPr>
        <p:spPr>
          <a:xfrm>
            <a:off x="7306100" y="1715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2" name="Picture Placeholder 4">
            <a:extLst>
              <a:ext uri="{FF2B5EF4-FFF2-40B4-BE49-F238E27FC236}">
                <a16:creationId xmlns:a16="http://schemas.microsoft.com/office/drawing/2014/main" id="{FD6D69B7-99CB-43E8-924C-E5B49E798FF4}"/>
              </a:ext>
            </a:extLst>
          </p:cNvPr>
          <p:cNvSpPr>
            <a:spLocks noGrp="1"/>
          </p:cNvSpPr>
          <p:nvPr>
            <p:ph type="pic" sz="quarter" idx="24" hasCustomPrompt="1"/>
          </p:nvPr>
        </p:nvSpPr>
        <p:spPr>
          <a:xfrm>
            <a:off x="7306100" y="34290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3" name="Picture Placeholder 4">
            <a:extLst>
              <a:ext uri="{FF2B5EF4-FFF2-40B4-BE49-F238E27FC236}">
                <a16:creationId xmlns:a16="http://schemas.microsoft.com/office/drawing/2014/main" id="{91E877BF-4E89-437F-AF02-3B3C448FFA8A}"/>
              </a:ext>
            </a:extLst>
          </p:cNvPr>
          <p:cNvSpPr>
            <a:spLocks noGrp="1"/>
          </p:cNvSpPr>
          <p:nvPr>
            <p:ph type="pic" sz="quarter" idx="25" hasCustomPrompt="1"/>
          </p:nvPr>
        </p:nvSpPr>
        <p:spPr>
          <a:xfrm>
            <a:off x="7306100" y="5144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4" name="Picture Placeholder 4">
            <a:extLst>
              <a:ext uri="{FF2B5EF4-FFF2-40B4-BE49-F238E27FC236}">
                <a16:creationId xmlns:a16="http://schemas.microsoft.com/office/drawing/2014/main" id="{D7D353AC-3B01-4849-907C-8C90CD23AB56}"/>
              </a:ext>
            </a:extLst>
          </p:cNvPr>
          <p:cNvSpPr>
            <a:spLocks noGrp="1"/>
          </p:cNvSpPr>
          <p:nvPr>
            <p:ph type="pic" sz="quarter" idx="26" hasCustomPrompt="1"/>
          </p:nvPr>
        </p:nvSpPr>
        <p:spPr>
          <a:xfrm>
            <a:off x="9739000" y="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5" name="Picture Placeholder 4">
            <a:extLst>
              <a:ext uri="{FF2B5EF4-FFF2-40B4-BE49-F238E27FC236}">
                <a16:creationId xmlns:a16="http://schemas.microsoft.com/office/drawing/2014/main" id="{93D565CD-8DE6-4FAB-B5F8-77FC558576EE}"/>
              </a:ext>
            </a:extLst>
          </p:cNvPr>
          <p:cNvSpPr>
            <a:spLocks noGrp="1"/>
          </p:cNvSpPr>
          <p:nvPr>
            <p:ph type="pic" sz="quarter" idx="27" hasCustomPrompt="1"/>
          </p:nvPr>
        </p:nvSpPr>
        <p:spPr>
          <a:xfrm>
            <a:off x="9739000" y="1715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6" name="Picture Placeholder 4">
            <a:extLst>
              <a:ext uri="{FF2B5EF4-FFF2-40B4-BE49-F238E27FC236}">
                <a16:creationId xmlns:a16="http://schemas.microsoft.com/office/drawing/2014/main" id="{65169003-20B2-4906-936F-80C29B4793C6}"/>
              </a:ext>
            </a:extLst>
          </p:cNvPr>
          <p:cNvSpPr>
            <a:spLocks noGrp="1"/>
          </p:cNvSpPr>
          <p:nvPr>
            <p:ph type="pic" sz="quarter" idx="28" hasCustomPrompt="1"/>
          </p:nvPr>
        </p:nvSpPr>
        <p:spPr>
          <a:xfrm>
            <a:off x="9739000" y="34290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7" name="Picture Placeholder 4">
            <a:extLst>
              <a:ext uri="{FF2B5EF4-FFF2-40B4-BE49-F238E27FC236}">
                <a16:creationId xmlns:a16="http://schemas.microsoft.com/office/drawing/2014/main" id="{EE6223AC-CB2F-442B-9F69-0994E5478796}"/>
              </a:ext>
            </a:extLst>
          </p:cNvPr>
          <p:cNvSpPr>
            <a:spLocks noGrp="1"/>
          </p:cNvSpPr>
          <p:nvPr>
            <p:ph type="pic" sz="quarter" idx="29" hasCustomPrompt="1"/>
          </p:nvPr>
        </p:nvSpPr>
        <p:spPr>
          <a:xfrm>
            <a:off x="9739000" y="5144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1662418151"/>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16 images - image gallery">
    <p:spTree>
      <p:nvGrpSpPr>
        <p:cNvPr id="1" name=""/>
        <p:cNvGrpSpPr/>
        <p:nvPr/>
      </p:nvGrpSpPr>
      <p:grpSpPr>
        <a:xfrm>
          <a:off x="0" y="0"/>
          <a:ext cx="0" cy="0"/>
          <a:chOff x="0" y="0"/>
          <a:chExt cx="0" cy="0"/>
        </a:xfrm>
      </p:grpSpPr>
      <p:sp>
        <p:nvSpPr>
          <p:cNvPr id="39" name="Picture Placeholder 4">
            <a:extLst>
              <a:ext uri="{FF2B5EF4-FFF2-40B4-BE49-F238E27FC236}">
                <a16:creationId xmlns:a16="http://schemas.microsoft.com/office/drawing/2014/main" id="{3B5935B0-3A20-4B99-87BC-A57324021941}"/>
              </a:ext>
            </a:extLst>
          </p:cNvPr>
          <p:cNvSpPr>
            <a:spLocks noGrp="1"/>
          </p:cNvSpPr>
          <p:nvPr>
            <p:ph type="pic" sz="quarter" idx="11" hasCustomPrompt="1"/>
          </p:nvPr>
        </p:nvSpPr>
        <p:spPr>
          <a:xfrm>
            <a:off x="0" y="0"/>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2" name="Picture Placeholder 4">
            <a:extLst>
              <a:ext uri="{FF2B5EF4-FFF2-40B4-BE49-F238E27FC236}">
                <a16:creationId xmlns:a16="http://schemas.microsoft.com/office/drawing/2014/main" id="{FEF3C4E7-593B-4A74-89C0-BC4CEB24B392}"/>
              </a:ext>
            </a:extLst>
          </p:cNvPr>
          <p:cNvSpPr>
            <a:spLocks noGrp="1"/>
          </p:cNvSpPr>
          <p:nvPr>
            <p:ph type="pic" sz="quarter" idx="12" hasCustomPrompt="1"/>
          </p:nvPr>
        </p:nvSpPr>
        <p:spPr>
          <a:xfrm>
            <a:off x="0" y="1707033"/>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3" name="Picture Placeholder 4">
            <a:extLst>
              <a:ext uri="{FF2B5EF4-FFF2-40B4-BE49-F238E27FC236}">
                <a16:creationId xmlns:a16="http://schemas.microsoft.com/office/drawing/2014/main" id="{F788E504-B935-4D51-9452-9DA53B460DD5}"/>
              </a:ext>
            </a:extLst>
          </p:cNvPr>
          <p:cNvSpPr>
            <a:spLocks noGrp="1"/>
          </p:cNvSpPr>
          <p:nvPr>
            <p:ph type="pic" sz="quarter" idx="13" hasCustomPrompt="1"/>
          </p:nvPr>
        </p:nvSpPr>
        <p:spPr>
          <a:xfrm>
            <a:off x="0" y="3414066"/>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4" name="Picture Placeholder 4">
            <a:extLst>
              <a:ext uri="{FF2B5EF4-FFF2-40B4-BE49-F238E27FC236}">
                <a16:creationId xmlns:a16="http://schemas.microsoft.com/office/drawing/2014/main" id="{E2DAE2E0-985B-470F-A85A-0CA24D97BA6C}"/>
              </a:ext>
            </a:extLst>
          </p:cNvPr>
          <p:cNvSpPr>
            <a:spLocks noGrp="1"/>
          </p:cNvSpPr>
          <p:nvPr>
            <p:ph type="pic" sz="quarter" idx="14" hasCustomPrompt="1"/>
          </p:nvPr>
        </p:nvSpPr>
        <p:spPr>
          <a:xfrm>
            <a:off x="0" y="5133800"/>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6" name="Picture Placeholder 4">
            <a:extLst>
              <a:ext uri="{FF2B5EF4-FFF2-40B4-BE49-F238E27FC236}">
                <a16:creationId xmlns:a16="http://schemas.microsoft.com/office/drawing/2014/main" id="{1E401533-0B30-40A1-B1EA-F6C3D3747BD0}"/>
              </a:ext>
            </a:extLst>
          </p:cNvPr>
          <p:cNvSpPr>
            <a:spLocks noGrp="1"/>
          </p:cNvSpPr>
          <p:nvPr>
            <p:ph type="pic" sz="quarter" idx="15" hasCustomPrompt="1"/>
          </p:nvPr>
        </p:nvSpPr>
        <p:spPr>
          <a:xfrm>
            <a:off x="1731600" y="0"/>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7" name="Picture Placeholder 4">
            <a:extLst>
              <a:ext uri="{FF2B5EF4-FFF2-40B4-BE49-F238E27FC236}">
                <a16:creationId xmlns:a16="http://schemas.microsoft.com/office/drawing/2014/main" id="{F5E857B2-C3F9-4B6F-9295-A95923F98AB2}"/>
              </a:ext>
            </a:extLst>
          </p:cNvPr>
          <p:cNvSpPr>
            <a:spLocks noGrp="1"/>
          </p:cNvSpPr>
          <p:nvPr>
            <p:ph type="pic" sz="quarter" idx="16" hasCustomPrompt="1"/>
          </p:nvPr>
        </p:nvSpPr>
        <p:spPr>
          <a:xfrm>
            <a:off x="1731600" y="1707033"/>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8" name="Picture Placeholder 4">
            <a:extLst>
              <a:ext uri="{FF2B5EF4-FFF2-40B4-BE49-F238E27FC236}">
                <a16:creationId xmlns:a16="http://schemas.microsoft.com/office/drawing/2014/main" id="{7070BC30-AA1D-483B-825F-147CDBBD432B}"/>
              </a:ext>
            </a:extLst>
          </p:cNvPr>
          <p:cNvSpPr>
            <a:spLocks noGrp="1"/>
          </p:cNvSpPr>
          <p:nvPr>
            <p:ph type="pic" sz="quarter" idx="17" hasCustomPrompt="1"/>
          </p:nvPr>
        </p:nvSpPr>
        <p:spPr>
          <a:xfrm>
            <a:off x="1731600" y="3414066"/>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9" name="Picture Placeholder 4">
            <a:extLst>
              <a:ext uri="{FF2B5EF4-FFF2-40B4-BE49-F238E27FC236}">
                <a16:creationId xmlns:a16="http://schemas.microsoft.com/office/drawing/2014/main" id="{D0348B36-439B-424B-BA16-C5A7076BFD31}"/>
              </a:ext>
            </a:extLst>
          </p:cNvPr>
          <p:cNvSpPr>
            <a:spLocks noGrp="1"/>
          </p:cNvSpPr>
          <p:nvPr>
            <p:ph type="pic" sz="quarter" idx="18" hasCustomPrompt="1"/>
          </p:nvPr>
        </p:nvSpPr>
        <p:spPr>
          <a:xfrm>
            <a:off x="1731600" y="5133800"/>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0" name="Picture Placeholder 4">
            <a:extLst>
              <a:ext uri="{FF2B5EF4-FFF2-40B4-BE49-F238E27FC236}">
                <a16:creationId xmlns:a16="http://schemas.microsoft.com/office/drawing/2014/main" id="{2D5AEFB5-3B92-48EE-A2C3-C7226B2D27E8}"/>
              </a:ext>
            </a:extLst>
          </p:cNvPr>
          <p:cNvSpPr>
            <a:spLocks noGrp="1"/>
          </p:cNvSpPr>
          <p:nvPr>
            <p:ph type="pic" sz="quarter" idx="19" hasCustomPrompt="1"/>
          </p:nvPr>
        </p:nvSpPr>
        <p:spPr>
          <a:xfrm>
            <a:off x="3463200" y="0"/>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1" name="Picture Placeholder 4">
            <a:extLst>
              <a:ext uri="{FF2B5EF4-FFF2-40B4-BE49-F238E27FC236}">
                <a16:creationId xmlns:a16="http://schemas.microsoft.com/office/drawing/2014/main" id="{EF0E572D-AAF2-49CD-B5D5-0482D14EB436}"/>
              </a:ext>
            </a:extLst>
          </p:cNvPr>
          <p:cNvSpPr>
            <a:spLocks noGrp="1"/>
          </p:cNvSpPr>
          <p:nvPr>
            <p:ph type="pic" sz="quarter" idx="20" hasCustomPrompt="1"/>
          </p:nvPr>
        </p:nvSpPr>
        <p:spPr>
          <a:xfrm>
            <a:off x="3463200" y="1707033"/>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2" name="Picture Placeholder 4">
            <a:extLst>
              <a:ext uri="{FF2B5EF4-FFF2-40B4-BE49-F238E27FC236}">
                <a16:creationId xmlns:a16="http://schemas.microsoft.com/office/drawing/2014/main" id="{357B90B1-45E9-4F18-B402-2FA367F39A63}"/>
              </a:ext>
            </a:extLst>
          </p:cNvPr>
          <p:cNvSpPr>
            <a:spLocks noGrp="1"/>
          </p:cNvSpPr>
          <p:nvPr>
            <p:ph type="pic" sz="quarter" idx="21" hasCustomPrompt="1"/>
          </p:nvPr>
        </p:nvSpPr>
        <p:spPr>
          <a:xfrm>
            <a:off x="3463200" y="3414066"/>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3" name="Picture Placeholder 4">
            <a:extLst>
              <a:ext uri="{FF2B5EF4-FFF2-40B4-BE49-F238E27FC236}">
                <a16:creationId xmlns:a16="http://schemas.microsoft.com/office/drawing/2014/main" id="{90ECB4DF-D262-4EAF-9908-BB81CDAA97D3}"/>
              </a:ext>
            </a:extLst>
          </p:cNvPr>
          <p:cNvSpPr>
            <a:spLocks noGrp="1"/>
          </p:cNvSpPr>
          <p:nvPr>
            <p:ph type="pic" sz="quarter" idx="22" hasCustomPrompt="1"/>
          </p:nvPr>
        </p:nvSpPr>
        <p:spPr>
          <a:xfrm>
            <a:off x="3463200" y="5133800"/>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4" name="Picture Placeholder 4">
            <a:extLst>
              <a:ext uri="{FF2B5EF4-FFF2-40B4-BE49-F238E27FC236}">
                <a16:creationId xmlns:a16="http://schemas.microsoft.com/office/drawing/2014/main" id="{F823D0EC-3925-43C3-ADCC-7DECB604D3B6}"/>
              </a:ext>
            </a:extLst>
          </p:cNvPr>
          <p:cNvSpPr>
            <a:spLocks noGrp="1"/>
          </p:cNvSpPr>
          <p:nvPr>
            <p:ph type="pic" sz="quarter" idx="23" hasCustomPrompt="1"/>
          </p:nvPr>
        </p:nvSpPr>
        <p:spPr>
          <a:xfrm>
            <a:off x="5194800" y="0"/>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5" name="Picture Placeholder 4">
            <a:extLst>
              <a:ext uri="{FF2B5EF4-FFF2-40B4-BE49-F238E27FC236}">
                <a16:creationId xmlns:a16="http://schemas.microsoft.com/office/drawing/2014/main" id="{3ED69101-E9F9-40B2-BBC9-42F685BC4E99}"/>
              </a:ext>
            </a:extLst>
          </p:cNvPr>
          <p:cNvSpPr>
            <a:spLocks noGrp="1"/>
          </p:cNvSpPr>
          <p:nvPr>
            <p:ph type="pic" sz="quarter" idx="24" hasCustomPrompt="1"/>
          </p:nvPr>
        </p:nvSpPr>
        <p:spPr>
          <a:xfrm>
            <a:off x="5194800" y="1707033"/>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6" name="Picture Placeholder 4">
            <a:extLst>
              <a:ext uri="{FF2B5EF4-FFF2-40B4-BE49-F238E27FC236}">
                <a16:creationId xmlns:a16="http://schemas.microsoft.com/office/drawing/2014/main" id="{D10108F8-F846-4B82-9CBB-5C70645236E5}"/>
              </a:ext>
            </a:extLst>
          </p:cNvPr>
          <p:cNvSpPr>
            <a:spLocks noGrp="1"/>
          </p:cNvSpPr>
          <p:nvPr>
            <p:ph type="pic" sz="quarter" idx="25" hasCustomPrompt="1"/>
          </p:nvPr>
        </p:nvSpPr>
        <p:spPr>
          <a:xfrm>
            <a:off x="5194800" y="3414066"/>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7" name="Picture Placeholder 4">
            <a:extLst>
              <a:ext uri="{FF2B5EF4-FFF2-40B4-BE49-F238E27FC236}">
                <a16:creationId xmlns:a16="http://schemas.microsoft.com/office/drawing/2014/main" id="{DCEACD65-59F7-496F-A469-953A97BC8FE7}"/>
              </a:ext>
            </a:extLst>
          </p:cNvPr>
          <p:cNvSpPr>
            <a:spLocks noGrp="1"/>
          </p:cNvSpPr>
          <p:nvPr>
            <p:ph type="pic" sz="quarter" idx="26" hasCustomPrompt="1"/>
          </p:nvPr>
        </p:nvSpPr>
        <p:spPr>
          <a:xfrm>
            <a:off x="5194800" y="5133800"/>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2181470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ngle Image 5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0" y="0"/>
            <a:ext cx="5374433" cy="6858000"/>
          </a:xfrm>
          <a:prstGeom prst="rect">
            <a:avLst/>
          </a:prstGeom>
          <a:pattFill prst="wdDnDiag">
            <a:fgClr>
              <a:schemeClr val="tx1">
                <a:lumMod val="25000"/>
                <a:lumOff val="75000"/>
              </a:schemeClr>
            </a:fgClr>
            <a:bgClr>
              <a:schemeClr val="bg1"/>
            </a:bgClr>
          </a:pattFill>
          <a:effectLst/>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197074210"/>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10 images - image gallery">
    <p:spTree>
      <p:nvGrpSpPr>
        <p:cNvPr id="1" name=""/>
        <p:cNvGrpSpPr/>
        <p:nvPr/>
      </p:nvGrpSpPr>
      <p:grpSpPr>
        <a:xfrm>
          <a:off x="0" y="0"/>
          <a:ext cx="0" cy="0"/>
          <a:chOff x="0" y="0"/>
          <a:chExt cx="0" cy="0"/>
        </a:xfrm>
      </p:grpSpPr>
      <p:sp>
        <p:nvSpPr>
          <p:cNvPr id="40" name="Picture Placeholder 4">
            <a:extLst>
              <a:ext uri="{FF2B5EF4-FFF2-40B4-BE49-F238E27FC236}">
                <a16:creationId xmlns:a16="http://schemas.microsoft.com/office/drawing/2014/main" id="{E32C7705-61BA-4741-80C1-7DE36994C39B}"/>
              </a:ext>
            </a:extLst>
          </p:cNvPr>
          <p:cNvSpPr>
            <a:spLocks noGrp="1"/>
          </p:cNvSpPr>
          <p:nvPr>
            <p:ph type="pic" sz="quarter" idx="12" hasCustomPrompt="1"/>
          </p:nvPr>
        </p:nvSpPr>
        <p:spPr>
          <a:xfrm>
            <a:off x="0" y="14876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1" name="Picture Placeholder 4">
            <a:extLst>
              <a:ext uri="{FF2B5EF4-FFF2-40B4-BE49-F238E27FC236}">
                <a16:creationId xmlns:a16="http://schemas.microsoft.com/office/drawing/2014/main" id="{AF4DB751-6CBC-4786-8908-DD31AF304189}"/>
              </a:ext>
            </a:extLst>
          </p:cNvPr>
          <p:cNvSpPr>
            <a:spLocks noGrp="1"/>
          </p:cNvSpPr>
          <p:nvPr>
            <p:ph type="pic" sz="quarter" idx="13" hasCustomPrompt="1"/>
          </p:nvPr>
        </p:nvSpPr>
        <p:spPr>
          <a:xfrm>
            <a:off x="0" y="32030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4" name="Picture Placeholder 4">
            <a:extLst>
              <a:ext uri="{FF2B5EF4-FFF2-40B4-BE49-F238E27FC236}">
                <a16:creationId xmlns:a16="http://schemas.microsoft.com/office/drawing/2014/main" id="{79BE06DB-E8C0-42F7-9DD3-743B3172D05A}"/>
              </a:ext>
            </a:extLst>
          </p:cNvPr>
          <p:cNvSpPr>
            <a:spLocks noGrp="1"/>
          </p:cNvSpPr>
          <p:nvPr>
            <p:ph type="pic" sz="quarter" idx="16" hasCustomPrompt="1"/>
          </p:nvPr>
        </p:nvSpPr>
        <p:spPr>
          <a:xfrm>
            <a:off x="2449900" y="14876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5" name="Picture Placeholder 4">
            <a:extLst>
              <a:ext uri="{FF2B5EF4-FFF2-40B4-BE49-F238E27FC236}">
                <a16:creationId xmlns:a16="http://schemas.microsoft.com/office/drawing/2014/main" id="{29B4E12E-CEFA-45AA-A4E7-78386C04786B}"/>
              </a:ext>
            </a:extLst>
          </p:cNvPr>
          <p:cNvSpPr>
            <a:spLocks noGrp="1"/>
          </p:cNvSpPr>
          <p:nvPr>
            <p:ph type="pic" sz="quarter" idx="17" hasCustomPrompt="1"/>
          </p:nvPr>
        </p:nvSpPr>
        <p:spPr>
          <a:xfrm>
            <a:off x="2449900" y="32030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8" name="Picture Placeholder 4">
            <a:extLst>
              <a:ext uri="{FF2B5EF4-FFF2-40B4-BE49-F238E27FC236}">
                <a16:creationId xmlns:a16="http://schemas.microsoft.com/office/drawing/2014/main" id="{76AE4679-05DF-463C-97B9-F69C2BB4B9E9}"/>
              </a:ext>
            </a:extLst>
          </p:cNvPr>
          <p:cNvSpPr>
            <a:spLocks noGrp="1"/>
          </p:cNvSpPr>
          <p:nvPr>
            <p:ph type="pic" sz="quarter" idx="20" hasCustomPrompt="1"/>
          </p:nvPr>
        </p:nvSpPr>
        <p:spPr>
          <a:xfrm>
            <a:off x="4877400" y="14876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9" name="Picture Placeholder 4">
            <a:extLst>
              <a:ext uri="{FF2B5EF4-FFF2-40B4-BE49-F238E27FC236}">
                <a16:creationId xmlns:a16="http://schemas.microsoft.com/office/drawing/2014/main" id="{7D0AB5FE-E295-4F14-9D7E-03DA166A2029}"/>
              </a:ext>
            </a:extLst>
          </p:cNvPr>
          <p:cNvSpPr>
            <a:spLocks noGrp="1"/>
          </p:cNvSpPr>
          <p:nvPr>
            <p:ph type="pic" sz="quarter" idx="21" hasCustomPrompt="1"/>
          </p:nvPr>
        </p:nvSpPr>
        <p:spPr>
          <a:xfrm>
            <a:off x="4877400" y="32030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2" name="Picture Placeholder 4">
            <a:extLst>
              <a:ext uri="{FF2B5EF4-FFF2-40B4-BE49-F238E27FC236}">
                <a16:creationId xmlns:a16="http://schemas.microsoft.com/office/drawing/2014/main" id="{FD6D69B7-99CB-43E8-924C-E5B49E798FF4}"/>
              </a:ext>
            </a:extLst>
          </p:cNvPr>
          <p:cNvSpPr>
            <a:spLocks noGrp="1"/>
          </p:cNvSpPr>
          <p:nvPr>
            <p:ph type="pic" sz="quarter" idx="24" hasCustomPrompt="1"/>
          </p:nvPr>
        </p:nvSpPr>
        <p:spPr>
          <a:xfrm>
            <a:off x="7306100" y="14876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3" name="Picture Placeholder 4">
            <a:extLst>
              <a:ext uri="{FF2B5EF4-FFF2-40B4-BE49-F238E27FC236}">
                <a16:creationId xmlns:a16="http://schemas.microsoft.com/office/drawing/2014/main" id="{91E877BF-4E89-437F-AF02-3B3C448FFA8A}"/>
              </a:ext>
            </a:extLst>
          </p:cNvPr>
          <p:cNvSpPr>
            <a:spLocks noGrp="1"/>
          </p:cNvSpPr>
          <p:nvPr>
            <p:ph type="pic" sz="quarter" idx="25" hasCustomPrompt="1"/>
          </p:nvPr>
        </p:nvSpPr>
        <p:spPr>
          <a:xfrm>
            <a:off x="7306100" y="32030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6" name="Picture Placeholder 4">
            <a:extLst>
              <a:ext uri="{FF2B5EF4-FFF2-40B4-BE49-F238E27FC236}">
                <a16:creationId xmlns:a16="http://schemas.microsoft.com/office/drawing/2014/main" id="{65169003-20B2-4906-936F-80C29B4793C6}"/>
              </a:ext>
            </a:extLst>
          </p:cNvPr>
          <p:cNvSpPr>
            <a:spLocks noGrp="1"/>
          </p:cNvSpPr>
          <p:nvPr>
            <p:ph type="pic" sz="quarter" idx="28" hasCustomPrompt="1"/>
          </p:nvPr>
        </p:nvSpPr>
        <p:spPr>
          <a:xfrm>
            <a:off x="9739000" y="14876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7" name="Picture Placeholder 4">
            <a:extLst>
              <a:ext uri="{FF2B5EF4-FFF2-40B4-BE49-F238E27FC236}">
                <a16:creationId xmlns:a16="http://schemas.microsoft.com/office/drawing/2014/main" id="{EE6223AC-CB2F-442B-9F69-0994E5478796}"/>
              </a:ext>
            </a:extLst>
          </p:cNvPr>
          <p:cNvSpPr>
            <a:spLocks noGrp="1"/>
          </p:cNvSpPr>
          <p:nvPr>
            <p:ph type="pic" sz="quarter" idx="29" hasCustomPrompt="1"/>
          </p:nvPr>
        </p:nvSpPr>
        <p:spPr>
          <a:xfrm>
            <a:off x="9739000" y="32030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2" name="Title 1">
            <a:extLst>
              <a:ext uri="{FF2B5EF4-FFF2-40B4-BE49-F238E27FC236}">
                <a16:creationId xmlns:a16="http://schemas.microsoft.com/office/drawing/2014/main" id="{02B87EEC-098B-40D8-BCAF-A571CA17611B}"/>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23" name="Subtitle 2">
            <a:extLst>
              <a:ext uri="{FF2B5EF4-FFF2-40B4-BE49-F238E27FC236}">
                <a16:creationId xmlns:a16="http://schemas.microsoft.com/office/drawing/2014/main" id="{34E576AA-F5EF-4511-8A6E-60BC49ADF183}"/>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969309941"/>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4 images full page - image gallery">
    <p:spTree>
      <p:nvGrpSpPr>
        <p:cNvPr id="1" name=""/>
        <p:cNvGrpSpPr/>
        <p:nvPr/>
      </p:nvGrpSpPr>
      <p:grpSpPr>
        <a:xfrm>
          <a:off x="0" y="0"/>
          <a:ext cx="0" cy="0"/>
          <a:chOff x="0" y="0"/>
          <a:chExt cx="0" cy="0"/>
        </a:xfrm>
      </p:grpSpPr>
      <p:sp>
        <p:nvSpPr>
          <p:cNvPr id="41" name="Picture Placeholder 4">
            <a:extLst>
              <a:ext uri="{FF2B5EF4-FFF2-40B4-BE49-F238E27FC236}">
                <a16:creationId xmlns:a16="http://schemas.microsoft.com/office/drawing/2014/main" id="{AF4DB751-6CBC-4786-8908-DD31AF304189}"/>
              </a:ext>
            </a:extLst>
          </p:cNvPr>
          <p:cNvSpPr>
            <a:spLocks noGrp="1"/>
          </p:cNvSpPr>
          <p:nvPr>
            <p:ph type="pic" sz="quarter" idx="13" hasCustomPrompt="1"/>
          </p:nvPr>
        </p:nvSpPr>
        <p:spPr>
          <a:xfrm>
            <a:off x="0" y="0"/>
            <a:ext cx="3045600" cy="6858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4" name="Picture Placeholder 4">
            <a:extLst>
              <a:ext uri="{FF2B5EF4-FFF2-40B4-BE49-F238E27FC236}">
                <a16:creationId xmlns:a16="http://schemas.microsoft.com/office/drawing/2014/main" id="{F7A78596-A4B8-43F5-8928-591F8C4EEAA7}"/>
              </a:ext>
            </a:extLst>
          </p:cNvPr>
          <p:cNvSpPr>
            <a:spLocks noGrp="1"/>
          </p:cNvSpPr>
          <p:nvPr>
            <p:ph type="pic" sz="quarter" idx="14" hasCustomPrompt="1"/>
          </p:nvPr>
        </p:nvSpPr>
        <p:spPr>
          <a:xfrm>
            <a:off x="3050400" y="0"/>
            <a:ext cx="3045600" cy="6858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5" name="Picture Placeholder 4">
            <a:extLst>
              <a:ext uri="{FF2B5EF4-FFF2-40B4-BE49-F238E27FC236}">
                <a16:creationId xmlns:a16="http://schemas.microsoft.com/office/drawing/2014/main" id="{E059E8E4-56D5-4F0D-A4C2-41DB1C070C39}"/>
              </a:ext>
            </a:extLst>
          </p:cNvPr>
          <p:cNvSpPr>
            <a:spLocks noGrp="1"/>
          </p:cNvSpPr>
          <p:nvPr>
            <p:ph type="pic" sz="quarter" idx="15" hasCustomPrompt="1"/>
          </p:nvPr>
        </p:nvSpPr>
        <p:spPr>
          <a:xfrm>
            <a:off x="6096000" y="0"/>
            <a:ext cx="3045600" cy="6858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6" name="Picture Placeholder 4">
            <a:extLst>
              <a:ext uri="{FF2B5EF4-FFF2-40B4-BE49-F238E27FC236}">
                <a16:creationId xmlns:a16="http://schemas.microsoft.com/office/drawing/2014/main" id="{F289ECDE-517E-42D2-8C25-5BEE01D347E4}"/>
              </a:ext>
            </a:extLst>
          </p:cNvPr>
          <p:cNvSpPr>
            <a:spLocks noGrp="1"/>
          </p:cNvSpPr>
          <p:nvPr>
            <p:ph type="pic" sz="quarter" idx="16" hasCustomPrompt="1"/>
          </p:nvPr>
        </p:nvSpPr>
        <p:spPr>
          <a:xfrm>
            <a:off x="9146400" y="0"/>
            <a:ext cx="3045600" cy="6858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2213605641"/>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4 images threequarter page - image gallery">
    <p:spTree>
      <p:nvGrpSpPr>
        <p:cNvPr id="1" name=""/>
        <p:cNvGrpSpPr/>
        <p:nvPr/>
      </p:nvGrpSpPr>
      <p:grpSpPr>
        <a:xfrm>
          <a:off x="0" y="0"/>
          <a:ext cx="0" cy="0"/>
          <a:chOff x="0" y="0"/>
          <a:chExt cx="0" cy="0"/>
        </a:xfrm>
      </p:grpSpPr>
      <p:sp>
        <p:nvSpPr>
          <p:cNvPr id="41" name="Picture Placeholder 4">
            <a:extLst>
              <a:ext uri="{FF2B5EF4-FFF2-40B4-BE49-F238E27FC236}">
                <a16:creationId xmlns:a16="http://schemas.microsoft.com/office/drawing/2014/main" id="{AF4DB751-6CBC-4786-8908-DD31AF304189}"/>
              </a:ext>
            </a:extLst>
          </p:cNvPr>
          <p:cNvSpPr>
            <a:spLocks noGrp="1"/>
          </p:cNvSpPr>
          <p:nvPr>
            <p:ph type="pic" sz="quarter" idx="13" hasCustomPrompt="1"/>
          </p:nvPr>
        </p:nvSpPr>
        <p:spPr>
          <a:xfrm>
            <a:off x="35275" y="1746000"/>
            <a:ext cx="2952000" cy="5112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4" name="Picture Placeholder 4">
            <a:extLst>
              <a:ext uri="{FF2B5EF4-FFF2-40B4-BE49-F238E27FC236}">
                <a16:creationId xmlns:a16="http://schemas.microsoft.com/office/drawing/2014/main" id="{F7A78596-A4B8-43F5-8928-591F8C4EEAA7}"/>
              </a:ext>
            </a:extLst>
          </p:cNvPr>
          <p:cNvSpPr>
            <a:spLocks noGrp="1"/>
          </p:cNvSpPr>
          <p:nvPr>
            <p:ph type="pic" sz="quarter" idx="14" hasCustomPrompt="1"/>
          </p:nvPr>
        </p:nvSpPr>
        <p:spPr>
          <a:xfrm>
            <a:off x="3091758" y="0"/>
            <a:ext cx="2952000" cy="5112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5" name="Picture Placeholder 4">
            <a:extLst>
              <a:ext uri="{FF2B5EF4-FFF2-40B4-BE49-F238E27FC236}">
                <a16:creationId xmlns:a16="http://schemas.microsoft.com/office/drawing/2014/main" id="{E059E8E4-56D5-4F0D-A4C2-41DB1C070C39}"/>
              </a:ext>
            </a:extLst>
          </p:cNvPr>
          <p:cNvSpPr>
            <a:spLocks noGrp="1"/>
          </p:cNvSpPr>
          <p:nvPr>
            <p:ph type="pic" sz="quarter" idx="15" hasCustomPrompt="1"/>
          </p:nvPr>
        </p:nvSpPr>
        <p:spPr>
          <a:xfrm>
            <a:off x="6148241" y="1745998"/>
            <a:ext cx="2952000" cy="5112001"/>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6" name="Picture Placeholder 4">
            <a:extLst>
              <a:ext uri="{FF2B5EF4-FFF2-40B4-BE49-F238E27FC236}">
                <a16:creationId xmlns:a16="http://schemas.microsoft.com/office/drawing/2014/main" id="{F289ECDE-517E-42D2-8C25-5BEE01D347E4}"/>
              </a:ext>
            </a:extLst>
          </p:cNvPr>
          <p:cNvSpPr>
            <a:spLocks noGrp="1"/>
          </p:cNvSpPr>
          <p:nvPr>
            <p:ph type="pic" sz="quarter" idx="16" hasCustomPrompt="1"/>
          </p:nvPr>
        </p:nvSpPr>
        <p:spPr>
          <a:xfrm>
            <a:off x="9204724" y="0"/>
            <a:ext cx="2952000" cy="5112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149481133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6 images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4544785" y="1509396"/>
            <a:ext cx="3058890" cy="21035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8" name="Picture Placeholder 2">
            <a:extLst>
              <a:ext uri="{FF2B5EF4-FFF2-40B4-BE49-F238E27FC236}">
                <a16:creationId xmlns:a16="http://schemas.microsoft.com/office/drawing/2014/main" id="{EBDF8834-1D3F-49E0-9FD4-E3BC86AD573B}"/>
              </a:ext>
            </a:extLst>
          </p:cNvPr>
          <p:cNvSpPr>
            <a:spLocks noGrp="1"/>
          </p:cNvSpPr>
          <p:nvPr>
            <p:ph type="pic" sz="quarter" idx="11" hasCustomPrompt="1"/>
          </p:nvPr>
        </p:nvSpPr>
        <p:spPr>
          <a:xfrm>
            <a:off x="7788726" y="1509396"/>
            <a:ext cx="3058890" cy="21035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9" name="Picture Placeholder 2">
            <a:extLst>
              <a:ext uri="{FF2B5EF4-FFF2-40B4-BE49-F238E27FC236}">
                <a16:creationId xmlns:a16="http://schemas.microsoft.com/office/drawing/2014/main" id="{56BBBFE5-FD46-4EEF-85FB-93AB59A41527}"/>
              </a:ext>
            </a:extLst>
          </p:cNvPr>
          <p:cNvSpPr>
            <a:spLocks noGrp="1"/>
          </p:cNvSpPr>
          <p:nvPr>
            <p:ph type="pic" sz="quarter" idx="12" hasCustomPrompt="1"/>
          </p:nvPr>
        </p:nvSpPr>
        <p:spPr>
          <a:xfrm>
            <a:off x="1300844" y="1509396"/>
            <a:ext cx="3058890" cy="21035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0" name="Picture Placeholder 2">
            <a:extLst>
              <a:ext uri="{FF2B5EF4-FFF2-40B4-BE49-F238E27FC236}">
                <a16:creationId xmlns:a16="http://schemas.microsoft.com/office/drawing/2014/main" id="{7DF811F6-5D14-4CB3-92EE-DBA5047B7CAB}"/>
              </a:ext>
            </a:extLst>
          </p:cNvPr>
          <p:cNvSpPr>
            <a:spLocks noGrp="1"/>
          </p:cNvSpPr>
          <p:nvPr>
            <p:ph type="pic" sz="quarter" idx="13" hasCustomPrompt="1"/>
          </p:nvPr>
        </p:nvSpPr>
        <p:spPr>
          <a:xfrm>
            <a:off x="4544785" y="3806283"/>
            <a:ext cx="3058890" cy="21035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3" name="Picture Placeholder 2">
            <a:extLst>
              <a:ext uri="{FF2B5EF4-FFF2-40B4-BE49-F238E27FC236}">
                <a16:creationId xmlns:a16="http://schemas.microsoft.com/office/drawing/2014/main" id="{F280522F-EA85-44BB-8CFA-065E56CAEA35}"/>
              </a:ext>
            </a:extLst>
          </p:cNvPr>
          <p:cNvSpPr>
            <a:spLocks noGrp="1"/>
          </p:cNvSpPr>
          <p:nvPr>
            <p:ph type="pic" sz="quarter" idx="14" hasCustomPrompt="1"/>
          </p:nvPr>
        </p:nvSpPr>
        <p:spPr>
          <a:xfrm>
            <a:off x="7788726" y="3806283"/>
            <a:ext cx="3058890" cy="21035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4" name="Picture Placeholder 2">
            <a:extLst>
              <a:ext uri="{FF2B5EF4-FFF2-40B4-BE49-F238E27FC236}">
                <a16:creationId xmlns:a16="http://schemas.microsoft.com/office/drawing/2014/main" id="{A9FB3EF0-B456-4258-BC81-05630ED62E94}"/>
              </a:ext>
            </a:extLst>
          </p:cNvPr>
          <p:cNvSpPr>
            <a:spLocks noGrp="1"/>
          </p:cNvSpPr>
          <p:nvPr>
            <p:ph type="pic" sz="quarter" idx="15" hasCustomPrompt="1"/>
          </p:nvPr>
        </p:nvSpPr>
        <p:spPr>
          <a:xfrm>
            <a:off x="1300844" y="3806283"/>
            <a:ext cx="3058890" cy="21035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2013995732"/>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4 images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2"/>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903510" y="1630204"/>
            <a:ext cx="2547259"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5" name="Picture Placeholder 2">
            <a:extLst>
              <a:ext uri="{FF2B5EF4-FFF2-40B4-BE49-F238E27FC236}">
                <a16:creationId xmlns:a16="http://schemas.microsoft.com/office/drawing/2014/main" id="{6728B028-8D87-4AC3-BE7F-E30DB3DA2A9D}"/>
              </a:ext>
            </a:extLst>
          </p:cNvPr>
          <p:cNvSpPr>
            <a:spLocks noGrp="1"/>
          </p:cNvSpPr>
          <p:nvPr>
            <p:ph type="pic" sz="quarter" idx="11" hasCustomPrompt="1"/>
          </p:nvPr>
        </p:nvSpPr>
        <p:spPr>
          <a:xfrm>
            <a:off x="3548741" y="1630204"/>
            <a:ext cx="2547259"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20" name="Picture Placeholder 2">
            <a:extLst>
              <a:ext uri="{FF2B5EF4-FFF2-40B4-BE49-F238E27FC236}">
                <a16:creationId xmlns:a16="http://schemas.microsoft.com/office/drawing/2014/main" id="{2644813B-093B-4E50-B0AB-050BFFA8689F}"/>
              </a:ext>
            </a:extLst>
          </p:cNvPr>
          <p:cNvSpPr>
            <a:spLocks noGrp="1"/>
          </p:cNvSpPr>
          <p:nvPr>
            <p:ph type="pic" sz="quarter" idx="12" hasCustomPrompt="1"/>
          </p:nvPr>
        </p:nvSpPr>
        <p:spPr>
          <a:xfrm>
            <a:off x="6193972" y="1630204"/>
            <a:ext cx="2547259"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21" name="Picture Placeholder 2">
            <a:extLst>
              <a:ext uri="{FF2B5EF4-FFF2-40B4-BE49-F238E27FC236}">
                <a16:creationId xmlns:a16="http://schemas.microsoft.com/office/drawing/2014/main" id="{12D87E54-D5D8-4E26-AF14-C0B486DE838E}"/>
              </a:ext>
            </a:extLst>
          </p:cNvPr>
          <p:cNvSpPr>
            <a:spLocks noGrp="1"/>
          </p:cNvSpPr>
          <p:nvPr>
            <p:ph type="pic" sz="quarter" idx="13" hasCustomPrompt="1"/>
          </p:nvPr>
        </p:nvSpPr>
        <p:spPr>
          <a:xfrm>
            <a:off x="8839203" y="1630204"/>
            <a:ext cx="2547259"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2026023634"/>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3 images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1665946" y="1630204"/>
            <a:ext cx="2852056"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5" name="Picture Placeholder 2">
            <a:extLst>
              <a:ext uri="{FF2B5EF4-FFF2-40B4-BE49-F238E27FC236}">
                <a16:creationId xmlns:a16="http://schemas.microsoft.com/office/drawing/2014/main" id="{6728B028-8D87-4AC3-BE7F-E30DB3DA2A9D}"/>
              </a:ext>
            </a:extLst>
          </p:cNvPr>
          <p:cNvSpPr>
            <a:spLocks noGrp="1"/>
          </p:cNvSpPr>
          <p:nvPr>
            <p:ph type="pic" sz="quarter" idx="11" hasCustomPrompt="1"/>
          </p:nvPr>
        </p:nvSpPr>
        <p:spPr>
          <a:xfrm>
            <a:off x="4659946" y="1630204"/>
            <a:ext cx="2851200"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20" name="Picture Placeholder 2">
            <a:extLst>
              <a:ext uri="{FF2B5EF4-FFF2-40B4-BE49-F238E27FC236}">
                <a16:creationId xmlns:a16="http://schemas.microsoft.com/office/drawing/2014/main" id="{2644813B-093B-4E50-B0AB-050BFFA8689F}"/>
              </a:ext>
            </a:extLst>
          </p:cNvPr>
          <p:cNvSpPr>
            <a:spLocks noGrp="1"/>
          </p:cNvSpPr>
          <p:nvPr>
            <p:ph type="pic" sz="quarter" idx="12" hasCustomPrompt="1"/>
          </p:nvPr>
        </p:nvSpPr>
        <p:spPr>
          <a:xfrm>
            <a:off x="7653090" y="1630204"/>
            <a:ext cx="2851200"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063640478"/>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1_3 images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2">
            <a:extLst>
              <a:ext uri="{FF2B5EF4-FFF2-40B4-BE49-F238E27FC236}">
                <a16:creationId xmlns:a16="http://schemas.microsoft.com/office/drawing/2014/main" id="{440F672A-585A-46DA-ACC0-FB2B85E8CE75}"/>
              </a:ext>
            </a:extLst>
          </p:cNvPr>
          <p:cNvSpPr>
            <a:spLocks noGrp="1"/>
          </p:cNvSpPr>
          <p:nvPr>
            <p:ph type="pic" sz="quarter" idx="10" hasCustomPrompt="1"/>
          </p:nvPr>
        </p:nvSpPr>
        <p:spPr>
          <a:xfrm>
            <a:off x="1665945" y="1630204"/>
            <a:ext cx="4356000"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8" name="Picture Placeholder 2">
            <a:extLst>
              <a:ext uri="{FF2B5EF4-FFF2-40B4-BE49-F238E27FC236}">
                <a16:creationId xmlns:a16="http://schemas.microsoft.com/office/drawing/2014/main" id="{AAD305DF-D4A4-4B5E-8D60-1B05EA0C65E6}"/>
              </a:ext>
            </a:extLst>
          </p:cNvPr>
          <p:cNvSpPr>
            <a:spLocks noGrp="1"/>
          </p:cNvSpPr>
          <p:nvPr>
            <p:ph type="pic" sz="quarter" idx="11" hasCustomPrompt="1"/>
          </p:nvPr>
        </p:nvSpPr>
        <p:spPr>
          <a:xfrm>
            <a:off x="6170056" y="1630204"/>
            <a:ext cx="4356000"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920428990"/>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1 image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2">
            <a:extLst>
              <a:ext uri="{FF2B5EF4-FFF2-40B4-BE49-F238E27FC236}">
                <a16:creationId xmlns:a16="http://schemas.microsoft.com/office/drawing/2014/main" id="{440F672A-585A-46DA-ACC0-FB2B85E8CE75}"/>
              </a:ext>
            </a:extLst>
          </p:cNvPr>
          <p:cNvSpPr>
            <a:spLocks noGrp="1"/>
          </p:cNvSpPr>
          <p:nvPr>
            <p:ph type="pic" sz="quarter" idx="10" hasCustomPrompt="1"/>
          </p:nvPr>
        </p:nvSpPr>
        <p:spPr>
          <a:xfrm>
            <a:off x="674915" y="1621972"/>
            <a:ext cx="8153400" cy="435428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047930695"/>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4 images with about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903510" y="1630204"/>
            <a:ext cx="2547259"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5" name="Picture Placeholder 2">
            <a:extLst>
              <a:ext uri="{FF2B5EF4-FFF2-40B4-BE49-F238E27FC236}">
                <a16:creationId xmlns:a16="http://schemas.microsoft.com/office/drawing/2014/main" id="{6728B028-8D87-4AC3-BE7F-E30DB3DA2A9D}"/>
              </a:ext>
            </a:extLst>
          </p:cNvPr>
          <p:cNvSpPr>
            <a:spLocks noGrp="1"/>
          </p:cNvSpPr>
          <p:nvPr>
            <p:ph type="pic" sz="quarter" idx="11" hasCustomPrompt="1"/>
          </p:nvPr>
        </p:nvSpPr>
        <p:spPr>
          <a:xfrm>
            <a:off x="3548741" y="1630204"/>
            <a:ext cx="2547259"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20" name="Picture Placeholder 2">
            <a:extLst>
              <a:ext uri="{FF2B5EF4-FFF2-40B4-BE49-F238E27FC236}">
                <a16:creationId xmlns:a16="http://schemas.microsoft.com/office/drawing/2014/main" id="{2644813B-093B-4E50-B0AB-050BFFA8689F}"/>
              </a:ext>
            </a:extLst>
          </p:cNvPr>
          <p:cNvSpPr>
            <a:spLocks noGrp="1"/>
          </p:cNvSpPr>
          <p:nvPr>
            <p:ph type="pic" sz="quarter" idx="12" hasCustomPrompt="1"/>
          </p:nvPr>
        </p:nvSpPr>
        <p:spPr>
          <a:xfrm>
            <a:off x="6193972" y="1630204"/>
            <a:ext cx="2547259"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21" name="Picture Placeholder 2">
            <a:extLst>
              <a:ext uri="{FF2B5EF4-FFF2-40B4-BE49-F238E27FC236}">
                <a16:creationId xmlns:a16="http://schemas.microsoft.com/office/drawing/2014/main" id="{12D87E54-D5D8-4E26-AF14-C0B486DE838E}"/>
              </a:ext>
            </a:extLst>
          </p:cNvPr>
          <p:cNvSpPr>
            <a:spLocks noGrp="1"/>
          </p:cNvSpPr>
          <p:nvPr>
            <p:ph type="pic" sz="quarter" idx="13" hasCustomPrompt="1"/>
          </p:nvPr>
        </p:nvSpPr>
        <p:spPr>
          <a:xfrm>
            <a:off x="8839203" y="1630204"/>
            <a:ext cx="2547259"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94410860"/>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3 images with about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1665946" y="1630204"/>
            <a:ext cx="2852056"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5" name="Picture Placeholder 2">
            <a:extLst>
              <a:ext uri="{FF2B5EF4-FFF2-40B4-BE49-F238E27FC236}">
                <a16:creationId xmlns:a16="http://schemas.microsoft.com/office/drawing/2014/main" id="{6728B028-8D87-4AC3-BE7F-E30DB3DA2A9D}"/>
              </a:ext>
            </a:extLst>
          </p:cNvPr>
          <p:cNvSpPr>
            <a:spLocks noGrp="1"/>
          </p:cNvSpPr>
          <p:nvPr>
            <p:ph type="pic" sz="quarter" idx="11" hasCustomPrompt="1"/>
          </p:nvPr>
        </p:nvSpPr>
        <p:spPr>
          <a:xfrm>
            <a:off x="4659946" y="1630204"/>
            <a:ext cx="2851200"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20" name="Picture Placeholder 2">
            <a:extLst>
              <a:ext uri="{FF2B5EF4-FFF2-40B4-BE49-F238E27FC236}">
                <a16:creationId xmlns:a16="http://schemas.microsoft.com/office/drawing/2014/main" id="{2644813B-093B-4E50-B0AB-050BFFA8689F}"/>
              </a:ext>
            </a:extLst>
          </p:cNvPr>
          <p:cNvSpPr>
            <a:spLocks noGrp="1"/>
          </p:cNvSpPr>
          <p:nvPr>
            <p:ph type="pic" sz="quarter" idx="12" hasCustomPrompt="1"/>
          </p:nvPr>
        </p:nvSpPr>
        <p:spPr>
          <a:xfrm>
            <a:off x="7653090" y="1630204"/>
            <a:ext cx="2851200"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8377531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ngle Image 6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1" y="0"/>
            <a:ext cx="4667250" cy="6858000"/>
          </a:xfrm>
          <a:prstGeom prst="rect">
            <a:avLst/>
          </a:prstGeom>
          <a:pattFill prst="wdDnDiag">
            <a:fgClr>
              <a:schemeClr val="tx1">
                <a:lumMod val="25000"/>
                <a:lumOff val="75000"/>
              </a:schemeClr>
            </a:fgClr>
            <a:bgClr>
              <a:schemeClr val="bg1"/>
            </a:bgClr>
          </a:pattFill>
          <a:effectLst/>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136826280"/>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2 images with about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2">
            <a:extLst>
              <a:ext uri="{FF2B5EF4-FFF2-40B4-BE49-F238E27FC236}">
                <a16:creationId xmlns:a16="http://schemas.microsoft.com/office/drawing/2014/main" id="{440F672A-585A-46DA-ACC0-FB2B85E8CE75}"/>
              </a:ext>
            </a:extLst>
          </p:cNvPr>
          <p:cNvSpPr>
            <a:spLocks noGrp="1"/>
          </p:cNvSpPr>
          <p:nvPr>
            <p:ph type="pic" sz="quarter" idx="10" hasCustomPrompt="1"/>
          </p:nvPr>
        </p:nvSpPr>
        <p:spPr>
          <a:xfrm>
            <a:off x="1687717" y="1630205"/>
            <a:ext cx="4356000"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8" name="Picture Placeholder 2">
            <a:extLst>
              <a:ext uri="{FF2B5EF4-FFF2-40B4-BE49-F238E27FC236}">
                <a16:creationId xmlns:a16="http://schemas.microsoft.com/office/drawing/2014/main" id="{AAD305DF-D4A4-4B5E-8D60-1B05EA0C65E6}"/>
              </a:ext>
            </a:extLst>
          </p:cNvPr>
          <p:cNvSpPr>
            <a:spLocks noGrp="1"/>
          </p:cNvSpPr>
          <p:nvPr>
            <p:ph type="pic" sz="quarter" idx="11" hasCustomPrompt="1"/>
          </p:nvPr>
        </p:nvSpPr>
        <p:spPr>
          <a:xfrm>
            <a:off x="6148284" y="1630205"/>
            <a:ext cx="4356000"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4062486721"/>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4 images with about - morph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2">
            <a:extLst>
              <a:ext uri="{FF2B5EF4-FFF2-40B4-BE49-F238E27FC236}">
                <a16:creationId xmlns:a16="http://schemas.microsoft.com/office/drawing/2014/main" id="{440F672A-585A-46DA-ACC0-FB2B85E8CE75}"/>
              </a:ext>
            </a:extLst>
          </p:cNvPr>
          <p:cNvSpPr>
            <a:spLocks noGrp="1"/>
          </p:cNvSpPr>
          <p:nvPr>
            <p:ph type="pic" sz="quarter" idx="10" hasCustomPrompt="1"/>
          </p:nvPr>
        </p:nvSpPr>
        <p:spPr>
          <a:xfrm>
            <a:off x="1687717" y="1630205"/>
            <a:ext cx="4356000"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8" name="Picture Placeholder 2">
            <a:extLst>
              <a:ext uri="{FF2B5EF4-FFF2-40B4-BE49-F238E27FC236}">
                <a16:creationId xmlns:a16="http://schemas.microsoft.com/office/drawing/2014/main" id="{AAD305DF-D4A4-4B5E-8D60-1B05EA0C65E6}"/>
              </a:ext>
            </a:extLst>
          </p:cNvPr>
          <p:cNvSpPr>
            <a:spLocks noGrp="1"/>
          </p:cNvSpPr>
          <p:nvPr>
            <p:ph type="pic" sz="quarter" idx="11" hasCustomPrompt="1"/>
          </p:nvPr>
        </p:nvSpPr>
        <p:spPr>
          <a:xfrm>
            <a:off x="6148284" y="1630205"/>
            <a:ext cx="4356000"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6" name="Picture Placeholder 2">
            <a:extLst>
              <a:ext uri="{FF2B5EF4-FFF2-40B4-BE49-F238E27FC236}">
                <a16:creationId xmlns:a16="http://schemas.microsoft.com/office/drawing/2014/main" id="{89C419AF-0614-4CD3-B303-0A3AA04BDCCA}"/>
              </a:ext>
            </a:extLst>
          </p:cNvPr>
          <p:cNvSpPr>
            <a:spLocks noGrp="1"/>
          </p:cNvSpPr>
          <p:nvPr>
            <p:ph type="pic" sz="quarter" idx="12" hasCustomPrompt="1"/>
          </p:nvPr>
        </p:nvSpPr>
        <p:spPr>
          <a:xfrm>
            <a:off x="1687717" y="3571582"/>
            <a:ext cx="4356000"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9" name="Picture Placeholder 2">
            <a:extLst>
              <a:ext uri="{FF2B5EF4-FFF2-40B4-BE49-F238E27FC236}">
                <a16:creationId xmlns:a16="http://schemas.microsoft.com/office/drawing/2014/main" id="{7A2BFBE7-7A50-4380-A7B0-4825D6D212C0}"/>
              </a:ext>
            </a:extLst>
          </p:cNvPr>
          <p:cNvSpPr>
            <a:spLocks noGrp="1"/>
          </p:cNvSpPr>
          <p:nvPr>
            <p:ph type="pic" sz="quarter" idx="13" hasCustomPrompt="1"/>
          </p:nvPr>
        </p:nvSpPr>
        <p:spPr>
          <a:xfrm>
            <a:off x="6148284" y="3571582"/>
            <a:ext cx="4356000"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477795748"/>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4 polaroid - image gallery">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3B5CEA0B-2A65-4262-9DDC-905CDC254C56}"/>
              </a:ext>
            </a:extLst>
          </p:cNvPr>
          <p:cNvSpPr>
            <a:spLocks noGrp="1"/>
          </p:cNvSpPr>
          <p:nvPr>
            <p:ph type="pic" sz="quarter" idx="12" hasCustomPrompt="1"/>
          </p:nvPr>
        </p:nvSpPr>
        <p:spPr>
          <a:xfrm rot="245451">
            <a:off x="5716837" y="1678155"/>
            <a:ext cx="2941319" cy="3313738"/>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0B72406E-3CFC-46D0-A3DD-F0C9837EBE13}"/>
              </a:ext>
            </a:extLst>
          </p:cNvPr>
          <p:cNvSpPr>
            <a:spLocks noGrp="1"/>
          </p:cNvSpPr>
          <p:nvPr>
            <p:ph type="pic" sz="quarter" idx="10" hasCustomPrompt="1"/>
          </p:nvPr>
        </p:nvSpPr>
        <p:spPr>
          <a:xfrm rot="1267286">
            <a:off x="1075942" y="1867113"/>
            <a:ext cx="3237034" cy="3716393"/>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3" name="Picture Placeholder 2">
            <a:extLst>
              <a:ext uri="{FF2B5EF4-FFF2-40B4-BE49-F238E27FC236}">
                <a16:creationId xmlns:a16="http://schemas.microsoft.com/office/drawing/2014/main" id="{4B6739C4-5226-4866-88E5-7E0F6E2F72F5}"/>
              </a:ext>
            </a:extLst>
          </p:cNvPr>
          <p:cNvSpPr>
            <a:spLocks noGrp="1"/>
          </p:cNvSpPr>
          <p:nvPr>
            <p:ph type="pic" sz="quarter" idx="11" hasCustomPrompt="1"/>
          </p:nvPr>
        </p:nvSpPr>
        <p:spPr>
          <a:xfrm rot="20819233">
            <a:off x="8529732" y="2684331"/>
            <a:ext cx="2941319" cy="329184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7" name="Picture Placeholder 2">
            <a:extLst>
              <a:ext uri="{FF2B5EF4-FFF2-40B4-BE49-F238E27FC236}">
                <a16:creationId xmlns:a16="http://schemas.microsoft.com/office/drawing/2014/main" id="{9072F027-5789-4859-8437-3022818247B3}"/>
              </a:ext>
            </a:extLst>
          </p:cNvPr>
          <p:cNvSpPr>
            <a:spLocks noGrp="1"/>
          </p:cNvSpPr>
          <p:nvPr>
            <p:ph type="pic" sz="quarter" idx="13" hasCustomPrompt="1"/>
          </p:nvPr>
        </p:nvSpPr>
        <p:spPr>
          <a:xfrm rot="20724131">
            <a:off x="3530417" y="1904135"/>
            <a:ext cx="2469094" cy="2781722"/>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1741634787"/>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2 Images with text">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8E111C2C-119D-40D5-8FF1-669CAEA2CC0C}"/>
              </a:ext>
            </a:extLst>
          </p:cNvPr>
          <p:cNvSpPr>
            <a:spLocks noGrp="1"/>
          </p:cNvSpPr>
          <p:nvPr>
            <p:ph type="pic" sz="quarter" idx="10" hasCustomPrompt="1"/>
          </p:nvPr>
        </p:nvSpPr>
        <p:spPr>
          <a:xfrm>
            <a:off x="3597799" y="1709757"/>
            <a:ext cx="2453831" cy="4223257"/>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22" name="Picture Placeholder 20">
            <a:extLst>
              <a:ext uri="{FF2B5EF4-FFF2-40B4-BE49-F238E27FC236}">
                <a16:creationId xmlns:a16="http://schemas.microsoft.com/office/drawing/2014/main" id="{A38D3A54-BA7D-4BCF-BB16-301474ECF762}"/>
              </a:ext>
            </a:extLst>
          </p:cNvPr>
          <p:cNvSpPr>
            <a:spLocks noGrp="1"/>
          </p:cNvSpPr>
          <p:nvPr>
            <p:ph type="pic" sz="quarter" idx="11" hasCustomPrompt="1"/>
          </p:nvPr>
        </p:nvSpPr>
        <p:spPr>
          <a:xfrm>
            <a:off x="8733100" y="1709757"/>
            <a:ext cx="2453831" cy="4223257"/>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275889610"/>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2 Images with text 2">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8E111C2C-119D-40D5-8FF1-669CAEA2CC0C}"/>
              </a:ext>
            </a:extLst>
          </p:cNvPr>
          <p:cNvSpPr>
            <a:spLocks noGrp="1"/>
          </p:cNvSpPr>
          <p:nvPr>
            <p:ph type="pic" sz="quarter" idx="10" hasCustomPrompt="1"/>
          </p:nvPr>
        </p:nvSpPr>
        <p:spPr>
          <a:xfrm>
            <a:off x="979986" y="1709757"/>
            <a:ext cx="2453831" cy="4223257"/>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22" name="Picture Placeholder 20">
            <a:extLst>
              <a:ext uri="{FF2B5EF4-FFF2-40B4-BE49-F238E27FC236}">
                <a16:creationId xmlns:a16="http://schemas.microsoft.com/office/drawing/2014/main" id="{A38D3A54-BA7D-4BCF-BB16-301474ECF762}"/>
              </a:ext>
            </a:extLst>
          </p:cNvPr>
          <p:cNvSpPr>
            <a:spLocks noGrp="1"/>
          </p:cNvSpPr>
          <p:nvPr>
            <p:ph type="pic" sz="quarter" idx="11" hasCustomPrompt="1"/>
          </p:nvPr>
        </p:nvSpPr>
        <p:spPr>
          <a:xfrm>
            <a:off x="6115287" y="1709757"/>
            <a:ext cx="2453831" cy="4223257"/>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38758681"/>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6 Images with text">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8E111C2C-119D-40D5-8FF1-669CAEA2CC0C}"/>
              </a:ext>
            </a:extLst>
          </p:cNvPr>
          <p:cNvSpPr>
            <a:spLocks noGrp="1"/>
          </p:cNvSpPr>
          <p:nvPr>
            <p:ph type="pic" sz="quarter" idx="10" hasCustomPrompt="1"/>
          </p:nvPr>
        </p:nvSpPr>
        <p:spPr>
          <a:xfrm>
            <a:off x="467360" y="1732280"/>
            <a:ext cx="3566160" cy="1783080"/>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18" name="Picture Placeholder 20">
            <a:extLst>
              <a:ext uri="{FF2B5EF4-FFF2-40B4-BE49-F238E27FC236}">
                <a16:creationId xmlns:a16="http://schemas.microsoft.com/office/drawing/2014/main" id="{07F21585-3058-4B47-932C-3D8131D753FC}"/>
              </a:ext>
            </a:extLst>
          </p:cNvPr>
          <p:cNvSpPr>
            <a:spLocks noGrp="1"/>
          </p:cNvSpPr>
          <p:nvPr>
            <p:ph type="pic" sz="quarter" idx="11" hasCustomPrompt="1"/>
          </p:nvPr>
        </p:nvSpPr>
        <p:spPr>
          <a:xfrm>
            <a:off x="4312920" y="1732280"/>
            <a:ext cx="3566160" cy="1783080"/>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19" name="Picture Placeholder 20">
            <a:extLst>
              <a:ext uri="{FF2B5EF4-FFF2-40B4-BE49-F238E27FC236}">
                <a16:creationId xmlns:a16="http://schemas.microsoft.com/office/drawing/2014/main" id="{AEB83D19-99BC-429D-A214-D4077C16E388}"/>
              </a:ext>
            </a:extLst>
          </p:cNvPr>
          <p:cNvSpPr>
            <a:spLocks noGrp="1"/>
          </p:cNvSpPr>
          <p:nvPr>
            <p:ph type="pic" sz="quarter" idx="12" hasCustomPrompt="1"/>
          </p:nvPr>
        </p:nvSpPr>
        <p:spPr>
          <a:xfrm>
            <a:off x="8158480" y="1732280"/>
            <a:ext cx="3566160" cy="1783080"/>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20" name="Picture Placeholder 20">
            <a:extLst>
              <a:ext uri="{FF2B5EF4-FFF2-40B4-BE49-F238E27FC236}">
                <a16:creationId xmlns:a16="http://schemas.microsoft.com/office/drawing/2014/main" id="{90B529A7-C743-4FC9-AF3E-25FC99DC1063}"/>
              </a:ext>
            </a:extLst>
          </p:cNvPr>
          <p:cNvSpPr>
            <a:spLocks noGrp="1"/>
          </p:cNvSpPr>
          <p:nvPr>
            <p:ph type="pic" sz="quarter" idx="13" hasCustomPrompt="1"/>
          </p:nvPr>
        </p:nvSpPr>
        <p:spPr>
          <a:xfrm>
            <a:off x="467360" y="3760016"/>
            <a:ext cx="3566160" cy="1783080"/>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23" name="Picture Placeholder 20">
            <a:extLst>
              <a:ext uri="{FF2B5EF4-FFF2-40B4-BE49-F238E27FC236}">
                <a16:creationId xmlns:a16="http://schemas.microsoft.com/office/drawing/2014/main" id="{65D5ADF7-AC8A-40B1-9088-929F4F6A3CF7}"/>
              </a:ext>
            </a:extLst>
          </p:cNvPr>
          <p:cNvSpPr>
            <a:spLocks noGrp="1"/>
          </p:cNvSpPr>
          <p:nvPr>
            <p:ph type="pic" sz="quarter" idx="14" hasCustomPrompt="1"/>
          </p:nvPr>
        </p:nvSpPr>
        <p:spPr>
          <a:xfrm>
            <a:off x="4312920" y="3760016"/>
            <a:ext cx="3566160" cy="1783080"/>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24" name="Picture Placeholder 20">
            <a:extLst>
              <a:ext uri="{FF2B5EF4-FFF2-40B4-BE49-F238E27FC236}">
                <a16:creationId xmlns:a16="http://schemas.microsoft.com/office/drawing/2014/main" id="{DD895D13-9726-436F-9B0F-CBF6EA5CCA01}"/>
              </a:ext>
            </a:extLst>
          </p:cNvPr>
          <p:cNvSpPr>
            <a:spLocks noGrp="1"/>
          </p:cNvSpPr>
          <p:nvPr>
            <p:ph type="pic" sz="quarter" idx="15" hasCustomPrompt="1"/>
          </p:nvPr>
        </p:nvSpPr>
        <p:spPr>
          <a:xfrm>
            <a:off x="8158480" y="3760016"/>
            <a:ext cx="3566160" cy="1783080"/>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680667541"/>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1_3 Images with tex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7" name="Picture Placeholder 20">
            <a:extLst>
              <a:ext uri="{FF2B5EF4-FFF2-40B4-BE49-F238E27FC236}">
                <a16:creationId xmlns:a16="http://schemas.microsoft.com/office/drawing/2014/main" id="{6D5D27A9-11CB-4888-A852-8880AD0EA09B}"/>
              </a:ext>
            </a:extLst>
          </p:cNvPr>
          <p:cNvSpPr>
            <a:spLocks noGrp="1"/>
          </p:cNvSpPr>
          <p:nvPr>
            <p:ph type="pic" sz="quarter" idx="10" hasCustomPrompt="1"/>
          </p:nvPr>
        </p:nvSpPr>
        <p:spPr>
          <a:xfrm>
            <a:off x="473074" y="1566863"/>
            <a:ext cx="3566160" cy="1862136"/>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22" name="Picture Placeholder 20">
            <a:extLst>
              <a:ext uri="{FF2B5EF4-FFF2-40B4-BE49-F238E27FC236}">
                <a16:creationId xmlns:a16="http://schemas.microsoft.com/office/drawing/2014/main" id="{94F2F456-D856-4548-A44B-228690DC23A5}"/>
              </a:ext>
            </a:extLst>
          </p:cNvPr>
          <p:cNvSpPr>
            <a:spLocks noGrp="1"/>
          </p:cNvSpPr>
          <p:nvPr>
            <p:ph type="pic" sz="quarter" idx="11" hasCustomPrompt="1"/>
          </p:nvPr>
        </p:nvSpPr>
        <p:spPr>
          <a:xfrm>
            <a:off x="4311332" y="1566863"/>
            <a:ext cx="3566160" cy="1862136"/>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25" name="Picture Placeholder 20">
            <a:extLst>
              <a:ext uri="{FF2B5EF4-FFF2-40B4-BE49-F238E27FC236}">
                <a16:creationId xmlns:a16="http://schemas.microsoft.com/office/drawing/2014/main" id="{40B9943C-A1BA-4619-A37B-98FAF2A5874A}"/>
              </a:ext>
            </a:extLst>
          </p:cNvPr>
          <p:cNvSpPr>
            <a:spLocks noGrp="1"/>
          </p:cNvSpPr>
          <p:nvPr>
            <p:ph type="pic" sz="quarter" idx="12" hasCustomPrompt="1"/>
          </p:nvPr>
        </p:nvSpPr>
        <p:spPr>
          <a:xfrm>
            <a:off x="8149590" y="1566863"/>
            <a:ext cx="3566160" cy="1862136"/>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Tree>
    <p:extLst>
      <p:ext uri="{BB962C8B-B14F-4D97-AF65-F5344CB8AC3E}">
        <p14:creationId xmlns:p14="http://schemas.microsoft.com/office/powerpoint/2010/main" val="4150796683"/>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1_Service Image 2">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EA2752BB-F2D1-4BD6-8EB2-988CC0EA64F3}"/>
              </a:ext>
            </a:extLst>
          </p:cNvPr>
          <p:cNvSpPr>
            <a:spLocks noGrp="1"/>
          </p:cNvSpPr>
          <p:nvPr>
            <p:ph type="pic" sz="quarter" idx="10" hasCustomPrompt="1"/>
          </p:nvPr>
        </p:nvSpPr>
        <p:spPr>
          <a:xfrm>
            <a:off x="4202188" y="1742026"/>
            <a:ext cx="3790672" cy="3790672"/>
          </a:xfrm>
          <a:prstGeom prst="ellipse">
            <a:avLst/>
          </a:prstGeom>
          <a:pattFill prst="wdDnDiag">
            <a:fgClr>
              <a:schemeClr val="tx1">
                <a:lumMod val="25000"/>
                <a:lumOff val="75000"/>
              </a:schemeClr>
            </a:fgClr>
            <a:bgClr>
              <a:schemeClr val="bg1"/>
            </a:bgClr>
          </a:pattFill>
          <a:ln w="63500">
            <a:gradFill flip="none" rotWithShape="1">
              <a:gsLst>
                <a:gs pos="0">
                  <a:schemeClr val="accent1"/>
                </a:gs>
                <a:gs pos="100000">
                  <a:schemeClr val="accent6"/>
                </a:gs>
              </a:gsLst>
              <a:lin ang="0" scaled="1"/>
              <a:tileRect/>
            </a:gradFill>
          </a:ln>
        </p:spPr>
        <p:txBody>
          <a:bodyPr anchor="ctr"/>
          <a:lstStyle>
            <a:lvl1pPr algn="ctr">
              <a:buNone/>
              <a:defRPr/>
            </a:lvl1pPr>
          </a:lstStyle>
          <a:p>
            <a:r>
              <a:rPr lang="en-US" dirty="0"/>
              <a:t>Insert your image here</a:t>
            </a:r>
          </a:p>
        </p:txBody>
      </p:sp>
      <p:sp>
        <p:nvSpPr>
          <p:cNvPr id="10" name="Title 1">
            <a:extLst>
              <a:ext uri="{FF2B5EF4-FFF2-40B4-BE49-F238E27FC236}">
                <a16:creationId xmlns:a16="http://schemas.microsoft.com/office/drawing/2014/main" id="{06F58703-A6BA-4846-ABE5-CC2BA80F7AA4}"/>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1" name="Subtitle 2">
            <a:extLst>
              <a:ext uri="{FF2B5EF4-FFF2-40B4-BE49-F238E27FC236}">
                <a16:creationId xmlns:a16="http://schemas.microsoft.com/office/drawing/2014/main" id="{5A09914D-6320-427A-B48D-684C5E00D8D8}"/>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111855954"/>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Testimonial Single Imag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4" name="Picture Placeholder 3">
            <a:extLst>
              <a:ext uri="{FF2B5EF4-FFF2-40B4-BE49-F238E27FC236}">
                <a16:creationId xmlns:a16="http://schemas.microsoft.com/office/drawing/2014/main" id="{5C46BA68-DD05-426A-8051-25634BA47797}"/>
              </a:ext>
            </a:extLst>
          </p:cNvPr>
          <p:cNvSpPr>
            <a:spLocks noGrp="1"/>
          </p:cNvSpPr>
          <p:nvPr>
            <p:ph type="pic" sz="quarter" idx="10" hasCustomPrompt="1"/>
          </p:nvPr>
        </p:nvSpPr>
        <p:spPr>
          <a:xfrm>
            <a:off x="1784803" y="2003425"/>
            <a:ext cx="3581400" cy="3581400"/>
          </a:xfrm>
          <a:prstGeom prst="roundRect">
            <a:avLst>
              <a:gd name="adj" fmla="val 10892"/>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4181657319"/>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Testimonial Single Image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4" name="Picture Placeholder 3">
            <a:extLst>
              <a:ext uri="{FF2B5EF4-FFF2-40B4-BE49-F238E27FC236}">
                <a16:creationId xmlns:a16="http://schemas.microsoft.com/office/drawing/2014/main" id="{5C46BA68-DD05-426A-8051-25634BA47797}"/>
              </a:ext>
            </a:extLst>
          </p:cNvPr>
          <p:cNvSpPr>
            <a:spLocks noGrp="1"/>
          </p:cNvSpPr>
          <p:nvPr>
            <p:ph type="pic" sz="quarter" idx="10" hasCustomPrompt="1"/>
          </p:nvPr>
        </p:nvSpPr>
        <p:spPr>
          <a:xfrm>
            <a:off x="1784803" y="2003425"/>
            <a:ext cx="3581400" cy="3581400"/>
          </a:xfrm>
          <a:prstGeom prst="roundRect">
            <a:avLst>
              <a:gd name="adj" fmla="val 0"/>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2843876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ngle Image 7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1" y="0"/>
            <a:ext cx="4667250" cy="6858000"/>
          </a:xfrm>
          <a:prstGeom prst="rect">
            <a:avLst/>
          </a:prstGeom>
          <a:pattFill prst="wdDnDiag">
            <a:fgClr>
              <a:schemeClr val="tx1">
                <a:lumMod val="25000"/>
                <a:lumOff val="75000"/>
              </a:schemeClr>
            </a:fgClr>
            <a:bgClr>
              <a:schemeClr val="bg1"/>
            </a:bgClr>
          </a:pattFill>
          <a:effectLst/>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265168520"/>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Testimonial Two Images">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4" name="Picture Placeholder 3">
            <a:extLst>
              <a:ext uri="{FF2B5EF4-FFF2-40B4-BE49-F238E27FC236}">
                <a16:creationId xmlns:a16="http://schemas.microsoft.com/office/drawing/2014/main" id="{5C46BA68-DD05-426A-8051-25634BA47797}"/>
              </a:ext>
            </a:extLst>
          </p:cNvPr>
          <p:cNvSpPr>
            <a:spLocks noGrp="1"/>
          </p:cNvSpPr>
          <p:nvPr>
            <p:ph type="pic" sz="quarter" idx="10" hasCustomPrompt="1"/>
          </p:nvPr>
        </p:nvSpPr>
        <p:spPr>
          <a:xfrm>
            <a:off x="1055459" y="2004695"/>
            <a:ext cx="1837962" cy="1837962"/>
          </a:xfrm>
          <a:prstGeom prst="roundRect">
            <a:avLst>
              <a:gd name="adj" fmla="val 10892"/>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MY" dirty="0"/>
              <a:t>Insert your image here</a:t>
            </a:r>
          </a:p>
        </p:txBody>
      </p:sp>
      <p:sp>
        <p:nvSpPr>
          <p:cNvPr id="7" name="Picture Placeholder 3">
            <a:extLst>
              <a:ext uri="{FF2B5EF4-FFF2-40B4-BE49-F238E27FC236}">
                <a16:creationId xmlns:a16="http://schemas.microsoft.com/office/drawing/2014/main" id="{B663A32B-8793-4B63-B451-EAC90F599903}"/>
              </a:ext>
            </a:extLst>
          </p:cNvPr>
          <p:cNvSpPr>
            <a:spLocks noGrp="1"/>
          </p:cNvSpPr>
          <p:nvPr>
            <p:ph type="pic" sz="quarter" idx="11" hasCustomPrompt="1"/>
          </p:nvPr>
        </p:nvSpPr>
        <p:spPr>
          <a:xfrm>
            <a:off x="9263288" y="4170952"/>
            <a:ext cx="1837962" cy="1837962"/>
          </a:xfrm>
          <a:prstGeom prst="roundRect">
            <a:avLst>
              <a:gd name="adj" fmla="val 10892"/>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MY" dirty="0"/>
              <a:t>Insert your image here</a:t>
            </a:r>
          </a:p>
        </p:txBody>
      </p:sp>
    </p:spTree>
    <p:extLst>
      <p:ext uri="{BB962C8B-B14F-4D97-AF65-F5344CB8AC3E}">
        <p14:creationId xmlns:p14="http://schemas.microsoft.com/office/powerpoint/2010/main" val="1270179160"/>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Testimonial Three Images">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4" name="Picture Placeholder 3">
            <a:extLst>
              <a:ext uri="{FF2B5EF4-FFF2-40B4-BE49-F238E27FC236}">
                <a16:creationId xmlns:a16="http://schemas.microsoft.com/office/drawing/2014/main" id="{5C46BA68-DD05-426A-8051-25634BA47797}"/>
              </a:ext>
            </a:extLst>
          </p:cNvPr>
          <p:cNvSpPr>
            <a:spLocks noGrp="1"/>
          </p:cNvSpPr>
          <p:nvPr>
            <p:ph type="pic" sz="quarter" idx="10" hasCustomPrompt="1"/>
          </p:nvPr>
        </p:nvSpPr>
        <p:spPr>
          <a:xfrm>
            <a:off x="1055459" y="2004695"/>
            <a:ext cx="1424305" cy="1424305"/>
          </a:xfrm>
          <a:prstGeom prst="roundRect">
            <a:avLst>
              <a:gd name="adj" fmla="val 10892"/>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6" name="Picture Placeholder 3">
            <a:extLst>
              <a:ext uri="{FF2B5EF4-FFF2-40B4-BE49-F238E27FC236}">
                <a16:creationId xmlns:a16="http://schemas.microsoft.com/office/drawing/2014/main" id="{8AC5EB0B-0A1C-4D6C-B36E-1F44D0BB127D}"/>
              </a:ext>
            </a:extLst>
          </p:cNvPr>
          <p:cNvSpPr>
            <a:spLocks noGrp="1"/>
          </p:cNvSpPr>
          <p:nvPr>
            <p:ph type="pic" sz="quarter" idx="11" hasCustomPrompt="1"/>
          </p:nvPr>
        </p:nvSpPr>
        <p:spPr>
          <a:xfrm>
            <a:off x="4671695" y="2004695"/>
            <a:ext cx="1424305" cy="1424305"/>
          </a:xfrm>
          <a:prstGeom prst="roundRect">
            <a:avLst>
              <a:gd name="adj" fmla="val 10892"/>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8" name="Picture Placeholder 3">
            <a:extLst>
              <a:ext uri="{FF2B5EF4-FFF2-40B4-BE49-F238E27FC236}">
                <a16:creationId xmlns:a16="http://schemas.microsoft.com/office/drawing/2014/main" id="{2E52FA4D-A4CB-463F-B1AC-CCB8D7A6514B}"/>
              </a:ext>
            </a:extLst>
          </p:cNvPr>
          <p:cNvSpPr>
            <a:spLocks noGrp="1"/>
          </p:cNvSpPr>
          <p:nvPr>
            <p:ph type="pic" sz="quarter" idx="12" hasCustomPrompt="1"/>
          </p:nvPr>
        </p:nvSpPr>
        <p:spPr>
          <a:xfrm>
            <a:off x="8287931" y="2004695"/>
            <a:ext cx="1424305" cy="1424305"/>
          </a:xfrm>
          <a:prstGeom prst="roundRect">
            <a:avLst>
              <a:gd name="adj" fmla="val 10892"/>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1778510213"/>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Testimonial Two Images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9" name="Picture Placeholder 3">
            <a:extLst>
              <a:ext uri="{FF2B5EF4-FFF2-40B4-BE49-F238E27FC236}">
                <a16:creationId xmlns:a16="http://schemas.microsoft.com/office/drawing/2014/main" id="{A078FB9B-DE21-440E-B2A3-1F4F97230692}"/>
              </a:ext>
            </a:extLst>
          </p:cNvPr>
          <p:cNvSpPr>
            <a:spLocks noGrp="1"/>
          </p:cNvSpPr>
          <p:nvPr>
            <p:ph type="pic" sz="quarter" idx="10" hasCustomPrompt="1"/>
          </p:nvPr>
        </p:nvSpPr>
        <p:spPr>
          <a:xfrm>
            <a:off x="1010153" y="4108837"/>
            <a:ext cx="603504" cy="603504"/>
          </a:xfrm>
          <a:prstGeom prst="ellipse">
            <a:avLst/>
          </a:prstGeom>
          <a:pattFill prst="wdDnDiag">
            <a:fgClr>
              <a:schemeClr val="tx1">
                <a:lumMod val="25000"/>
                <a:lumOff val="75000"/>
              </a:schemeClr>
            </a:fgClr>
            <a:bgClr>
              <a:schemeClr val="bg1"/>
            </a:bgClr>
          </a:pattFill>
        </p:spPr>
        <p:txBody>
          <a:bodyPr anchor="ctr"/>
          <a:lstStyle>
            <a:lvl1pPr marL="0" indent="0" algn="ctr">
              <a:buNone/>
              <a:defRPr sz="700">
                <a:solidFill>
                  <a:schemeClr val="tx1"/>
                </a:solidFill>
              </a:defRPr>
            </a:lvl1pPr>
          </a:lstStyle>
          <a:p>
            <a:r>
              <a:rPr lang="en-MY" dirty="0"/>
              <a:t>image</a:t>
            </a:r>
          </a:p>
        </p:txBody>
      </p:sp>
      <p:sp>
        <p:nvSpPr>
          <p:cNvPr id="10" name="Picture Placeholder 3">
            <a:extLst>
              <a:ext uri="{FF2B5EF4-FFF2-40B4-BE49-F238E27FC236}">
                <a16:creationId xmlns:a16="http://schemas.microsoft.com/office/drawing/2014/main" id="{D387F4B2-7E28-42F2-9009-9E5D3BDDDB35}"/>
              </a:ext>
            </a:extLst>
          </p:cNvPr>
          <p:cNvSpPr>
            <a:spLocks noGrp="1"/>
          </p:cNvSpPr>
          <p:nvPr>
            <p:ph type="pic" sz="quarter" idx="11" hasCustomPrompt="1"/>
          </p:nvPr>
        </p:nvSpPr>
        <p:spPr>
          <a:xfrm>
            <a:off x="6648450" y="4115125"/>
            <a:ext cx="603504" cy="603504"/>
          </a:xfrm>
          <a:prstGeom prst="ellipse">
            <a:avLst/>
          </a:prstGeom>
          <a:pattFill prst="wdDnDiag">
            <a:fgClr>
              <a:schemeClr val="tx1">
                <a:lumMod val="25000"/>
                <a:lumOff val="75000"/>
              </a:schemeClr>
            </a:fgClr>
            <a:bgClr>
              <a:schemeClr val="bg1"/>
            </a:bgClr>
          </a:pattFill>
        </p:spPr>
        <p:txBody>
          <a:bodyPr anchor="ctr"/>
          <a:lstStyle>
            <a:lvl1pPr marL="0" indent="0" algn="ctr">
              <a:buNone/>
              <a:defRPr sz="700">
                <a:solidFill>
                  <a:schemeClr val="tx1"/>
                </a:solidFill>
              </a:defRPr>
            </a:lvl1pPr>
          </a:lstStyle>
          <a:p>
            <a:r>
              <a:rPr lang="en-MY" dirty="0"/>
              <a:t>image</a:t>
            </a:r>
          </a:p>
        </p:txBody>
      </p:sp>
    </p:spTree>
    <p:extLst>
      <p:ext uri="{BB962C8B-B14F-4D97-AF65-F5344CB8AC3E}">
        <p14:creationId xmlns:p14="http://schemas.microsoft.com/office/powerpoint/2010/main" val="1343373377"/>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Testimonial Three Images 2">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329ABD5F-9305-42B4-911F-98ABC6BEC12C}"/>
              </a:ext>
            </a:extLst>
          </p:cNvPr>
          <p:cNvSpPr>
            <a:spLocks noGrp="1"/>
          </p:cNvSpPr>
          <p:nvPr>
            <p:ph type="pic" sz="quarter" idx="11" hasCustomPrompt="1"/>
          </p:nvPr>
        </p:nvSpPr>
        <p:spPr>
          <a:xfrm>
            <a:off x="4826279" y="4412609"/>
            <a:ext cx="603504" cy="603504"/>
          </a:xfrm>
          <a:prstGeom prst="ellipse">
            <a:avLst/>
          </a:prstGeom>
          <a:pattFill prst="wdDnDiag">
            <a:fgClr>
              <a:schemeClr val="tx1">
                <a:lumMod val="25000"/>
                <a:lumOff val="75000"/>
              </a:schemeClr>
            </a:fgClr>
            <a:bgClr>
              <a:schemeClr val="bg1"/>
            </a:bgClr>
          </a:pattFill>
        </p:spPr>
        <p:txBody>
          <a:bodyPr anchor="ctr"/>
          <a:lstStyle>
            <a:lvl1pPr marL="0" indent="0" algn="ctr">
              <a:buNone/>
              <a:defRPr sz="700">
                <a:solidFill>
                  <a:schemeClr val="tx1"/>
                </a:solidFill>
              </a:defRPr>
            </a:lvl1pPr>
          </a:lstStyle>
          <a:p>
            <a:r>
              <a:rPr lang="en-MY" dirty="0"/>
              <a:t>image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4" name="Picture Placeholder 3">
            <a:extLst>
              <a:ext uri="{FF2B5EF4-FFF2-40B4-BE49-F238E27FC236}">
                <a16:creationId xmlns:a16="http://schemas.microsoft.com/office/drawing/2014/main" id="{5C46BA68-DD05-426A-8051-25634BA47797}"/>
              </a:ext>
            </a:extLst>
          </p:cNvPr>
          <p:cNvSpPr>
            <a:spLocks noGrp="1"/>
          </p:cNvSpPr>
          <p:nvPr>
            <p:ph type="pic" sz="quarter" idx="10" hasCustomPrompt="1"/>
          </p:nvPr>
        </p:nvSpPr>
        <p:spPr>
          <a:xfrm>
            <a:off x="1387803" y="4412609"/>
            <a:ext cx="603504" cy="603504"/>
          </a:xfrm>
          <a:prstGeom prst="ellipse">
            <a:avLst/>
          </a:prstGeom>
          <a:pattFill prst="wdDnDiag">
            <a:fgClr>
              <a:schemeClr val="tx1">
                <a:lumMod val="25000"/>
                <a:lumOff val="75000"/>
              </a:schemeClr>
            </a:fgClr>
            <a:bgClr>
              <a:schemeClr val="bg1"/>
            </a:bgClr>
          </a:pattFill>
        </p:spPr>
        <p:txBody>
          <a:bodyPr anchor="ctr"/>
          <a:lstStyle>
            <a:lvl1pPr marL="0" indent="0" algn="ctr">
              <a:buNone/>
              <a:defRPr sz="700">
                <a:solidFill>
                  <a:schemeClr val="tx1"/>
                </a:solidFill>
              </a:defRPr>
            </a:lvl1pPr>
          </a:lstStyle>
          <a:p>
            <a:r>
              <a:rPr lang="en-MY" dirty="0"/>
              <a:t>image</a:t>
            </a:r>
          </a:p>
        </p:txBody>
      </p:sp>
      <p:sp>
        <p:nvSpPr>
          <p:cNvPr id="14" name="Picture Placeholder 3">
            <a:extLst>
              <a:ext uri="{FF2B5EF4-FFF2-40B4-BE49-F238E27FC236}">
                <a16:creationId xmlns:a16="http://schemas.microsoft.com/office/drawing/2014/main" id="{96191CDE-AA41-4ECB-A33C-F5C85D5278D8}"/>
              </a:ext>
            </a:extLst>
          </p:cNvPr>
          <p:cNvSpPr>
            <a:spLocks noGrp="1"/>
          </p:cNvSpPr>
          <p:nvPr>
            <p:ph type="pic" sz="quarter" idx="12" hasCustomPrompt="1"/>
          </p:nvPr>
        </p:nvSpPr>
        <p:spPr>
          <a:xfrm>
            <a:off x="8264252" y="4412609"/>
            <a:ext cx="603504" cy="603504"/>
          </a:xfrm>
          <a:prstGeom prst="ellipse">
            <a:avLst/>
          </a:prstGeom>
          <a:pattFill prst="wdDnDiag">
            <a:fgClr>
              <a:schemeClr val="tx1">
                <a:lumMod val="25000"/>
                <a:lumOff val="75000"/>
              </a:schemeClr>
            </a:fgClr>
            <a:bgClr>
              <a:schemeClr val="bg1"/>
            </a:bgClr>
          </a:pattFill>
        </p:spPr>
        <p:txBody>
          <a:bodyPr anchor="ctr"/>
          <a:lstStyle>
            <a:lvl1pPr marL="0" indent="0" algn="ctr">
              <a:buNone/>
              <a:defRPr sz="700">
                <a:solidFill>
                  <a:schemeClr val="tx1"/>
                </a:solidFill>
              </a:defRPr>
            </a:lvl1pPr>
          </a:lstStyle>
          <a:p>
            <a:r>
              <a:rPr lang="en-MY" dirty="0"/>
              <a:t>image</a:t>
            </a:r>
          </a:p>
        </p:txBody>
      </p:sp>
    </p:spTree>
    <p:extLst>
      <p:ext uri="{BB962C8B-B14F-4D97-AF65-F5344CB8AC3E}">
        <p14:creationId xmlns:p14="http://schemas.microsoft.com/office/powerpoint/2010/main" val="2412436275"/>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Testimonial Three Images 3">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C46BA68-DD05-426A-8051-25634BA47797}"/>
              </a:ext>
            </a:extLst>
          </p:cNvPr>
          <p:cNvSpPr>
            <a:spLocks noGrp="1"/>
          </p:cNvSpPr>
          <p:nvPr>
            <p:ph type="pic" sz="quarter" idx="10" hasCustomPrompt="1"/>
          </p:nvPr>
        </p:nvSpPr>
        <p:spPr>
          <a:xfrm>
            <a:off x="1693263" y="1978868"/>
            <a:ext cx="798010" cy="798010"/>
          </a:xfrm>
          <a:prstGeom prst="ellipse">
            <a:avLst/>
          </a:prstGeom>
          <a:pattFill prst="wdDnDiag">
            <a:fgClr>
              <a:schemeClr val="tx1">
                <a:lumMod val="25000"/>
                <a:lumOff val="75000"/>
              </a:schemeClr>
            </a:fgClr>
            <a:bgClr>
              <a:schemeClr val="bg1"/>
            </a:bgClr>
          </a:pattFill>
        </p:spPr>
        <p:txBody>
          <a:bodyPr anchor="ctr"/>
          <a:lstStyle>
            <a:lvl1pPr marL="0" indent="0" algn="ctr">
              <a:buNone/>
              <a:defRPr sz="700">
                <a:solidFill>
                  <a:schemeClr val="tx1"/>
                </a:solidFill>
              </a:defRPr>
            </a:lvl1pPr>
          </a:lstStyle>
          <a:p>
            <a:r>
              <a:rPr lang="en-MY" dirty="0"/>
              <a:t>image</a:t>
            </a:r>
          </a:p>
        </p:txBody>
      </p:sp>
      <p:sp>
        <p:nvSpPr>
          <p:cNvPr id="10" name="Picture Placeholder 3">
            <a:extLst>
              <a:ext uri="{FF2B5EF4-FFF2-40B4-BE49-F238E27FC236}">
                <a16:creationId xmlns:a16="http://schemas.microsoft.com/office/drawing/2014/main" id="{A736CDFF-D5D5-41BC-A2E0-12A8BD0081BA}"/>
              </a:ext>
            </a:extLst>
          </p:cNvPr>
          <p:cNvSpPr>
            <a:spLocks noGrp="1"/>
          </p:cNvSpPr>
          <p:nvPr>
            <p:ph type="pic" sz="quarter" idx="13" hasCustomPrompt="1"/>
          </p:nvPr>
        </p:nvSpPr>
        <p:spPr>
          <a:xfrm>
            <a:off x="1693263" y="3368284"/>
            <a:ext cx="798010" cy="798010"/>
          </a:xfrm>
          <a:prstGeom prst="ellipse">
            <a:avLst/>
          </a:prstGeom>
          <a:pattFill prst="wdDnDiag">
            <a:fgClr>
              <a:schemeClr val="tx1">
                <a:lumMod val="25000"/>
                <a:lumOff val="75000"/>
              </a:schemeClr>
            </a:fgClr>
            <a:bgClr>
              <a:schemeClr val="bg1"/>
            </a:bgClr>
          </a:pattFill>
        </p:spPr>
        <p:txBody>
          <a:bodyPr anchor="ctr"/>
          <a:lstStyle>
            <a:lvl1pPr marL="0" indent="0" algn="ctr">
              <a:buNone/>
              <a:defRPr sz="700">
                <a:solidFill>
                  <a:schemeClr val="tx1"/>
                </a:solidFill>
              </a:defRPr>
            </a:lvl1pPr>
          </a:lstStyle>
          <a:p>
            <a:r>
              <a:rPr lang="en-MY" dirty="0"/>
              <a:t>image</a:t>
            </a:r>
          </a:p>
        </p:txBody>
      </p:sp>
      <p:sp>
        <p:nvSpPr>
          <p:cNvPr id="15" name="Picture Placeholder 3">
            <a:extLst>
              <a:ext uri="{FF2B5EF4-FFF2-40B4-BE49-F238E27FC236}">
                <a16:creationId xmlns:a16="http://schemas.microsoft.com/office/drawing/2014/main" id="{B24D997D-84BD-4FEF-9148-3725034DB0E4}"/>
              </a:ext>
            </a:extLst>
          </p:cNvPr>
          <p:cNvSpPr>
            <a:spLocks noGrp="1"/>
          </p:cNvSpPr>
          <p:nvPr>
            <p:ph type="pic" sz="quarter" idx="14" hasCustomPrompt="1"/>
          </p:nvPr>
        </p:nvSpPr>
        <p:spPr>
          <a:xfrm>
            <a:off x="1693263" y="4757700"/>
            <a:ext cx="798010" cy="798010"/>
          </a:xfrm>
          <a:prstGeom prst="ellipse">
            <a:avLst/>
          </a:prstGeom>
          <a:pattFill prst="wdDnDiag">
            <a:fgClr>
              <a:schemeClr val="tx1">
                <a:lumMod val="25000"/>
                <a:lumOff val="75000"/>
              </a:schemeClr>
            </a:fgClr>
            <a:bgClr>
              <a:schemeClr val="bg1"/>
            </a:bgClr>
          </a:pattFill>
        </p:spPr>
        <p:txBody>
          <a:bodyPr anchor="ctr"/>
          <a:lstStyle>
            <a:lvl1pPr marL="0" indent="0" algn="ctr">
              <a:buNone/>
              <a:defRPr sz="700">
                <a:solidFill>
                  <a:schemeClr val="tx1"/>
                </a:solidFill>
              </a:defRPr>
            </a:lvl1pPr>
          </a:lstStyle>
          <a:p>
            <a:r>
              <a:rPr lang="en-MY" dirty="0"/>
              <a:t>image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130057005"/>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Testimonial Three Images 3-1">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6" name="Picture Placeholder 3">
            <a:extLst>
              <a:ext uri="{FF2B5EF4-FFF2-40B4-BE49-F238E27FC236}">
                <a16:creationId xmlns:a16="http://schemas.microsoft.com/office/drawing/2014/main" id="{D21A2AAB-23C5-4AC7-8F92-EDD5C91BEFB3}"/>
              </a:ext>
            </a:extLst>
          </p:cNvPr>
          <p:cNvSpPr>
            <a:spLocks noGrp="1"/>
          </p:cNvSpPr>
          <p:nvPr>
            <p:ph type="pic" sz="quarter" idx="14" hasCustomPrompt="1"/>
          </p:nvPr>
        </p:nvSpPr>
        <p:spPr>
          <a:xfrm>
            <a:off x="2123687" y="4041034"/>
            <a:ext cx="900000" cy="900000"/>
          </a:xfrm>
          <a:prstGeom prst="ellipse">
            <a:avLst/>
          </a:prstGeom>
          <a:pattFill prst="wdDnDiag">
            <a:fgClr>
              <a:schemeClr val="tx1">
                <a:lumMod val="25000"/>
                <a:lumOff val="75000"/>
              </a:schemeClr>
            </a:fgClr>
            <a:bgClr>
              <a:schemeClr val="bg1"/>
            </a:bgClr>
          </a:pattFill>
          <a:ln w="25400">
            <a:solidFill>
              <a:schemeClr val="bg1"/>
            </a:solidFill>
          </a:ln>
        </p:spPr>
        <p:txBody>
          <a:bodyPr anchor="ctr"/>
          <a:lstStyle>
            <a:lvl1pPr marL="0" indent="0" algn="ctr">
              <a:buNone/>
              <a:defRPr sz="700">
                <a:solidFill>
                  <a:schemeClr val="tx1"/>
                </a:solidFill>
              </a:defRPr>
            </a:lvl1pPr>
          </a:lstStyle>
          <a:p>
            <a:r>
              <a:rPr lang="en-MY" dirty="0"/>
              <a:t>image</a:t>
            </a:r>
          </a:p>
        </p:txBody>
      </p:sp>
      <p:sp>
        <p:nvSpPr>
          <p:cNvPr id="17" name="Picture Placeholder 3">
            <a:extLst>
              <a:ext uri="{FF2B5EF4-FFF2-40B4-BE49-F238E27FC236}">
                <a16:creationId xmlns:a16="http://schemas.microsoft.com/office/drawing/2014/main" id="{F1AC78F8-5E0C-40B4-AF8B-61232B4F250F}"/>
              </a:ext>
            </a:extLst>
          </p:cNvPr>
          <p:cNvSpPr>
            <a:spLocks noGrp="1"/>
          </p:cNvSpPr>
          <p:nvPr>
            <p:ph type="pic" sz="quarter" idx="15" hasCustomPrompt="1"/>
          </p:nvPr>
        </p:nvSpPr>
        <p:spPr>
          <a:xfrm>
            <a:off x="5646000" y="4041034"/>
            <a:ext cx="900000" cy="900000"/>
          </a:xfrm>
          <a:prstGeom prst="ellipse">
            <a:avLst/>
          </a:prstGeom>
          <a:pattFill prst="wdDnDiag">
            <a:fgClr>
              <a:schemeClr val="tx1">
                <a:lumMod val="25000"/>
                <a:lumOff val="75000"/>
              </a:schemeClr>
            </a:fgClr>
            <a:bgClr>
              <a:schemeClr val="bg1"/>
            </a:bgClr>
          </a:pattFill>
          <a:ln w="25400">
            <a:solidFill>
              <a:schemeClr val="bg1"/>
            </a:solidFill>
          </a:ln>
        </p:spPr>
        <p:txBody>
          <a:bodyPr anchor="ctr"/>
          <a:lstStyle>
            <a:lvl1pPr marL="0" indent="0" algn="ctr">
              <a:buNone/>
              <a:defRPr sz="700">
                <a:solidFill>
                  <a:schemeClr val="tx1"/>
                </a:solidFill>
              </a:defRPr>
            </a:lvl1pPr>
          </a:lstStyle>
          <a:p>
            <a:r>
              <a:rPr lang="en-MY" dirty="0"/>
              <a:t>image</a:t>
            </a:r>
          </a:p>
        </p:txBody>
      </p:sp>
      <p:sp>
        <p:nvSpPr>
          <p:cNvPr id="18" name="Picture Placeholder 3">
            <a:extLst>
              <a:ext uri="{FF2B5EF4-FFF2-40B4-BE49-F238E27FC236}">
                <a16:creationId xmlns:a16="http://schemas.microsoft.com/office/drawing/2014/main" id="{AE1B174A-5703-446D-981A-868BBCFA638A}"/>
              </a:ext>
            </a:extLst>
          </p:cNvPr>
          <p:cNvSpPr>
            <a:spLocks noGrp="1"/>
          </p:cNvSpPr>
          <p:nvPr>
            <p:ph type="pic" sz="quarter" idx="16" hasCustomPrompt="1"/>
          </p:nvPr>
        </p:nvSpPr>
        <p:spPr>
          <a:xfrm>
            <a:off x="9159626" y="4041034"/>
            <a:ext cx="900000" cy="900000"/>
          </a:xfrm>
          <a:prstGeom prst="ellipse">
            <a:avLst/>
          </a:prstGeom>
          <a:pattFill prst="wdDnDiag">
            <a:fgClr>
              <a:schemeClr val="tx1">
                <a:lumMod val="25000"/>
                <a:lumOff val="75000"/>
              </a:schemeClr>
            </a:fgClr>
            <a:bgClr>
              <a:schemeClr val="bg1"/>
            </a:bgClr>
          </a:pattFill>
          <a:ln w="25400">
            <a:solidFill>
              <a:schemeClr val="bg1"/>
            </a:solidFill>
          </a:ln>
        </p:spPr>
        <p:txBody>
          <a:bodyPr anchor="ctr"/>
          <a:lstStyle>
            <a:lvl1pPr marL="0" indent="0" algn="ctr">
              <a:buNone/>
              <a:defRPr sz="700">
                <a:solidFill>
                  <a:schemeClr val="tx1"/>
                </a:solidFill>
              </a:defRPr>
            </a:lvl1pPr>
          </a:lstStyle>
          <a:p>
            <a:r>
              <a:rPr lang="en-MY" dirty="0"/>
              <a:t>image</a:t>
            </a:r>
          </a:p>
        </p:txBody>
      </p:sp>
    </p:spTree>
    <p:extLst>
      <p:ext uri="{BB962C8B-B14F-4D97-AF65-F5344CB8AC3E}">
        <p14:creationId xmlns:p14="http://schemas.microsoft.com/office/powerpoint/2010/main" val="1876411719"/>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Testimonial Three Images 5">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2" name="Picture Placeholder 3">
            <a:extLst>
              <a:ext uri="{FF2B5EF4-FFF2-40B4-BE49-F238E27FC236}">
                <a16:creationId xmlns:a16="http://schemas.microsoft.com/office/drawing/2014/main" id="{5DFBE21C-0F41-43E0-A4D3-EDE4B0B7DA92}"/>
              </a:ext>
            </a:extLst>
          </p:cNvPr>
          <p:cNvSpPr>
            <a:spLocks noGrp="1"/>
          </p:cNvSpPr>
          <p:nvPr>
            <p:ph type="pic" sz="quarter" idx="15" hasCustomPrompt="1"/>
          </p:nvPr>
        </p:nvSpPr>
        <p:spPr>
          <a:xfrm>
            <a:off x="5572124" y="4570276"/>
            <a:ext cx="1080000" cy="1080000"/>
          </a:xfrm>
          <a:prstGeom prst="ellipse">
            <a:avLst/>
          </a:prstGeom>
          <a:pattFill prst="wdDnDiag">
            <a:fgClr>
              <a:schemeClr val="tx1">
                <a:lumMod val="25000"/>
                <a:lumOff val="75000"/>
              </a:schemeClr>
            </a:fgClr>
            <a:bgClr>
              <a:schemeClr val="bg1"/>
            </a:bgClr>
          </a:pattFill>
          <a:ln w="25400">
            <a:solidFill>
              <a:schemeClr val="accent1"/>
            </a:solidFill>
          </a:ln>
        </p:spPr>
        <p:txBody>
          <a:bodyPr anchor="ctr"/>
          <a:lstStyle>
            <a:lvl1pPr marL="0" indent="0" algn="ctr">
              <a:buNone/>
              <a:defRPr sz="700">
                <a:solidFill>
                  <a:schemeClr val="tx1"/>
                </a:solidFill>
              </a:defRPr>
            </a:lvl1pPr>
          </a:lstStyle>
          <a:p>
            <a:r>
              <a:rPr lang="en-MY" dirty="0"/>
              <a:t>image</a:t>
            </a:r>
          </a:p>
        </p:txBody>
      </p:sp>
      <p:sp>
        <p:nvSpPr>
          <p:cNvPr id="23" name="Picture Placeholder 3">
            <a:extLst>
              <a:ext uri="{FF2B5EF4-FFF2-40B4-BE49-F238E27FC236}">
                <a16:creationId xmlns:a16="http://schemas.microsoft.com/office/drawing/2014/main" id="{367C93CD-C86D-4580-ADEF-43FA3C8D788D}"/>
              </a:ext>
            </a:extLst>
          </p:cNvPr>
          <p:cNvSpPr>
            <a:spLocks noGrp="1"/>
          </p:cNvSpPr>
          <p:nvPr>
            <p:ph type="pic" sz="quarter" idx="16" hasCustomPrompt="1"/>
          </p:nvPr>
        </p:nvSpPr>
        <p:spPr>
          <a:xfrm>
            <a:off x="4357274" y="4696276"/>
            <a:ext cx="828000" cy="828000"/>
          </a:xfrm>
          <a:prstGeom prst="ellipse">
            <a:avLst/>
          </a:prstGeom>
          <a:pattFill prst="wdDnDiag">
            <a:fgClr>
              <a:schemeClr val="tx1">
                <a:lumMod val="25000"/>
                <a:lumOff val="75000"/>
              </a:schemeClr>
            </a:fgClr>
            <a:bgClr>
              <a:schemeClr val="bg1"/>
            </a:bgClr>
          </a:pattFill>
          <a:ln w="25400">
            <a:noFill/>
          </a:ln>
        </p:spPr>
        <p:txBody>
          <a:bodyPr anchor="ctr"/>
          <a:lstStyle>
            <a:lvl1pPr marL="0" indent="0" algn="ctr">
              <a:buNone/>
              <a:defRPr sz="700">
                <a:solidFill>
                  <a:schemeClr val="tx1"/>
                </a:solidFill>
              </a:defRPr>
            </a:lvl1pPr>
          </a:lstStyle>
          <a:p>
            <a:r>
              <a:rPr lang="en-MY" dirty="0"/>
              <a:t>image</a:t>
            </a:r>
          </a:p>
        </p:txBody>
      </p:sp>
      <p:sp>
        <p:nvSpPr>
          <p:cNvPr id="24" name="Picture Placeholder 3">
            <a:extLst>
              <a:ext uri="{FF2B5EF4-FFF2-40B4-BE49-F238E27FC236}">
                <a16:creationId xmlns:a16="http://schemas.microsoft.com/office/drawing/2014/main" id="{74F5E7B7-39F4-4A6E-9EE4-2A4EC346FCC4}"/>
              </a:ext>
            </a:extLst>
          </p:cNvPr>
          <p:cNvSpPr>
            <a:spLocks noGrp="1"/>
          </p:cNvSpPr>
          <p:nvPr>
            <p:ph type="pic" sz="quarter" idx="17" hasCustomPrompt="1"/>
          </p:nvPr>
        </p:nvSpPr>
        <p:spPr>
          <a:xfrm>
            <a:off x="7038974" y="4696276"/>
            <a:ext cx="828000" cy="828000"/>
          </a:xfrm>
          <a:prstGeom prst="ellipse">
            <a:avLst/>
          </a:prstGeom>
          <a:pattFill prst="wdDnDiag">
            <a:fgClr>
              <a:schemeClr val="tx1">
                <a:lumMod val="25000"/>
                <a:lumOff val="75000"/>
              </a:schemeClr>
            </a:fgClr>
            <a:bgClr>
              <a:schemeClr val="bg1"/>
            </a:bgClr>
          </a:pattFill>
          <a:ln w="25400">
            <a:noFill/>
          </a:ln>
        </p:spPr>
        <p:txBody>
          <a:bodyPr anchor="ctr"/>
          <a:lstStyle>
            <a:lvl1pPr marL="0" indent="0" algn="ctr">
              <a:buNone/>
              <a:defRPr sz="700">
                <a:solidFill>
                  <a:schemeClr val="tx1"/>
                </a:solidFill>
              </a:defRPr>
            </a:lvl1pPr>
          </a:lstStyle>
          <a:p>
            <a:r>
              <a:rPr lang="en-MY" dirty="0"/>
              <a:t>image</a:t>
            </a:r>
          </a:p>
        </p:txBody>
      </p:sp>
      <p:sp>
        <p:nvSpPr>
          <p:cNvPr id="25" name="Picture Placeholder 3">
            <a:extLst>
              <a:ext uri="{FF2B5EF4-FFF2-40B4-BE49-F238E27FC236}">
                <a16:creationId xmlns:a16="http://schemas.microsoft.com/office/drawing/2014/main" id="{70252EA6-3504-4DB3-9FFC-24FAC2E2BD72}"/>
              </a:ext>
            </a:extLst>
          </p:cNvPr>
          <p:cNvSpPr>
            <a:spLocks noGrp="1"/>
          </p:cNvSpPr>
          <p:nvPr>
            <p:ph type="pic" sz="quarter" idx="18" hasCustomPrompt="1"/>
          </p:nvPr>
        </p:nvSpPr>
        <p:spPr>
          <a:xfrm>
            <a:off x="8263910" y="4786276"/>
            <a:ext cx="648000" cy="648000"/>
          </a:xfrm>
          <a:prstGeom prst="ellipse">
            <a:avLst/>
          </a:prstGeom>
          <a:pattFill prst="wdDnDiag">
            <a:fgClr>
              <a:schemeClr val="tx1">
                <a:lumMod val="25000"/>
                <a:lumOff val="75000"/>
              </a:schemeClr>
            </a:fgClr>
            <a:bgClr>
              <a:schemeClr val="bg1"/>
            </a:bgClr>
          </a:pattFill>
          <a:ln w="25400">
            <a:noFill/>
          </a:ln>
        </p:spPr>
        <p:txBody>
          <a:bodyPr anchor="ctr"/>
          <a:lstStyle>
            <a:lvl1pPr marL="0" indent="0" algn="ctr">
              <a:buNone/>
              <a:defRPr sz="700">
                <a:solidFill>
                  <a:schemeClr val="tx1"/>
                </a:solidFill>
              </a:defRPr>
            </a:lvl1pPr>
          </a:lstStyle>
          <a:p>
            <a:r>
              <a:rPr lang="en-MY" dirty="0"/>
              <a:t>image</a:t>
            </a:r>
          </a:p>
        </p:txBody>
      </p:sp>
      <p:sp>
        <p:nvSpPr>
          <p:cNvPr id="26" name="Picture Placeholder 3">
            <a:extLst>
              <a:ext uri="{FF2B5EF4-FFF2-40B4-BE49-F238E27FC236}">
                <a16:creationId xmlns:a16="http://schemas.microsoft.com/office/drawing/2014/main" id="{AD7A593F-E7A7-46F0-B771-3F3C773CE334}"/>
              </a:ext>
            </a:extLst>
          </p:cNvPr>
          <p:cNvSpPr>
            <a:spLocks noGrp="1"/>
          </p:cNvSpPr>
          <p:nvPr>
            <p:ph type="pic" sz="quarter" idx="19" hasCustomPrompt="1"/>
          </p:nvPr>
        </p:nvSpPr>
        <p:spPr>
          <a:xfrm>
            <a:off x="3322424" y="4786276"/>
            <a:ext cx="648000" cy="648000"/>
          </a:xfrm>
          <a:prstGeom prst="ellipse">
            <a:avLst/>
          </a:prstGeom>
          <a:pattFill prst="wdDnDiag">
            <a:fgClr>
              <a:schemeClr val="tx1">
                <a:lumMod val="25000"/>
                <a:lumOff val="75000"/>
              </a:schemeClr>
            </a:fgClr>
            <a:bgClr>
              <a:schemeClr val="bg1"/>
            </a:bgClr>
          </a:pattFill>
          <a:ln w="25400">
            <a:noFill/>
          </a:ln>
        </p:spPr>
        <p:txBody>
          <a:bodyPr anchor="ctr"/>
          <a:lstStyle>
            <a:lvl1pPr marL="0" indent="0" algn="ctr">
              <a:buNone/>
              <a:defRPr sz="700">
                <a:solidFill>
                  <a:schemeClr val="tx1"/>
                </a:solidFill>
              </a:defRPr>
            </a:lvl1pPr>
          </a:lstStyle>
          <a:p>
            <a:r>
              <a:rPr lang="en-MY" dirty="0"/>
              <a:t>image</a:t>
            </a:r>
          </a:p>
        </p:txBody>
      </p:sp>
    </p:spTree>
    <p:extLst>
      <p:ext uri="{BB962C8B-B14F-4D97-AF65-F5344CB8AC3E}">
        <p14:creationId xmlns:p14="http://schemas.microsoft.com/office/powerpoint/2010/main" val="2387441426"/>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Customer logos">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4" name="Picture Placeholder 3">
            <a:extLst>
              <a:ext uri="{FF2B5EF4-FFF2-40B4-BE49-F238E27FC236}">
                <a16:creationId xmlns:a16="http://schemas.microsoft.com/office/drawing/2014/main" id="{5C46BA68-DD05-426A-8051-25634BA47797}"/>
              </a:ext>
            </a:extLst>
          </p:cNvPr>
          <p:cNvSpPr>
            <a:spLocks noGrp="1"/>
          </p:cNvSpPr>
          <p:nvPr>
            <p:ph type="pic" sz="quarter" idx="10" hasCustomPrompt="1"/>
          </p:nvPr>
        </p:nvSpPr>
        <p:spPr>
          <a:xfrm>
            <a:off x="3363687" y="2097088"/>
            <a:ext cx="2612568" cy="157139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3" name="Picture Placeholder 3">
            <a:extLst>
              <a:ext uri="{FF2B5EF4-FFF2-40B4-BE49-F238E27FC236}">
                <a16:creationId xmlns:a16="http://schemas.microsoft.com/office/drawing/2014/main" id="{23307E57-1016-415A-891E-8816EC9918C8}"/>
              </a:ext>
            </a:extLst>
          </p:cNvPr>
          <p:cNvSpPr>
            <a:spLocks noGrp="1"/>
          </p:cNvSpPr>
          <p:nvPr>
            <p:ph type="pic" sz="quarter" idx="11" hasCustomPrompt="1"/>
          </p:nvPr>
        </p:nvSpPr>
        <p:spPr>
          <a:xfrm>
            <a:off x="3341915" y="3909558"/>
            <a:ext cx="2612568" cy="157139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4" name="Picture Placeholder 3">
            <a:extLst>
              <a:ext uri="{FF2B5EF4-FFF2-40B4-BE49-F238E27FC236}">
                <a16:creationId xmlns:a16="http://schemas.microsoft.com/office/drawing/2014/main" id="{41395F3C-B2E2-436C-BC7F-E647E67ED948}"/>
              </a:ext>
            </a:extLst>
          </p:cNvPr>
          <p:cNvSpPr>
            <a:spLocks noGrp="1"/>
          </p:cNvSpPr>
          <p:nvPr>
            <p:ph type="pic" sz="quarter" idx="12" hasCustomPrompt="1"/>
          </p:nvPr>
        </p:nvSpPr>
        <p:spPr>
          <a:xfrm>
            <a:off x="468084" y="2097088"/>
            <a:ext cx="2612568" cy="157139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5" name="Picture Placeholder 3">
            <a:extLst>
              <a:ext uri="{FF2B5EF4-FFF2-40B4-BE49-F238E27FC236}">
                <a16:creationId xmlns:a16="http://schemas.microsoft.com/office/drawing/2014/main" id="{A1DFE712-69DC-4977-B986-FD426AEEB423}"/>
              </a:ext>
            </a:extLst>
          </p:cNvPr>
          <p:cNvSpPr>
            <a:spLocks noGrp="1"/>
          </p:cNvSpPr>
          <p:nvPr>
            <p:ph type="pic" sz="quarter" idx="13" hasCustomPrompt="1"/>
          </p:nvPr>
        </p:nvSpPr>
        <p:spPr>
          <a:xfrm>
            <a:off x="446312" y="3909558"/>
            <a:ext cx="2612568" cy="157139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6" name="Picture Placeholder 3">
            <a:extLst>
              <a:ext uri="{FF2B5EF4-FFF2-40B4-BE49-F238E27FC236}">
                <a16:creationId xmlns:a16="http://schemas.microsoft.com/office/drawing/2014/main" id="{6E4501DC-4DA8-4A2E-B0CD-A744BA64B928}"/>
              </a:ext>
            </a:extLst>
          </p:cNvPr>
          <p:cNvSpPr>
            <a:spLocks noGrp="1"/>
          </p:cNvSpPr>
          <p:nvPr>
            <p:ph type="pic" sz="quarter" idx="14" hasCustomPrompt="1"/>
          </p:nvPr>
        </p:nvSpPr>
        <p:spPr>
          <a:xfrm>
            <a:off x="6237516" y="2097088"/>
            <a:ext cx="2612568" cy="157139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7" name="Picture Placeholder 3">
            <a:extLst>
              <a:ext uri="{FF2B5EF4-FFF2-40B4-BE49-F238E27FC236}">
                <a16:creationId xmlns:a16="http://schemas.microsoft.com/office/drawing/2014/main" id="{F63E2CA0-FF27-42CE-ABDE-FF51BE87718E}"/>
              </a:ext>
            </a:extLst>
          </p:cNvPr>
          <p:cNvSpPr>
            <a:spLocks noGrp="1"/>
          </p:cNvSpPr>
          <p:nvPr>
            <p:ph type="pic" sz="quarter" idx="15" hasCustomPrompt="1"/>
          </p:nvPr>
        </p:nvSpPr>
        <p:spPr>
          <a:xfrm>
            <a:off x="6215744" y="3909558"/>
            <a:ext cx="2612568" cy="157139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8" name="Picture Placeholder 3">
            <a:extLst>
              <a:ext uri="{FF2B5EF4-FFF2-40B4-BE49-F238E27FC236}">
                <a16:creationId xmlns:a16="http://schemas.microsoft.com/office/drawing/2014/main" id="{F8AE7BB2-5F10-4717-8C68-E1E65E3669CA}"/>
              </a:ext>
            </a:extLst>
          </p:cNvPr>
          <p:cNvSpPr>
            <a:spLocks noGrp="1"/>
          </p:cNvSpPr>
          <p:nvPr>
            <p:ph type="pic" sz="quarter" idx="16" hasCustomPrompt="1"/>
          </p:nvPr>
        </p:nvSpPr>
        <p:spPr>
          <a:xfrm>
            <a:off x="9165776" y="2097088"/>
            <a:ext cx="2612568" cy="157139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9" name="Picture Placeholder 3">
            <a:extLst>
              <a:ext uri="{FF2B5EF4-FFF2-40B4-BE49-F238E27FC236}">
                <a16:creationId xmlns:a16="http://schemas.microsoft.com/office/drawing/2014/main" id="{A88CCE2B-0506-4B85-AE64-05AA8C7E5085}"/>
              </a:ext>
            </a:extLst>
          </p:cNvPr>
          <p:cNvSpPr>
            <a:spLocks noGrp="1"/>
          </p:cNvSpPr>
          <p:nvPr>
            <p:ph type="pic" sz="quarter" idx="17" hasCustomPrompt="1"/>
          </p:nvPr>
        </p:nvSpPr>
        <p:spPr>
          <a:xfrm>
            <a:off x="9144004" y="3909558"/>
            <a:ext cx="2612568" cy="157139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2266314926"/>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Layer with Imag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8" name="Picture Placeholder 7">
            <a:extLst>
              <a:ext uri="{FF2B5EF4-FFF2-40B4-BE49-F238E27FC236}">
                <a16:creationId xmlns:a16="http://schemas.microsoft.com/office/drawing/2014/main" id="{8320DF92-BF28-46FB-B8D8-7E48302BEA55}"/>
              </a:ext>
            </a:extLst>
          </p:cNvPr>
          <p:cNvSpPr>
            <a:spLocks noGrp="1"/>
          </p:cNvSpPr>
          <p:nvPr>
            <p:ph type="pic" sz="quarter" idx="10" hasCustomPrompt="1"/>
          </p:nvPr>
        </p:nvSpPr>
        <p:spPr>
          <a:xfrm>
            <a:off x="657327" y="1631451"/>
            <a:ext cx="3096631" cy="4471416"/>
          </a:xfrm>
          <a:custGeom>
            <a:avLst/>
            <a:gdLst>
              <a:gd name="connsiteX0" fmla="*/ 3094933 w 3096631"/>
              <a:gd name="connsiteY0" fmla="*/ 0 h 4471416"/>
              <a:gd name="connsiteX1" fmla="*/ 3096631 w 3096631"/>
              <a:gd name="connsiteY1" fmla="*/ 0 h 4471416"/>
              <a:gd name="connsiteX2" fmla="*/ 3096631 w 3096631"/>
              <a:gd name="connsiteY2" fmla="*/ 4471416 h 4471416"/>
              <a:gd name="connsiteX3" fmla="*/ 0 w 3096631"/>
              <a:gd name="connsiteY3" fmla="*/ 4471416 h 4471416"/>
            </a:gdLst>
            <a:ahLst/>
            <a:cxnLst>
              <a:cxn ang="0">
                <a:pos x="connsiteX0" y="connsiteY0"/>
              </a:cxn>
              <a:cxn ang="0">
                <a:pos x="connsiteX1" y="connsiteY1"/>
              </a:cxn>
              <a:cxn ang="0">
                <a:pos x="connsiteX2" y="connsiteY2"/>
              </a:cxn>
              <a:cxn ang="0">
                <a:pos x="connsiteX3" y="connsiteY3"/>
              </a:cxn>
            </a:cxnLst>
            <a:rect l="l" t="t" r="r" b="b"/>
            <a:pathLst>
              <a:path w="3096631" h="4471416">
                <a:moveTo>
                  <a:pt x="3094933" y="0"/>
                </a:moveTo>
                <a:lnTo>
                  <a:pt x="3096631" y="0"/>
                </a:lnTo>
                <a:lnTo>
                  <a:pt x="3096631" y="4471416"/>
                </a:lnTo>
                <a:lnTo>
                  <a:pt x="0" y="4471416"/>
                </a:lnTo>
                <a:close/>
              </a:path>
            </a:pathLst>
          </a:custGeom>
          <a:pattFill prst="wdDnDiag">
            <a:fgClr>
              <a:schemeClr val="tx1">
                <a:lumMod val="25000"/>
                <a:lumOff val="75000"/>
              </a:schemeClr>
            </a:fgClr>
            <a:bgClr>
              <a:schemeClr val="bg1"/>
            </a:bgClr>
          </a:pattFill>
        </p:spPr>
        <p:txBody>
          <a:bodyPr wrap="square" anchor="ctr">
            <a:noAutofit/>
          </a:bodyPr>
          <a:lstStyle>
            <a:lvl1pPr algn="r">
              <a:buNone/>
              <a:defRPr sz="2000"/>
            </a:lvl1pPr>
          </a:lstStyle>
          <a:p>
            <a:r>
              <a:rPr lang="en-US" dirty="0"/>
              <a:t>Insert your image here</a:t>
            </a:r>
          </a:p>
        </p:txBody>
      </p:sp>
    </p:spTree>
    <p:extLst>
      <p:ext uri="{BB962C8B-B14F-4D97-AF65-F5344CB8AC3E}">
        <p14:creationId xmlns:p14="http://schemas.microsoft.com/office/powerpoint/2010/main" val="728205042"/>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Layer with Image 2">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6DB0B39C-5131-4CFC-91B3-F555543F65D6}"/>
              </a:ext>
            </a:extLst>
          </p:cNvPr>
          <p:cNvSpPr>
            <a:spLocks noGrp="1"/>
          </p:cNvSpPr>
          <p:nvPr>
            <p:ph type="pic" sz="quarter" idx="10" hasCustomPrompt="1"/>
          </p:nvPr>
        </p:nvSpPr>
        <p:spPr>
          <a:xfrm>
            <a:off x="6095999" y="1743378"/>
            <a:ext cx="1069848" cy="1536192"/>
          </a:xfrm>
          <a:custGeom>
            <a:avLst/>
            <a:gdLst>
              <a:gd name="connsiteX0" fmla="*/ 2361 w 1069848"/>
              <a:gd name="connsiteY0" fmla="*/ 0 h 1536192"/>
              <a:gd name="connsiteX1" fmla="*/ 5693 w 1069848"/>
              <a:gd name="connsiteY1" fmla="*/ 0 h 1536192"/>
              <a:gd name="connsiteX2" fmla="*/ 1069848 w 1069848"/>
              <a:gd name="connsiteY2" fmla="*/ 1532947 h 1536192"/>
              <a:gd name="connsiteX3" fmla="*/ 1069848 w 1069848"/>
              <a:gd name="connsiteY3" fmla="*/ 1536192 h 1536192"/>
              <a:gd name="connsiteX4" fmla="*/ 0 w 1069848"/>
              <a:gd name="connsiteY4" fmla="*/ 1536192 h 1536192"/>
              <a:gd name="connsiteX5" fmla="*/ 0 w 1069848"/>
              <a:gd name="connsiteY5" fmla="*/ 3400 h 1536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848" h="1536192">
                <a:moveTo>
                  <a:pt x="2361" y="0"/>
                </a:moveTo>
                <a:lnTo>
                  <a:pt x="5693" y="0"/>
                </a:lnTo>
                <a:lnTo>
                  <a:pt x="1069848" y="1532947"/>
                </a:lnTo>
                <a:lnTo>
                  <a:pt x="1069848" y="1536192"/>
                </a:lnTo>
                <a:lnTo>
                  <a:pt x="0" y="1536192"/>
                </a:lnTo>
                <a:lnTo>
                  <a:pt x="0" y="3400"/>
                </a:lnTo>
                <a:close/>
              </a:path>
            </a:pathLst>
          </a:custGeom>
          <a:pattFill prst="wdDnDiag">
            <a:fgClr>
              <a:schemeClr val="tx1">
                <a:lumMod val="25000"/>
                <a:lumOff val="75000"/>
              </a:schemeClr>
            </a:fgClr>
            <a:bgClr>
              <a:schemeClr val="bg1"/>
            </a:bgClr>
          </a:pattFill>
        </p:spPr>
        <p:txBody>
          <a:bodyPr wrap="square" anchor="ctr">
            <a:noAutofit/>
          </a:bodyPr>
          <a:lstStyle>
            <a:lvl1pPr algn="ctr">
              <a:buNone/>
              <a:defRPr sz="1600"/>
            </a:lvl1pPr>
          </a:lstStyle>
          <a:p>
            <a:r>
              <a:rPr lang="en-US"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0" name="Picture Placeholder 19">
            <a:extLst>
              <a:ext uri="{FF2B5EF4-FFF2-40B4-BE49-F238E27FC236}">
                <a16:creationId xmlns:a16="http://schemas.microsoft.com/office/drawing/2014/main" id="{9313139A-D066-45C1-98C2-227F442E8184}"/>
              </a:ext>
            </a:extLst>
          </p:cNvPr>
          <p:cNvSpPr>
            <a:spLocks noGrp="1"/>
          </p:cNvSpPr>
          <p:nvPr>
            <p:ph type="pic" sz="quarter" idx="11" hasCustomPrompt="1"/>
          </p:nvPr>
        </p:nvSpPr>
        <p:spPr>
          <a:xfrm>
            <a:off x="6096000" y="3286191"/>
            <a:ext cx="1746504" cy="974061"/>
          </a:xfrm>
          <a:custGeom>
            <a:avLst/>
            <a:gdLst>
              <a:gd name="connsiteX0" fmla="*/ 0 w 1746504"/>
              <a:gd name="connsiteY0" fmla="*/ 0 h 974061"/>
              <a:gd name="connsiteX1" fmla="*/ 1072104 w 1746504"/>
              <a:gd name="connsiteY1" fmla="*/ 0 h 974061"/>
              <a:gd name="connsiteX2" fmla="*/ 1746504 w 1746504"/>
              <a:gd name="connsiteY2" fmla="*/ 971493 h 974061"/>
              <a:gd name="connsiteX3" fmla="*/ 1746504 w 1746504"/>
              <a:gd name="connsiteY3" fmla="*/ 974061 h 974061"/>
              <a:gd name="connsiteX4" fmla="*/ 0 w 1746504"/>
              <a:gd name="connsiteY4" fmla="*/ 974061 h 974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6504" h="974061">
                <a:moveTo>
                  <a:pt x="0" y="0"/>
                </a:moveTo>
                <a:lnTo>
                  <a:pt x="1072104" y="0"/>
                </a:lnTo>
                <a:lnTo>
                  <a:pt x="1746504" y="971493"/>
                </a:lnTo>
                <a:lnTo>
                  <a:pt x="1746504" y="974061"/>
                </a:lnTo>
                <a:lnTo>
                  <a:pt x="0" y="974061"/>
                </a:lnTo>
                <a:close/>
              </a:path>
            </a:pathLst>
          </a:custGeom>
          <a:pattFill prst="wdDnDiag">
            <a:fgClr>
              <a:schemeClr val="tx1">
                <a:lumMod val="25000"/>
                <a:lumOff val="75000"/>
              </a:schemeClr>
            </a:fgClr>
            <a:bgClr>
              <a:schemeClr val="bg1"/>
            </a:bgClr>
          </a:pattFill>
        </p:spPr>
        <p:txBody>
          <a:bodyPr wrap="square" anchor="ctr">
            <a:noAutofit/>
          </a:bodyPr>
          <a:lstStyle>
            <a:lvl1pPr algn="ctr">
              <a:buNone/>
              <a:defRPr sz="1600"/>
            </a:lvl1pPr>
          </a:lstStyle>
          <a:p>
            <a:r>
              <a:rPr lang="en-US" dirty="0"/>
              <a:t>Insert your image here</a:t>
            </a:r>
          </a:p>
        </p:txBody>
      </p:sp>
      <p:sp>
        <p:nvSpPr>
          <p:cNvPr id="22" name="Picture Placeholder 21">
            <a:extLst>
              <a:ext uri="{FF2B5EF4-FFF2-40B4-BE49-F238E27FC236}">
                <a16:creationId xmlns:a16="http://schemas.microsoft.com/office/drawing/2014/main" id="{BB00655C-49F7-4610-A816-2ACFBD3336F4}"/>
              </a:ext>
            </a:extLst>
          </p:cNvPr>
          <p:cNvSpPr>
            <a:spLocks noGrp="1"/>
          </p:cNvSpPr>
          <p:nvPr>
            <p:ph type="pic" sz="quarter" idx="12" hasCustomPrompt="1"/>
          </p:nvPr>
        </p:nvSpPr>
        <p:spPr>
          <a:xfrm>
            <a:off x="6096001" y="4266873"/>
            <a:ext cx="2423160" cy="974061"/>
          </a:xfrm>
          <a:custGeom>
            <a:avLst/>
            <a:gdLst>
              <a:gd name="connsiteX0" fmla="*/ 0 w 2423160"/>
              <a:gd name="connsiteY0" fmla="*/ 0 h 974061"/>
              <a:gd name="connsiteX1" fmla="*/ 1748288 w 2423160"/>
              <a:gd name="connsiteY1" fmla="*/ 0 h 974061"/>
              <a:gd name="connsiteX2" fmla="*/ 2423160 w 2423160"/>
              <a:gd name="connsiteY2" fmla="*/ 972173 h 974061"/>
              <a:gd name="connsiteX3" fmla="*/ 2423160 w 2423160"/>
              <a:gd name="connsiteY3" fmla="*/ 974061 h 974061"/>
              <a:gd name="connsiteX4" fmla="*/ 0 w 2423160"/>
              <a:gd name="connsiteY4" fmla="*/ 974061 h 974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3160" h="974061">
                <a:moveTo>
                  <a:pt x="0" y="0"/>
                </a:moveTo>
                <a:lnTo>
                  <a:pt x="1748288" y="0"/>
                </a:lnTo>
                <a:lnTo>
                  <a:pt x="2423160" y="972173"/>
                </a:lnTo>
                <a:lnTo>
                  <a:pt x="2423160" y="974061"/>
                </a:lnTo>
                <a:lnTo>
                  <a:pt x="0" y="974061"/>
                </a:lnTo>
                <a:close/>
              </a:path>
            </a:pathLst>
          </a:custGeom>
          <a:pattFill prst="wdDnDiag">
            <a:fgClr>
              <a:schemeClr val="tx1">
                <a:lumMod val="25000"/>
                <a:lumOff val="75000"/>
              </a:schemeClr>
            </a:fgClr>
            <a:bgClr>
              <a:schemeClr val="bg1"/>
            </a:bgClr>
          </a:pattFill>
        </p:spPr>
        <p:txBody>
          <a:bodyPr wrap="square" anchor="ctr">
            <a:noAutofit/>
          </a:bodyPr>
          <a:lstStyle>
            <a:lvl1pPr algn="ctr">
              <a:buNone/>
              <a:defRPr sz="1600"/>
            </a:lvl1pPr>
          </a:lstStyle>
          <a:p>
            <a:r>
              <a:rPr lang="en-US" dirty="0"/>
              <a:t>Insert your image here</a:t>
            </a:r>
          </a:p>
        </p:txBody>
      </p:sp>
      <p:sp>
        <p:nvSpPr>
          <p:cNvPr id="23" name="Picture Placeholder 22">
            <a:extLst>
              <a:ext uri="{FF2B5EF4-FFF2-40B4-BE49-F238E27FC236}">
                <a16:creationId xmlns:a16="http://schemas.microsoft.com/office/drawing/2014/main" id="{C1A0E71C-351D-4BF3-AFFE-8E3BFA23A664}"/>
              </a:ext>
            </a:extLst>
          </p:cNvPr>
          <p:cNvSpPr>
            <a:spLocks noGrp="1"/>
          </p:cNvSpPr>
          <p:nvPr>
            <p:ph type="pic" sz="quarter" idx="13" hasCustomPrompt="1"/>
          </p:nvPr>
        </p:nvSpPr>
        <p:spPr>
          <a:xfrm>
            <a:off x="6095999" y="5253125"/>
            <a:ext cx="3101163" cy="974061"/>
          </a:xfrm>
          <a:custGeom>
            <a:avLst/>
            <a:gdLst>
              <a:gd name="connsiteX0" fmla="*/ 0 w 3099816"/>
              <a:gd name="connsiteY0" fmla="*/ 0 h 974061"/>
              <a:gd name="connsiteX1" fmla="*/ 2424474 w 3099816"/>
              <a:gd name="connsiteY1" fmla="*/ 0 h 974061"/>
              <a:gd name="connsiteX2" fmla="*/ 3099816 w 3099816"/>
              <a:gd name="connsiteY2" fmla="*/ 972850 h 974061"/>
              <a:gd name="connsiteX3" fmla="*/ 3099816 w 3099816"/>
              <a:gd name="connsiteY3" fmla="*/ 974061 h 974061"/>
              <a:gd name="connsiteX4" fmla="*/ 0 w 3099816"/>
              <a:gd name="connsiteY4" fmla="*/ 974061 h 974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9816" h="974061">
                <a:moveTo>
                  <a:pt x="0" y="0"/>
                </a:moveTo>
                <a:lnTo>
                  <a:pt x="2424474" y="0"/>
                </a:lnTo>
                <a:lnTo>
                  <a:pt x="3099816" y="972850"/>
                </a:lnTo>
                <a:lnTo>
                  <a:pt x="3099816" y="974061"/>
                </a:lnTo>
                <a:lnTo>
                  <a:pt x="0" y="974061"/>
                </a:lnTo>
                <a:close/>
              </a:path>
            </a:pathLst>
          </a:custGeom>
          <a:pattFill prst="wdDnDiag">
            <a:fgClr>
              <a:schemeClr val="tx1">
                <a:lumMod val="25000"/>
                <a:lumOff val="75000"/>
              </a:schemeClr>
            </a:fgClr>
            <a:bgClr>
              <a:schemeClr val="bg1"/>
            </a:bgClr>
          </a:pattFill>
        </p:spPr>
        <p:txBody>
          <a:bodyPr wrap="square" anchor="ctr">
            <a:noAutofit/>
          </a:bodyPr>
          <a:lstStyle>
            <a:lvl1pPr algn="ctr">
              <a:buNone/>
              <a:defRPr sz="1600"/>
            </a:lvl1pPr>
          </a:lstStyle>
          <a:p>
            <a:r>
              <a:rPr lang="en-US" dirty="0"/>
              <a:t>Insert your image here</a:t>
            </a:r>
          </a:p>
        </p:txBody>
      </p:sp>
    </p:spTree>
    <p:extLst>
      <p:ext uri="{BB962C8B-B14F-4D97-AF65-F5344CB8AC3E}">
        <p14:creationId xmlns:p14="http://schemas.microsoft.com/office/powerpoint/2010/main" val="26766045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ngle Image 8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1066801" y="1269000"/>
            <a:ext cx="4320000" cy="4320000"/>
          </a:xfrm>
          <a:prstGeom prst="ellipse">
            <a:avLst/>
          </a:prstGeom>
          <a:pattFill prst="wdDnDiag">
            <a:fgClr>
              <a:schemeClr val="tx1">
                <a:lumMod val="25000"/>
                <a:lumOff val="75000"/>
              </a:schemeClr>
            </a:fgClr>
            <a:bgClr>
              <a:schemeClr val="bg1"/>
            </a:bgClr>
          </a:pattFill>
          <a:ln w="63500">
            <a:solidFill>
              <a:schemeClr val="bg2"/>
            </a:solidFill>
          </a:ln>
          <a:effectLst>
            <a:outerShdw blurRad="381000" algn="ctr" rotWithShape="0">
              <a:prstClr val="black">
                <a:alpha val="20000"/>
              </a:prstClr>
            </a:outerShdw>
          </a:effectLst>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2174672049"/>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Event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45C69E0-2BEE-4206-AB0A-09A65ED1EBF6}"/>
              </a:ext>
            </a:extLst>
          </p:cNvPr>
          <p:cNvSpPr>
            <a:spLocks noGrp="1"/>
          </p:cNvSpPr>
          <p:nvPr>
            <p:ph type="pic" sz="quarter" idx="10" hasCustomPrompt="1"/>
          </p:nvPr>
        </p:nvSpPr>
        <p:spPr>
          <a:xfrm>
            <a:off x="5304155" y="2147079"/>
            <a:ext cx="3054096" cy="2560320"/>
          </a:xfrm>
          <a:prstGeom prst="rect">
            <a:avLst/>
          </a:prstGeom>
          <a:pattFill prst="wdDnDiag">
            <a:fgClr>
              <a:schemeClr val="tx1">
                <a:lumMod val="25000"/>
                <a:lumOff val="75000"/>
              </a:schemeClr>
            </a:fgClr>
            <a:bgClr>
              <a:schemeClr val="bg1"/>
            </a:bgClr>
          </a:pattFill>
        </p:spPr>
        <p:txBody>
          <a:bodyPr anchor="ctr"/>
          <a:lstStyle>
            <a:lvl1pPr algn="ctr">
              <a:buNone/>
              <a:defRPr sz="2000"/>
            </a:lvl1pPr>
          </a:lstStyle>
          <a:p>
            <a:r>
              <a:rPr lang="en-US" dirty="0"/>
              <a:t>Insert your imager here</a:t>
            </a:r>
          </a:p>
        </p:txBody>
      </p:sp>
      <p:sp>
        <p:nvSpPr>
          <p:cNvPr id="10" name="Picture Placeholder 6">
            <a:extLst>
              <a:ext uri="{FF2B5EF4-FFF2-40B4-BE49-F238E27FC236}">
                <a16:creationId xmlns:a16="http://schemas.microsoft.com/office/drawing/2014/main" id="{6DA438E7-92B4-4EF9-BC1F-B4F9A7E1D477}"/>
              </a:ext>
            </a:extLst>
          </p:cNvPr>
          <p:cNvSpPr>
            <a:spLocks noGrp="1"/>
          </p:cNvSpPr>
          <p:nvPr>
            <p:ph type="pic" sz="quarter" idx="11" hasCustomPrompt="1"/>
          </p:nvPr>
        </p:nvSpPr>
        <p:spPr>
          <a:xfrm>
            <a:off x="8686140" y="2147079"/>
            <a:ext cx="3054096" cy="2560320"/>
          </a:xfrm>
          <a:prstGeom prst="rect">
            <a:avLst/>
          </a:prstGeom>
          <a:pattFill prst="wdDnDiag">
            <a:fgClr>
              <a:schemeClr val="tx1">
                <a:lumMod val="25000"/>
                <a:lumOff val="75000"/>
              </a:schemeClr>
            </a:fgClr>
            <a:bgClr>
              <a:schemeClr val="bg1"/>
            </a:bgClr>
          </a:pattFill>
        </p:spPr>
        <p:txBody>
          <a:bodyPr anchor="ctr"/>
          <a:lstStyle>
            <a:lvl1pPr algn="ctr">
              <a:buNone/>
              <a:defRPr sz="2000"/>
            </a:lvl1pPr>
          </a:lstStyle>
          <a:p>
            <a:r>
              <a:rPr lang="en-US" dirty="0"/>
              <a:t>Insert your imager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156810583"/>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1_Testimonial Three Images">
    <p:spTree>
      <p:nvGrpSpPr>
        <p:cNvPr id="1" name=""/>
        <p:cNvGrpSpPr/>
        <p:nvPr/>
      </p:nvGrpSpPr>
      <p:grpSpPr>
        <a:xfrm>
          <a:off x="0" y="0"/>
          <a:ext cx="0" cy="0"/>
          <a:chOff x="0" y="0"/>
          <a:chExt cx="0" cy="0"/>
        </a:xfrm>
      </p:grpSpPr>
      <p:sp>
        <p:nvSpPr>
          <p:cNvPr id="27" name="Picture Placeholder 8">
            <a:extLst>
              <a:ext uri="{FF2B5EF4-FFF2-40B4-BE49-F238E27FC236}">
                <a16:creationId xmlns:a16="http://schemas.microsoft.com/office/drawing/2014/main" id="{64E5591F-C2D7-42D3-B32B-89B5F17DE322}"/>
              </a:ext>
            </a:extLst>
          </p:cNvPr>
          <p:cNvSpPr>
            <a:spLocks noGrp="1"/>
          </p:cNvSpPr>
          <p:nvPr>
            <p:ph type="pic" sz="quarter" idx="10" hasCustomPrompt="1"/>
          </p:nvPr>
        </p:nvSpPr>
        <p:spPr>
          <a:xfrm>
            <a:off x="834777" y="2216575"/>
            <a:ext cx="1828800" cy="1828800"/>
          </a:xfrm>
          <a:prstGeom prst="ellipse">
            <a:avLst/>
          </a:prstGeom>
          <a:pattFill prst="wdDnDiag">
            <a:fgClr>
              <a:schemeClr val="tx1">
                <a:lumMod val="25000"/>
                <a:lumOff val="75000"/>
              </a:schemeClr>
            </a:fgClr>
            <a:bgClr>
              <a:schemeClr val="bg1"/>
            </a:bgClr>
          </a:pattFill>
          <a:ln w="63500">
            <a:solidFill>
              <a:schemeClr val="accent1"/>
            </a:solidFill>
          </a:ln>
        </p:spPr>
        <p:txBody>
          <a:bodyPr anchor="ctr"/>
          <a:lstStyle>
            <a:lvl1pPr algn="ctr">
              <a:buNone/>
              <a:defRPr sz="1200"/>
            </a:lvl1pPr>
          </a:lstStyle>
          <a:p>
            <a:r>
              <a:rPr lang="en-US" dirty="0"/>
              <a:t>Insert your image here</a:t>
            </a:r>
          </a:p>
        </p:txBody>
      </p:sp>
      <p:sp>
        <p:nvSpPr>
          <p:cNvPr id="28" name="Picture Placeholder 8">
            <a:extLst>
              <a:ext uri="{FF2B5EF4-FFF2-40B4-BE49-F238E27FC236}">
                <a16:creationId xmlns:a16="http://schemas.microsoft.com/office/drawing/2014/main" id="{1CA33253-B482-4710-B68E-A839F02D34F4}"/>
              </a:ext>
            </a:extLst>
          </p:cNvPr>
          <p:cNvSpPr>
            <a:spLocks noGrp="1"/>
          </p:cNvSpPr>
          <p:nvPr>
            <p:ph type="pic" sz="quarter" idx="11" hasCustomPrompt="1"/>
          </p:nvPr>
        </p:nvSpPr>
        <p:spPr>
          <a:xfrm>
            <a:off x="3013764" y="2216575"/>
            <a:ext cx="1828800" cy="1828800"/>
          </a:xfrm>
          <a:prstGeom prst="ellipse">
            <a:avLst/>
          </a:prstGeom>
          <a:pattFill prst="wdDnDiag">
            <a:fgClr>
              <a:schemeClr val="tx1">
                <a:lumMod val="25000"/>
                <a:lumOff val="75000"/>
              </a:schemeClr>
            </a:fgClr>
            <a:bgClr>
              <a:schemeClr val="bg1"/>
            </a:bgClr>
          </a:pattFill>
          <a:ln w="63500">
            <a:solidFill>
              <a:schemeClr val="accent2"/>
            </a:solidFill>
          </a:ln>
        </p:spPr>
        <p:txBody>
          <a:bodyPr anchor="ctr"/>
          <a:lstStyle>
            <a:lvl1pPr algn="ctr">
              <a:buNone/>
              <a:defRPr sz="1200"/>
            </a:lvl1pPr>
          </a:lstStyle>
          <a:p>
            <a:r>
              <a:rPr lang="en-US" dirty="0"/>
              <a:t>Insert your image here</a:t>
            </a:r>
          </a:p>
        </p:txBody>
      </p:sp>
      <p:sp>
        <p:nvSpPr>
          <p:cNvPr id="29" name="Picture Placeholder 8">
            <a:extLst>
              <a:ext uri="{FF2B5EF4-FFF2-40B4-BE49-F238E27FC236}">
                <a16:creationId xmlns:a16="http://schemas.microsoft.com/office/drawing/2014/main" id="{3E1F0B7F-B1AA-40AD-9822-07A4E53B7341}"/>
              </a:ext>
            </a:extLst>
          </p:cNvPr>
          <p:cNvSpPr>
            <a:spLocks noGrp="1"/>
          </p:cNvSpPr>
          <p:nvPr>
            <p:ph type="pic" sz="quarter" idx="12" hasCustomPrompt="1"/>
          </p:nvPr>
        </p:nvSpPr>
        <p:spPr>
          <a:xfrm>
            <a:off x="5192751" y="2216575"/>
            <a:ext cx="1828800" cy="1828800"/>
          </a:xfrm>
          <a:prstGeom prst="ellipse">
            <a:avLst/>
          </a:prstGeom>
          <a:pattFill prst="wdDnDiag">
            <a:fgClr>
              <a:schemeClr val="tx1">
                <a:lumMod val="25000"/>
                <a:lumOff val="75000"/>
              </a:schemeClr>
            </a:fgClr>
            <a:bgClr>
              <a:schemeClr val="bg1"/>
            </a:bgClr>
          </a:pattFill>
          <a:ln w="63500">
            <a:solidFill>
              <a:schemeClr val="accent3"/>
            </a:solidFill>
          </a:ln>
        </p:spPr>
        <p:txBody>
          <a:bodyPr anchor="ctr"/>
          <a:lstStyle>
            <a:lvl1pPr algn="ctr">
              <a:buNone/>
              <a:defRPr sz="1200"/>
            </a:lvl1pPr>
          </a:lstStyle>
          <a:p>
            <a:r>
              <a:rPr lang="en-US" dirty="0"/>
              <a:t>Insert your image here</a:t>
            </a:r>
          </a:p>
        </p:txBody>
      </p:sp>
      <p:sp>
        <p:nvSpPr>
          <p:cNvPr id="30" name="Picture Placeholder 8">
            <a:extLst>
              <a:ext uri="{FF2B5EF4-FFF2-40B4-BE49-F238E27FC236}">
                <a16:creationId xmlns:a16="http://schemas.microsoft.com/office/drawing/2014/main" id="{D27323BF-97A3-45F1-BDF3-EA3ECA79C861}"/>
              </a:ext>
            </a:extLst>
          </p:cNvPr>
          <p:cNvSpPr>
            <a:spLocks noGrp="1"/>
          </p:cNvSpPr>
          <p:nvPr>
            <p:ph type="pic" sz="quarter" idx="13" hasCustomPrompt="1"/>
          </p:nvPr>
        </p:nvSpPr>
        <p:spPr>
          <a:xfrm>
            <a:off x="7371738" y="2216575"/>
            <a:ext cx="1828800" cy="1828800"/>
          </a:xfrm>
          <a:prstGeom prst="ellipse">
            <a:avLst/>
          </a:prstGeom>
          <a:pattFill prst="wdDnDiag">
            <a:fgClr>
              <a:schemeClr val="tx1">
                <a:lumMod val="25000"/>
                <a:lumOff val="75000"/>
              </a:schemeClr>
            </a:fgClr>
            <a:bgClr>
              <a:schemeClr val="bg1"/>
            </a:bgClr>
          </a:pattFill>
          <a:ln w="63500">
            <a:solidFill>
              <a:schemeClr val="accent4"/>
            </a:solidFill>
          </a:ln>
        </p:spPr>
        <p:txBody>
          <a:bodyPr anchor="ctr"/>
          <a:lstStyle>
            <a:lvl1pPr algn="ctr">
              <a:buNone/>
              <a:defRPr sz="1200"/>
            </a:lvl1pPr>
          </a:lstStyle>
          <a:p>
            <a:r>
              <a:rPr lang="en-US" dirty="0"/>
              <a:t>Insert your image here</a:t>
            </a:r>
          </a:p>
        </p:txBody>
      </p:sp>
      <p:sp>
        <p:nvSpPr>
          <p:cNvPr id="31" name="Picture Placeholder 8">
            <a:extLst>
              <a:ext uri="{FF2B5EF4-FFF2-40B4-BE49-F238E27FC236}">
                <a16:creationId xmlns:a16="http://schemas.microsoft.com/office/drawing/2014/main" id="{05051A70-AA46-49C9-AE82-61CC58300A82}"/>
              </a:ext>
            </a:extLst>
          </p:cNvPr>
          <p:cNvSpPr>
            <a:spLocks noGrp="1"/>
          </p:cNvSpPr>
          <p:nvPr>
            <p:ph type="pic" sz="quarter" idx="14" hasCustomPrompt="1"/>
          </p:nvPr>
        </p:nvSpPr>
        <p:spPr>
          <a:xfrm>
            <a:off x="9550725" y="2216575"/>
            <a:ext cx="1828800" cy="1828800"/>
          </a:xfrm>
          <a:prstGeom prst="ellipse">
            <a:avLst/>
          </a:prstGeom>
          <a:pattFill prst="wdDnDiag">
            <a:fgClr>
              <a:schemeClr val="tx1">
                <a:lumMod val="25000"/>
                <a:lumOff val="75000"/>
              </a:schemeClr>
            </a:fgClr>
            <a:bgClr>
              <a:schemeClr val="bg1"/>
            </a:bgClr>
          </a:pattFill>
          <a:ln w="63500">
            <a:solidFill>
              <a:schemeClr val="accent5"/>
            </a:solidFill>
          </a:ln>
        </p:spPr>
        <p:txBody>
          <a:bodyPr anchor="ctr"/>
          <a:lstStyle>
            <a:lvl1pPr algn="ctr">
              <a:buNone/>
              <a:defRPr sz="1200"/>
            </a:lvl1pPr>
          </a:lstStyle>
          <a:p>
            <a:r>
              <a:rPr lang="en-US"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935054132"/>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Pricing with Image">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778EB52D-C2E9-4133-8926-5B838661C270}"/>
              </a:ext>
            </a:extLst>
          </p:cNvPr>
          <p:cNvSpPr>
            <a:spLocks noGrp="1"/>
          </p:cNvSpPr>
          <p:nvPr>
            <p:ph type="pic" sz="quarter" idx="12" hasCustomPrompt="1"/>
          </p:nvPr>
        </p:nvSpPr>
        <p:spPr>
          <a:xfrm>
            <a:off x="1156402" y="1711428"/>
            <a:ext cx="2666361" cy="13924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
        <p:nvSpPr>
          <p:cNvPr id="12" name="Title 1">
            <a:extLst>
              <a:ext uri="{FF2B5EF4-FFF2-40B4-BE49-F238E27FC236}">
                <a16:creationId xmlns:a16="http://schemas.microsoft.com/office/drawing/2014/main" id="{27D6F64E-3E52-440A-810A-A47C67F52A69}"/>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3" name="Subtitle 2">
            <a:extLst>
              <a:ext uri="{FF2B5EF4-FFF2-40B4-BE49-F238E27FC236}">
                <a16:creationId xmlns:a16="http://schemas.microsoft.com/office/drawing/2014/main" id="{D3AC36FE-D418-425D-9A59-C2092509045E}"/>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8" name="Picture Placeholder 5">
            <a:extLst>
              <a:ext uri="{FF2B5EF4-FFF2-40B4-BE49-F238E27FC236}">
                <a16:creationId xmlns:a16="http://schemas.microsoft.com/office/drawing/2014/main" id="{0C2304E7-757B-4115-91BB-CB97A7ED7050}"/>
              </a:ext>
            </a:extLst>
          </p:cNvPr>
          <p:cNvSpPr>
            <a:spLocks noGrp="1"/>
          </p:cNvSpPr>
          <p:nvPr>
            <p:ph type="pic" sz="quarter" idx="13" hasCustomPrompt="1"/>
          </p:nvPr>
        </p:nvSpPr>
        <p:spPr>
          <a:xfrm>
            <a:off x="4762819" y="1711428"/>
            <a:ext cx="2666361" cy="13924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
        <p:nvSpPr>
          <p:cNvPr id="14" name="Picture Placeholder 5">
            <a:extLst>
              <a:ext uri="{FF2B5EF4-FFF2-40B4-BE49-F238E27FC236}">
                <a16:creationId xmlns:a16="http://schemas.microsoft.com/office/drawing/2014/main" id="{070EF3AC-D2D6-40D2-9D3B-8B6F3C077E7A}"/>
              </a:ext>
            </a:extLst>
          </p:cNvPr>
          <p:cNvSpPr>
            <a:spLocks noGrp="1"/>
          </p:cNvSpPr>
          <p:nvPr>
            <p:ph type="pic" sz="quarter" idx="14" hasCustomPrompt="1"/>
          </p:nvPr>
        </p:nvSpPr>
        <p:spPr>
          <a:xfrm>
            <a:off x="8369236" y="1711428"/>
            <a:ext cx="2666361" cy="13924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27573173"/>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userDrawn="1">
  <p:cSld name="Image - Core Valu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45D745E-FCB2-4D16-9390-09850FA79F60}"/>
              </a:ext>
            </a:extLst>
          </p:cNvPr>
          <p:cNvSpPr>
            <a:spLocks noGrp="1"/>
          </p:cNvSpPr>
          <p:nvPr>
            <p:ph type="pic" sz="quarter" idx="10" hasCustomPrompt="1"/>
          </p:nvPr>
        </p:nvSpPr>
        <p:spPr>
          <a:xfrm>
            <a:off x="0" y="0"/>
            <a:ext cx="12192000" cy="3429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31039714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lant Image - team">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017EF56-0B7F-4B44-8B44-C283C04C9854}"/>
              </a:ext>
            </a:extLst>
          </p:cNvPr>
          <p:cNvSpPr>
            <a:spLocks noGrp="1"/>
          </p:cNvSpPr>
          <p:nvPr>
            <p:ph type="pic" sz="quarter" idx="11" hasCustomPrompt="1"/>
          </p:nvPr>
        </p:nvSpPr>
        <p:spPr>
          <a:xfrm>
            <a:off x="4669942" y="0"/>
            <a:ext cx="7522058" cy="6858000"/>
          </a:xfrm>
          <a:custGeom>
            <a:avLst/>
            <a:gdLst>
              <a:gd name="connsiteX0" fmla="*/ 2841201 w 7522058"/>
              <a:gd name="connsiteY0" fmla="*/ 0 h 6858000"/>
              <a:gd name="connsiteX1" fmla="*/ 7522058 w 7522058"/>
              <a:gd name="connsiteY1" fmla="*/ 0 h 6858000"/>
              <a:gd name="connsiteX2" fmla="*/ 7522058 w 7522058"/>
              <a:gd name="connsiteY2" fmla="*/ 6858000 h 6858000"/>
              <a:gd name="connsiteX3" fmla="*/ 0 w 752205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522058" h="6858000">
                <a:moveTo>
                  <a:pt x="2841201" y="0"/>
                </a:moveTo>
                <a:lnTo>
                  <a:pt x="7522058" y="0"/>
                </a:lnTo>
                <a:lnTo>
                  <a:pt x="7522058" y="6858000"/>
                </a:lnTo>
                <a:lnTo>
                  <a:pt x="0" y="6858000"/>
                </a:ln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4080826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 images - circle - team">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5" name="Picture Placeholder 8">
            <a:extLst>
              <a:ext uri="{FF2B5EF4-FFF2-40B4-BE49-F238E27FC236}">
                <a16:creationId xmlns:a16="http://schemas.microsoft.com/office/drawing/2014/main" id="{89E51104-A7AE-43A8-93A1-167639780193}"/>
              </a:ext>
            </a:extLst>
          </p:cNvPr>
          <p:cNvSpPr>
            <a:spLocks noGrp="1"/>
          </p:cNvSpPr>
          <p:nvPr>
            <p:ph type="pic" sz="quarter" idx="10" hasCustomPrompt="1"/>
          </p:nvPr>
        </p:nvSpPr>
        <p:spPr>
          <a:xfrm>
            <a:off x="560615" y="215607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4</a:t>
            </a:r>
          </a:p>
        </p:txBody>
      </p:sp>
      <p:sp>
        <p:nvSpPr>
          <p:cNvPr id="6" name="Picture Placeholder 8">
            <a:extLst>
              <a:ext uri="{FF2B5EF4-FFF2-40B4-BE49-F238E27FC236}">
                <a16:creationId xmlns:a16="http://schemas.microsoft.com/office/drawing/2014/main" id="{53657216-3C68-497C-AF11-DDE3D40C9B33}"/>
              </a:ext>
            </a:extLst>
          </p:cNvPr>
          <p:cNvSpPr>
            <a:spLocks noGrp="1"/>
          </p:cNvSpPr>
          <p:nvPr>
            <p:ph type="pic" sz="quarter" idx="11" hasCustomPrompt="1"/>
          </p:nvPr>
        </p:nvSpPr>
        <p:spPr>
          <a:xfrm>
            <a:off x="2683329" y="215607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2</a:t>
            </a:r>
          </a:p>
        </p:txBody>
      </p:sp>
      <p:sp>
        <p:nvSpPr>
          <p:cNvPr id="7" name="Picture Placeholder 8">
            <a:extLst>
              <a:ext uri="{FF2B5EF4-FFF2-40B4-BE49-F238E27FC236}">
                <a16:creationId xmlns:a16="http://schemas.microsoft.com/office/drawing/2014/main" id="{A030DE17-7B31-44FB-A75A-4EEF51920386}"/>
              </a:ext>
            </a:extLst>
          </p:cNvPr>
          <p:cNvSpPr>
            <a:spLocks noGrp="1"/>
          </p:cNvSpPr>
          <p:nvPr>
            <p:ph type="pic" sz="quarter" idx="12" hasCustomPrompt="1"/>
          </p:nvPr>
        </p:nvSpPr>
        <p:spPr>
          <a:xfrm>
            <a:off x="4806043" y="215607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1</a:t>
            </a:r>
          </a:p>
        </p:txBody>
      </p:sp>
      <p:sp>
        <p:nvSpPr>
          <p:cNvPr id="8" name="Picture Placeholder 8">
            <a:extLst>
              <a:ext uri="{FF2B5EF4-FFF2-40B4-BE49-F238E27FC236}">
                <a16:creationId xmlns:a16="http://schemas.microsoft.com/office/drawing/2014/main" id="{06780032-CD97-4388-9C5B-799C7CB15D71}"/>
              </a:ext>
            </a:extLst>
          </p:cNvPr>
          <p:cNvSpPr>
            <a:spLocks noGrp="1"/>
          </p:cNvSpPr>
          <p:nvPr>
            <p:ph type="pic" sz="quarter" idx="13" hasCustomPrompt="1"/>
          </p:nvPr>
        </p:nvSpPr>
        <p:spPr>
          <a:xfrm>
            <a:off x="6928757" y="215607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3</a:t>
            </a:r>
          </a:p>
        </p:txBody>
      </p:sp>
      <p:sp>
        <p:nvSpPr>
          <p:cNvPr id="9" name="Picture Placeholder 8">
            <a:extLst>
              <a:ext uri="{FF2B5EF4-FFF2-40B4-BE49-F238E27FC236}">
                <a16:creationId xmlns:a16="http://schemas.microsoft.com/office/drawing/2014/main" id="{ABBCE0F1-7887-4D5C-B24C-B3472EACE945}"/>
              </a:ext>
            </a:extLst>
          </p:cNvPr>
          <p:cNvSpPr>
            <a:spLocks noGrp="1"/>
          </p:cNvSpPr>
          <p:nvPr>
            <p:ph type="pic" sz="quarter" idx="14" hasCustomPrompt="1"/>
          </p:nvPr>
        </p:nvSpPr>
        <p:spPr>
          <a:xfrm>
            <a:off x="9051471" y="215607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5</a:t>
            </a:r>
          </a:p>
        </p:txBody>
      </p:sp>
    </p:spTree>
    <p:extLst>
      <p:ext uri="{BB962C8B-B14F-4D97-AF65-F5344CB8AC3E}">
        <p14:creationId xmlns:p14="http://schemas.microsoft.com/office/powerpoint/2010/main" val="5730265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5 images - circle - team">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89E51104-A7AE-43A8-93A1-167639780193}"/>
              </a:ext>
            </a:extLst>
          </p:cNvPr>
          <p:cNvSpPr>
            <a:spLocks noGrp="1"/>
          </p:cNvSpPr>
          <p:nvPr>
            <p:ph type="pic" sz="quarter" idx="10" hasCustomPrompt="1"/>
          </p:nvPr>
        </p:nvSpPr>
        <p:spPr>
          <a:xfrm>
            <a:off x="4806043" y="11881344"/>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4</a:t>
            </a:r>
          </a:p>
        </p:txBody>
      </p:sp>
      <p:sp>
        <p:nvSpPr>
          <p:cNvPr id="6" name="Picture Placeholder 8">
            <a:extLst>
              <a:ext uri="{FF2B5EF4-FFF2-40B4-BE49-F238E27FC236}">
                <a16:creationId xmlns:a16="http://schemas.microsoft.com/office/drawing/2014/main" id="{53657216-3C68-497C-AF11-DDE3D40C9B33}"/>
              </a:ext>
            </a:extLst>
          </p:cNvPr>
          <p:cNvSpPr>
            <a:spLocks noGrp="1"/>
          </p:cNvSpPr>
          <p:nvPr>
            <p:ph type="pic" sz="quarter" idx="11" hasCustomPrompt="1"/>
          </p:nvPr>
        </p:nvSpPr>
        <p:spPr>
          <a:xfrm>
            <a:off x="4806043" y="6320959"/>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2</a:t>
            </a:r>
          </a:p>
        </p:txBody>
      </p:sp>
      <p:sp>
        <p:nvSpPr>
          <p:cNvPr id="7" name="Picture Placeholder 8">
            <a:extLst>
              <a:ext uri="{FF2B5EF4-FFF2-40B4-BE49-F238E27FC236}">
                <a16:creationId xmlns:a16="http://schemas.microsoft.com/office/drawing/2014/main" id="{A030DE17-7B31-44FB-A75A-4EEF51920386}"/>
              </a:ext>
            </a:extLst>
          </p:cNvPr>
          <p:cNvSpPr>
            <a:spLocks noGrp="1"/>
          </p:cNvSpPr>
          <p:nvPr>
            <p:ph type="pic" sz="quarter" idx="12" hasCustomPrompt="1"/>
          </p:nvPr>
        </p:nvSpPr>
        <p:spPr>
          <a:xfrm>
            <a:off x="4296000" y="1629000"/>
            <a:ext cx="3600000" cy="36000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1</a:t>
            </a:r>
          </a:p>
        </p:txBody>
      </p:sp>
      <p:sp>
        <p:nvSpPr>
          <p:cNvPr id="8" name="Picture Placeholder 8">
            <a:extLst>
              <a:ext uri="{FF2B5EF4-FFF2-40B4-BE49-F238E27FC236}">
                <a16:creationId xmlns:a16="http://schemas.microsoft.com/office/drawing/2014/main" id="{06780032-CD97-4388-9C5B-799C7CB15D71}"/>
              </a:ext>
            </a:extLst>
          </p:cNvPr>
          <p:cNvSpPr>
            <a:spLocks noGrp="1"/>
          </p:cNvSpPr>
          <p:nvPr>
            <p:ph type="pic" sz="quarter" idx="13" hasCustomPrompt="1"/>
          </p:nvPr>
        </p:nvSpPr>
        <p:spPr>
          <a:xfrm>
            <a:off x="4806043" y="906487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3</a:t>
            </a:r>
          </a:p>
        </p:txBody>
      </p:sp>
      <p:sp>
        <p:nvSpPr>
          <p:cNvPr id="9" name="Picture Placeholder 8">
            <a:extLst>
              <a:ext uri="{FF2B5EF4-FFF2-40B4-BE49-F238E27FC236}">
                <a16:creationId xmlns:a16="http://schemas.microsoft.com/office/drawing/2014/main" id="{ABBCE0F1-7887-4D5C-B24C-B3472EACE945}"/>
              </a:ext>
            </a:extLst>
          </p:cNvPr>
          <p:cNvSpPr>
            <a:spLocks noGrp="1"/>
          </p:cNvSpPr>
          <p:nvPr>
            <p:ph type="pic" sz="quarter" idx="14" hasCustomPrompt="1"/>
          </p:nvPr>
        </p:nvSpPr>
        <p:spPr>
          <a:xfrm>
            <a:off x="4806043" y="14697816"/>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5</a:t>
            </a:r>
          </a:p>
        </p:txBody>
      </p:sp>
    </p:spTree>
    <p:extLst>
      <p:ext uri="{BB962C8B-B14F-4D97-AF65-F5344CB8AC3E}">
        <p14:creationId xmlns:p14="http://schemas.microsoft.com/office/powerpoint/2010/main" val="3349235281"/>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title Page with Image 2">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B4F4CA74-FF97-442F-BAA1-F965D0122B0D}"/>
              </a:ext>
            </a:extLst>
          </p:cNvPr>
          <p:cNvSpPr>
            <a:spLocks noGrp="1"/>
          </p:cNvSpPr>
          <p:nvPr>
            <p:ph type="pic" sz="quarter" idx="11" hasCustomPrompt="1"/>
          </p:nvPr>
        </p:nvSpPr>
        <p:spPr>
          <a:xfrm>
            <a:off x="8258628" y="0"/>
            <a:ext cx="3933371"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220104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5 images - circle - team">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89E51104-A7AE-43A8-93A1-167639780193}"/>
              </a:ext>
            </a:extLst>
          </p:cNvPr>
          <p:cNvSpPr>
            <a:spLocks noGrp="1"/>
          </p:cNvSpPr>
          <p:nvPr>
            <p:ph type="pic" sz="quarter" idx="10" hasCustomPrompt="1"/>
          </p:nvPr>
        </p:nvSpPr>
        <p:spPr>
          <a:xfrm>
            <a:off x="4806043" y="9087344"/>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4</a:t>
            </a:r>
          </a:p>
        </p:txBody>
      </p:sp>
      <p:sp>
        <p:nvSpPr>
          <p:cNvPr id="6" name="Picture Placeholder 8">
            <a:extLst>
              <a:ext uri="{FF2B5EF4-FFF2-40B4-BE49-F238E27FC236}">
                <a16:creationId xmlns:a16="http://schemas.microsoft.com/office/drawing/2014/main" id="{53657216-3C68-497C-AF11-DDE3D40C9B33}"/>
              </a:ext>
            </a:extLst>
          </p:cNvPr>
          <p:cNvSpPr>
            <a:spLocks noGrp="1"/>
          </p:cNvSpPr>
          <p:nvPr>
            <p:ph type="pic" sz="quarter" idx="11" hasCustomPrompt="1"/>
          </p:nvPr>
        </p:nvSpPr>
        <p:spPr>
          <a:xfrm>
            <a:off x="4295357" y="1629000"/>
            <a:ext cx="3600000" cy="36000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2</a:t>
            </a:r>
          </a:p>
        </p:txBody>
      </p:sp>
      <p:sp>
        <p:nvSpPr>
          <p:cNvPr id="7" name="Picture Placeholder 8">
            <a:extLst>
              <a:ext uri="{FF2B5EF4-FFF2-40B4-BE49-F238E27FC236}">
                <a16:creationId xmlns:a16="http://schemas.microsoft.com/office/drawing/2014/main" id="{A030DE17-7B31-44FB-A75A-4EEF51920386}"/>
              </a:ext>
            </a:extLst>
          </p:cNvPr>
          <p:cNvSpPr>
            <a:spLocks noGrp="1"/>
          </p:cNvSpPr>
          <p:nvPr>
            <p:ph type="pic" sz="quarter" idx="12" hasCustomPrompt="1"/>
          </p:nvPr>
        </p:nvSpPr>
        <p:spPr>
          <a:xfrm>
            <a:off x="4804757" y="-2051282"/>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1</a:t>
            </a:r>
          </a:p>
        </p:txBody>
      </p:sp>
      <p:sp>
        <p:nvSpPr>
          <p:cNvPr id="8" name="Picture Placeholder 8">
            <a:extLst>
              <a:ext uri="{FF2B5EF4-FFF2-40B4-BE49-F238E27FC236}">
                <a16:creationId xmlns:a16="http://schemas.microsoft.com/office/drawing/2014/main" id="{06780032-CD97-4388-9C5B-799C7CB15D71}"/>
              </a:ext>
            </a:extLst>
          </p:cNvPr>
          <p:cNvSpPr>
            <a:spLocks noGrp="1"/>
          </p:cNvSpPr>
          <p:nvPr>
            <p:ph type="pic" sz="quarter" idx="13" hasCustomPrompt="1"/>
          </p:nvPr>
        </p:nvSpPr>
        <p:spPr>
          <a:xfrm>
            <a:off x="4806043" y="632808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3</a:t>
            </a:r>
          </a:p>
        </p:txBody>
      </p:sp>
      <p:sp>
        <p:nvSpPr>
          <p:cNvPr id="9" name="Picture Placeholder 8">
            <a:extLst>
              <a:ext uri="{FF2B5EF4-FFF2-40B4-BE49-F238E27FC236}">
                <a16:creationId xmlns:a16="http://schemas.microsoft.com/office/drawing/2014/main" id="{ABBCE0F1-7887-4D5C-B24C-B3472EACE945}"/>
              </a:ext>
            </a:extLst>
          </p:cNvPr>
          <p:cNvSpPr>
            <a:spLocks noGrp="1"/>
          </p:cNvSpPr>
          <p:nvPr>
            <p:ph type="pic" sz="quarter" idx="14" hasCustomPrompt="1"/>
          </p:nvPr>
        </p:nvSpPr>
        <p:spPr>
          <a:xfrm>
            <a:off x="4806043" y="11903816"/>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5</a:t>
            </a:r>
          </a:p>
        </p:txBody>
      </p:sp>
    </p:spTree>
    <p:extLst>
      <p:ext uri="{BB962C8B-B14F-4D97-AF65-F5344CB8AC3E}">
        <p14:creationId xmlns:p14="http://schemas.microsoft.com/office/powerpoint/2010/main" val="3115479539"/>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5 images - circle - team">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89E51104-A7AE-43A8-93A1-167639780193}"/>
              </a:ext>
            </a:extLst>
          </p:cNvPr>
          <p:cNvSpPr>
            <a:spLocks noGrp="1"/>
          </p:cNvSpPr>
          <p:nvPr>
            <p:ph type="pic" sz="quarter" idx="10" hasCustomPrompt="1"/>
          </p:nvPr>
        </p:nvSpPr>
        <p:spPr>
          <a:xfrm>
            <a:off x="4806043" y="6383300"/>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4</a:t>
            </a:r>
          </a:p>
        </p:txBody>
      </p:sp>
      <p:sp>
        <p:nvSpPr>
          <p:cNvPr id="6" name="Picture Placeholder 8">
            <a:extLst>
              <a:ext uri="{FF2B5EF4-FFF2-40B4-BE49-F238E27FC236}">
                <a16:creationId xmlns:a16="http://schemas.microsoft.com/office/drawing/2014/main" id="{53657216-3C68-497C-AF11-DDE3D40C9B33}"/>
              </a:ext>
            </a:extLst>
          </p:cNvPr>
          <p:cNvSpPr>
            <a:spLocks noGrp="1"/>
          </p:cNvSpPr>
          <p:nvPr>
            <p:ph type="pic" sz="quarter" idx="11" hasCustomPrompt="1"/>
          </p:nvPr>
        </p:nvSpPr>
        <p:spPr>
          <a:xfrm>
            <a:off x="4804757" y="-2106500"/>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2</a:t>
            </a:r>
          </a:p>
        </p:txBody>
      </p:sp>
      <p:sp>
        <p:nvSpPr>
          <p:cNvPr id="7" name="Picture Placeholder 8">
            <a:extLst>
              <a:ext uri="{FF2B5EF4-FFF2-40B4-BE49-F238E27FC236}">
                <a16:creationId xmlns:a16="http://schemas.microsoft.com/office/drawing/2014/main" id="{A030DE17-7B31-44FB-A75A-4EEF51920386}"/>
              </a:ext>
            </a:extLst>
          </p:cNvPr>
          <p:cNvSpPr>
            <a:spLocks noGrp="1"/>
          </p:cNvSpPr>
          <p:nvPr>
            <p:ph type="pic" sz="quarter" idx="12" hasCustomPrompt="1"/>
          </p:nvPr>
        </p:nvSpPr>
        <p:spPr>
          <a:xfrm>
            <a:off x="4804757" y="-4924258"/>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1</a:t>
            </a:r>
          </a:p>
        </p:txBody>
      </p:sp>
      <p:sp>
        <p:nvSpPr>
          <p:cNvPr id="8" name="Picture Placeholder 8">
            <a:extLst>
              <a:ext uri="{FF2B5EF4-FFF2-40B4-BE49-F238E27FC236}">
                <a16:creationId xmlns:a16="http://schemas.microsoft.com/office/drawing/2014/main" id="{06780032-CD97-4388-9C5B-799C7CB15D71}"/>
              </a:ext>
            </a:extLst>
          </p:cNvPr>
          <p:cNvSpPr>
            <a:spLocks noGrp="1"/>
          </p:cNvSpPr>
          <p:nvPr>
            <p:ph type="pic" sz="quarter" idx="13" hasCustomPrompt="1"/>
          </p:nvPr>
        </p:nvSpPr>
        <p:spPr>
          <a:xfrm>
            <a:off x="4295357" y="1629000"/>
            <a:ext cx="3600000" cy="36000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3</a:t>
            </a:r>
          </a:p>
        </p:txBody>
      </p:sp>
      <p:sp>
        <p:nvSpPr>
          <p:cNvPr id="9" name="Picture Placeholder 8">
            <a:extLst>
              <a:ext uri="{FF2B5EF4-FFF2-40B4-BE49-F238E27FC236}">
                <a16:creationId xmlns:a16="http://schemas.microsoft.com/office/drawing/2014/main" id="{ABBCE0F1-7887-4D5C-B24C-B3472EACE945}"/>
              </a:ext>
            </a:extLst>
          </p:cNvPr>
          <p:cNvSpPr>
            <a:spLocks noGrp="1"/>
          </p:cNvSpPr>
          <p:nvPr>
            <p:ph type="pic" sz="quarter" idx="14" hasCustomPrompt="1"/>
          </p:nvPr>
        </p:nvSpPr>
        <p:spPr>
          <a:xfrm>
            <a:off x="4806043" y="919977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5</a:t>
            </a:r>
          </a:p>
        </p:txBody>
      </p:sp>
    </p:spTree>
    <p:extLst>
      <p:ext uri="{BB962C8B-B14F-4D97-AF65-F5344CB8AC3E}">
        <p14:creationId xmlns:p14="http://schemas.microsoft.com/office/powerpoint/2010/main" val="2898448724"/>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5 images - circle - team">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89E51104-A7AE-43A8-93A1-167639780193}"/>
              </a:ext>
            </a:extLst>
          </p:cNvPr>
          <p:cNvSpPr>
            <a:spLocks noGrp="1"/>
          </p:cNvSpPr>
          <p:nvPr>
            <p:ph type="pic" sz="quarter" idx="10" hasCustomPrompt="1"/>
          </p:nvPr>
        </p:nvSpPr>
        <p:spPr>
          <a:xfrm>
            <a:off x="4295357" y="1629000"/>
            <a:ext cx="3600000" cy="36000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4</a:t>
            </a:r>
          </a:p>
        </p:txBody>
      </p:sp>
      <p:sp>
        <p:nvSpPr>
          <p:cNvPr id="6" name="Picture Placeholder 8">
            <a:extLst>
              <a:ext uri="{FF2B5EF4-FFF2-40B4-BE49-F238E27FC236}">
                <a16:creationId xmlns:a16="http://schemas.microsoft.com/office/drawing/2014/main" id="{53657216-3C68-497C-AF11-DDE3D40C9B33}"/>
              </a:ext>
            </a:extLst>
          </p:cNvPr>
          <p:cNvSpPr>
            <a:spLocks noGrp="1"/>
          </p:cNvSpPr>
          <p:nvPr>
            <p:ph type="pic" sz="quarter" idx="11" hasCustomPrompt="1"/>
          </p:nvPr>
        </p:nvSpPr>
        <p:spPr>
          <a:xfrm>
            <a:off x="4804757" y="-4922972"/>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2</a:t>
            </a:r>
          </a:p>
        </p:txBody>
      </p:sp>
      <p:sp>
        <p:nvSpPr>
          <p:cNvPr id="7" name="Picture Placeholder 8">
            <a:extLst>
              <a:ext uri="{FF2B5EF4-FFF2-40B4-BE49-F238E27FC236}">
                <a16:creationId xmlns:a16="http://schemas.microsoft.com/office/drawing/2014/main" id="{A030DE17-7B31-44FB-A75A-4EEF51920386}"/>
              </a:ext>
            </a:extLst>
          </p:cNvPr>
          <p:cNvSpPr>
            <a:spLocks noGrp="1"/>
          </p:cNvSpPr>
          <p:nvPr>
            <p:ph type="pic" sz="quarter" idx="12" hasCustomPrompt="1"/>
          </p:nvPr>
        </p:nvSpPr>
        <p:spPr>
          <a:xfrm>
            <a:off x="4804757" y="-7740730"/>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1</a:t>
            </a:r>
          </a:p>
        </p:txBody>
      </p:sp>
      <p:sp>
        <p:nvSpPr>
          <p:cNvPr id="8" name="Picture Placeholder 8">
            <a:extLst>
              <a:ext uri="{FF2B5EF4-FFF2-40B4-BE49-F238E27FC236}">
                <a16:creationId xmlns:a16="http://schemas.microsoft.com/office/drawing/2014/main" id="{06780032-CD97-4388-9C5B-799C7CB15D71}"/>
              </a:ext>
            </a:extLst>
          </p:cNvPr>
          <p:cNvSpPr>
            <a:spLocks noGrp="1"/>
          </p:cNvSpPr>
          <p:nvPr>
            <p:ph type="pic" sz="quarter" idx="13" hasCustomPrompt="1"/>
          </p:nvPr>
        </p:nvSpPr>
        <p:spPr>
          <a:xfrm>
            <a:off x="4804757" y="-2105214"/>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3</a:t>
            </a:r>
          </a:p>
        </p:txBody>
      </p:sp>
      <p:sp>
        <p:nvSpPr>
          <p:cNvPr id="9" name="Picture Placeholder 8">
            <a:extLst>
              <a:ext uri="{FF2B5EF4-FFF2-40B4-BE49-F238E27FC236}">
                <a16:creationId xmlns:a16="http://schemas.microsoft.com/office/drawing/2014/main" id="{ABBCE0F1-7887-4D5C-B24C-B3472EACE945}"/>
              </a:ext>
            </a:extLst>
          </p:cNvPr>
          <p:cNvSpPr>
            <a:spLocks noGrp="1"/>
          </p:cNvSpPr>
          <p:nvPr>
            <p:ph type="pic" sz="quarter" idx="14" hasCustomPrompt="1"/>
          </p:nvPr>
        </p:nvSpPr>
        <p:spPr>
          <a:xfrm>
            <a:off x="4806043" y="6382014"/>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5</a:t>
            </a:r>
          </a:p>
        </p:txBody>
      </p:sp>
    </p:spTree>
    <p:extLst>
      <p:ext uri="{BB962C8B-B14F-4D97-AF65-F5344CB8AC3E}">
        <p14:creationId xmlns:p14="http://schemas.microsoft.com/office/powerpoint/2010/main" val="1862318614"/>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5 images - circle - team">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89E51104-A7AE-43A8-93A1-167639780193}"/>
              </a:ext>
            </a:extLst>
          </p:cNvPr>
          <p:cNvSpPr>
            <a:spLocks noGrp="1"/>
          </p:cNvSpPr>
          <p:nvPr>
            <p:ph type="pic" sz="quarter" idx="10" hasCustomPrompt="1"/>
          </p:nvPr>
        </p:nvSpPr>
        <p:spPr>
          <a:xfrm>
            <a:off x="4805400" y="-2142900"/>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4</a:t>
            </a:r>
          </a:p>
        </p:txBody>
      </p:sp>
      <p:sp>
        <p:nvSpPr>
          <p:cNvPr id="6" name="Picture Placeholder 8">
            <a:extLst>
              <a:ext uri="{FF2B5EF4-FFF2-40B4-BE49-F238E27FC236}">
                <a16:creationId xmlns:a16="http://schemas.microsoft.com/office/drawing/2014/main" id="{53657216-3C68-497C-AF11-DDE3D40C9B33}"/>
              </a:ext>
            </a:extLst>
          </p:cNvPr>
          <p:cNvSpPr>
            <a:spLocks noGrp="1"/>
          </p:cNvSpPr>
          <p:nvPr>
            <p:ph type="pic" sz="quarter" idx="11" hasCustomPrompt="1"/>
          </p:nvPr>
        </p:nvSpPr>
        <p:spPr>
          <a:xfrm>
            <a:off x="4804757" y="-7850023"/>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2</a:t>
            </a:r>
          </a:p>
        </p:txBody>
      </p:sp>
      <p:sp>
        <p:nvSpPr>
          <p:cNvPr id="7" name="Picture Placeholder 8">
            <a:extLst>
              <a:ext uri="{FF2B5EF4-FFF2-40B4-BE49-F238E27FC236}">
                <a16:creationId xmlns:a16="http://schemas.microsoft.com/office/drawing/2014/main" id="{A030DE17-7B31-44FB-A75A-4EEF51920386}"/>
              </a:ext>
            </a:extLst>
          </p:cNvPr>
          <p:cNvSpPr>
            <a:spLocks noGrp="1"/>
          </p:cNvSpPr>
          <p:nvPr>
            <p:ph type="pic" sz="quarter" idx="12" hasCustomPrompt="1"/>
          </p:nvPr>
        </p:nvSpPr>
        <p:spPr>
          <a:xfrm>
            <a:off x="4804757" y="-10667781"/>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1</a:t>
            </a:r>
          </a:p>
        </p:txBody>
      </p:sp>
      <p:sp>
        <p:nvSpPr>
          <p:cNvPr id="8" name="Picture Placeholder 8">
            <a:extLst>
              <a:ext uri="{FF2B5EF4-FFF2-40B4-BE49-F238E27FC236}">
                <a16:creationId xmlns:a16="http://schemas.microsoft.com/office/drawing/2014/main" id="{06780032-CD97-4388-9C5B-799C7CB15D71}"/>
              </a:ext>
            </a:extLst>
          </p:cNvPr>
          <p:cNvSpPr>
            <a:spLocks noGrp="1"/>
          </p:cNvSpPr>
          <p:nvPr>
            <p:ph type="pic" sz="quarter" idx="13" hasCustomPrompt="1"/>
          </p:nvPr>
        </p:nvSpPr>
        <p:spPr>
          <a:xfrm>
            <a:off x="4804757" y="-5032265"/>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3</a:t>
            </a:r>
          </a:p>
        </p:txBody>
      </p:sp>
      <p:sp>
        <p:nvSpPr>
          <p:cNvPr id="9" name="Picture Placeholder 8">
            <a:extLst>
              <a:ext uri="{FF2B5EF4-FFF2-40B4-BE49-F238E27FC236}">
                <a16:creationId xmlns:a16="http://schemas.microsoft.com/office/drawing/2014/main" id="{ABBCE0F1-7887-4D5C-B24C-B3472EACE945}"/>
              </a:ext>
            </a:extLst>
          </p:cNvPr>
          <p:cNvSpPr>
            <a:spLocks noGrp="1"/>
          </p:cNvSpPr>
          <p:nvPr>
            <p:ph type="pic" sz="quarter" idx="14" hasCustomPrompt="1"/>
          </p:nvPr>
        </p:nvSpPr>
        <p:spPr>
          <a:xfrm>
            <a:off x="4296000" y="1629000"/>
            <a:ext cx="3600000" cy="36000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5</a:t>
            </a:r>
          </a:p>
        </p:txBody>
      </p:sp>
    </p:spTree>
    <p:extLst>
      <p:ext uri="{BB962C8B-B14F-4D97-AF65-F5344CB8AC3E}">
        <p14:creationId xmlns:p14="http://schemas.microsoft.com/office/powerpoint/2010/main" val="1225044020"/>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rganization Chart 1">
    <p:spTree>
      <p:nvGrpSpPr>
        <p:cNvPr id="1" name=""/>
        <p:cNvGrpSpPr/>
        <p:nvPr/>
      </p:nvGrpSpPr>
      <p:grpSpPr>
        <a:xfrm>
          <a:off x="0" y="0"/>
          <a:ext cx="0" cy="0"/>
          <a:chOff x="0" y="0"/>
          <a:chExt cx="0" cy="0"/>
        </a:xfrm>
      </p:grpSpPr>
      <p:sp>
        <p:nvSpPr>
          <p:cNvPr id="28" name="Picture Placeholder 8">
            <a:extLst>
              <a:ext uri="{FF2B5EF4-FFF2-40B4-BE49-F238E27FC236}">
                <a16:creationId xmlns:a16="http://schemas.microsoft.com/office/drawing/2014/main" id="{250317C6-C772-449B-9F9F-CE0F985FFB6C}"/>
              </a:ext>
            </a:extLst>
          </p:cNvPr>
          <p:cNvSpPr>
            <a:spLocks noGrp="1"/>
          </p:cNvSpPr>
          <p:nvPr>
            <p:ph type="pic" sz="quarter" idx="14" hasCustomPrompt="1"/>
          </p:nvPr>
        </p:nvSpPr>
        <p:spPr>
          <a:xfrm>
            <a:off x="4475480" y="264160"/>
            <a:ext cx="1078992" cy="107899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1"/>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9" name="Picture Placeholder 8">
            <a:extLst>
              <a:ext uri="{FF2B5EF4-FFF2-40B4-BE49-F238E27FC236}">
                <a16:creationId xmlns:a16="http://schemas.microsoft.com/office/drawing/2014/main" id="{50FF9DA8-2939-47D5-859E-0ACC3CAD4E05}"/>
              </a:ext>
            </a:extLst>
          </p:cNvPr>
          <p:cNvSpPr>
            <a:spLocks noGrp="1"/>
          </p:cNvSpPr>
          <p:nvPr>
            <p:ph type="pic" sz="quarter" idx="15" hasCustomPrompt="1"/>
          </p:nvPr>
        </p:nvSpPr>
        <p:spPr>
          <a:xfrm>
            <a:off x="744728" y="2032000"/>
            <a:ext cx="1078992" cy="107899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2"/>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0" name="Picture Placeholder 8">
            <a:extLst>
              <a:ext uri="{FF2B5EF4-FFF2-40B4-BE49-F238E27FC236}">
                <a16:creationId xmlns:a16="http://schemas.microsoft.com/office/drawing/2014/main" id="{4A85D495-D266-41F1-9A85-20780DF01514}"/>
              </a:ext>
            </a:extLst>
          </p:cNvPr>
          <p:cNvSpPr>
            <a:spLocks noGrp="1"/>
          </p:cNvSpPr>
          <p:nvPr>
            <p:ph type="pic" sz="quarter" idx="16" hasCustomPrompt="1"/>
          </p:nvPr>
        </p:nvSpPr>
        <p:spPr>
          <a:xfrm>
            <a:off x="4480560" y="2029969"/>
            <a:ext cx="1078992" cy="107899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2"/>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1" name="Picture Placeholder 8">
            <a:extLst>
              <a:ext uri="{FF2B5EF4-FFF2-40B4-BE49-F238E27FC236}">
                <a16:creationId xmlns:a16="http://schemas.microsoft.com/office/drawing/2014/main" id="{0246F8D1-6FCD-4631-821B-6C370F2743BC}"/>
              </a:ext>
            </a:extLst>
          </p:cNvPr>
          <p:cNvSpPr>
            <a:spLocks noGrp="1"/>
          </p:cNvSpPr>
          <p:nvPr>
            <p:ph type="pic" sz="quarter" idx="17" hasCustomPrompt="1"/>
          </p:nvPr>
        </p:nvSpPr>
        <p:spPr>
          <a:xfrm>
            <a:off x="8216392" y="2027938"/>
            <a:ext cx="1078992" cy="107899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2"/>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2" name="Picture Placeholder 8">
            <a:extLst>
              <a:ext uri="{FF2B5EF4-FFF2-40B4-BE49-F238E27FC236}">
                <a16:creationId xmlns:a16="http://schemas.microsoft.com/office/drawing/2014/main" id="{29323EEF-F059-4662-B4AA-C5B595CC0678}"/>
              </a:ext>
            </a:extLst>
          </p:cNvPr>
          <p:cNvSpPr>
            <a:spLocks noGrp="1"/>
          </p:cNvSpPr>
          <p:nvPr>
            <p:ph type="pic" sz="quarter" idx="18" hasCustomPrompt="1"/>
          </p:nvPr>
        </p:nvSpPr>
        <p:spPr>
          <a:xfrm>
            <a:off x="1549400" y="3426969"/>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3" name="Picture Placeholder 8">
            <a:extLst>
              <a:ext uri="{FF2B5EF4-FFF2-40B4-BE49-F238E27FC236}">
                <a16:creationId xmlns:a16="http://schemas.microsoft.com/office/drawing/2014/main" id="{06A90917-5119-49EF-AFD1-AF8E2644F4B3}"/>
              </a:ext>
            </a:extLst>
          </p:cNvPr>
          <p:cNvSpPr>
            <a:spLocks noGrp="1"/>
          </p:cNvSpPr>
          <p:nvPr>
            <p:ph type="pic" sz="quarter" idx="19" hasCustomPrompt="1"/>
          </p:nvPr>
        </p:nvSpPr>
        <p:spPr>
          <a:xfrm>
            <a:off x="1549400" y="4571996"/>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4" name="Picture Placeholder 8">
            <a:extLst>
              <a:ext uri="{FF2B5EF4-FFF2-40B4-BE49-F238E27FC236}">
                <a16:creationId xmlns:a16="http://schemas.microsoft.com/office/drawing/2014/main" id="{709EF0DF-BB8F-453F-B2F1-970DC543DE2C}"/>
              </a:ext>
            </a:extLst>
          </p:cNvPr>
          <p:cNvSpPr>
            <a:spLocks noGrp="1"/>
          </p:cNvSpPr>
          <p:nvPr>
            <p:ph type="pic" sz="quarter" idx="20" hasCustomPrompt="1"/>
          </p:nvPr>
        </p:nvSpPr>
        <p:spPr>
          <a:xfrm>
            <a:off x="1549400" y="5717023"/>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5" name="Picture Placeholder 8">
            <a:extLst>
              <a:ext uri="{FF2B5EF4-FFF2-40B4-BE49-F238E27FC236}">
                <a16:creationId xmlns:a16="http://schemas.microsoft.com/office/drawing/2014/main" id="{8C4399B8-A079-445D-BC01-7B441E8B9D9B}"/>
              </a:ext>
            </a:extLst>
          </p:cNvPr>
          <p:cNvSpPr>
            <a:spLocks noGrp="1"/>
          </p:cNvSpPr>
          <p:nvPr>
            <p:ph type="pic" sz="quarter" idx="21" hasCustomPrompt="1"/>
          </p:nvPr>
        </p:nvSpPr>
        <p:spPr>
          <a:xfrm>
            <a:off x="5274751" y="3424938"/>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6" name="Picture Placeholder 8">
            <a:extLst>
              <a:ext uri="{FF2B5EF4-FFF2-40B4-BE49-F238E27FC236}">
                <a16:creationId xmlns:a16="http://schemas.microsoft.com/office/drawing/2014/main" id="{9D25FD18-84AF-432B-8167-EE17B21F7C8C}"/>
              </a:ext>
            </a:extLst>
          </p:cNvPr>
          <p:cNvSpPr>
            <a:spLocks noGrp="1"/>
          </p:cNvSpPr>
          <p:nvPr>
            <p:ph type="pic" sz="quarter" idx="22" hasCustomPrompt="1"/>
          </p:nvPr>
        </p:nvSpPr>
        <p:spPr>
          <a:xfrm>
            <a:off x="5274751" y="4569965"/>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7" name="Picture Placeholder 8">
            <a:extLst>
              <a:ext uri="{FF2B5EF4-FFF2-40B4-BE49-F238E27FC236}">
                <a16:creationId xmlns:a16="http://schemas.microsoft.com/office/drawing/2014/main" id="{BD518740-B79D-4024-923C-A9906DD7A0BB}"/>
              </a:ext>
            </a:extLst>
          </p:cNvPr>
          <p:cNvSpPr>
            <a:spLocks noGrp="1"/>
          </p:cNvSpPr>
          <p:nvPr>
            <p:ph type="pic" sz="quarter" idx="23" hasCustomPrompt="1"/>
          </p:nvPr>
        </p:nvSpPr>
        <p:spPr>
          <a:xfrm>
            <a:off x="5274751" y="5714992"/>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8" name="Picture Placeholder 8">
            <a:extLst>
              <a:ext uri="{FF2B5EF4-FFF2-40B4-BE49-F238E27FC236}">
                <a16:creationId xmlns:a16="http://schemas.microsoft.com/office/drawing/2014/main" id="{E1CED3D6-E200-4BDA-B9A6-A7D3B9D39CFC}"/>
              </a:ext>
            </a:extLst>
          </p:cNvPr>
          <p:cNvSpPr>
            <a:spLocks noGrp="1"/>
          </p:cNvSpPr>
          <p:nvPr>
            <p:ph type="pic" sz="quarter" idx="24" hasCustomPrompt="1"/>
          </p:nvPr>
        </p:nvSpPr>
        <p:spPr>
          <a:xfrm>
            <a:off x="9000102" y="3422907"/>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9" name="Picture Placeholder 8">
            <a:extLst>
              <a:ext uri="{FF2B5EF4-FFF2-40B4-BE49-F238E27FC236}">
                <a16:creationId xmlns:a16="http://schemas.microsoft.com/office/drawing/2014/main" id="{A0B90ED8-4771-4D59-830A-DEC3ECB1D826}"/>
              </a:ext>
            </a:extLst>
          </p:cNvPr>
          <p:cNvSpPr>
            <a:spLocks noGrp="1"/>
          </p:cNvSpPr>
          <p:nvPr>
            <p:ph type="pic" sz="quarter" idx="25" hasCustomPrompt="1"/>
          </p:nvPr>
        </p:nvSpPr>
        <p:spPr>
          <a:xfrm>
            <a:off x="9000102" y="4567934"/>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40" name="Picture Placeholder 8">
            <a:extLst>
              <a:ext uri="{FF2B5EF4-FFF2-40B4-BE49-F238E27FC236}">
                <a16:creationId xmlns:a16="http://schemas.microsoft.com/office/drawing/2014/main" id="{790815C2-8DA4-4AD0-B5E4-C75298846B19}"/>
              </a:ext>
            </a:extLst>
          </p:cNvPr>
          <p:cNvSpPr>
            <a:spLocks noGrp="1"/>
          </p:cNvSpPr>
          <p:nvPr>
            <p:ph type="pic" sz="quarter" idx="26" hasCustomPrompt="1"/>
          </p:nvPr>
        </p:nvSpPr>
        <p:spPr>
          <a:xfrm>
            <a:off x="9000102" y="5712961"/>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Tree>
    <p:extLst>
      <p:ext uri="{BB962C8B-B14F-4D97-AF65-F5344CB8AC3E}">
        <p14:creationId xmlns:p14="http://schemas.microsoft.com/office/powerpoint/2010/main" val="33148721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rganization Chart 2">
    <p:spTree>
      <p:nvGrpSpPr>
        <p:cNvPr id="1" name=""/>
        <p:cNvGrpSpPr/>
        <p:nvPr/>
      </p:nvGrpSpPr>
      <p:grpSpPr>
        <a:xfrm>
          <a:off x="0" y="0"/>
          <a:ext cx="0" cy="0"/>
          <a:chOff x="0" y="0"/>
          <a:chExt cx="0" cy="0"/>
        </a:xfrm>
      </p:grpSpPr>
      <p:sp>
        <p:nvSpPr>
          <p:cNvPr id="47" name="Picture Placeholder 8">
            <a:extLst>
              <a:ext uri="{FF2B5EF4-FFF2-40B4-BE49-F238E27FC236}">
                <a16:creationId xmlns:a16="http://schemas.microsoft.com/office/drawing/2014/main" id="{48FE0B49-438A-4697-BED4-A1DA446CC006}"/>
              </a:ext>
            </a:extLst>
          </p:cNvPr>
          <p:cNvSpPr>
            <a:spLocks noGrp="1"/>
          </p:cNvSpPr>
          <p:nvPr>
            <p:ph type="pic" sz="quarter" idx="14" hasCustomPrompt="1"/>
          </p:nvPr>
        </p:nvSpPr>
        <p:spPr>
          <a:xfrm>
            <a:off x="895096" y="2712720"/>
            <a:ext cx="1152144" cy="115214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48" name="Picture Placeholder 8">
            <a:extLst>
              <a:ext uri="{FF2B5EF4-FFF2-40B4-BE49-F238E27FC236}">
                <a16:creationId xmlns:a16="http://schemas.microsoft.com/office/drawing/2014/main" id="{19E73588-671A-4158-BC02-A3E6DF6A05D4}"/>
              </a:ext>
            </a:extLst>
          </p:cNvPr>
          <p:cNvSpPr>
            <a:spLocks noGrp="1"/>
          </p:cNvSpPr>
          <p:nvPr>
            <p:ph type="pic" sz="quarter" idx="15" hasCustomPrompt="1"/>
          </p:nvPr>
        </p:nvSpPr>
        <p:spPr>
          <a:xfrm>
            <a:off x="3436602" y="61212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49" name="Picture Placeholder 8">
            <a:extLst>
              <a:ext uri="{FF2B5EF4-FFF2-40B4-BE49-F238E27FC236}">
                <a16:creationId xmlns:a16="http://schemas.microsoft.com/office/drawing/2014/main" id="{019C69FD-6D54-43F3-8A91-093401B05FF5}"/>
              </a:ext>
            </a:extLst>
          </p:cNvPr>
          <p:cNvSpPr>
            <a:spLocks noGrp="1"/>
          </p:cNvSpPr>
          <p:nvPr>
            <p:ph type="pic" sz="quarter" idx="16" hasCustomPrompt="1"/>
          </p:nvPr>
        </p:nvSpPr>
        <p:spPr>
          <a:xfrm>
            <a:off x="3436602" y="2835553"/>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0" name="Picture Placeholder 8">
            <a:extLst>
              <a:ext uri="{FF2B5EF4-FFF2-40B4-BE49-F238E27FC236}">
                <a16:creationId xmlns:a16="http://schemas.microsoft.com/office/drawing/2014/main" id="{66CC4F92-5AFE-4CF9-A858-79C8C04DF2F1}"/>
              </a:ext>
            </a:extLst>
          </p:cNvPr>
          <p:cNvSpPr>
            <a:spLocks noGrp="1"/>
          </p:cNvSpPr>
          <p:nvPr>
            <p:ph type="pic" sz="quarter" idx="17" hasCustomPrompt="1"/>
          </p:nvPr>
        </p:nvSpPr>
        <p:spPr>
          <a:xfrm>
            <a:off x="3436602" y="494438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1" name="Picture Placeholder 8">
            <a:extLst>
              <a:ext uri="{FF2B5EF4-FFF2-40B4-BE49-F238E27FC236}">
                <a16:creationId xmlns:a16="http://schemas.microsoft.com/office/drawing/2014/main" id="{7352C0B4-6ECC-4BF3-A489-F8E154CAD560}"/>
              </a:ext>
            </a:extLst>
          </p:cNvPr>
          <p:cNvSpPr>
            <a:spLocks noGrp="1"/>
          </p:cNvSpPr>
          <p:nvPr>
            <p:ph type="pic" sz="quarter" idx="18" hasCustomPrompt="1"/>
          </p:nvPr>
        </p:nvSpPr>
        <p:spPr>
          <a:xfrm>
            <a:off x="6212278" y="61212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2" name="Picture Placeholder 8">
            <a:extLst>
              <a:ext uri="{FF2B5EF4-FFF2-40B4-BE49-F238E27FC236}">
                <a16:creationId xmlns:a16="http://schemas.microsoft.com/office/drawing/2014/main" id="{80DC32B0-0114-446B-ACE8-F474BA49414F}"/>
              </a:ext>
            </a:extLst>
          </p:cNvPr>
          <p:cNvSpPr>
            <a:spLocks noGrp="1"/>
          </p:cNvSpPr>
          <p:nvPr>
            <p:ph type="pic" sz="quarter" idx="19" hasCustomPrompt="1"/>
          </p:nvPr>
        </p:nvSpPr>
        <p:spPr>
          <a:xfrm>
            <a:off x="6212278" y="2835553"/>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3" name="Picture Placeholder 8">
            <a:extLst>
              <a:ext uri="{FF2B5EF4-FFF2-40B4-BE49-F238E27FC236}">
                <a16:creationId xmlns:a16="http://schemas.microsoft.com/office/drawing/2014/main" id="{897F5626-2AEF-4FE4-B7EB-6926B7610772}"/>
              </a:ext>
            </a:extLst>
          </p:cNvPr>
          <p:cNvSpPr>
            <a:spLocks noGrp="1"/>
          </p:cNvSpPr>
          <p:nvPr>
            <p:ph type="pic" sz="quarter" idx="20" hasCustomPrompt="1"/>
          </p:nvPr>
        </p:nvSpPr>
        <p:spPr>
          <a:xfrm>
            <a:off x="6212278" y="494438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4" name="Picture Placeholder 8">
            <a:extLst>
              <a:ext uri="{FF2B5EF4-FFF2-40B4-BE49-F238E27FC236}">
                <a16:creationId xmlns:a16="http://schemas.microsoft.com/office/drawing/2014/main" id="{66E477BA-9A6F-485B-8171-9E311CAC58E0}"/>
              </a:ext>
            </a:extLst>
          </p:cNvPr>
          <p:cNvSpPr>
            <a:spLocks noGrp="1"/>
          </p:cNvSpPr>
          <p:nvPr>
            <p:ph type="pic" sz="quarter" idx="21" hasCustomPrompt="1"/>
          </p:nvPr>
        </p:nvSpPr>
        <p:spPr>
          <a:xfrm>
            <a:off x="7788166" y="61212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5" name="Picture Placeholder 8">
            <a:extLst>
              <a:ext uri="{FF2B5EF4-FFF2-40B4-BE49-F238E27FC236}">
                <a16:creationId xmlns:a16="http://schemas.microsoft.com/office/drawing/2014/main" id="{17E5DA01-0A53-4DF2-B657-0113B38C9489}"/>
              </a:ext>
            </a:extLst>
          </p:cNvPr>
          <p:cNvSpPr>
            <a:spLocks noGrp="1"/>
          </p:cNvSpPr>
          <p:nvPr>
            <p:ph type="pic" sz="quarter" idx="22" hasCustomPrompt="1"/>
          </p:nvPr>
        </p:nvSpPr>
        <p:spPr>
          <a:xfrm>
            <a:off x="7788166" y="2835553"/>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6" name="Picture Placeholder 8">
            <a:extLst>
              <a:ext uri="{FF2B5EF4-FFF2-40B4-BE49-F238E27FC236}">
                <a16:creationId xmlns:a16="http://schemas.microsoft.com/office/drawing/2014/main" id="{B0B098FF-B12E-41AB-82AB-9594BCBB8A7B}"/>
              </a:ext>
            </a:extLst>
          </p:cNvPr>
          <p:cNvSpPr>
            <a:spLocks noGrp="1"/>
          </p:cNvSpPr>
          <p:nvPr>
            <p:ph type="pic" sz="quarter" idx="23" hasCustomPrompt="1"/>
          </p:nvPr>
        </p:nvSpPr>
        <p:spPr>
          <a:xfrm>
            <a:off x="7788166" y="494438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7" name="Picture Placeholder 8">
            <a:extLst>
              <a:ext uri="{FF2B5EF4-FFF2-40B4-BE49-F238E27FC236}">
                <a16:creationId xmlns:a16="http://schemas.microsoft.com/office/drawing/2014/main" id="{09B9146E-59CB-4BAA-B709-9B124D784E35}"/>
              </a:ext>
            </a:extLst>
          </p:cNvPr>
          <p:cNvSpPr>
            <a:spLocks noGrp="1"/>
          </p:cNvSpPr>
          <p:nvPr>
            <p:ph type="pic" sz="quarter" idx="24" hasCustomPrompt="1"/>
          </p:nvPr>
        </p:nvSpPr>
        <p:spPr>
          <a:xfrm>
            <a:off x="9364054" y="61212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8" name="Picture Placeholder 8">
            <a:extLst>
              <a:ext uri="{FF2B5EF4-FFF2-40B4-BE49-F238E27FC236}">
                <a16:creationId xmlns:a16="http://schemas.microsoft.com/office/drawing/2014/main" id="{2334E184-F100-455D-A55F-A16261E1BB2F}"/>
              </a:ext>
            </a:extLst>
          </p:cNvPr>
          <p:cNvSpPr>
            <a:spLocks noGrp="1"/>
          </p:cNvSpPr>
          <p:nvPr>
            <p:ph type="pic" sz="quarter" idx="25" hasCustomPrompt="1"/>
          </p:nvPr>
        </p:nvSpPr>
        <p:spPr>
          <a:xfrm>
            <a:off x="9364054" y="2835553"/>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9" name="Picture Placeholder 8">
            <a:extLst>
              <a:ext uri="{FF2B5EF4-FFF2-40B4-BE49-F238E27FC236}">
                <a16:creationId xmlns:a16="http://schemas.microsoft.com/office/drawing/2014/main" id="{3B65DEE2-C210-4A0C-B2A2-4CE4B32F920A}"/>
              </a:ext>
            </a:extLst>
          </p:cNvPr>
          <p:cNvSpPr>
            <a:spLocks noGrp="1"/>
          </p:cNvSpPr>
          <p:nvPr>
            <p:ph type="pic" sz="quarter" idx="26" hasCustomPrompt="1"/>
          </p:nvPr>
        </p:nvSpPr>
        <p:spPr>
          <a:xfrm>
            <a:off x="9364054" y="494438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Tree>
    <p:extLst>
      <p:ext uri="{BB962C8B-B14F-4D97-AF65-F5344CB8AC3E}">
        <p14:creationId xmlns:p14="http://schemas.microsoft.com/office/powerpoint/2010/main" val="41497366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rganization Chart 3">
    <p:spTree>
      <p:nvGrpSpPr>
        <p:cNvPr id="1" name=""/>
        <p:cNvGrpSpPr/>
        <p:nvPr/>
      </p:nvGrpSpPr>
      <p:grpSpPr>
        <a:xfrm>
          <a:off x="0" y="0"/>
          <a:ext cx="0" cy="0"/>
          <a:chOff x="0" y="0"/>
          <a:chExt cx="0" cy="0"/>
        </a:xfrm>
      </p:grpSpPr>
      <p:sp>
        <p:nvSpPr>
          <p:cNvPr id="126" name="Picture Placeholder 8">
            <a:extLst>
              <a:ext uri="{FF2B5EF4-FFF2-40B4-BE49-F238E27FC236}">
                <a16:creationId xmlns:a16="http://schemas.microsoft.com/office/drawing/2014/main" id="{66068FA8-2637-46AD-95C0-31E1D8DB490D}"/>
              </a:ext>
            </a:extLst>
          </p:cNvPr>
          <p:cNvSpPr>
            <a:spLocks noGrp="1"/>
          </p:cNvSpPr>
          <p:nvPr>
            <p:ph type="pic" sz="quarter" idx="14" hasCustomPrompt="1"/>
          </p:nvPr>
        </p:nvSpPr>
        <p:spPr>
          <a:xfrm>
            <a:off x="5334754" y="2686613"/>
            <a:ext cx="1508760" cy="15087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tx1"/>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27" name="Picture Placeholder 8">
            <a:extLst>
              <a:ext uri="{FF2B5EF4-FFF2-40B4-BE49-F238E27FC236}">
                <a16:creationId xmlns:a16="http://schemas.microsoft.com/office/drawing/2014/main" id="{33EF8E77-D2F0-4A06-9177-459D02C24E6F}"/>
              </a:ext>
            </a:extLst>
          </p:cNvPr>
          <p:cNvSpPr>
            <a:spLocks noGrp="1"/>
          </p:cNvSpPr>
          <p:nvPr>
            <p:ph type="pic" sz="quarter" idx="15" hasCustomPrompt="1"/>
          </p:nvPr>
        </p:nvSpPr>
        <p:spPr>
          <a:xfrm>
            <a:off x="3992639" y="1331088"/>
            <a:ext cx="1234440" cy="123444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28" name="Picture Placeholder 8">
            <a:extLst>
              <a:ext uri="{FF2B5EF4-FFF2-40B4-BE49-F238E27FC236}">
                <a16:creationId xmlns:a16="http://schemas.microsoft.com/office/drawing/2014/main" id="{D8BF1074-A2EC-4E50-87D6-E1260C31688D}"/>
              </a:ext>
            </a:extLst>
          </p:cNvPr>
          <p:cNvSpPr>
            <a:spLocks noGrp="1"/>
          </p:cNvSpPr>
          <p:nvPr>
            <p:ph type="pic" sz="quarter" idx="16" hasCustomPrompt="1"/>
          </p:nvPr>
        </p:nvSpPr>
        <p:spPr>
          <a:xfrm>
            <a:off x="6969182" y="1327422"/>
            <a:ext cx="1234440" cy="123444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29" name="Picture Placeholder 8">
            <a:extLst>
              <a:ext uri="{FF2B5EF4-FFF2-40B4-BE49-F238E27FC236}">
                <a16:creationId xmlns:a16="http://schemas.microsoft.com/office/drawing/2014/main" id="{380FDF83-57E5-4728-9924-63E0B5D649B3}"/>
              </a:ext>
            </a:extLst>
          </p:cNvPr>
          <p:cNvSpPr>
            <a:spLocks noGrp="1"/>
          </p:cNvSpPr>
          <p:nvPr>
            <p:ph type="pic" sz="quarter" idx="17" hasCustomPrompt="1"/>
          </p:nvPr>
        </p:nvSpPr>
        <p:spPr>
          <a:xfrm>
            <a:off x="3995276" y="4292471"/>
            <a:ext cx="1234440" cy="123444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0" name="Picture Placeholder 8">
            <a:extLst>
              <a:ext uri="{FF2B5EF4-FFF2-40B4-BE49-F238E27FC236}">
                <a16:creationId xmlns:a16="http://schemas.microsoft.com/office/drawing/2014/main" id="{7F5DF19D-7CE4-4BD5-A2C8-498D99B518E1}"/>
              </a:ext>
            </a:extLst>
          </p:cNvPr>
          <p:cNvSpPr>
            <a:spLocks noGrp="1"/>
          </p:cNvSpPr>
          <p:nvPr>
            <p:ph type="pic" sz="quarter" idx="18" hasCustomPrompt="1"/>
          </p:nvPr>
        </p:nvSpPr>
        <p:spPr>
          <a:xfrm>
            <a:off x="6971819" y="4288805"/>
            <a:ext cx="1234440" cy="123444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1" name="Picture Placeholder 8">
            <a:extLst>
              <a:ext uri="{FF2B5EF4-FFF2-40B4-BE49-F238E27FC236}">
                <a16:creationId xmlns:a16="http://schemas.microsoft.com/office/drawing/2014/main" id="{BB1262CE-92F4-4C27-89D4-026927D7AB91}"/>
              </a:ext>
            </a:extLst>
          </p:cNvPr>
          <p:cNvSpPr>
            <a:spLocks noGrp="1"/>
          </p:cNvSpPr>
          <p:nvPr>
            <p:ph type="pic" sz="quarter" idx="19" hasCustomPrompt="1"/>
          </p:nvPr>
        </p:nvSpPr>
        <p:spPr>
          <a:xfrm>
            <a:off x="2745274" y="705349"/>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2" name="Picture Placeholder 8">
            <a:extLst>
              <a:ext uri="{FF2B5EF4-FFF2-40B4-BE49-F238E27FC236}">
                <a16:creationId xmlns:a16="http://schemas.microsoft.com/office/drawing/2014/main" id="{866DA92A-217B-4F8A-BAEF-B8E231FFFFA6}"/>
              </a:ext>
            </a:extLst>
          </p:cNvPr>
          <p:cNvSpPr>
            <a:spLocks noGrp="1"/>
          </p:cNvSpPr>
          <p:nvPr>
            <p:ph type="pic" sz="quarter" idx="20" hasCustomPrompt="1"/>
          </p:nvPr>
        </p:nvSpPr>
        <p:spPr>
          <a:xfrm>
            <a:off x="2745274" y="2339243"/>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3" name="Picture Placeholder 8">
            <a:extLst>
              <a:ext uri="{FF2B5EF4-FFF2-40B4-BE49-F238E27FC236}">
                <a16:creationId xmlns:a16="http://schemas.microsoft.com/office/drawing/2014/main" id="{88DC54F5-3CEA-4EFF-95C3-B950353D75A5}"/>
              </a:ext>
            </a:extLst>
          </p:cNvPr>
          <p:cNvSpPr>
            <a:spLocks noGrp="1"/>
          </p:cNvSpPr>
          <p:nvPr>
            <p:ph type="pic" sz="quarter" idx="21" hasCustomPrompt="1"/>
          </p:nvPr>
        </p:nvSpPr>
        <p:spPr>
          <a:xfrm>
            <a:off x="2724226" y="3673998"/>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4" name="Picture Placeholder 8">
            <a:extLst>
              <a:ext uri="{FF2B5EF4-FFF2-40B4-BE49-F238E27FC236}">
                <a16:creationId xmlns:a16="http://schemas.microsoft.com/office/drawing/2014/main" id="{6321C9A8-3CD0-4BF1-9461-3E5A5C95CB03}"/>
              </a:ext>
            </a:extLst>
          </p:cNvPr>
          <p:cNvSpPr>
            <a:spLocks noGrp="1"/>
          </p:cNvSpPr>
          <p:nvPr>
            <p:ph type="pic" sz="quarter" idx="22" hasCustomPrompt="1"/>
          </p:nvPr>
        </p:nvSpPr>
        <p:spPr>
          <a:xfrm>
            <a:off x="2724226" y="5307892"/>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5" name="Picture Placeholder 8">
            <a:extLst>
              <a:ext uri="{FF2B5EF4-FFF2-40B4-BE49-F238E27FC236}">
                <a16:creationId xmlns:a16="http://schemas.microsoft.com/office/drawing/2014/main" id="{DFCACA5D-9816-49C4-BD9A-955C6793E0D3}"/>
              </a:ext>
            </a:extLst>
          </p:cNvPr>
          <p:cNvSpPr>
            <a:spLocks noGrp="1"/>
          </p:cNvSpPr>
          <p:nvPr>
            <p:ph type="pic" sz="quarter" idx="23" hasCustomPrompt="1"/>
          </p:nvPr>
        </p:nvSpPr>
        <p:spPr>
          <a:xfrm>
            <a:off x="8574503" y="691909"/>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6" name="Picture Placeholder 8">
            <a:extLst>
              <a:ext uri="{FF2B5EF4-FFF2-40B4-BE49-F238E27FC236}">
                <a16:creationId xmlns:a16="http://schemas.microsoft.com/office/drawing/2014/main" id="{C205DF09-0002-4EF2-997E-430D25CB50CC}"/>
              </a:ext>
            </a:extLst>
          </p:cNvPr>
          <p:cNvSpPr>
            <a:spLocks noGrp="1"/>
          </p:cNvSpPr>
          <p:nvPr>
            <p:ph type="pic" sz="quarter" idx="24" hasCustomPrompt="1"/>
          </p:nvPr>
        </p:nvSpPr>
        <p:spPr>
          <a:xfrm>
            <a:off x="8574503" y="2325803"/>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7" name="Picture Placeholder 8">
            <a:extLst>
              <a:ext uri="{FF2B5EF4-FFF2-40B4-BE49-F238E27FC236}">
                <a16:creationId xmlns:a16="http://schemas.microsoft.com/office/drawing/2014/main" id="{2D6D14E5-A545-4356-A3A7-C188EE1B3E77}"/>
              </a:ext>
            </a:extLst>
          </p:cNvPr>
          <p:cNvSpPr>
            <a:spLocks noGrp="1"/>
          </p:cNvSpPr>
          <p:nvPr>
            <p:ph type="pic" sz="quarter" idx="25" hasCustomPrompt="1"/>
          </p:nvPr>
        </p:nvSpPr>
        <p:spPr>
          <a:xfrm>
            <a:off x="8574503" y="3635882"/>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8" name="Picture Placeholder 8">
            <a:extLst>
              <a:ext uri="{FF2B5EF4-FFF2-40B4-BE49-F238E27FC236}">
                <a16:creationId xmlns:a16="http://schemas.microsoft.com/office/drawing/2014/main" id="{FD02FC8B-9FB0-415C-A49B-D1CD356A9FCA}"/>
              </a:ext>
            </a:extLst>
          </p:cNvPr>
          <p:cNvSpPr>
            <a:spLocks noGrp="1"/>
          </p:cNvSpPr>
          <p:nvPr>
            <p:ph type="pic" sz="quarter" idx="26" hasCustomPrompt="1"/>
          </p:nvPr>
        </p:nvSpPr>
        <p:spPr>
          <a:xfrm>
            <a:off x="8574503" y="5269776"/>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9" name="Picture Placeholder 8">
            <a:extLst>
              <a:ext uri="{FF2B5EF4-FFF2-40B4-BE49-F238E27FC236}">
                <a16:creationId xmlns:a16="http://schemas.microsoft.com/office/drawing/2014/main" id="{9CD4256F-63B2-417D-B34B-2A0A5AC273CB}"/>
              </a:ext>
            </a:extLst>
          </p:cNvPr>
          <p:cNvSpPr>
            <a:spLocks noGrp="1"/>
          </p:cNvSpPr>
          <p:nvPr>
            <p:ph type="pic" sz="quarter" idx="27" hasCustomPrompt="1"/>
          </p:nvPr>
        </p:nvSpPr>
        <p:spPr>
          <a:xfrm>
            <a:off x="1926742" y="846138"/>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0" name="Picture Placeholder 8">
            <a:extLst>
              <a:ext uri="{FF2B5EF4-FFF2-40B4-BE49-F238E27FC236}">
                <a16:creationId xmlns:a16="http://schemas.microsoft.com/office/drawing/2014/main" id="{96907598-676B-48B5-BDC1-A53BE4C1E993}"/>
              </a:ext>
            </a:extLst>
          </p:cNvPr>
          <p:cNvSpPr>
            <a:spLocks noGrp="1"/>
          </p:cNvSpPr>
          <p:nvPr>
            <p:ph type="pic" sz="quarter" idx="28" hasCustomPrompt="1"/>
          </p:nvPr>
        </p:nvSpPr>
        <p:spPr>
          <a:xfrm>
            <a:off x="1142217" y="842712"/>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1" name="Picture Placeholder 8">
            <a:extLst>
              <a:ext uri="{FF2B5EF4-FFF2-40B4-BE49-F238E27FC236}">
                <a16:creationId xmlns:a16="http://schemas.microsoft.com/office/drawing/2014/main" id="{770E42F9-2AA9-4DA6-9E4E-D05CECAD90F7}"/>
              </a:ext>
            </a:extLst>
          </p:cNvPr>
          <p:cNvSpPr>
            <a:spLocks noGrp="1"/>
          </p:cNvSpPr>
          <p:nvPr>
            <p:ph type="pic" sz="quarter" idx="29" hasCustomPrompt="1"/>
          </p:nvPr>
        </p:nvSpPr>
        <p:spPr>
          <a:xfrm>
            <a:off x="357692" y="839286"/>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2" name="Picture Placeholder 8">
            <a:extLst>
              <a:ext uri="{FF2B5EF4-FFF2-40B4-BE49-F238E27FC236}">
                <a16:creationId xmlns:a16="http://schemas.microsoft.com/office/drawing/2014/main" id="{A1754D1B-68CB-4442-87F0-E2F31E1B587F}"/>
              </a:ext>
            </a:extLst>
          </p:cNvPr>
          <p:cNvSpPr>
            <a:spLocks noGrp="1"/>
          </p:cNvSpPr>
          <p:nvPr>
            <p:ph type="pic" sz="quarter" idx="30" hasCustomPrompt="1"/>
          </p:nvPr>
        </p:nvSpPr>
        <p:spPr>
          <a:xfrm>
            <a:off x="1916750" y="2479885"/>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3" name="Picture Placeholder 8">
            <a:extLst>
              <a:ext uri="{FF2B5EF4-FFF2-40B4-BE49-F238E27FC236}">
                <a16:creationId xmlns:a16="http://schemas.microsoft.com/office/drawing/2014/main" id="{7D1C1E09-2A16-4FEC-B8A3-D1B4083940E5}"/>
              </a:ext>
            </a:extLst>
          </p:cNvPr>
          <p:cNvSpPr>
            <a:spLocks noGrp="1"/>
          </p:cNvSpPr>
          <p:nvPr>
            <p:ph type="pic" sz="quarter" idx="31" hasCustomPrompt="1"/>
          </p:nvPr>
        </p:nvSpPr>
        <p:spPr>
          <a:xfrm>
            <a:off x="1132225" y="2476459"/>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4" name="Picture Placeholder 8">
            <a:extLst>
              <a:ext uri="{FF2B5EF4-FFF2-40B4-BE49-F238E27FC236}">
                <a16:creationId xmlns:a16="http://schemas.microsoft.com/office/drawing/2014/main" id="{BCD2E565-E990-4B1B-85AE-7143D1FA06B6}"/>
              </a:ext>
            </a:extLst>
          </p:cNvPr>
          <p:cNvSpPr>
            <a:spLocks noGrp="1"/>
          </p:cNvSpPr>
          <p:nvPr>
            <p:ph type="pic" sz="quarter" idx="32" hasCustomPrompt="1"/>
          </p:nvPr>
        </p:nvSpPr>
        <p:spPr>
          <a:xfrm>
            <a:off x="347700" y="2473033"/>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5" name="Picture Placeholder 8">
            <a:extLst>
              <a:ext uri="{FF2B5EF4-FFF2-40B4-BE49-F238E27FC236}">
                <a16:creationId xmlns:a16="http://schemas.microsoft.com/office/drawing/2014/main" id="{67D67D3C-CE66-4636-9527-F700EB98D0A5}"/>
              </a:ext>
            </a:extLst>
          </p:cNvPr>
          <p:cNvSpPr>
            <a:spLocks noGrp="1"/>
          </p:cNvSpPr>
          <p:nvPr>
            <p:ph type="pic" sz="quarter" idx="33" hasCustomPrompt="1"/>
          </p:nvPr>
        </p:nvSpPr>
        <p:spPr>
          <a:xfrm>
            <a:off x="1906758" y="3811800"/>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6" name="Picture Placeholder 8">
            <a:extLst>
              <a:ext uri="{FF2B5EF4-FFF2-40B4-BE49-F238E27FC236}">
                <a16:creationId xmlns:a16="http://schemas.microsoft.com/office/drawing/2014/main" id="{D7E351BA-5E83-483D-84F4-D2884AAEA2E8}"/>
              </a:ext>
            </a:extLst>
          </p:cNvPr>
          <p:cNvSpPr>
            <a:spLocks noGrp="1"/>
          </p:cNvSpPr>
          <p:nvPr>
            <p:ph type="pic" sz="quarter" idx="34" hasCustomPrompt="1"/>
          </p:nvPr>
        </p:nvSpPr>
        <p:spPr>
          <a:xfrm>
            <a:off x="1122233" y="3808374"/>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7" name="Picture Placeholder 8">
            <a:extLst>
              <a:ext uri="{FF2B5EF4-FFF2-40B4-BE49-F238E27FC236}">
                <a16:creationId xmlns:a16="http://schemas.microsoft.com/office/drawing/2014/main" id="{66A54BFA-DE48-4985-9FA5-6E10124C56F5}"/>
              </a:ext>
            </a:extLst>
          </p:cNvPr>
          <p:cNvSpPr>
            <a:spLocks noGrp="1"/>
          </p:cNvSpPr>
          <p:nvPr>
            <p:ph type="pic" sz="quarter" idx="35" hasCustomPrompt="1"/>
          </p:nvPr>
        </p:nvSpPr>
        <p:spPr>
          <a:xfrm>
            <a:off x="337708" y="3804948"/>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8" name="Picture Placeholder 8">
            <a:extLst>
              <a:ext uri="{FF2B5EF4-FFF2-40B4-BE49-F238E27FC236}">
                <a16:creationId xmlns:a16="http://schemas.microsoft.com/office/drawing/2014/main" id="{02772560-D101-4C4D-B97E-B38A28D9E44D}"/>
              </a:ext>
            </a:extLst>
          </p:cNvPr>
          <p:cNvSpPr>
            <a:spLocks noGrp="1"/>
          </p:cNvSpPr>
          <p:nvPr>
            <p:ph type="pic" sz="quarter" idx="36" hasCustomPrompt="1"/>
          </p:nvPr>
        </p:nvSpPr>
        <p:spPr>
          <a:xfrm>
            <a:off x="1896766" y="5451786"/>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9" name="Picture Placeholder 8">
            <a:extLst>
              <a:ext uri="{FF2B5EF4-FFF2-40B4-BE49-F238E27FC236}">
                <a16:creationId xmlns:a16="http://schemas.microsoft.com/office/drawing/2014/main" id="{AB61F6BE-B271-4530-845F-35CA191D8EA6}"/>
              </a:ext>
            </a:extLst>
          </p:cNvPr>
          <p:cNvSpPr>
            <a:spLocks noGrp="1"/>
          </p:cNvSpPr>
          <p:nvPr>
            <p:ph type="pic" sz="quarter" idx="37" hasCustomPrompt="1"/>
          </p:nvPr>
        </p:nvSpPr>
        <p:spPr>
          <a:xfrm>
            <a:off x="1112241" y="5448360"/>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0" name="Picture Placeholder 8">
            <a:extLst>
              <a:ext uri="{FF2B5EF4-FFF2-40B4-BE49-F238E27FC236}">
                <a16:creationId xmlns:a16="http://schemas.microsoft.com/office/drawing/2014/main" id="{19D02F03-5644-4AE5-BEF7-17412F06BC5C}"/>
              </a:ext>
            </a:extLst>
          </p:cNvPr>
          <p:cNvSpPr>
            <a:spLocks noGrp="1"/>
          </p:cNvSpPr>
          <p:nvPr>
            <p:ph type="pic" sz="quarter" idx="38" hasCustomPrompt="1"/>
          </p:nvPr>
        </p:nvSpPr>
        <p:spPr>
          <a:xfrm>
            <a:off x="327716" y="5444934"/>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1" name="Picture Placeholder 8">
            <a:extLst>
              <a:ext uri="{FF2B5EF4-FFF2-40B4-BE49-F238E27FC236}">
                <a16:creationId xmlns:a16="http://schemas.microsoft.com/office/drawing/2014/main" id="{4BCF2ED0-91A6-401C-B79B-86BFA50DB1AF}"/>
              </a:ext>
            </a:extLst>
          </p:cNvPr>
          <p:cNvSpPr>
            <a:spLocks noGrp="1"/>
          </p:cNvSpPr>
          <p:nvPr>
            <p:ph type="pic" sz="quarter" idx="39" hasCustomPrompt="1"/>
          </p:nvPr>
        </p:nvSpPr>
        <p:spPr>
          <a:xfrm>
            <a:off x="11297356" y="852990"/>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2" name="Picture Placeholder 8">
            <a:extLst>
              <a:ext uri="{FF2B5EF4-FFF2-40B4-BE49-F238E27FC236}">
                <a16:creationId xmlns:a16="http://schemas.microsoft.com/office/drawing/2014/main" id="{DF269E06-59F2-4ED1-AB0F-086AD50FC2BF}"/>
              </a:ext>
            </a:extLst>
          </p:cNvPr>
          <p:cNvSpPr>
            <a:spLocks noGrp="1"/>
          </p:cNvSpPr>
          <p:nvPr>
            <p:ph type="pic" sz="quarter" idx="40" hasCustomPrompt="1"/>
          </p:nvPr>
        </p:nvSpPr>
        <p:spPr>
          <a:xfrm>
            <a:off x="10512831" y="849564"/>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3" name="Picture Placeholder 8">
            <a:extLst>
              <a:ext uri="{FF2B5EF4-FFF2-40B4-BE49-F238E27FC236}">
                <a16:creationId xmlns:a16="http://schemas.microsoft.com/office/drawing/2014/main" id="{63F5880C-2E87-43FF-B725-53645AB7014E}"/>
              </a:ext>
            </a:extLst>
          </p:cNvPr>
          <p:cNvSpPr>
            <a:spLocks noGrp="1"/>
          </p:cNvSpPr>
          <p:nvPr>
            <p:ph type="pic" sz="quarter" idx="41" hasCustomPrompt="1"/>
          </p:nvPr>
        </p:nvSpPr>
        <p:spPr>
          <a:xfrm>
            <a:off x="9728306" y="846138"/>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4" name="Picture Placeholder 8">
            <a:extLst>
              <a:ext uri="{FF2B5EF4-FFF2-40B4-BE49-F238E27FC236}">
                <a16:creationId xmlns:a16="http://schemas.microsoft.com/office/drawing/2014/main" id="{601DF9A3-F4AD-41B7-AACC-D9E4D4F12624}"/>
              </a:ext>
            </a:extLst>
          </p:cNvPr>
          <p:cNvSpPr>
            <a:spLocks noGrp="1"/>
          </p:cNvSpPr>
          <p:nvPr>
            <p:ph type="pic" sz="quarter" idx="42" hasCustomPrompt="1"/>
          </p:nvPr>
        </p:nvSpPr>
        <p:spPr>
          <a:xfrm>
            <a:off x="11287364" y="2486737"/>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5" name="Picture Placeholder 8">
            <a:extLst>
              <a:ext uri="{FF2B5EF4-FFF2-40B4-BE49-F238E27FC236}">
                <a16:creationId xmlns:a16="http://schemas.microsoft.com/office/drawing/2014/main" id="{C56A9E6B-7C5F-4538-87E5-44FB6BC5CDBC}"/>
              </a:ext>
            </a:extLst>
          </p:cNvPr>
          <p:cNvSpPr>
            <a:spLocks noGrp="1"/>
          </p:cNvSpPr>
          <p:nvPr>
            <p:ph type="pic" sz="quarter" idx="43" hasCustomPrompt="1"/>
          </p:nvPr>
        </p:nvSpPr>
        <p:spPr>
          <a:xfrm>
            <a:off x="10502839" y="2483311"/>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6" name="Picture Placeholder 8">
            <a:extLst>
              <a:ext uri="{FF2B5EF4-FFF2-40B4-BE49-F238E27FC236}">
                <a16:creationId xmlns:a16="http://schemas.microsoft.com/office/drawing/2014/main" id="{F6A2F051-5D67-42F9-8E30-17755461B5E6}"/>
              </a:ext>
            </a:extLst>
          </p:cNvPr>
          <p:cNvSpPr>
            <a:spLocks noGrp="1"/>
          </p:cNvSpPr>
          <p:nvPr>
            <p:ph type="pic" sz="quarter" idx="44" hasCustomPrompt="1"/>
          </p:nvPr>
        </p:nvSpPr>
        <p:spPr>
          <a:xfrm>
            <a:off x="9718314" y="2479885"/>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7" name="Picture Placeholder 8">
            <a:extLst>
              <a:ext uri="{FF2B5EF4-FFF2-40B4-BE49-F238E27FC236}">
                <a16:creationId xmlns:a16="http://schemas.microsoft.com/office/drawing/2014/main" id="{B396C36B-C3DC-4D20-89FA-F63AE2E4AF7C}"/>
              </a:ext>
            </a:extLst>
          </p:cNvPr>
          <p:cNvSpPr>
            <a:spLocks noGrp="1"/>
          </p:cNvSpPr>
          <p:nvPr>
            <p:ph type="pic" sz="quarter" idx="45" hasCustomPrompt="1"/>
          </p:nvPr>
        </p:nvSpPr>
        <p:spPr>
          <a:xfrm>
            <a:off x="11277372" y="3818652"/>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8" name="Picture Placeholder 8">
            <a:extLst>
              <a:ext uri="{FF2B5EF4-FFF2-40B4-BE49-F238E27FC236}">
                <a16:creationId xmlns:a16="http://schemas.microsoft.com/office/drawing/2014/main" id="{D505CDB7-CE92-413A-A3AF-B8A9CC138D27}"/>
              </a:ext>
            </a:extLst>
          </p:cNvPr>
          <p:cNvSpPr>
            <a:spLocks noGrp="1"/>
          </p:cNvSpPr>
          <p:nvPr>
            <p:ph type="pic" sz="quarter" idx="46" hasCustomPrompt="1"/>
          </p:nvPr>
        </p:nvSpPr>
        <p:spPr>
          <a:xfrm>
            <a:off x="10492847" y="3815226"/>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9" name="Picture Placeholder 8">
            <a:extLst>
              <a:ext uri="{FF2B5EF4-FFF2-40B4-BE49-F238E27FC236}">
                <a16:creationId xmlns:a16="http://schemas.microsoft.com/office/drawing/2014/main" id="{D04DBBDA-667D-40D9-9DC3-0F5367C017B6}"/>
              </a:ext>
            </a:extLst>
          </p:cNvPr>
          <p:cNvSpPr>
            <a:spLocks noGrp="1"/>
          </p:cNvSpPr>
          <p:nvPr>
            <p:ph type="pic" sz="quarter" idx="47" hasCustomPrompt="1"/>
          </p:nvPr>
        </p:nvSpPr>
        <p:spPr>
          <a:xfrm>
            <a:off x="9708322" y="3811800"/>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60" name="Picture Placeholder 8">
            <a:extLst>
              <a:ext uri="{FF2B5EF4-FFF2-40B4-BE49-F238E27FC236}">
                <a16:creationId xmlns:a16="http://schemas.microsoft.com/office/drawing/2014/main" id="{D4E16706-E411-4712-B188-AF2AD4B7CD1C}"/>
              </a:ext>
            </a:extLst>
          </p:cNvPr>
          <p:cNvSpPr>
            <a:spLocks noGrp="1"/>
          </p:cNvSpPr>
          <p:nvPr>
            <p:ph type="pic" sz="quarter" idx="48" hasCustomPrompt="1"/>
          </p:nvPr>
        </p:nvSpPr>
        <p:spPr>
          <a:xfrm>
            <a:off x="11267380" y="5458638"/>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61" name="Picture Placeholder 8">
            <a:extLst>
              <a:ext uri="{FF2B5EF4-FFF2-40B4-BE49-F238E27FC236}">
                <a16:creationId xmlns:a16="http://schemas.microsoft.com/office/drawing/2014/main" id="{BF6B0617-A8FA-4BFA-9AE1-DCCA0275478B}"/>
              </a:ext>
            </a:extLst>
          </p:cNvPr>
          <p:cNvSpPr>
            <a:spLocks noGrp="1"/>
          </p:cNvSpPr>
          <p:nvPr>
            <p:ph type="pic" sz="quarter" idx="49" hasCustomPrompt="1"/>
          </p:nvPr>
        </p:nvSpPr>
        <p:spPr>
          <a:xfrm>
            <a:off x="10482855" y="5455212"/>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62" name="Picture Placeholder 8">
            <a:extLst>
              <a:ext uri="{FF2B5EF4-FFF2-40B4-BE49-F238E27FC236}">
                <a16:creationId xmlns:a16="http://schemas.microsoft.com/office/drawing/2014/main" id="{FCAE3A4A-4936-4D9B-B57E-D49956479EBA}"/>
              </a:ext>
            </a:extLst>
          </p:cNvPr>
          <p:cNvSpPr>
            <a:spLocks noGrp="1"/>
          </p:cNvSpPr>
          <p:nvPr>
            <p:ph type="pic" sz="quarter" idx="50" hasCustomPrompt="1"/>
          </p:nvPr>
        </p:nvSpPr>
        <p:spPr>
          <a:xfrm>
            <a:off x="9698330" y="5451786"/>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100">
                <a:solidFill>
                  <a:schemeClr val="tx1"/>
                </a:solidFill>
              </a:defRPr>
            </a:lvl1pPr>
          </a:lstStyle>
          <a:p>
            <a:r>
              <a:rPr lang="en-MY" dirty="0"/>
              <a:t>Image</a:t>
            </a:r>
          </a:p>
        </p:txBody>
      </p:sp>
    </p:spTree>
    <p:extLst>
      <p:ext uri="{BB962C8B-B14F-4D97-AF65-F5344CB8AC3E}">
        <p14:creationId xmlns:p14="http://schemas.microsoft.com/office/powerpoint/2010/main" val="2220108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rganization Chart With Title">
    <p:spTree>
      <p:nvGrpSpPr>
        <p:cNvPr id="1" name=""/>
        <p:cNvGrpSpPr/>
        <p:nvPr/>
      </p:nvGrpSpPr>
      <p:grpSpPr>
        <a:xfrm>
          <a:off x="0" y="0"/>
          <a:ext cx="0" cy="0"/>
          <a:chOff x="0" y="0"/>
          <a:chExt cx="0" cy="0"/>
        </a:xfrm>
      </p:grpSpPr>
      <p:sp>
        <p:nvSpPr>
          <p:cNvPr id="22" name="Picture Placeholder 8">
            <a:extLst>
              <a:ext uri="{FF2B5EF4-FFF2-40B4-BE49-F238E27FC236}">
                <a16:creationId xmlns:a16="http://schemas.microsoft.com/office/drawing/2014/main" id="{239972C1-1CC5-44CD-8765-71062EE01AFF}"/>
              </a:ext>
            </a:extLst>
          </p:cNvPr>
          <p:cNvSpPr>
            <a:spLocks noGrp="1"/>
          </p:cNvSpPr>
          <p:nvPr>
            <p:ph type="pic" sz="quarter" idx="30" hasCustomPrompt="1"/>
          </p:nvPr>
        </p:nvSpPr>
        <p:spPr>
          <a:xfrm>
            <a:off x="1455420" y="3108367"/>
            <a:ext cx="521208" cy="521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900">
                <a:solidFill>
                  <a:schemeClr val="tx1"/>
                </a:solidFill>
              </a:defRPr>
            </a:lvl1pPr>
          </a:lstStyle>
          <a:p>
            <a:r>
              <a:rPr lang="en-MY" dirty="0"/>
              <a:t>Image</a:t>
            </a:r>
          </a:p>
        </p:txBody>
      </p:sp>
      <p:sp>
        <p:nvSpPr>
          <p:cNvPr id="23" name="Picture Placeholder 8">
            <a:extLst>
              <a:ext uri="{FF2B5EF4-FFF2-40B4-BE49-F238E27FC236}">
                <a16:creationId xmlns:a16="http://schemas.microsoft.com/office/drawing/2014/main" id="{267D756E-4375-4695-AE84-745FA473D5F2}"/>
              </a:ext>
            </a:extLst>
          </p:cNvPr>
          <p:cNvSpPr>
            <a:spLocks noGrp="1"/>
          </p:cNvSpPr>
          <p:nvPr>
            <p:ph type="pic" sz="quarter" idx="31" hasCustomPrompt="1"/>
          </p:nvPr>
        </p:nvSpPr>
        <p:spPr>
          <a:xfrm>
            <a:off x="4852416" y="3108367"/>
            <a:ext cx="521208" cy="521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900">
                <a:solidFill>
                  <a:schemeClr val="tx1"/>
                </a:solidFill>
              </a:defRPr>
            </a:lvl1pPr>
          </a:lstStyle>
          <a:p>
            <a:r>
              <a:rPr lang="en-MY" dirty="0"/>
              <a:t>Image</a:t>
            </a:r>
          </a:p>
        </p:txBody>
      </p:sp>
      <p:sp>
        <p:nvSpPr>
          <p:cNvPr id="24" name="Picture Placeholder 8">
            <a:extLst>
              <a:ext uri="{FF2B5EF4-FFF2-40B4-BE49-F238E27FC236}">
                <a16:creationId xmlns:a16="http://schemas.microsoft.com/office/drawing/2014/main" id="{82BBB546-4041-467C-A9FA-AF974BB743ED}"/>
              </a:ext>
            </a:extLst>
          </p:cNvPr>
          <p:cNvSpPr>
            <a:spLocks noGrp="1"/>
          </p:cNvSpPr>
          <p:nvPr>
            <p:ph type="pic" sz="quarter" idx="32" hasCustomPrompt="1"/>
          </p:nvPr>
        </p:nvSpPr>
        <p:spPr>
          <a:xfrm>
            <a:off x="8364220" y="3108367"/>
            <a:ext cx="521208" cy="521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900">
                <a:solidFill>
                  <a:schemeClr val="tx1"/>
                </a:solidFill>
              </a:defRPr>
            </a:lvl1pPr>
          </a:lstStyle>
          <a:p>
            <a:r>
              <a:rPr lang="en-MY" dirty="0"/>
              <a:t>Image</a:t>
            </a:r>
          </a:p>
        </p:txBody>
      </p:sp>
      <p:sp>
        <p:nvSpPr>
          <p:cNvPr id="25" name="Picture Placeholder 8">
            <a:extLst>
              <a:ext uri="{FF2B5EF4-FFF2-40B4-BE49-F238E27FC236}">
                <a16:creationId xmlns:a16="http://schemas.microsoft.com/office/drawing/2014/main" id="{05596D81-D8BF-4B58-AFEB-0C082C1427D7}"/>
              </a:ext>
            </a:extLst>
          </p:cNvPr>
          <p:cNvSpPr>
            <a:spLocks noGrp="1"/>
          </p:cNvSpPr>
          <p:nvPr>
            <p:ph type="pic" sz="quarter" idx="33" hasCustomPrompt="1"/>
          </p:nvPr>
        </p:nvSpPr>
        <p:spPr>
          <a:xfrm>
            <a:off x="4853863" y="1650630"/>
            <a:ext cx="521208" cy="521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900">
                <a:solidFill>
                  <a:schemeClr val="tx1"/>
                </a:solidFill>
              </a:defRPr>
            </a:lvl1pPr>
          </a:lstStyle>
          <a:p>
            <a:r>
              <a:rPr lang="en-MY" dirty="0"/>
              <a:t>Image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6931089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rganization Chart 5">
    <p:spTree>
      <p:nvGrpSpPr>
        <p:cNvPr id="1" name=""/>
        <p:cNvGrpSpPr/>
        <p:nvPr/>
      </p:nvGrpSpPr>
      <p:grpSpPr>
        <a:xfrm>
          <a:off x="0" y="0"/>
          <a:ext cx="0" cy="0"/>
          <a:chOff x="0" y="0"/>
          <a:chExt cx="0" cy="0"/>
        </a:xfrm>
      </p:grpSpPr>
      <p:sp>
        <p:nvSpPr>
          <p:cNvPr id="167" name="Picture Placeholder 8">
            <a:extLst>
              <a:ext uri="{FF2B5EF4-FFF2-40B4-BE49-F238E27FC236}">
                <a16:creationId xmlns:a16="http://schemas.microsoft.com/office/drawing/2014/main" id="{0B4C5BC0-161D-405D-B44A-C359294637A1}"/>
              </a:ext>
            </a:extLst>
          </p:cNvPr>
          <p:cNvSpPr>
            <a:spLocks noGrp="1"/>
          </p:cNvSpPr>
          <p:nvPr>
            <p:ph type="pic" sz="quarter" idx="15" hasCustomPrompt="1"/>
          </p:nvPr>
        </p:nvSpPr>
        <p:spPr>
          <a:xfrm>
            <a:off x="4552655" y="1187880"/>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69" name="Picture Placeholder 8">
            <a:extLst>
              <a:ext uri="{FF2B5EF4-FFF2-40B4-BE49-F238E27FC236}">
                <a16:creationId xmlns:a16="http://schemas.microsoft.com/office/drawing/2014/main" id="{A3C10927-F781-46A0-A099-BB0BBE7D4322}"/>
              </a:ext>
            </a:extLst>
          </p:cNvPr>
          <p:cNvSpPr>
            <a:spLocks noGrp="1"/>
          </p:cNvSpPr>
          <p:nvPr>
            <p:ph type="pic" sz="quarter" idx="16" hasCustomPrompt="1"/>
          </p:nvPr>
        </p:nvSpPr>
        <p:spPr>
          <a:xfrm>
            <a:off x="5638800" y="2925563"/>
            <a:ext cx="914400" cy="9144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bg2"/>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77" name="Picture Placeholder 8">
            <a:extLst>
              <a:ext uri="{FF2B5EF4-FFF2-40B4-BE49-F238E27FC236}">
                <a16:creationId xmlns:a16="http://schemas.microsoft.com/office/drawing/2014/main" id="{2FCA5839-7872-4514-AF2E-791BCBC1BE81}"/>
              </a:ext>
            </a:extLst>
          </p:cNvPr>
          <p:cNvSpPr>
            <a:spLocks noGrp="1"/>
          </p:cNvSpPr>
          <p:nvPr>
            <p:ph type="pic" sz="quarter" idx="23" hasCustomPrompt="1"/>
          </p:nvPr>
        </p:nvSpPr>
        <p:spPr>
          <a:xfrm>
            <a:off x="3358361" y="1001122"/>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78" name="Picture Placeholder 8">
            <a:extLst>
              <a:ext uri="{FF2B5EF4-FFF2-40B4-BE49-F238E27FC236}">
                <a16:creationId xmlns:a16="http://schemas.microsoft.com/office/drawing/2014/main" id="{EFA11C0F-56FF-4A0F-8F11-21844F678FF4}"/>
              </a:ext>
            </a:extLst>
          </p:cNvPr>
          <p:cNvSpPr>
            <a:spLocks noGrp="1"/>
          </p:cNvSpPr>
          <p:nvPr>
            <p:ph type="pic" sz="quarter" idx="24" hasCustomPrompt="1"/>
          </p:nvPr>
        </p:nvSpPr>
        <p:spPr>
          <a:xfrm>
            <a:off x="2280540" y="1427261"/>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79" name="Picture Placeholder 8">
            <a:extLst>
              <a:ext uri="{FF2B5EF4-FFF2-40B4-BE49-F238E27FC236}">
                <a16:creationId xmlns:a16="http://schemas.microsoft.com/office/drawing/2014/main" id="{86428624-FE8E-4FFB-BEBC-710D184D24F5}"/>
              </a:ext>
            </a:extLst>
          </p:cNvPr>
          <p:cNvSpPr>
            <a:spLocks noGrp="1"/>
          </p:cNvSpPr>
          <p:nvPr>
            <p:ph type="pic" sz="quarter" idx="25" hasCustomPrompt="1"/>
          </p:nvPr>
        </p:nvSpPr>
        <p:spPr>
          <a:xfrm>
            <a:off x="1670214" y="2471792"/>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80" name="Picture Placeholder 8">
            <a:extLst>
              <a:ext uri="{FF2B5EF4-FFF2-40B4-BE49-F238E27FC236}">
                <a16:creationId xmlns:a16="http://schemas.microsoft.com/office/drawing/2014/main" id="{6DCD676A-85B1-4C4A-9C2B-74261B5607CF}"/>
              </a:ext>
            </a:extLst>
          </p:cNvPr>
          <p:cNvSpPr>
            <a:spLocks noGrp="1"/>
          </p:cNvSpPr>
          <p:nvPr>
            <p:ph type="pic" sz="quarter" idx="26" hasCustomPrompt="1"/>
          </p:nvPr>
        </p:nvSpPr>
        <p:spPr>
          <a:xfrm>
            <a:off x="1662585" y="3575561"/>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81" name="Picture Placeholder 8">
            <a:extLst>
              <a:ext uri="{FF2B5EF4-FFF2-40B4-BE49-F238E27FC236}">
                <a16:creationId xmlns:a16="http://schemas.microsoft.com/office/drawing/2014/main" id="{DA3808B3-8D43-47DE-A650-F878D4474F92}"/>
              </a:ext>
            </a:extLst>
          </p:cNvPr>
          <p:cNvSpPr>
            <a:spLocks noGrp="1"/>
          </p:cNvSpPr>
          <p:nvPr>
            <p:ph type="pic" sz="quarter" idx="27" hasCustomPrompt="1"/>
          </p:nvPr>
        </p:nvSpPr>
        <p:spPr>
          <a:xfrm>
            <a:off x="2323811" y="4550710"/>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82" name="Picture Placeholder 8">
            <a:extLst>
              <a:ext uri="{FF2B5EF4-FFF2-40B4-BE49-F238E27FC236}">
                <a16:creationId xmlns:a16="http://schemas.microsoft.com/office/drawing/2014/main" id="{59B91156-8CA0-4400-9D36-F89FDB765184}"/>
              </a:ext>
            </a:extLst>
          </p:cNvPr>
          <p:cNvSpPr>
            <a:spLocks noGrp="1"/>
          </p:cNvSpPr>
          <p:nvPr>
            <p:ph type="pic" sz="quarter" idx="28" hasCustomPrompt="1"/>
          </p:nvPr>
        </p:nvSpPr>
        <p:spPr>
          <a:xfrm>
            <a:off x="3446475" y="4943553"/>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83" name="Picture Placeholder 8">
            <a:extLst>
              <a:ext uri="{FF2B5EF4-FFF2-40B4-BE49-F238E27FC236}">
                <a16:creationId xmlns:a16="http://schemas.microsoft.com/office/drawing/2014/main" id="{D71CAAF9-AEC2-4F1D-8EAA-1D42436837F1}"/>
              </a:ext>
            </a:extLst>
          </p:cNvPr>
          <p:cNvSpPr>
            <a:spLocks noGrp="1"/>
          </p:cNvSpPr>
          <p:nvPr>
            <p:ph type="pic" sz="quarter" idx="29" hasCustomPrompt="1"/>
          </p:nvPr>
        </p:nvSpPr>
        <p:spPr>
          <a:xfrm>
            <a:off x="4545060" y="4755793"/>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84" name="Picture Placeholder 8">
            <a:extLst>
              <a:ext uri="{FF2B5EF4-FFF2-40B4-BE49-F238E27FC236}">
                <a16:creationId xmlns:a16="http://schemas.microsoft.com/office/drawing/2014/main" id="{BD60C6E4-36A9-487E-AD74-F1D75BE2EED1}"/>
              </a:ext>
            </a:extLst>
          </p:cNvPr>
          <p:cNvSpPr>
            <a:spLocks noGrp="1"/>
          </p:cNvSpPr>
          <p:nvPr>
            <p:ph type="pic" sz="quarter" idx="30" hasCustomPrompt="1"/>
          </p:nvPr>
        </p:nvSpPr>
        <p:spPr>
          <a:xfrm>
            <a:off x="4023218" y="3743805"/>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85" name="Picture Placeholder 8">
            <a:extLst>
              <a:ext uri="{FF2B5EF4-FFF2-40B4-BE49-F238E27FC236}">
                <a16:creationId xmlns:a16="http://schemas.microsoft.com/office/drawing/2014/main" id="{6316BD0B-6DC2-4B48-A06A-5F7A0F89FB1A}"/>
              </a:ext>
            </a:extLst>
          </p:cNvPr>
          <p:cNvSpPr>
            <a:spLocks noGrp="1"/>
          </p:cNvSpPr>
          <p:nvPr>
            <p:ph type="pic" sz="quarter" idx="31" hasCustomPrompt="1"/>
          </p:nvPr>
        </p:nvSpPr>
        <p:spPr>
          <a:xfrm>
            <a:off x="2917636" y="3558298"/>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86" name="Picture Placeholder 8">
            <a:extLst>
              <a:ext uri="{FF2B5EF4-FFF2-40B4-BE49-F238E27FC236}">
                <a16:creationId xmlns:a16="http://schemas.microsoft.com/office/drawing/2014/main" id="{D4A16BB5-AD46-495C-8BC7-BEBEEA77BC3E}"/>
              </a:ext>
            </a:extLst>
          </p:cNvPr>
          <p:cNvSpPr>
            <a:spLocks noGrp="1"/>
          </p:cNvSpPr>
          <p:nvPr>
            <p:ph type="pic" sz="quarter" idx="32" hasCustomPrompt="1"/>
          </p:nvPr>
        </p:nvSpPr>
        <p:spPr>
          <a:xfrm>
            <a:off x="2917636" y="2420237"/>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87" name="Picture Placeholder 8">
            <a:extLst>
              <a:ext uri="{FF2B5EF4-FFF2-40B4-BE49-F238E27FC236}">
                <a16:creationId xmlns:a16="http://schemas.microsoft.com/office/drawing/2014/main" id="{90F84B1B-5EF2-4C93-92C0-606B080E4019}"/>
              </a:ext>
            </a:extLst>
          </p:cNvPr>
          <p:cNvSpPr>
            <a:spLocks noGrp="1"/>
          </p:cNvSpPr>
          <p:nvPr>
            <p:ph type="pic" sz="quarter" idx="33" hasCustomPrompt="1"/>
          </p:nvPr>
        </p:nvSpPr>
        <p:spPr>
          <a:xfrm>
            <a:off x="4053495" y="2203423"/>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15" name="Picture Placeholder 8">
            <a:extLst>
              <a:ext uri="{FF2B5EF4-FFF2-40B4-BE49-F238E27FC236}">
                <a16:creationId xmlns:a16="http://schemas.microsoft.com/office/drawing/2014/main" id="{4A883598-40F9-4E10-B266-6957BBA82AB1}"/>
              </a:ext>
            </a:extLst>
          </p:cNvPr>
          <p:cNvSpPr>
            <a:spLocks noGrp="1"/>
          </p:cNvSpPr>
          <p:nvPr>
            <p:ph type="pic" sz="quarter" idx="34" hasCustomPrompt="1"/>
          </p:nvPr>
        </p:nvSpPr>
        <p:spPr>
          <a:xfrm>
            <a:off x="6649049" y="1204692"/>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16" name="Picture Placeholder 8">
            <a:extLst>
              <a:ext uri="{FF2B5EF4-FFF2-40B4-BE49-F238E27FC236}">
                <a16:creationId xmlns:a16="http://schemas.microsoft.com/office/drawing/2014/main" id="{3BF05BFD-F662-471D-B251-9D42B382632A}"/>
              </a:ext>
            </a:extLst>
          </p:cNvPr>
          <p:cNvSpPr>
            <a:spLocks noGrp="1"/>
          </p:cNvSpPr>
          <p:nvPr>
            <p:ph type="pic" sz="quarter" idx="35" hasCustomPrompt="1"/>
          </p:nvPr>
        </p:nvSpPr>
        <p:spPr>
          <a:xfrm>
            <a:off x="7792718" y="999666"/>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17" name="Picture Placeholder 8">
            <a:extLst>
              <a:ext uri="{FF2B5EF4-FFF2-40B4-BE49-F238E27FC236}">
                <a16:creationId xmlns:a16="http://schemas.microsoft.com/office/drawing/2014/main" id="{6F9B5C56-8143-4C0D-8734-7081641B2B27}"/>
              </a:ext>
            </a:extLst>
          </p:cNvPr>
          <p:cNvSpPr>
            <a:spLocks noGrp="1"/>
          </p:cNvSpPr>
          <p:nvPr>
            <p:ph type="pic" sz="quarter" idx="36" hasCustomPrompt="1"/>
          </p:nvPr>
        </p:nvSpPr>
        <p:spPr>
          <a:xfrm>
            <a:off x="8903995" y="1442176"/>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18" name="Picture Placeholder 8">
            <a:extLst>
              <a:ext uri="{FF2B5EF4-FFF2-40B4-BE49-F238E27FC236}">
                <a16:creationId xmlns:a16="http://schemas.microsoft.com/office/drawing/2014/main" id="{6D9132E3-8A4D-4821-BEEC-6EBF339D65CB}"/>
              </a:ext>
            </a:extLst>
          </p:cNvPr>
          <p:cNvSpPr>
            <a:spLocks noGrp="1"/>
          </p:cNvSpPr>
          <p:nvPr>
            <p:ph type="pic" sz="quarter" idx="37" hasCustomPrompt="1"/>
          </p:nvPr>
        </p:nvSpPr>
        <p:spPr>
          <a:xfrm>
            <a:off x="9534045" y="2473656"/>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19" name="Picture Placeholder 8">
            <a:extLst>
              <a:ext uri="{FF2B5EF4-FFF2-40B4-BE49-F238E27FC236}">
                <a16:creationId xmlns:a16="http://schemas.microsoft.com/office/drawing/2014/main" id="{6A7F4C01-6C35-4582-B68D-802CC2592156}"/>
              </a:ext>
            </a:extLst>
          </p:cNvPr>
          <p:cNvSpPr>
            <a:spLocks noGrp="1"/>
          </p:cNvSpPr>
          <p:nvPr>
            <p:ph type="pic" sz="quarter" idx="38" hasCustomPrompt="1"/>
          </p:nvPr>
        </p:nvSpPr>
        <p:spPr>
          <a:xfrm>
            <a:off x="9563300" y="3575561"/>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20" name="Picture Placeholder 8">
            <a:extLst>
              <a:ext uri="{FF2B5EF4-FFF2-40B4-BE49-F238E27FC236}">
                <a16:creationId xmlns:a16="http://schemas.microsoft.com/office/drawing/2014/main" id="{9BC0C66E-8EFB-451F-B3F1-C17E8E7DBD29}"/>
              </a:ext>
            </a:extLst>
          </p:cNvPr>
          <p:cNvSpPr>
            <a:spLocks noGrp="1"/>
          </p:cNvSpPr>
          <p:nvPr>
            <p:ph type="pic" sz="quarter" idx="39" hasCustomPrompt="1"/>
          </p:nvPr>
        </p:nvSpPr>
        <p:spPr>
          <a:xfrm>
            <a:off x="8884217" y="4570885"/>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21" name="Picture Placeholder 8">
            <a:extLst>
              <a:ext uri="{FF2B5EF4-FFF2-40B4-BE49-F238E27FC236}">
                <a16:creationId xmlns:a16="http://schemas.microsoft.com/office/drawing/2014/main" id="{5BC5CBF4-87EE-43BE-B645-C7BAA2938F9A}"/>
              </a:ext>
            </a:extLst>
          </p:cNvPr>
          <p:cNvSpPr>
            <a:spLocks noGrp="1"/>
          </p:cNvSpPr>
          <p:nvPr>
            <p:ph type="pic" sz="quarter" idx="40" hasCustomPrompt="1"/>
          </p:nvPr>
        </p:nvSpPr>
        <p:spPr>
          <a:xfrm>
            <a:off x="7761603" y="4967333"/>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22" name="Picture Placeholder 8">
            <a:extLst>
              <a:ext uri="{FF2B5EF4-FFF2-40B4-BE49-F238E27FC236}">
                <a16:creationId xmlns:a16="http://schemas.microsoft.com/office/drawing/2014/main" id="{8AEE33F3-F875-46C8-B436-85AF77B6F03F}"/>
              </a:ext>
            </a:extLst>
          </p:cNvPr>
          <p:cNvSpPr>
            <a:spLocks noGrp="1"/>
          </p:cNvSpPr>
          <p:nvPr>
            <p:ph type="pic" sz="quarter" idx="41" hasCustomPrompt="1"/>
          </p:nvPr>
        </p:nvSpPr>
        <p:spPr>
          <a:xfrm>
            <a:off x="6662022" y="4755793"/>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23" name="Picture Placeholder 8">
            <a:extLst>
              <a:ext uri="{FF2B5EF4-FFF2-40B4-BE49-F238E27FC236}">
                <a16:creationId xmlns:a16="http://schemas.microsoft.com/office/drawing/2014/main" id="{4551C2B7-736E-4290-AD09-3979B00AEA5C}"/>
              </a:ext>
            </a:extLst>
          </p:cNvPr>
          <p:cNvSpPr>
            <a:spLocks noGrp="1"/>
          </p:cNvSpPr>
          <p:nvPr>
            <p:ph type="pic" sz="quarter" idx="42" hasCustomPrompt="1"/>
          </p:nvPr>
        </p:nvSpPr>
        <p:spPr>
          <a:xfrm>
            <a:off x="7174699" y="3714679"/>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24" name="Picture Placeholder 8">
            <a:extLst>
              <a:ext uri="{FF2B5EF4-FFF2-40B4-BE49-F238E27FC236}">
                <a16:creationId xmlns:a16="http://schemas.microsoft.com/office/drawing/2014/main" id="{470B5DCB-3499-4690-B98F-908E563759CB}"/>
              </a:ext>
            </a:extLst>
          </p:cNvPr>
          <p:cNvSpPr>
            <a:spLocks noGrp="1"/>
          </p:cNvSpPr>
          <p:nvPr>
            <p:ph type="pic" sz="quarter" idx="43" hasCustomPrompt="1"/>
          </p:nvPr>
        </p:nvSpPr>
        <p:spPr>
          <a:xfrm>
            <a:off x="8297296" y="3554288"/>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25" name="Picture Placeholder 8">
            <a:extLst>
              <a:ext uri="{FF2B5EF4-FFF2-40B4-BE49-F238E27FC236}">
                <a16:creationId xmlns:a16="http://schemas.microsoft.com/office/drawing/2014/main" id="{B7492971-0553-4F18-B156-2309E601A307}"/>
              </a:ext>
            </a:extLst>
          </p:cNvPr>
          <p:cNvSpPr>
            <a:spLocks noGrp="1"/>
          </p:cNvSpPr>
          <p:nvPr>
            <p:ph type="pic" sz="quarter" idx="44" hasCustomPrompt="1"/>
          </p:nvPr>
        </p:nvSpPr>
        <p:spPr>
          <a:xfrm>
            <a:off x="8297302" y="2455861"/>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26" name="Picture Placeholder 8">
            <a:extLst>
              <a:ext uri="{FF2B5EF4-FFF2-40B4-BE49-F238E27FC236}">
                <a16:creationId xmlns:a16="http://schemas.microsoft.com/office/drawing/2014/main" id="{65DCAFA3-E66E-41D0-B9F9-14845E8E7E67}"/>
              </a:ext>
            </a:extLst>
          </p:cNvPr>
          <p:cNvSpPr>
            <a:spLocks noGrp="1"/>
          </p:cNvSpPr>
          <p:nvPr>
            <p:ph type="pic" sz="quarter" idx="45" hasCustomPrompt="1"/>
          </p:nvPr>
        </p:nvSpPr>
        <p:spPr>
          <a:xfrm>
            <a:off x="7153405" y="2226725"/>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Tree>
    <p:extLst>
      <p:ext uri="{BB962C8B-B14F-4D97-AF65-F5344CB8AC3E}">
        <p14:creationId xmlns:p14="http://schemas.microsoft.com/office/powerpoint/2010/main" val="38543315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rganization Chart 6">
    <p:spTree>
      <p:nvGrpSpPr>
        <p:cNvPr id="1" name=""/>
        <p:cNvGrpSpPr/>
        <p:nvPr/>
      </p:nvGrpSpPr>
      <p:grpSpPr>
        <a:xfrm>
          <a:off x="0" y="0"/>
          <a:ext cx="0" cy="0"/>
          <a:chOff x="0" y="0"/>
          <a:chExt cx="0" cy="0"/>
        </a:xfrm>
      </p:grpSpPr>
      <p:sp>
        <p:nvSpPr>
          <p:cNvPr id="33" name="Picture Placeholder 8">
            <a:extLst>
              <a:ext uri="{FF2B5EF4-FFF2-40B4-BE49-F238E27FC236}">
                <a16:creationId xmlns:a16="http://schemas.microsoft.com/office/drawing/2014/main" id="{044D5865-E328-4EBA-A882-4D6E9AF95340}"/>
              </a:ext>
            </a:extLst>
          </p:cNvPr>
          <p:cNvSpPr>
            <a:spLocks noGrp="1"/>
          </p:cNvSpPr>
          <p:nvPr>
            <p:ph type="pic" sz="quarter" idx="16" hasCustomPrompt="1"/>
          </p:nvPr>
        </p:nvSpPr>
        <p:spPr>
          <a:xfrm>
            <a:off x="5181600" y="2286964"/>
            <a:ext cx="1828800" cy="18288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4" name="Picture Placeholder 8">
            <a:extLst>
              <a:ext uri="{FF2B5EF4-FFF2-40B4-BE49-F238E27FC236}">
                <a16:creationId xmlns:a16="http://schemas.microsoft.com/office/drawing/2014/main" id="{E8C130C9-0D03-4956-B952-6B7AE1EBB75B}"/>
              </a:ext>
            </a:extLst>
          </p:cNvPr>
          <p:cNvSpPr>
            <a:spLocks noGrp="1"/>
          </p:cNvSpPr>
          <p:nvPr>
            <p:ph type="pic" sz="quarter" idx="17" hasCustomPrompt="1"/>
          </p:nvPr>
        </p:nvSpPr>
        <p:spPr>
          <a:xfrm>
            <a:off x="7718198" y="2561284"/>
            <a:ext cx="1280160" cy="12801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5" name="Picture Placeholder 8">
            <a:extLst>
              <a:ext uri="{FF2B5EF4-FFF2-40B4-BE49-F238E27FC236}">
                <a16:creationId xmlns:a16="http://schemas.microsoft.com/office/drawing/2014/main" id="{41D987BD-6224-4583-9A01-262F00509256}"/>
              </a:ext>
            </a:extLst>
          </p:cNvPr>
          <p:cNvSpPr>
            <a:spLocks noGrp="1"/>
          </p:cNvSpPr>
          <p:nvPr>
            <p:ph type="pic" sz="quarter" idx="18" hasCustomPrompt="1"/>
          </p:nvPr>
        </p:nvSpPr>
        <p:spPr>
          <a:xfrm>
            <a:off x="3185970" y="2561284"/>
            <a:ext cx="1280160" cy="12801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Tree>
    <p:extLst>
      <p:ext uri="{BB962C8B-B14F-4D97-AF65-F5344CB8AC3E}">
        <p14:creationId xmlns:p14="http://schemas.microsoft.com/office/powerpoint/2010/main" val="1225538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btitle Page with Image 3">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B4F4CA74-FF97-442F-BAA1-F965D0122B0D}"/>
              </a:ext>
            </a:extLst>
          </p:cNvPr>
          <p:cNvSpPr>
            <a:spLocks noGrp="1"/>
          </p:cNvSpPr>
          <p:nvPr>
            <p:ph type="pic" sz="quarter" idx="11" hasCustomPrompt="1"/>
          </p:nvPr>
        </p:nvSpPr>
        <p:spPr>
          <a:xfrm>
            <a:off x="6096000" y="0"/>
            <a:ext cx="6095999"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4778656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rganization Chart 7">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38009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 images with text">
    <p:spTree>
      <p:nvGrpSpPr>
        <p:cNvPr id="1" name=""/>
        <p:cNvGrpSpPr/>
        <p:nvPr/>
      </p:nvGrpSpPr>
      <p:grpSpPr>
        <a:xfrm>
          <a:off x="0" y="0"/>
          <a:ext cx="0" cy="0"/>
          <a:chOff x="0" y="0"/>
          <a:chExt cx="0" cy="0"/>
        </a:xfrm>
      </p:grpSpPr>
      <p:sp>
        <p:nvSpPr>
          <p:cNvPr id="18" name="Picture Placeholder 8">
            <a:extLst>
              <a:ext uri="{FF2B5EF4-FFF2-40B4-BE49-F238E27FC236}">
                <a16:creationId xmlns:a16="http://schemas.microsoft.com/office/drawing/2014/main" id="{6B399F20-7C1F-46F7-984A-DA150D319A0E}"/>
              </a:ext>
            </a:extLst>
          </p:cNvPr>
          <p:cNvSpPr>
            <a:spLocks noGrp="1"/>
          </p:cNvSpPr>
          <p:nvPr>
            <p:ph type="pic" sz="quarter" idx="10" hasCustomPrompt="1"/>
          </p:nvPr>
        </p:nvSpPr>
        <p:spPr>
          <a:xfrm>
            <a:off x="608407" y="3459671"/>
            <a:ext cx="3657600" cy="283464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9" name="Picture Placeholder 8">
            <a:extLst>
              <a:ext uri="{FF2B5EF4-FFF2-40B4-BE49-F238E27FC236}">
                <a16:creationId xmlns:a16="http://schemas.microsoft.com/office/drawing/2014/main" id="{D4DC8B00-8E7D-4B36-B790-44162359D93D}"/>
              </a:ext>
            </a:extLst>
          </p:cNvPr>
          <p:cNvSpPr>
            <a:spLocks noGrp="1"/>
          </p:cNvSpPr>
          <p:nvPr>
            <p:ph type="pic" sz="quarter" idx="11" hasCustomPrompt="1"/>
          </p:nvPr>
        </p:nvSpPr>
        <p:spPr>
          <a:xfrm>
            <a:off x="4267200" y="625031"/>
            <a:ext cx="3657600" cy="283464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0" name="Picture Placeholder 8">
            <a:extLst>
              <a:ext uri="{FF2B5EF4-FFF2-40B4-BE49-F238E27FC236}">
                <a16:creationId xmlns:a16="http://schemas.microsoft.com/office/drawing/2014/main" id="{C5C828A6-2BC3-4A33-895E-282CE088EC74}"/>
              </a:ext>
            </a:extLst>
          </p:cNvPr>
          <p:cNvSpPr>
            <a:spLocks noGrp="1"/>
          </p:cNvSpPr>
          <p:nvPr>
            <p:ph type="pic" sz="quarter" idx="12" hasCustomPrompt="1"/>
          </p:nvPr>
        </p:nvSpPr>
        <p:spPr>
          <a:xfrm>
            <a:off x="7925993" y="3459671"/>
            <a:ext cx="3657600" cy="283464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18922721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 images with text 2">
    <p:spTree>
      <p:nvGrpSpPr>
        <p:cNvPr id="1" name=""/>
        <p:cNvGrpSpPr/>
        <p:nvPr/>
      </p:nvGrpSpPr>
      <p:grpSpPr>
        <a:xfrm>
          <a:off x="0" y="0"/>
          <a:ext cx="0" cy="0"/>
          <a:chOff x="0" y="0"/>
          <a:chExt cx="0" cy="0"/>
        </a:xfrm>
      </p:grpSpPr>
      <p:sp>
        <p:nvSpPr>
          <p:cNvPr id="18" name="Picture Placeholder 8">
            <a:extLst>
              <a:ext uri="{FF2B5EF4-FFF2-40B4-BE49-F238E27FC236}">
                <a16:creationId xmlns:a16="http://schemas.microsoft.com/office/drawing/2014/main" id="{6B399F20-7C1F-46F7-984A-DA150D319A0E}"/>
              </a:ext>
            </a:extLst>
          </p:cNvPr>
          <p:cNvSpPr>
            <a:spLocks noGrp="1"/>
          </p:cNvSpPr>
          <p:nvPr>
            <p:ph type="pic" sz="quarter" idx="10" hasCustomPrompt="1"/>
          </p:nvPr>
        </p:nvSpPr>
        <p:spPr>
          <a:xfrm>
            <a:off x="608407" y="625031"/>
            <a:ext cx="3657600" cy="283464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9" name="Picture Placeholder 8">
            <a:extLst>
              <a:ext uri="{FF2B5EF4-FFF2-40B4-BE49-F238E27FC236}">
                <a16:creationId xmlns:a16="http://schemas.microsoft.com/office/drawing/2014/main" id="{D4DC8B00-8E7D-4B36-B790-44162359D93D}"/>
              </a:ext>
            </a:extLst>
          </p:cNvPr>
          <p:cNvSpPr>
            <a:spLocks noGrp="1"/>
          </p:cNvSpPr>
          <p:nvPr>
            <p:ph type="pic" sz="quarter" idx="11" hasCustomPrompt="1"/>
          </p:nvPr>
        </p:nvSpPr>
        <p:spPr>
          <a:xfrm>
            <a:off x="4267200" y="3459671"/>
            <a:ext cx="3657600" cy="283464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0" name="Picture Placeholder 8">
            <a:extLst>
              <a:ext uri="{FF2B5EF4-FFF2-40B4-BE49-F238E27FC236}">
                <a16:creationId xmlns:a16="http://schemas.microsoft.com/office/drawing/2014/main" id="{C5C828A6-2BC3-4A33-895E-282CE088EC74}"/>
              </a:ext>
            </a:extLst>
          </p:cNvPr>
          <p:cNvSpPr>
            <a:spLocks noGrp="1"/>
          </p:cNvSpPr>
          <p:nvPr>
            <p:ph type="pic" sz="quarter" idx="12" hasCustomPrompt="1"/>
          </p:nvPr>
        </p:nvSpPr>
        <p:spPr>
          <a:xfrm>
            <a:off x="7925993" y="625031"/>
            <a:ext cx="3657600" cy="283464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9204630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 4 images">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EEADD8A4-B769-4D8A-9278-A71EC01C4C87}"/>
              </a:ext>
            </a:extLst>
          </p:cNvPr>
          <p:cNvSpPr>
            <a:spLocks noGrp="1"/>
          </p:cNvSpPr>
          <p:nvPr>
            <p:ph type="pic" sz="quarter" idx="10" hasCustomPrompt="1"/>
          </p:nvPr>
        </p:nvSpPr>
        <p:spPr>
          <a:xfrm>
            <a:off x="0" y="0"/>
            <a:ext cx="3054096"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1</a:t>
            </a:r>
          </a:p>
        </p:txBody>
      </p:sp>
    </p:spTree>
    <p:extLst>
      <p:ext uri="{BB962C8B-B14F-4D97-AF65-F5344CB8AC3E}">
        <p14:creationId xmlns:p14="http://schemas.microsoft.com/office/powerpoint/2010/main" val="13992112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 4 images">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04E63CE1-9C33-4246-BBF7-5AB1147C2188}"/>
              </a:ext>
            </a:extLst>
          </p:cNvPr>
          <p:cNvSpPr>
            <a:spLocks noGrp="1"/>
          </p:cNvSpPr>
          <p:nvPr>
            <p:ph type="pic" sz="quarter" idx="10" hasCustomPrompt="1"/>
          </p:nvPr>
        </p:nvSpPr>
        <p:spPr>
          <a:xfrm>
            <a:off x="3054096" y="0"/>
            <a:ext cx="3054096"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2</a:t>
            </a:r>
          </a:p>
        </p:txBody>
      </p:sp>
    </p:spTree>
    <p:extLst>
      <p:ext uri="{BB962C8B-B14F-4D97-AF65-F5344CB8AC3E}">
        <p14:creationId xmlns:p14="http://schemas.microsoft.com/office/powerpoint/2010/main" val="12749323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 4 images">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6769D50F-9678-42EA-A10A-87EDA49577C7}"/>
              </a:ext>
            </a:extLst>
          </p:cNvPr>
          <p:cNvSpPr>
            <a:spLocks noGrp="1"/>
          </p:cNvSpPr>
          <p:nvPr>
            <p:ph type="pic" sz="quarter" idx="10" hasCustomPrompt="1"/>
          </p:nvPr>
        </p:nvSpPr>
        <p:spPr>
          <a:xfrm>
            <a:off x="6108192" y="0"/>
            <a:ext cx="3054096"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3</a:t>
            </a:r>
          </a:p>
        </p:txBody>
      </p:sp>
    </p:spTree>
    <p:extLst>
      <p:ext uri="{BB962C8B-B14F-4D97-AF65-F5344CB8AC3E}">
        <p14:creationId xmlns:p14="http://schemas.microsoft.com/office/powerpoint/2010/main" val="18508455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 4 images">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B6F21E6F-DBA5-44F3-B07B-220A96805C8B}"/>
              </a:ext>
            </a:extLst>
          </p:cNvPr>
          <p:cNvSpPr>
            <a:spLocks noGrp="1"/>
          </p:cNvSpPr>
          <p:nvPr>
            <p:ph type="pic" sz="quarter" idx="10" hasCustomPrompt="1"/>
          </p:nvPr>
        </p:nvSpPr>
        <p:spPr>
          <a:xfrm>
            <a:off x="9162288" y="0"/>
            <a:ext cx="3054096"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4</a:t>
            </a:r>
          </a:p>
        </p:txBody>
      </p:sp>
    </p:spTree>
    <p:extLst>
      <p:ext uri="{BB962C8B-B14F-4D97-AF65-F5344CB8AC3E}">
        <p14:creationId xmlns:p14="http://schemas.microsoft.com/office/powerpoint/2010/main" val="27866293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 images - 1">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44E795CB-3F02-4EFB-9CF7-D0B14483C2D0}"/>
              </a:ext>
            </a:extLst>
          </p:cNvPr>
          <p:cNvSpPr>
            <a:spLocks noGrp="1"/>
          </p:cNvSpPr>
          <p:nvPr>
            <p:ph type="pic" sz="quarter" idx="10" hasCustomPrompt="1"/>
          </p:nvPr>
        </p:nvSpPr>
        <p:spPr>
          <a:xfrm>
            <a:off x="6120384" y="0"/>
            <a:ext cx="6096000" cy="2286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1" name="Picture Placeholder 8">
            <a:extLst>
              <a:ext uri="{FF2B5EF4-FFF2-40B4-BE49-F238E27FC236}">
                <a16:creationId xmlns:a16="http://schemas.microsoft.com/office/drawing/2014/main" id="{60AAFA2F-71C9-400C-8723-C36AC4DF6AF5}"/>
              </a:ext>
            </a:extLst>
          </p:cNvPr>
          <p:cNvSpPr>
            <a:spLocks noGrp="1"/>
          </p:cNvSpPr>
          <p:nvPr>
            <p:ph type="pic" sz="quarter" idx="11" hasCustomPrompt="1"/>
          </p:nvPr>
        </p:nvSpPr>
        <p:spPr>
          <a:xfrm>
            <a:off x="-1" y="2286000"/>
            <a:ext cx="6120385" cy="2286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2" name="Picture Placeholder 8">
            <a:extLst>
              <a:ext uri="{FF2B5EF4-FFF2-40B4-BE49-F238E27FC236}">
                <a16:creationId xmlns:a16="http://schemas.microsoft.com/office/drawing/2014/main" id="{38A557DE-D5DD-4FA4-B87C-8A5DDFF73DDA}"/>
              </a:ext>
            </a:extLst>
          </p:cNvPr>
          <p:cNvSpPr>
            <a:spLocks noGrp="1"/>
          </p:cNvSpPr>
          <p:nvPr>
            <p:ph type="pic" sz="quarter" idx="12" hasCustomPrompt="1"/>
          </p:nvPr>
        </p:nvSpPr>
        <p:spPr>
          <a:xfrm>
            <a:off x="6120384" y="4572000"/>
            <a:ext cx="6096000" cy="2286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6086801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 images - 2">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44E795CB-3F02-4EFB-9CF7-D0B14483C2D0}"/>
              </a:ext>
            </a:extLst>
          </p:cNvPr>
          <p:cNvSpPr>
            <a:spLocks noGrp="1"/>
          </p:cNvSpPr>
          <p:nvPr>
            <p:ph type="pic" sz="quarter" idx="10" hasCustomPrompt="1"/>
          </p:nvPr>
        </p:nvSpPr>
        <p:spPr>
          <a:xfrm>
            <a:off x="0" y="0"/>
            <a:ext cx="6096000" cy="2286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1" name="Picture Placeholder 8">
            <a:extLst>
              <a:ext uri="{FF2B5EF4-FFF2-40B4-BE49-F238E27FC236}">
                <a16:creationId xmlns:a16="http://schemas.microsoft.com/office/drawing/2014/main" id="{60AAFA2F-71C9-400C-8723-C36AC4DF6AF5}"/>
              </a:ext>
            </a:extLst>
          </p:cNvPr>
          <p:cNvSpPr>
            <a:spLocks noGrp="1"/>
          </p:cNvSpPr>
          <p:nvPr>
            <p:ph type="pic" sz="quarter" idx="11" hasCustomPrompt="1"/>
          </p:nvPr>
        </p:nvSpPr>
        <p:spPr>
          <a:xfrm>
            <a:off x="6096000" y="2286000"/>
            <a:ext cx="6096000" cy="2286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2" name="Picture Placeholder 8">
            <a:extLst>
              <a:ext uri="{FF2B5EF4-FFF2-40B4-BE49-F238E27FC236}">
                <a16:creationId xmlns:a16="http://schemas.microsoft.com/office/drawing/2014/main" id="{38A557DE-D5DD-4FA4-B87C-8A5DDFF73DDA}"/>
              </a:ext>
            </a:extLst>
          </p:cNvPr>
          <p:cNvSpPr>
            <a:spLocks noGrp="1"/>
          </p:cNvSpPr>
          <p:nvPr>
            <p:ph type="pic" sz="quarter" idx="12" hasCustomPrompt="1"/>
          </p:nvPr>
        </p:nvSpPr>
        <p:spPr>
          <a:xfrm>
            <a:off x="0" y="4572000"/>
            <a:ext cx="6096000" cy="2286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125457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mages 12">
    <p:spTree>
      <p:nvGrpSpPr>
        <p:cNvPr id="1" name=""/>
        <p:cNvGrpSpPr/>
        <p:nvPr/>
      </p:nvGrpSpPr>
      <p:grpSpPr>
        <a:xfrm>
          <a:off x="0" y="0"/>
          <a:ext cx="0" cy="0"/>
          <a:chOff x="0" y="0"/>
          <a:chExt cx="0" cy="0"/>
        </a:xfrm>
      </p:grpSpPr>
      <p:sp>
        <p:nvSpPr>
          <p:cNvPr id="35" name="Picture Placeholder 8">
            <a:extLst>
              <a:ext uri="{FF2B5EF4-FFF2-40B4-BE49-F238E27FC236}">
                <a16:creationId xmlns:a16="http://schemas.microsoft.com/office/drawing/2014/main" id="{A07FE811-3899-4933-8BDA-247CEB65A534}"/>
              </a:ext>
            </a:extLst>
          </p:cNvPr>
          <p:cNvSpPr>
            <a:spLocks noGrp="1"/>
          </p:cNvSpPr>
          <p:nvPr>
            <p:ph type="pic" sz="quarter" idx="10" hasCustomPrompt="1"/>
          </p:nvPr>
        </p:nvSpPr>
        <p:spPr>
          <a:xfrm>
            <a:off x="92597" y="105913"/>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37" name="Picture Placeholder 8">
            <a:extLst>
              <a:ext uri="{FF2B5EF4-FFF2-40B4-BE49-F238E27FC236}">
                <a16:creationId xmlns:a16="http://schemas.microsoft.com/office/drawing/2014/main" id="{82D90691-24DF-4E32-9FDC-47A7AEF3AAD0}"/>
              </a:ext>
            </a:extLst>
          </p:cNvPr>
          <p:cNvSpPr>
            <a:spLocks noGrp="1"/>
          </p:cNvSpPr>
          <p:nvPr>
            <p:ph type="pic" sz="quarter" idx="12" hasCustomPrompt="1"/>
          </p:nvPr>
        </p:nvSpPr>
        <p:spPr>
          <a:xfrm>
            <a:off x="4928751" y="105913"/>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38" name="Picture Placeholder 8">
            <a:extLst>
              <a:ext uri="{FF2B5EF4-FFF2-40B4-BE49-F238E27FC236}">
                <a16:creationId xmlns:a16="http://schemas.microsoft.com/office/drawing/2014/main" id="{A75AF2CC-BD8C-4192-B345-D290DFBC1431}"/>
              </a:ext>
            </a:extLst>
          </p:cNvPr>
          <p:cNvSpPr>
            <a:spLocks noGrp="1"/>
          </p:cNvSpPr>
          <p:nvPr>
            <p:ph type="pic" sz="quarter" idx="13" hasCustomPrompt="1"/>
          </p:nvPr>
        </p:nvSpPr>
        <p:spPr>
          <a:xfrm>
            <a:off x="7346828" y="105913"/>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39" name="Picture Placeholder 8">
            <a:extLst>
              <a:ext uri="{FF2B5EF4-FFF2-40B4-BE49-F238E27FC236}">
                <a16:creationId xmlns:a16="http://schemas.microsoft.com/office/drawing/2014/main" id="{77847559-78FC-40D0-8B35-1D5B2FF75B18}"/>
              </a:ext>
            </a:extLst>
          </p:cNvPr>
          <p:cNvSpPr>
            <a:spLocks noGrp="1"/>
          </p:cNvSpPr>
          <p:nvPr>
            <p:ph type="pic" sz="quarter" idx="14" hasCustomPrompt="1"/>
          </p:nvPr>
        </p:nvSpPr>
        <p:spPr>
          <a:xfrm>
            <a:off x="9764905" y="105913"/>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40" name="Picture Placeholder 8">
            <a:extLst>
              <a:ext uri="{FF2B5EF4-FFF2-40B4-BE49-F238E27FC236}">
                <a16:creationId xmlns:a16="http://schemas.microsoft.com/office/drawing/2014/main" id="{E22E7396-7BA7-4BB0-B445-4F1DFCA150D5}"/>
              </a:ext>
            </a:extLst>
          </p:cNvPr>
          <p:cNvSpPr>
            <a:spLocks noGrp="1"/>
          </p:cNvSpPr>
          <p:nvPr>
            <p:ph type="pic" sz="quarter" idx="15" hasCustomPrompt="1"/>
          </p:nvPr>
        </p:nvSpPr>
        <p:spPr>
          <a:xfrm>
            <a:off x="92597" y="2359152"/>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41" name="Picture Placeholder 8">
            <a:extLst>
              <a:ext uri="{FF2B5EF4-FFF2-40B4-BE49-F238E27FC236}">
                <a16:creationId xmlns:a16="http://schemas.microsoft.com/office/drawing/2014/main" id="{1D0C9FFC-2493-4D2B-8980-624D63B91B83}"/>
              </a:ext>
            </a:extLst>
          </p:cNvPr>
          <p:cNvSpPr>
            <a:spLocks noGrp="1"/>
          </p:cNvSpPr>
          <p:nvPr>
            <p:ph type="pic" sz="quarter" idx="16" hasCustomPrompt="1"/>
          </p:nvPr>
        </p:nvSpPr>
        <p:spPr>
          <a:xfrm>
            <a:off x="2510674" y="2359152"/>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43" name="Picture Placeholder 8">
            <a:extLst>
              <a:ext uri="{FF2B5EF4-FFF2-40B4-BE49-F238E27FC236}">
                <a16:creationId xmlns:a16="http://schemas.microsoft.com/office/drawing/2014/main" id="{BB272A9B-F15E-4387-A5C7-3165E3F18B28}"/>
              </a:ext>
            </a:extLst>
          </p:cNvPr>
          <p:cNvSpPr>
            <a:spLocks noGrp="1"/>
          </p:cNvSpPr>
          <p:nvPr>
            <p:ph type="pic" sz="quarter" idx="18" hasCustomPrompt="1"/>
          </p:nvPr>
        </p:nvSpPr>
        <p:spPr>
          <a:xfrm>
            <a:off x="7346828" y="2359152"/>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44" name="Picture Placeholder 8">
            <a:extLst>
              <a:ext uri="{FF2B5EF4-FFF2-40B4-BE49-F238E27FC236}">
                <a16:creationId xmlns:a16="http://schemas.microsoft.com/office/drawing/2014/main" id="{20F8B96F-AA47-4A79-BE24-11BAB9B30436}"/>
              </a:ext>
            </a:extLst>
          </p:cNvPr>
          <p:cNvSpPr>
            <a:spLocks noGrp="1"/>
          </p:cNvSpPr>
          <p:nvPr>
            <p:ph type="pic" sz="quarter" idx="19" hasCustomPrompt="1"/>
          </p:nvPr>
        </p:nvSpPr>
        <p:spPr>
          <a:xfrm>
            <a:off x="9764905" y="2359152"/>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45" name="Picture Placeholder 8">
            <a:extLst>
              <a:ext uri="{FF2B5EF4-FFF2-40B4-BE49-F238E27FC236}">
                <a16:creationId xmlns:a16="http://schemas.microsoft.com/office/drawing/2014/main" id="{221C2B63-0D84-4402-8E47-CDBB431CF83F}"/>
              </a:ext>
            </a:extLst>
          </p:cNvPr>
          <p:cNvSpPr>
            <a:spLocks noGrp="1"/>
          </p:cNvSpPr>
          <p:nvPr>
            <p:ph type="pic" sz="quarter" idx="20" hasCustomPrompt="1"/>
          </p:nvPr>
        </p:nvSpPr>
        <p:spPr>
          <a:xfrm>
            <a:off x="92597" y="4612391"/>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46" name="Picture Placeholder 8">
            <a:extLst>
              <a:ext uri="{FF2B5EF4-FFF2-40B4-BE49-F238E27FC236}">
                <a16:creationId xmlns:a16="http://schemas.microsoft.com/office/drawing/2014/main" id="{0904C7AF-1D52-43D4-AA91-6517173892BF}"/>
              </a:ext>
            </a:extLst>
          </p:cNvPr>
          <p:cNvSpPr>
            <a:spLocks noGrp="1"/>
          </p:cNvSpPr>
          <p:nvPr>
            <p:ph type="pic" sz="quarter" idx="21" hasCustomPrompt="1"/>
          </p:nvPr>
        </p:nvSpPr>
        <p:spPr>
          <a:xfrm>
            <a:off x="2510674" y="4612391"/>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47" name="Picture Placeholder 8">
            <a:extLst>
              <a:ext uri="{FF2B5EF4-FFF2-40B4-BE49-F238E27FC236}">
                <a16:creationId xmlns:a16="http://schemas.microsoft.com/office/drawing/2014/main" id="{17C69FF0-197B-4869-85CD-B16E044D58BC}"/>
              </a:ext>
            </a:extLst>
          </p:cNvPr>
          <p:cNvSpPr>
            <a:spLocks noGrp="1"/>
          </p:cNvSpPr>
          <p:nvPr>
            <p:ph type="pic" sz="quarter" idx="22" hasCustomPrompt="1"/>
          </p:nvPr>
        </p:nvSpPr>
        <p:spPr>
          <a:xfrm>
            <a:off x="4928751" y="4612391"/>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49" name="Picture Placeholder 8">
            <a:extLst>
              <a:ext uri="{FF2B5EF4-FFF2-40B4-BE49-F238E27FC236}">
                <a16:creationId xmlns:a16="http://schemas.microsoft.com/office/drawing/2014/main" id="{A9A2E652-BE71-48F6-ACE3-B6F152A0C265}"/>
              </a:ext>
            </a:extLst>
          </p:cNvPr>
          <p:cNvSpPr>
            <a:spLocks noGrp="1"/>
          </p:cNvSpPr>
          <p:nvPr>
            <p:ph type="pic" sz="quarter" idx="24" hasCustomPrompt="1"/>
          </p:nvPr>
        </p:nvSpPr>
        <p:spPr>
          <a:xfrm>
            <a:off x="9764905" y="4612391"/>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136944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btitle Page with Image 4">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B4F4CA74-FF97-442F-BAA1-F965D0122B0D}"/>
              </a:ext>
            </a:extLst>
          </p:cNvPr>
          <p:cNvSpPr>
            <a:spLocks noGrp="1"/>
          </p:cNvSpPr>
          <p:nvPr>
            <p:ph type="pic" sz="quarter" idx="11" hasCustomPrompt="1"/>
          </p:nvPr>
        </p:nvSpPr>
        <p:spPr>
          <a:xfrm>
            <a:off x="1066800" y="1280160"/>
            <a:ext cx="10080000" cy="4339140"/>
          </a:xfrm>
          <a:prstGeom prst="roundRect">
            <a:avLst>
              <a:gd name="adj" fmla="val 4256"/>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762922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mage Slideshow 1">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12B9569-A117-474D-B0B5-E54FA4A8A5E2}"/>
              </a:ext>
            </a:extLst>
          </p:cNvPr>
          <p:cNvSpPr>
            <a:spLocks noGrp="1"/>
          </p:cNvSpPr>
          <p:nvPr>
            <p:ph type="pic" sz="quarter" idx="10" hasCustomPrompt="1"/>
          </p:nvPr>
        </p:nvSpPr>
        <p:spPr>
          <a:xfrm>
            <a:off x="1041721"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1</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4" name="Picture Placeholder 4">
            <a:extLst>
              <a:ext uri="{FF2B5EF4-FFF2-40B4-BE49-F238E27FC236}">
                <a16:creationId xmlns:a16="http://schemas.microsoft.com/office/drawing/2014/main" id="{A2067C6C-2076-4AD2-A525-049E26929611}"/>
              </a:ext>
            </a:extLst>
          </p:cNvPr>
          <p:cNvSpPr>
            <a:spLocks noGrp="1"/>
          </p:cNvSpPr>
          <p:nvPr>
            <p:ph type="pic" sz="quarter" idx="11" hasCustomPrompt="1"/>
          </p:nvPr>
        </p:nvSpPr>
        <p:spPr>
          <a:xfrm>
            <a:off x="12222480"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2</a:t>
            </a:r>
          </a:p>
        </p:txBody>
      </p:sp>
      <p:sp>
        <p:nvSpPr>
          <p:cNvPr id="16" name="Picture Placeholder 4">
            <a:extLst>
              <a:ext uri="{FF2B5EF4-FFF2-40B4-BE49-F238E27FC236}">
                <a16:creationId xmlns:a16="http://schemas.microsoft.com/office/drawing/2014/main" id="{2B707FA2-AD19-454E-8ACA-EF536892BC8C}"/>
              </a:ext>
            </a:extLst>
          </p:cNvPr>
          <p:cNvSpPr>
            <a:spLocks noGrp="1"/>
          </p:cNvSpPr>
          <p:nvPr>
            <p:ph type="pic" sz="quarter" idx="12" hasCustomPrompt="1"/>
          </p:nvPr>
        </p:nvSpPr>
        <p:spPr>
          <a:xfrm>
            <a:off x="23342279"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3</a:t>
            </a:r>
          </a:p>
        </p:txBody>
      </p:sp>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34492558"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4</a:t>
            </a:r>
          </a:p>
        </p:txBody>
      </p:sp>
    </p:spTree>
    <p:extLst>
      <p:ext uri="{BB962C8B-B14F-4D97-AF65-F5344CB8AC3E}">
        <p14:creationId xmlns:p14="http://schemas.microsoft.com/office/powerpoint/2010/main" val="30197830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mage Slideshow 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12B9569-A117-474D-B0B5-E54FA4A8A5E2}"/>
              </a:ext>
            </a:extLst>
          </p:cNvPr>
          <p:cNvSpPr>
            <a:spLocks noGrp="1"/>
          </p:cNvSpPr>
          <p:nvPr>
            <p:ph type="pic" sz="quarter" idx="10" hasCustomPrompt="1"/>
          </p:nvPr>
        </p:nvSpPr>
        <p:spPr>
          <a:xfrm>
            <a:off x="-10104120"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1</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4" name="Picture Placeholder 4">
            <a:extLst>
              <a:ext uri="{FF2B5EF4-FFF2-40B4-BE49-F238E27FC236}">
                <a16:creationId xmlns:a16="http://schemas.microsoft.com/office/drawing/2014/main" id="{A2067C6C-2076-4AD2-A525-049E26929611}"/>
              </a:ext>
            </a:extLst>
          </p:cNvPr>
          <p:cNvSpPr>
            <a:spLocks noGrp="1"/>
          </p:cNvSpPr>
          <p:nvPr>
            <p:ph type="pic" sz="quarter" idx="11" hasCustomPrompt="1"/>
          </p:nvPr>
        </p:nvSpPr>
        <p:spPr>
          <a:xfrm>
            <a:off x="1046159"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2</a:t>
            </a:r>
          </a:p>
        </p:txBody>
      </p:sp>
      <p:sp>
        <p:nvSpPr>
          <p:cNvPr id="16" name="Picture Placeholder 4">
            <a:extLst>
              <a:ext uri="{FF2B5EF4-FFF2-40B4-BE49-F238E27FC236}">
                <a16:creationId xmlns:a16="http://schemas.microsoft.com/office/drawing/2014/main" id="{2B707FA2-AD19-454E-8ACA-EF536892BC8C}"/>
              </a:ext>
            </a:extLst>
          </p:cNvPr>
          <p:cNvSpPr>
            <a:spLocks noGrp="1"/>
          </p:cNvSpPr>
          <p:nvPr>
            <p:ph type="pic" sz="quarter" idx="12" hasCustomPrompt="1"/>
          </p:nvPr>
        </p:nvSpPr>
        <p:spPr>
          <a:xfrm>
            <a:off x="12237078"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3</a:t>
            </a:r>
          </a:p>
        </p:txBody>
      </p:sp>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23346717"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4</a:t>
            </a:r>
          </a:p>
        </p:txBody>
      </p:sp>
    </p:spTree>
    <p:extLst>
      <p:ext uri="{BB962C8B-B14F-4D97-AF65-F5344CB8AC3E}">
        <p14:creationId xmlns:p14="http://schemas.microsoft.com/office/powerpoint/2010/main" val="13179262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Image Slideshow 3">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12B9569-A117-474D-B0B5-E54FA4A8A5E2}"/>
              </a:ext>
            </a:extLst>
          </p:cNvPr>
          <p:cNvSpPr>
            <a:spLocks noGrp="1"/>
          </p:cNvSpPr>
          <p:nvPr>
            <p:ph type="pic" sz="quarter" idx="10" hasCustomPrompt="1"/>
          </p:nvPr>
        </p:nvSpPr>
        <p:spPr>
          <a:xfrm>
            <a:off x="-21277845"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1</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4" name="Picture Placeholder 4">
            <a:extLst>
              <a:ext uri="{FF2B5EF4-FFF2-40B4-BE49-F238E27FC236}">
                <a16:creationId xmlns:a16="http://schemas.microsoft.com/office/drawing/2014/main" id="{A2067C6C-2076-4AD2-A525-049E26929611}"/>
              </a:ext>
            </a:extLst>
          </p:cNvPr>
          <p:cNvSpPr>
            <a:spLocks noGrp="1"/>
          </p:cNvSpPr>
          <p:nvPr>
            <p:ph type="pic" sz="quarter" idx="11" hasCustomPrompt="1"/>
          </p:nvPr>
        </p:nvSpPr>
        <p:spPr>
          <a:xfrm>
            <a:off x="-10127566"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2</a:t>
            </a:r>
          </a:p>
        </p:txBody>
      </p:sp>
      <p:sp>
        <p:nvSpPr>
          <p:cNvPr id="16" name="Picture Placeholder 4">
            <a:extLst>
              <a:ext uri="{FF2B5EF4-FFF2-40B4-BE49-F238E27FC236}">
                <a16:creationId xmlns:a16="http://schemas.microsoft.com/office/drawing/2014/main" id="{2B707FA2-AD19-454E-8ACA-EF536892BC8C}"/>
              </a:ext>
            </a:extLst>
          </p:cNvPr>
          <p:cNvSpPr>
            <a:spLocks noGrp="1"/>
          </p:cNvSpPr>
          <p:nvPr>
            <p:ph type="pic" sz="quarter" idx="12" hasCustomPrompt="1"/>
          </p:nvPr>
        </p:nvSpPr>
        <p:spPr>
          <a:xfrm>
            <a:off x="1022713"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3</a:t>
            </a:r>
          </a:p>
        </p:txBody>
      </p:sp>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12254272"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4</a:t>
            </a:r>
          </a:p>
        </p:txBody>
      </p:sp>
    </p:spTree>
    <p:extLst>
      <p:ext uri="{BB962C8B-B14F-4D97-AF65-F5344CB8AC3E}">
        <p14:creationId xmlns:p14="http://schemas.microsoft.com/office/powerpoint/2010/main" val="41755339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Image Slideshow 4">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12B9569-A117-474D-B0B5-E54FA4A8A5E2}"/>
              </a:ext>
            </a:extLst>
          </p:cNvPr>
          <p:cNvSpPr>
            <a:spLocks noGrp="1"/>
          </p:cNvSpPr>
          <p:nvPr>
            <p:ph type="pic" sz="quarter" idx="10" hasCustomPrompt="1"/>
          </p:nvPr>
        </p:nvSpPr>
        <p:spPr>
          <a:xfrm>
            <a:off x="-32425069"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1</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4" name="Picture Placeholder 4">
            <a:extLst>
              <a:ext uri="{FF2B5EF4-FFF2-40B4-BE49-F238E27FC236}">
                <a16:creationId xmlns:a16="http://schemas.microsoft.com/office/drawing/2014/main" id="{A2067C6C-2076-4AD2-A525-049E26929611}"/>
              </a:ext>
            </a:extLst>
          </p:cNvPr>
          <p:cNvSpPr>
            <a:spLocks noGrp="1"/>
          </p:cNvSpPr>
          <p:nvPr>
            <p:ph type="pic" sz="quarter" idx="11" hasCustomPrompt="1"/>
          </p:nvPr>
        </p:nvSpPr>
        <p:spPr>
          <a:xfrm>
            <a:off x="-21274790"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2</a:t>
            </a:r>
          </a:p>
        </p:txBody>
      </p:sp>
      <p:sp>
        <p:nvSpPr>
          <p:cNvPr id="16" name="Picture Placeholder 4">
            <a:extLst>
              <a:ext uri="{FF2B5EF4-FFF2-40B4-BE49-F238E27FC236}">
                <a16:creationId xmlns:a16="http://schemas.microsoft.com/office/drawing/2014/main" id="{2B707FA2-AD19-454E-8ACA-EF536892BC8C}"/>
              </a:ext>
            </a:extLst>
          </p:cNvPr>
          <p:cNvSpPr>
            <a:spLocks noGrp="1"/>
          </p:cNvSpPr>
          <p:nvPr>
            <p:ph type="pic" sz="quarter" idx="12" hasCustomPrompt="1"/>
          </p:nvPr>
        </p:nvSpPr>
        <p:spPr>
          <a:xfrm>
            <a:off x="-10124511"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3</a:t>
            </a:r>
          </a:p>
        </p:txBody>
      </p:sp>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1025768"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4</a:t>
            </a:r>
          </a:p>
        </p:txBody>
      </p:sp>
    </p:spTree>
    <p:extLst>
      <p:ext uri="{BB962C8B-B14F-4D97-AF65-F5344CB8AC3E}">
        <p14:creationId xmlns:p14="http://schemas.microsoft.com/office/powerpoint/2010/main" val="40533757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Image Slideshow with Text">
    <p:spTree>
      <p:nvGrpSpPr>
        <p:cNvPr id="1" name=""/>
        <p:cNvGrpSpPr/>
        <p:nvPr/>
      </p:nvGrpSpPr>
      <p:grpSpPr>
        <a:xfrm>
          <a:off x="0" y="0"/>
          <a:ext cx="0" cy="0"/>
          <a:chOff x="0" y="0"/>
          <a:chExt cx="0" cy="0"/>
        </a:xfrm>
      </p:grpSpPr>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598486"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6112915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Image Slideshow with Text 2-01">
    <p:spTree>
      <p:nvGrpSpPr>
        <p:cNvPr id="1" name=""/>
        <p:cNvGrpSpPr/>
        <p:nvPr/>
      </p:nvGrpSpPr>
      <p:grpSpPr>
        <a:xfrm>
          <a:off x="0" y="0"/>
          <a:ext cx="0" cy="0"/>
          <a:chOff x="0" y="0"/>
          <a:chExt cx="0" cy="0"/>
        </a:xfrm>
      </p:grpSpPr>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598486"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01</a:t>
            </a:r>
          </a:p>
        </p:txBody>
      </p:sp>
      <p:sp>
        <p:nvSpPr>
          <p:cNvPr id="3" name="Picture Placeholder 4">
            <a:extLst>
              <a:ext uri="{FF2B5EF4-FFF2-40B4-BE49-F238E27FC236}">
                <a16:creationId xmlns:a16="http://schemas.microsoft.com/office/drawing/2014/main" id="{3558AEBE-D212-48E4-8CE4-DAB66A297D56}"/>
              </a:ext>
            </a:extLst>
          </p:cNvPr>
          <p:cNvSpPr>
            <a:spLocks noGrp="1"/>
          </p:cNvSpPr>
          <p:nvPr>
            <p:ph type="pic" sz="quarter" idx="14" hasCustomPrompt="1"/>
          </p:nvPr>
        </p:nvSpPr>
        <p:spPr>
          <a:xfrm>
            <a:off x="12390436"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02</a:t>
            </a:r>
          </a:p>
        </p:txBody>
      </p:sp>
      <p:sp>
        <p:nvSpPr>
          <p:cNvPr id="4" name="Picture Placeholder 4">
            <a:extLst>
              <a:ext uri="{FF2B5EF4-FFF2-40B4-BE49-F238E27FC236}">
                <a16:creationId xmlns:a16="http://schemas.microsoft.com/office/drawing/2014/main" id="{81DCADFE-6503-42DF-9F50-4150B0B83417}"/>
              </a:ext>
            </a:extLst>
          </p:cNvPr>
          <p:cNvSpPr>
            <a:spLocks noGrp="1"/>
          </p:cNvSpPr>
          <p:nvPr>
            <p:ph type="pic" sz="quarter" idx="15" hasCustomPrompt="1"/>
          </p:nvPr>
        </p:nvSpPr>
        <p:spPr>
          <a:xfrm>
            <a:off x="24182386"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03</a:t>
            </a:r>
          </a:p>
        </p:txBody>
      </p:sp>
      <p:sp>
        <p:nvSpPr>
          <p:cNvPr id="5" name="Picture Placeholder 4">
            <a:extLst>
              <a:ext uri="{FF2B5EF4-FFF2-40B4-BE49-F238E27FC236}">
                <a16:creationId xmlns:a16="http://schemas.microsoft.com/office/drawing/2014/main" id="{C4AD1A6E-2613-4813-BD66-196F8E1C871E}"/>
              </a:ext>
            </a:extLst>
          </p:cNvPr>
          <p:cNvSpPr>
            <a:spLocks noGrp="1"/>
          </p:cNvSpPr>
          <p:nvPr>
            <p:ph type="pic" sz="quarter" idx="16" hasCustomPrompt="1"/>
          </p:nvPr>
        </p:nvSpPr>
        <p:spPr>
          <a:xfrm>
            <a:off x="35974336"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04</a:t>
            </a:r>
          </a:p>
        </p:txBody>
      </p:sp>
    </p:spTree>
    <p:extLst>
      <p:ext uri="{BB962C8B-B14F-4D97-AF65-F5344CB8AC3E}">
        <p14:creationId xmlns:p14="http://schemas.microsoft.com/office/powerpoint/2010/main" val="35143377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Image Slideshow with Text 2-02">
    <p:spTree>
      <p:nvGrpSpPr>
        <p:cNvPr id="1" name=""/>
        <p:cNvGrpSpPr/>
        <p:nvPr/>
      </p:nvGrpSpPr>
      <p:grpSpPr>
        <a:xfrm>
          <a:off x="0" y="0"/>
          <a:ext cx="0" cy="0"/>
          <a:chOff x="0" y="0"/>
          <a:chExt cx="0" cy="0"/>
        </a:xfrm>
      </p:grpSpPr>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11178949"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01</a:t>
            </a:r>
          </a:p>
        </p:txBody>
      </p:sp>
      <p:sp>
        <p:nvSpPr>
          <p:cNvPr id="3" name="Picture Placeholder 4">
            <a:extLst>
              <a:ext uri="{FF2B5EF4-FFF2-40B4-BE49-F238E27FC236}">
                <a16:creationId xmlns:a16="http://schemas.microsoft.com/office/drawing/2014/main" id="{3558AEBE-D212-48E4-8CE4-DAB66A297D56}"/>
              </a:ext>
            </a:extLst>
          </p:cNvPr>
          <p:cNvSpPr>
            <a:spLocks noGrp="1"/>
          </p:cNvSpPr>
          <p:nvPr>
            <p:ph type="pic" sz="quarter" idx="14" hasCustomPrompt="1"/>
          </p:nvPr>
        </p:nvSpPr>
        <p:spPr>
          <a:xfrm>
            <a:off x="613001"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02</a:t>
            </a:r>
          </a:p>
        </p:txBody>
      </p:sp>
      <p:sp>
        <p:nvSpPr>
          <p:cNvPr id="4" name="Picture Placeholder 4">
            <a:extLst>
              <a:ext uri="{FF2B5EF4-FFF2-40B4-BE49-F238E27FC236}">
                <a16:creationId xmlns:a16="http://schemas.microsoft.com/office/drawing/2014/main" id="{81DCADFE-6503-42DF-9F50-4150B0B83417}"/>
              </a:ext>
            </a:extLst>
          </p:cNvPr>
          <p:cNvSpPr>
            <a:spLocks noGrp="1"/>
          </p:cNvSpPr>
          <p:nvPr>
            <p:ph type="pic" sz="quarter" idx="15" hasCustomPrompt="1"/>
          </p:nvPr>
        </p:nvSpPr>
        <p:spPr>
          <a:xfrm>
            <a:off x="12404951"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03</a:t>
            </a:r>
          </a:p>
        </p:txBody>
      </p:sp>
      <p:sp>
        <p:nvSpPr>
          <p:cNvPr id="5" name="Picture Placeholder 4">
            <a:extLst>
              <a:ext uri="{FF2B5EF4-FFF2-40B4-BE49-F238E27FC236}">
                <a16:creationId xmlns:a16="http://schemas.microsoft.com/office/drawing/2014/main" id="{C4AD1A6E-2613-4813-BD66-196F8E1C871E}"/>
              </a:ext>
            </a:extLst>
          </p:cNvPr>
          <p:cNvSpPr>
            <a:spLocks noGrp="1"/>
          </p:cNvSpPr>
          <p:nvPr>
            <p:ph type="pic" sz="quarter" idx="16" hasCustomPrompt="1"/>
          </p:nvPr>
        </p:nvSpPr>
        <p:spPr>
          <a:xfrm>
            <a:off x="24196901"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04</a:t>
            </a:r>
          </a:p>
        </p:txBody>
      </p:sp>
    </p:spTree>
    <p:extLst>
      <p:ext uri="{BB962C8B-B14F-4D97-AF65-F5344CB8AC3E}">
        <p14:creationId xmlns:p14="http://schemas.microsoft.com/office/powerpoint/2010/main" val="18870833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mage Slideshow with Text 2-03">
    <p:spTree>
      <p:nvGrpSpPr>
        <p:cNvPr id="1" name=""/>
        <p:cNvGrpSpPr/>
        <p:nvPr/>
      </p:nvGrpSpPr>
      <p:grpSpPr>
        <a:xfrm>
          <a:off x="0" y="0"/>
          <a:ext cx="0" cy="0"/>
          <a:chOff x="0" y="0"/>
          <a:chExt cx="0" cy="0"/>
        </a:xfrm>
      </p:grpSpPr>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22985413"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01</a:t>
            </a:r>
          </a:p>
        </p:txBody>
      </p:sp>
      <p:sp>
        <p:nvSpPr>
          <p:cNvPr id="3" name="Picture Placeholder 4">
            <a:extLst>
              <a:ext uri="{FF2B5EF4-FFF2-40B4-BE49-F238E27FC236}">
                <a16:creationId xmlns:a16="http://schemas.microsoft.com/office/drawing/2014/main" id="{3558AEBE-D212-48E4-8CE4-DAB66A297D56}"/>
              </a:ext>
            </a:extLst>
          </p:cNvPr>
          <p:cNvSpPr>
            <a:spLocks noGrp="1"/>
          </p:cNvSpPr>
          <p:nvPr>
            <p:ph type="pic" sz="quarter" idx="14" hasCustomPrompt="1"/>
          </p:nvPr>
        </p:nvSpPr>
        <p:spPr>
          <a:xfrm>
            <a:off x="-11193463"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02</a:t>
            </a:r>
          </a:p>
        </p:txBody>
      </p:sp>
      <p:sp>
        <p:nvSpPr>
          <p:cNvPr id="4" name="Picture Placeholder 4">
            <a:extLst>
              <a:ext uri="{FF2B5EF4-FFF2-40B4-BE49-F238E27FC236}">
                <a16:creationId xmlns:a16="http://schemas.microsoft.com/office/drawing/2014/main" id="{81DCADFE-6503-42DF-9F50-4150B0B83417}"/>
              </a:ext>
            </a:extLst>
          </p:cNvPr>
          <p:cNvSpPr>
            <a:spLocks noGrp="1"/>
          </p:cNvSpPr>
          <p:nvPr>
            <p:ph type="pic" sz="quarter" idx="15" hasCustomPrompt="1"/>
          </p:nvPr>
        </p:nvSpPr>
        <p:spPr>
          <a:xfrm>
            <a:off x="598487"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03</a:t>
            </a:r>
          </a:p>
        </p:txBody>
      </p:sp>
      <p:sp>
        <p:nvSpPr>
          <p:cNvPr id="5" name="Picture Placeholder 4">
            <a:extLst>
              <a:ext uri="{FF2B5EF4-FFF2-40B4-BE49-F238E27FC236}">
                <a16:creationId xmlns:a16="http://schemas.microsoft.com/office/drawing/2014/main" id="{C4AD1A6E-2613-4813-BD66-196F8E1C871E}"/>
              </a:ext>
            </a:extLst>
          </p:cNvPr>
          <p:cNvSpPr>
            <a:spLocks noGrp="1"/>
          </p:cNvSpPr>
          <p:nvPr>
            <p:ph type="pic" sz="quarter" idx="16" hasCustomPrompt="1"/>
          </p:nvPr>
        </p:nvSpPr>
        <p:spPr>
          <a:xfrm>
            <a:off x="12390437"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04</a:t>
            </a:r>
          </a:p>
        </p:txBody>
      </p:sp>
    </p:spTree>
    <p:extLst>
      <p:ext uri="{BB962C8B-B14F-4D97-AF65-F5344CB8AC3E}">
        <p14:creationId xmlns:p14="http://schemas.microsoft.com/office/powerpoint/2010/main" val="36483538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Image Slideshow with Text 2-04">
    <p:spTree>
      <p:nvGrpSpPr>
        <p:cNvPr id="1" name=""/>
        <p:cNvGrpSpPr/>
        <p:nvPr/>
      </p:nvGrpSpPr>
      <p:grpSpPr>
        <a:xfrm>
          <a:off x="0" y="0"/>
          <a:ext cx="0" cy="0"/>
          <a:chOff x="0" y="0"/>
          <a:chExt cx="0" cy="0"/>
        </a:xfrm>
      </p:grpSpPr>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34758313"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01</a:t>
            </a:r>
          </a:p>
        </p:txBody>
      </p:sp>
      <p:sp>
        <p:nvSpPr>
          <p:cNvPr id="3" name="Picture Placeholder 4">
            <a:extLst>
              <a:ext uri="{FF2B5EF4-FFF2-40B4-BE49-F238E27FC236}">
                <a16:creationId xmlns:a16="http://schemas.microsoft.com/office/drawing/2014/main" id="{3558AEBE-D212-48E4-8CE4-DAB66A297D56}"/>
              </a:ext>
            </a:extLst>
          </p:cNvPr>
          <p:cNvSpPr>
            <a:spLocks noGrp="1"/>
          </p:cNvSpPr>
          <p:nvPr>
            <p:ph type="pic" sz="quarter" idx="14" hasCustomPrompt="1"/>
          </p:nvPr>
        </p:nvSpPr>
        <p:spPr>
          <a:xfrm>
            <a:off x="-22966363"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02</a:t>
            </a:r>
          </a:p>
        </p:txBody>
      </p:sp>
      <p:sp>
        <p:nvSpPr>
          <p:cNvPr id="4" name="Picture Placeholder 4">
            <a:extLst>
              <a:ext uri="{FF2B5EF4-FFF2-40B4-BE49-F238E27FC236}">
                <a16:creationId xmlns:a16="http://schemas.microsoft.com/office/drawing/2014/main" id="{81DCADFE-6503-42DF-9F50-4150B0B83417}"/>
              </a:ext>
            </a:extLst>
          </p:cNvPr>
          <p:cNvSpPr>
            <a:spLocks noGrp="1"/>
          </p:cNvSpPr>
          <p:nvPr>
            <p:ph type="pic" sz="quarter" idx="15" hasCustomPrompt="1"/>
          </p:nvPr>
        </p:nvSpPr>
        <p:spPr>
          <a:xfrm>
            <a:off x="-11174413"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03</a:t>
            </a:r>
          </a:p>
        </p:txBody>
      </p:sp>
      <p:sp>
        <p:nvSpPr>
          <p:cNvPr id="5" name="Picture Placeholder 4">
            <a:extLst>
              <a:ext uri="{FF2B5EF4-FFF2-40B4-BE49-F238E27FC236}">
                <a16:creationId xmlns:a16="http://schemas.microsoft.com/office/drawing/2014/main" id="{C4AD1A6E-2613-4813-BD66-196F8E1C871E}"/>
              </a:ext>
            </a:extLst>
          </p:cNvPr>
          <p:cNvSpPr>
            <a:spLocks noGrp="1"/>
          </p:cNvSpPr>
          <p:nvPr>
            <p:ph type="pic" sz="quarter" idx="16" hasCustomPrompt="1"/>
          </p:nvPr>
        </p:nvSpPr>
        <p:spPr>
          <a:xfrm>
            <a:off x="617537"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04</a:t>
            </a:r>
          </a:p>
        </p:txBody>
      </p:sp>
    </p:spTree>
    <p:extLst>
      <p:ext uri="{BB962C8B-B14F-4D97-AF65-F5344CB8AC3E}">
        <p14:creationId xmlns:p14="http://schemas.microsoft.com/office/powerpoint/2010/main" val="16112246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mage Slideshow with Text 3">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A88AF14F-B91A-4525-9FC3-906CA55DF46B}"/>
              </a:ext>
            </a:extLst>
          </p:cNvPr>
          <p:cNvSpPr>
            <a:spLocks noGrp="1"/>
          </p:cNvSpPr>
          <p:nvPr>
            <p:ph type="pic" sz="quarter" idx="13"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4285363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age with Images">
    <p:spTree>
      <p:nvGrpSpPr>
        <p:cNvPr id="1" name=""/>
        <p:cNvGrpSpPr/>
        <p:nvPr/>
      </p:nvGrpSpPr>
      <p:grpSpPr>
        <a:xfrm>
          <a:off x="0" y="0"/>
          <a:ext cx="0" cy="0"/>
          <a:chOff x="0" y="0"/>
          <a:chExt cx="0" cy="0"/>
        </a:xfrm>
      </p:grpSpPr>
      <p:sp>
        <p:nvSpPr>
          <p:cNvPr id="16" name="Picture Placeholder 14">
            <a:extLst>
              <a:ext uri="{FF2B5EF4-FFF2-40B4-BE49-F238E27FC236}">
                <a16:creationId xmlns:a16="http://schemas.microsoft.com/office/drawing/2014/main" id="{09E1089C-DA26-4567-80E3-FC02DE8DC887}"/>
              </a:ext>
            </a:extLst>
          </p:cNvPr>
          <p:cNvSpPr>
            <a:spLocks noGrp="1"/>
          </p:cNvSpPr>
          <p:nvPr>
            <p:ph type="pic" sz="quarter" idx="11" hasCustomPrompt="1"/>
          </p:nvPr>
        </p:nvSpPr>
        <p:spPr>
          <a:xfrm>
            <a:off x="8199164" y="1038253"/>
            <a:ext cx="1581444" cy="1650542"/>
          </a:xfrm>
          <a:prstGeom prst="ellipse">
            <a:avLst/>
          </a:prstGeom>
          <a:pattFill prst="wdDnDiag">
            <a:fgClr>
              <a:schemeClr val="tx1">
                <a:lumMod val="25000"/>
                <a:lumOff val="75000"/>
              </a:schemeClr>
            </a:fgClr>
            <a:bgClr>
              <a:schemeClr val="bg1"/>
            </a:bgClr>
          </a:pattFill>
        </p:spPr>
        <p:txBody>
          <a:bodyPr anchor="ctr"/>
          <a:lstStyle>
            <a:lvl1pPr algn="ctr">
              <a:buNone/>
              <a:defRPr lang="en-US" sz="1000" dirty="0"/>
            </a:lvl1pPr>
          </a:lstStyle>
          <a:p>
            <a:r>
              <a:rPr lang="en-US" dirty="0"/>
              <a:t>Insert your image here</a:t>
            </a:r>
          </a:p>
        </p:txBody>
      </p:sp>
      <p:sp>
        <p:nvSpPr>
          <p:cNvPr id="18" name="Picture Placeholder 14">
            <a:extLst>
              <a:ext uri="{FF2B5EF4-FFF2-40B4-BE49-F238E27FC236}">
                <a16:creationId xmlns:a16="http://schemas.microsoft.com/office/drawing/2014/main" id="{D308920F-1571-4BFA-8936-87C3E7108F3A}"/>
              </a:ext>
            </a:extLst>
          </p:cNvPr>
          <p:cNvSpPr>
            <a:spLocks noGrp="1"/>
          </p:cNvSpPr>
          <p:nvPr>
            <p:ph type="pic" sz="quarter" idx="13" hasCustomPrompt="1"/>
          </p:nvPr>
        </p:nvSpPr>
        <p:spPr>
          <a:xfrm>
            <a:off x="8750438" y="3084471"/>
            <a:ext cx="4127410" cy="4127002"/>
          </a:xfrm>
          <a:prstGeom prst="ellipse">
            <a:avLst/>
          </a:prstGeom>
          <a:pattFill prst="wdDnDiag">
            <a:fgClr>
              <a:schemeClr val="tx1">
                <a:lumMod val="25000"/>
                <a:lumOff val="75000"/>
              </a:schemeClr>
            </a:fgClr>
            <a:bgClr>
              <a:schemeClr val="bg1"/>
            </a:bgClr>
          </a:pattFill>
          <a:effectLst>
            <a:softEdge rad="127000"/>
          </a:effectLst>
        </p:spPr>
        <p:txBody>
          <a:bodyPr anchor="ctr"/>
          <a:lstStyle>
            <a:lvl1pPr algn="ctr">
              <a:buNone/>
              <a:defRPr lang="en-US" sz="1400" dirty="0"/>
            </a:lvl1pPr>
          </a:lstStyle>
          <a:p>
            <a:r>
              <a:rPr lang="en-US" dirty="0"/>
              <a:t>Insert your image here</a:t>
            </a:r>
          </a:p>
        </p:txBody>
      </p:sp>
      <p:sp>
        <p:nvSpPr>
          <p:cNvPr id="20" name="Picture Placeholder 14">
            <a:extLst>
              <a:ext uri="{FF2B5EF4-FFF2-40B4-BE49-F238E27FC236}">
                <a16:creationId xmlns:a16="http://schemas.microsoft.com/office/drawing/2014/main" id="{34212EE7-C5F0-498F-BF8A-EB115A480E7E}"/>
              </a:ext>
            </a:extLst>
          </p:cNvPr>
          <p:cNvSpPr>
            <a:spLocks noGrp="1"/>
          </p:cNvSpPr>
          <p:nvPr>
            <p:ph type="pic" sz="quarter" idx="15"/>
          </p:nvPr>
        </p:nvSpPr>
        <p:spPr>
          <a:xfrm>
            <a:off x="4587240" y="5266481"/>
            <a:ext cx="3017520" cy="3017520"/>
          </a:xfrm>
          <a:prstGeom prst="ellipse">
            <a:avLst/>
          </a:prstGeom>
          <a:pattFill prst="wdDnDiag">
            <a:fgClr>
              <a:schemeClr val="tx1">
                <a:lumMod val="25000"/>
                <a:lumOff val="75000"/>
              </a:schemeClr>
            </a:fgClr>
            <a:bgClr>
              <a:schemeClr val="bg1"/>
            </a:bgClr>
          </a:pattFill>
          <a:effectLst>
            <a:softEdge rad="31750"/>
          </a:effectLst>
        </p:spPr>
        <p:txBody>
          <a:bodyPr anchor="ctr"/>
          <a:lstStyle>
            <a:lvl1pPr algn="ctr">
              <a:buNone/>
              <a:defRPr lang="en-US" sz="900" dirty="0"/>
            </a:lvl1pPr>
          </a:lstStyle>
          <a:p>
            <a:endParaRPr lang="en-US" dirty="0"/>
          </a:p>
        </p:txBody>
      </p:sp>
      <p:sp>
        <p:nvSpPr>
          <p:cNvPr id="19" name="Picture Placeholder 14">
            <a:extLst>
              <a:ext uri="{FF2B5EF4-FFF2-40B4-BE49-F238E27FC236}">
                <a16:creationId xmlns:a16="http://schemas.microsoft.com/office/drawing/2014/main" id="{2576C70C-F0B4-4643-9156-5D60A30A9FF5}"/>
              </a:ext>
            </a:extLst>
          </p:cNvPr>
          <p:cNvSpPr>
            <a:spLocks noGrp="1"/>
          </p:cNvSpPr>
          <p:nvPr>
            <p:ph type="pic" sz="quarter" idx="14" hasCustomPrompt="1"/>
          </p:nvPr>
        </p:nvSpPr>
        <p:spPr>
          <a:xfrm>
            <a:off x="3698587" y="4572001"/>
            <a:ext cx="798488" cy="833376"/>
          </a:xfrm>
          <a:prstGeom prst="ellipse">
            <a:avLst/>
          </a:prstGeom>
          <a:pattFill prst="wdDnDiag">
            <a:fgClr>
              <a:schemeClr val="tx1">
                <a:lumMod val="25000"/>
                <a:lumOff val="75000"/>
              </a:schemeClr>
            </a:fgClr>
            <a:bgClr>
              <a:schemeClr val="bg1"/>
            </a:bgClr>
          </a:pattFill>
          <a:effectLst>
            <a:softEdge rad="12700"/>
          </a:effectLst>
        </p:spPr>
        <p:txBody>
          <a:bodyPr anchor="ctr"/>
          <a:lstStyle>
            <a:lvl1pPr algn="ctr">
              <a:buNone/>
              <a:defRPr lang="en-US" sz="800" dirty="0"/>
            </a:lvl1pPr>
          </a:lstStyle>
          <a:p>
            <a:r>
              <a:rPr lang="en-US" dirty="0"/>
              <a:t>image</a:t>
            </a:r>
          </a:p>
        </p:txBody>
      </p:sp>
      <p:sp>
        <p:nvSpPr>
          <p:cNvPr id="15" name="Picture Placeholder 14">
            <a:extLst>
              <a:ext uri="{FF2B5EF4-FFF2-40B4-BE49-F238E27FC236}">
                <a16:creationId xmlns:a16="http://schemas.microsoft.com/office/drawing/2014/main" id="{FDF1C4E8-111B-43EC-9F80-56359575A31D}"/>
              </a:ext>
            </a:extLst>
          </p:cNvPr>
          <p:cNvSpPr>
            <a:spLocks noGrp="1"/>
          </p:cNvSpPr>
          <p:nvPr>
            <p:ph type="pic" sz="quarter" idx="10" hasCustomPrompt="1"/>
          </p:nvPr>
        </p:nvSpPr>
        <p:spPr>
          <a:xfrm>
            <a:off x="2307503" y="132178"/>
            <a:ext cx="2468446" cy="2468880"/>
          </a:xfrm>
          <a:prstGeom prst="ellipse">
            <a:avLst/>
          </a:prstGeom>
          <a:pattFill prst="wdDnDiag">
            <a:fgClr>
              <a:schemeClr val="tx1">
                <a:lumMod val="25000"/>
                <a:lumOff val="75000"/>
              </a:schemeClr>
            </a:fgClr>
            <a:bgClr>
              <a:schemeClr val="bg1"/>
            </a:bgClr>
          </a:pattFill>
          <a:effectLst>
            <a:softEdge rad="31750"/>
          </a:effectLst>
        </p:spPr>
        <p:txBody>
          <a:bodyPr anchor="ctr"/>
          <a:lstStyle>
            <a:lvl1pPr algn="ctr">
              <a:buNone/>
              <a:defRPr lang="en-US" sz="900" dirty="0"/>
            </a:lvl1pPr>
          </a:lstStyle>
          <a:p>
            <a:r>
              <a:rPr lang="en-US" dirty="0"/>
              <a:t>Insert your image here</a:t>
            </a:r>
          </a:p>
        </p:txBody>
      </p:sp>
      <p:sp>
        <p:nvSpPr>
          <p:cNvPr id="17" name="Picture Placeholder 14">
            <a:extLst>
              <a:ext uri="{FF2B5EF4-FFF2-40B4-BE49-F238E27FC236}">
                <a16:creationId xmlns:a16="http://schemas.microsoft.com/office/drawing/2014/main" id="{5AACFAFF-6652-4B72-9E5F-407C35BA97D8}"/>
              </a:ext>
            </a:extLst>
          </p:cNvPr>
          <p:cNvSpPr>
            <a:spLocks noGrp="1"/>
          </p:cNvSpPr>
          <p:nvPr>
            <p:ph type="pic" sz="quarter" idx="12" hasCustomPrompt="1"/>
          </p:nvPr>
        </p:nvSpPr>
        <p:spPr>
          <a:xfrm>
            <a:off x="571352" y="3136292"/>
            <a:ext cx="2011680" cy="2011680"/>
          </a:xfrm>
          <a:prstGeom prst="ellipse">
            <a:avLst/>
          </a:prstGeom>
          <a:pattFill prst="wdDnDiag">
            <a:fgClr>
              <a:schemeClr val="tx1">
                <a:lumMod val="25000"/>
                <a:lumOff val="75000"/>
              </a:schemeClr>
            </a:fgClr>
            <a:bgClr>
              <a:schemeClr val="bg1"/>
            </a:bgClr>
          </a:pattFill>
        </p:spPr>
        <p:txBody>
          <a:bodyPr anchor="ctr"/>
          <a:lstStyle>
            <a:lvl1pPr algn="ctr">
              <a:buNone/>
              <a:defRPr lang="en-US" sz="1400" dirty="0"/>
            </a:lvl1pPr>
          </a:lstStyle>
          <a:p>
            <a:r>
              <a:rPr lang="en-US" dirty="0"/>
              <a:t>Insert your image here</a:t>
            </a:r>
          </a:p>
        </p:txBody>
      </p:sp>
      <p:sp>
        <p:nvSpPr>
          <p:cNvPr id="21" name="Picture Placeholder 14">
            <a:extLst>
              <a:ext uri="{FF2B5EF4-FFF2-40B4-BE49-F238E27FC236}">
                <a16:creationId xmlns:a16="http://schemas.microsoft.com/office/drawing/2014/main" id="{9D6ED562-01CE-46BE-834B-7F5B1A54B282}"/>
              </a:ext>
            </a:extLst>
          </p:cNvPr>
          <p:cNvSpPr>
            <a:spLocks noGrp="1"/>
          </p:cNvSpPr>
          <p:nvPr>
            <p:ph type="pic" sz="quarter" idx="16" hasCustomPrompt="1"/>
          </p:nvPr>
        </p:nvSpPr>
        <p:spPr>
          <a:xfrm>
            <a:off x="6096000" y="1637001"/>
            <a:ext cx="641684" cy="669720"/>
          </a:xfrm>
          <a:prstGeom prst="ellipse">
            <a:avLst/>
          </a:prstGeom>
          <a:pattFill prst="wdDnDiag">
            <a:fgClr>
              <a:schemeClr val="tx1">
                <a:lumMod val="25000"/>
                <a:lumOff val="75000"/>
              </a:schemeClr>
            </a:fgClr>
            <a:bgClr>
              <a:schemeClr val="bg1"/>
            </a:bgClr>
          </a:pattFill>
          <a:effectLst>
            <a:softEdge rad="31750"/>
          </a:effectLst>
        </p:spPr>
        <p:txBody>
          <a:bodyPr anchor="ctr"/>
          <a:lstStyle>
            <a:lvl1pPr algn="ctr">
              <a:buNone/>
              <a:defRPr lang="en-US" sz="700" dirty="0"/>
            </a:lvl1pPr>
          </a:lstStyle>
          <a:p>
            <a:r>
              <a:rPr lang="en-US" dirty="0"/>
              <a:t>image</a:t>
            </a:r>
          </a:p>
        </p:txBody>
      </p:sp>
      <p:sp>
        <p:nvSpPr>
          <p:cNvPr id="22" name="Picture Placeholder 14">
            <a:extLst>
              <a:ext uri="{FF2B5EF4-FFF2-40B4-BE49-F238E27FC236}">
                <a16:creationId xmlns:a16="http://schemas.microsoft.com/office/drawing/2014/main" id="{BB382753-1A75-400D-BAD8-40ED8917F6C0}"/>
              </a:ext>
            </a:extLst>
          </p:cNvPr>
          <p:cNvSpPr>
            <a:spLocks noGrp="1"/>
          </p:cNvSpPr>
          <p:nvPr>
            <p:ph type="pic" sz="quarter" idx="17" hasCustomPrompt="1"/>
          </p:nvPr>
        </p:nvSpPr>
        <p:spPr>
          <a:xfrm>
            <a:off x="204339" y="1302141"/>
            <a:ext cx="641684" cy="669720"/>
          </a:xfrm>
          <a:prstGeom prst="ellipse">
            <a:avLst/>
          </a:prstGeom>
          <a:pattFill prst="wdDnDiag">
            <a:fgClr>
              <a:schemeClr val="tx1">
                <a:lumMod val="25000"/>
                <a:lumOff val="75000"/>
              </a:schemeClr>
            </a:fgClr>
            <a:bgClr>
              <a:schemeClr val="bg1"/>
            </a:bgClr>
          </a:pattFill>
          <a:effectLst>
            <a:softEdge rad="63500"/>
          </a:effectLst>
        </p:spPr>
        <p:txBody>
          <a:bodyPr anchor="ctr"/>
          <a:lstStyle>
            <a:lvl1pPr algn="ctr">
              <a:buNone/>
              <a:defRPr lang="en-US" sz="500" dirty="0"/>
            </a:lvl1pPr>
          </a:lstStyle>
          <a:p>
            <a:r>
              <a:rPr lang="en-US" dirty="0"/>
              <a:t>image</a:t>
            </a:r>
          </a:p>
        </p:txBody>
      </p:sp>
    </p:spTree>
    <p:extLst>
      <p:ext uri="{BB962C8B-B14F-4D97-AF65-F5344CB8AC3E}">
        <p14:creationId xmlns:p14="http://schemas.microsoft.com/office/powerpoint/2010/main" val="13486233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mage Slideshow with Text 4">
    <p:spTree>
      <p:nvGrpSpPr>
        <p:cNvPr id="1" name=""/>
        <p:cNvGrpSpPr/>
        <p:nvPr/>
      </p:nvGrpSpPr>
      <p:grpSpPr>
        <a:xfrm>
          <a:off x="0" y="0"/>
          <a:ext cx="0" cy="0"/>
          <a:chOff x="0" y="0"/>
          <a:chExt cx="0" cy="0"/>
        </a:xfrm>
      </p:grpSpPr>
      <p:sp>
        <p:nvSpPr>
          <p:cNvPr id="12" name="Picture Placeholder 4">
            <a:extLst>
              <a:ext uri="{FF2B5EF4-FFF2-40B4-BE49-F238E27FC236}">
                <a16:creationId xmlns:a16="http://schemas.microsoft.com/office/drawing/2014/main" id="{4EDE97FA-24EF-4505-A75D-F8E3A9B318CF}"/>
              </a:ext>
            </a:extLst>
          </p:cNvPr>
          <p:cNvSpPr>
            <a:spLocks noGrp="1"/>
          </p:cNvSpPr>
          <p:nvPr>
            <p:ph type="pic" sz="quarter" idx="13" hasCustomPrompt="1"/>
          </p:nvPr>
        </p:nvSpPr>
        <p:spPr>
          <a:xfrm>
            <a:off x="6096000" y="2228741"/>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3" name="Picture Placeholder 4">
            <a:extLst>
              <a:ext uri="{FF2B5EF4-FFF2-40B4-BE49-F238E27FC236}">
                <a16:creationId xmlns:a16="http://schemas.microsoft.com/office/drawing/2014/main" id="{18330A84-2390-4B88-B6C7-FCD557ADE34B}"/>
              </a:ext>
            </a:extLst>
          </p:cNvPr>
          <p:cNvSpPr>
            <a:spLocks noGrp="1"/>
          </p:cNvSpPr>
          <p:nvPr>
            <p:ph type="pic" sz="quarter" idx="14" hasCustomPrompt="1"/>
          </p:nvPr>
        </p:nvSpPr>
        <p:spPr>
          <a:xfrm>
            <a:off x="6096000" y="-355600"/>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4" name="Picture Placeholder 4">
            <a:extLst>
              <a:ext uri="{FF2B5EF4-FFF2-40B4-BE49-F238E27FC236}">
                <a16:creationId xmlns:a16="http://schemas.microsoft.com/office/drawing/2014/main" id="{98F88289-A19C-4F82-B174-9AE85DD98F56}"/>
              </a:ext>
            </a:extLst>
          </p:cNvPr>
          <p:cNvSpPr>
            <a:spLocks noGrp="1"/>
          </p:cNvSpPr>
          <p:nvPr>
            <p:ph type="pic" sz="quarter" idx="15" hasCustomPrompt="1"/>
          </p:nvPr>
        </p:nvSpPr>
        <p:spPr>
          <a:xfrm>
            <a:off x="6096000" y="4813082"/>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19872786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Image Slideshow with Text 5">
    <p:spTree>
      <p:nvGrpSpPr>
        <p:cNvPr id="1" name=""/>
        <p:cNvGrpSpPr/>
        <p:nvPr/>
      </p:nvGrpSpPr>
      <p:grpSpPr>
        <a:xfrm>
          <a:off x="0" y="0"/>
          <a:ext cx="0" cy="0"/>
          <a:chOff x="0" y="0"/>
          <a:chExt cx="0" cy="0"/>
        </a:xfrm>
      </p:grpSpPr>
      <p:sp>
        <p:nvSpPr>
          <p:cNvPr id="12" name="Picture Placeholder 4">
            <a:extLst>
              <a:ext uri="{FF2B5EF4-FFF2-40B4-BE49-F238E27FC236}">
                <a16:creationId xmlns:a16="http://schemas.microsoft.com/office/drawing/2014/main" id="{4EDE97FA-24EF-4505-A75D-F8E3A9B318CF}"/>
              </a:ext>
            </a:extLst>
          </p:cNvPr>
          <p:cNvSpPr>
            <a:spLocks noGrp="1"/>
          </p:cNvSpPr>
          <p:nvPr>
            <p:ph type="pic" sz="quarter" idx="13" hasCustomPrompt="1"/>
          </p:nvPr>
        </p:nvSpPr>
        <p:spPr>
          <a:xfrm>
            <a:off x="317500" y="2228741"/>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3" name="Picture Placeholder 4">
            <a:extLst>
              <a:ext uri="{FF2B5EF4-FFF2-40B4-BE49-F238E27FC236}">
                <a16:creationId xmlns:a16="http://schemas.microsoft.com/office/drawing/2014/main" id="{18330A84-2390-4B88-B6C7-FCD557ADE34B}"/>
              </a:ext>
            </a:extLst>
          </p:cNvPr>
          <p:cNvSpPr>
            <a:spLocks noGrp="1"/>
          </p:cNvSpPr>
          <p:nvPr>
            <p:ph type="pic" sz="quarter" idx="14" hasCustomPrompt="1"/>
          </p:nvPr>
        </p:nvSpPr>
        <p:spPr>
          <a:xfrm>
            <a:off x="317500" y="-355600"/>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4" name="Picture Placeholder 4">
            <a:extLst>
              <a:ext uri="{FF2B5EF4-FFF2-40B4-BE49-F238E27FC236}">
                <a16:creationId xmlns:a16="http://schemas.microsoft.com/office/drawing/2014/main" id="{98F88289-A19C-4F82-B174-9AE85DD98F56}"/>
              </a:ext>
            </a:extLst>
          </p:cNvPr>
          <p:cNvSpPr>
            <a:spLocks noGrp="1"/>
          </p:cNvSpPr>
          <p:nvPr>
            <p:ph type="pic" sz="quarter" idx="15" hasCustomPrompt="1"/>
          </p:nvPr>
        </p:nvSpPr>
        <p:spPr>
          <a:xfrm>
            <a:off x="317500" y="4813082"/>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32142549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Image Slideshow with Text 6">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05EB9E2-5CF6-4158-B487-46CB14AA02E2}"/>
              </a:ext>
            </a:extLst>
          </p:cNvPr>
          <p:cNvSpPr>
            <a:spLocks noGrp="1"/>
          </p:cNvSpPr>
          <p:nvPr>
            <p:ph type="pic" sz="quarter" idx="13" hasCustomPrompt="1"/>
          </p:nvPr>
        </p:nvSpPr>
        <p:spPr>
          <a:xfrm>
            <a:off x="6096000" y="2228741"/>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6" name="Picture Placeholder 4">
            <a:extLst>
              <a:ext uri="{FF2B5EF4-FFF2-40B4-BE49-F238E27FC236}">
                <a16:creationId xmlns:a16="http://schemas.microsoft.com/office/drawing/2014/main" id="{8F6E7D3E-059B-4787-9FBA-586D48F30264}"/>
              </a:ext>
            </a:extLst>
          </p:cNvPr>
          <p:cNvSpPr>
            <a:spLocks noGrp="1"/>
          </p:cNvSpPr>
          <p:nvPr>
            <p:ph type="pic" sz="quarter" idx="14" hasCustomPrompt="1"/>
          </p:nvPr>
        </p:nvSpPr>
        <p:spPr>
          <a:xfrm>
            <a:off x="6096000" y="-355600"/>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7" name="Picture Placeholder 4">
            <a:extLst>
              <a:ext uri="{FF2B5EF4-FFF2-40B4-BE49-F238E27FC236}">
                <a16:creationId xmlns:a16="http://schemas.microsoft.com/office/drawing/2014/main" id="{BD26D223-3850-4A37-AEC3-117112E8727E}"/>
              </a:ext>
            </a:extLst>
          </p:cNvPr>
          <p:cNvSpPr>
            <a:spLocks noGrp="1"/>
          </p:cNvSpPr>
          <p:nvPr>
            <p:ph type="pic" sz="quarter" idx="15" hasCustomPrompt="1"/>
          </p:nvPr>
        </p:nvSpPr>
        <p:spPr>
          <a:xfrm>
            <a:off x="6096000" y="4813082"/>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31465200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Image Slideshow with Text 6-1">
    <p:spTree>
      <p:nvGrpSpPr>
        <p:cNvPr id="1" name=""/>
        <p:cNvGrpSpPr/>
        <p:nvPr/>
      </p:nvGrpSpPr>
      <p:grpSpPr>
        <a:xfrm>
          <a:off x="0" y="0"/>
          <a:ext cx="0" cy="0"/>
          <a:chOff x="0" y="0"/>
          <a:chExt cx="0" cy="0"/>
        </a:xfrm>
      </p:grpSpPr>
      <p:sp>
        <p:nvSpPr>
          <p:cNvPr id="13" name="Picture Placeholder 4">
            <a:extLst>
              <a:ext uri="{FF2B5EF4-FFF2-40B4-BE49-F238E27FC236}">
                <a16:creationId xmlns:a16="http://schemas.microsoft.com/office/drawing/2014/main" id="{18330A84-2390-4B88-B6C7-FCD557ADE34B}"/>
              </a:ext>
            </a:extLst>
          </p:cNvPr>
          <p:cNvSpPr>
            <a:spLocks noGrp="1"/>
          </p:cNvSpPr>
          <p:nvPr>
            <p:ph type="pic" sz="quarter" idx="14" hasCustomPrompt="1"/>
          </p:nvPr>
        </p:nvSpPr>
        <p:spPr>
          <a:xfrm>
            <a:off x="0" y="0"/>
            <a:ext cx="6096000"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38548009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Image Slideshow with Text 7">
    <p:spTree>
      <p:nvGrpSpPr>
        <p:cNvPr id="1" name=""/>
        <p:cNvGrpSpPr/>
        <p:nvPr/>
      </p:nvGrpSpPr>
      <p:grpSpPr>
        <a:xfrm>
          <a:off x="0" y="0"/>
          <a:ext cx="0" cy="0"/>
          <a:chOff x="0" y="0"/>
          <a:chExt cx="0" cy="0"/>
        </a:xfrm>
      </p:grpSpPr>
      <p:sp>
        <p:nvSpPr>
          <p:cNvPr id="13" name="Picture Placeholder 4">
            <a:extLst>
              <a:ext uri="{FF2B5EF4-FFF2-40B4-BE49-F238E27FC236}">
                <a16:creationId xmlns:a16="http://schemas.microsoft.com/office/drawing/2014/main" id="{18330A84-2390-4B88-B6C7-FCD557ADE34B}"/>
              </a:ext>
            </a:extLst>
          </p:cNvPr>
          <p:cNvSpPr>
            <a:spLocks noGrp="1"/>
          </p:cNvSpPr>
          <p:nvPr>
            <p:ph type="pic" sz="quarter" idx="14" hasCustomPrompt="1"/>
          </p:nvPr>
        </p:nvSpPr>
        <p:spPr>
          <a:xfrm>
            <a:off x="333375" y="409575"/>
            <a:ext cx="5648325" cy="6038850"/>
          </a:xfrm>
          <a:prstGeom prst="roundRect">
            <a:avLst>
              <a:gd name="adj" fmla="val 74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6" name="Picture Placeholder 4">
            <a:extLst>
              <a:ext uri="{FF2B5EF4-FFF2-40B4-BE49-F238E27FC236}">
                <a16:creationId xmlns:a16="http://schemas.microsoft.com/office/drawing/2014/main" id="{D77CDDAA-212F-480B-8DE4-B0982A29C059}"/>
              </a:ext>
            </a:extLst>
          </p:cNvPr>
          <p:cNvSpPr>
            <a:spLocks noGrp="1"/>
          </p:cNvSpPr>
          <p:nvPr>
            <p:ph type="pic" sz="quarter" idx="15" hasCustomPrompt="1"/>
          </p:nvPr>
        </p:nvSpPr>
        <p:spPr>
          <a:xfrm>
            <a:off x="6210302" y="3532425"/>
            <a:ext cx="5648325" cy="2916000"/>
          </a:xfrm>
          <a:prstGeom prst="roundRect">
            <a:avLst>
              <a:gd name="adj" fmla="val 196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7" name="Picture Placeholder 4">
            <a:extLst>
              <a:ext uri="{FF2B5EF4-FFF2-40B4-BE49-F238E27FC236}">
                <a16:creationId xmlns:a16="http://schemas.microsoft.com/office/drawing/2014/main" id="{55CEAB55-315E-41F4-A3C0-2B251E41474F}"/>
              </a:ext>
            </a:extLst>
          </p:cNvPr>
          <p:cNvSpPr>
            <a:spLocks noGrp="1"/>
          </p:cNvSpPr>
          <p:nvPr>
            <p:ph type="pic" sz="quarter" idx="16" hasCustomPrompt="1"/>
          </p:nvPr>
        </p:nvSpPr>
        <p:spPr>
          <a:xfrm>
            <a:off x="6210302" y="409575"/>
            <a:ext cx="5648325"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38594497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Image Slideshow with Text 8">
    <p:spTree>
      <p:nvGrpSpPr>
        <p:cNvPr id="1" name=""/>
        <p:cNvGrpSpPr/>
        <p:nvPr/>
      </p:nvGrpSpPr>
      <p:grpSpPr>
        <a:xfrm>
          <a:off x="0" y="0"/>
          <a:ext cx="0" cy="0"/>
          <a:chOff x="0" y="0"/>
          <a:chExt cx="0" cy="0"/>
        </a:xfrm>
      </p:grpSpPr>
      <p:sp>
        <p:nvSpPr>
          <p:cNvPr id="13" name="Picture Placeholder 4">
            <a:extLst>
              <a:ext uri="{FF2B5EF4-FFF2-40B4-BE49-F238E27FC236}">
                <a16:creationId xmlns:a16="http://schemas.microsoft.com/office/drawing/2014/main" id="{18330A84-2390-4B88-B6C7-FCD557ADE34B}"/>
              </a:ext>
            </a:extLst>
          </p:cNvPr>
          <p:cNvSpPr>
            <a:spLocks noGrp="1"/>
          </p:cNvSpPr>
          <p:nvPr>
            <p:ph type="pic" sz="quarter" idx="14" hasCustomPrompt="1"/>
          </p:nvPr>
        </p:nvSpPr>
        <p:spPr>
          <a:xfrm>
            <a:off x="6210302" y="409575"/>
            <a:ext cx="5648325" cy="6038850"/>
          </a:xfrm>
          <a:prstGeom prst="roundRect">
            <a:avLst>
              <a:gd name="adj" fmla="val 74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6" name="Picture Placeholder 4">
            <a:extLst>
              <a:ext uri="{FF2B5EF4-FFF2-40B4-BE49-F238E27FC236}">
                <a16:creationId xmlns:a16="http://schemas.microsoft.com/office/drawing/2014/main" id="{D77CDDAA-212F-480B-8DE4-B0982A29C059}"/>
              </a:ext>
            </a:extLst>
          </p:cNvPr>
          <p:cNvSpPr>
            <a:spLocks noGrp="1"/>
          </p:cNvSpPr>
          <p:nvPr>
            <p:ph type="pic" sz="quarter" idx="15" hasCustomPrompt="1"/>
          </p:nvPr>
        </p:nvSpPr>
        <p:spPr>
          <a:xfrm>
            <a:off x="333373" y="3532425"/>
            <a:ext cx="5648325" cy="2916000"/>
          </a:xfrm>
          <a:prstGeom prst="roundRect">
            <a:avLst>
              <a:gd name="adj" fmla="val 196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7" name="Picture Placeholder 4">
            <a:extLst>
              <a:ext uri="{FF2B5EF4-FFF2-40B4-BE49-F238E27FC236}">
                <a16:creationId xmlns:a16="http://schemas.microsoft.com/office/drawing/2014/main" id="{55CEAB55-315E-41F4-A3C0-2B251E41474F}"/>
              </a:ext>
            </a:extLst>
          </p:cNvPr>
          <p:cNvSpPr>
            <a:spLocks noGrp="1"/>
          </p:cNvSpPr>
          <p:nvPr>
            <p:ph type="pic" sz="quarter" idx="16" hasCustomPrompt="1"/>
          </p:nvPr>
        </p:nvSpPr>
        <p:spPr>
          <a:xfrm>
            <a:off x="333373" y="409575"/>
            <a:ext cx="5648325"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16300661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Image Slideshow with Text 9">
    <p:spTree>
      <p:nvGrpSpPr>
        <p:cNvPr id="1" name=""/>
        <p:cNvGrpSpPr/>
        <p:nvPr/>
      </p:nvGrpSpPr>
      <p:grpSpPr>
        <a:xfrm>
          <a:off x="0" y="0"/>
          <a:ext cx="0" cy="0"/>
          <a:chOff x="0" y="0"/>
          <a:chExt cx="0" cy="0"/>
        </a:xfrm>
      </p:grpSpPr>
      <p:sp>
        <p:nvSpPr>
          <p:cNvPr id="18" name="Picture Placeholder 4">
            <a:extLst>
              <a:ext uri="{FF2B5EF4-FFF2-40B4-BE49-F238E27FC236}">
                <a16:creationId xmlns:a16="http://schemas.microsoft.com/office/drawing/2014/main" id="{ADA129B6-58F7-4F90-B91C-3A29E154E6F3}"/>
              </a:ext>
            </a:extLst>
          </p:cNvPr>
          <p:cNvSpPr>
            <a:spLocks noGrp="1"/>
          </p:cNvSpPr>
          <p:nvPr>
            <p:ph type="pic" sz="quarter" idx="14" hasCustomPrompt="1"/>
          </p:nvPr>
        </p:nvSpPr>
        <p:spPr>
          <a:xfrm>
            <a:off x="7908375" y="378099"/>
            <a:ext cx="3950252" cy="2915999"/>
          </a:xfrm>
          <a:prstGeom prst="roundRect">
            <a:avLst>
              <a:gd name="adj" fmla="val 74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9" name="Picture Placeholder 4">
            <a:extLst>
              <a:ext uri="{FF2B5EF4-FFF2-40B4-BE49-F238E27FC236}">
                <a16:creationId xmlns:a16="http://schemas.microsoft.com/office/drawing/2014/main" id="{B92C128F-9754-4544-8217-D1872671FC88}"/>
              </a:ext>
            </a:extLst>
          </p:cNvPr>
          <p:cNvSpPr>
            <a:spLocks noGrp="1"/>
          </p:cNvSpPr>
          <p:nvPr>
            <p:ph type="pic" sz="quarter" idx="16" hasCustomPrompt="1"/>
          </p:nvPr>
        </p:nvSpPr>
        <p:spPr>
          <a:xfrm>
            <a:off x="333373" y="378098"/>
            <a:ext cx="1863727"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1" name="Picture Placeholder 4">
            <a:extLst>
              <a:ext uri="{FF2B5EF4-FFF2-40B4-BE49-F238E27FC236}">
                <a16:creationId xmlns:a16="http://schemas.microsoft.com/office/drawing/2014/main" id="{3483627F-CBB7-4C69-AFF5-8FCD06E6CB72}"/>
              </a:ext>
            </a:extLst>
          </p:cNvPr>
          <p:cNvSpPr>
            <a:spLocks noGrp="1"/>
          </p:cNvSpPr>
          <p:nvPr>
            <p:ph type="pic" sz="quarter" idx="18" hasCustomPrompt="1"/>
          </p:nvPr>
        </p:nvSpPr>
        <p:spPr>
          <a:xfrm>
            <a:off x="9994900" y="3563903"/>
            <a:ext cx="1863727"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2" name="Picture Placeholder 4">
            <a:extLst>
              <a:ext uri="{FF2B5EF4-FFF2-40B4-BE49-F238E27FC236}">
                <a16:creationId xmlns:a16="http://schemas.microsoft.com/office/drawing/2014/main" id="{CA04A8EC-C497-4587-B6E0-B88DE6C6B94C}"/>
              </a:ext>
            </a:extLst>
          </p:cNvPr>
          <p:cNvSpPr>
            <a:spLocks noGrp="1"/>
          </p:cNvSpPr>
          <p:nvPr>
            <p:ph type="pic" sz="quarter" idx="19" hasCustomPrompt="1"/>
          </p:nvPr>
        </p:nvSpPr>
        <p:spPr>
          <a:xfrm>
            <a:off x="4546738" y="3563903"/>
            <a:ext cx="5215805"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3" name="Picture Placeholder 4">
            <a:extLst>
              <a:ext uri="{FF2B5EF4-FFF2-40B4-BE49-F238E27FC236}">
                <a16:creationId xmlns:a16="http://schemas.microsoft.com/office/drawing/2014/main" id="{16F513AA-67BB-46F1-A3CA-E75CB95EB7E4}"/>
              </a:ext>
            </a:extLst>
          </p:cNvPr>
          <p:cNvSpPr>
            <a:spLocks noGrp="1"/>
          </p:cNvSpPr>
          <p:nvPr>
            <p:ph type="pic" sz="quarter" idx="20" hasCustomPrompt="1"/>
          </p:nvPr>
        </p:nvSpPr>
        <p:spPr>
          <a:xfrm>
            <a:off x="364130" y="3563904"/>
            <a:ext cx="3950252" cy="2915999"/>
          </a:xfrm>
          <a:prstGeom prst="roundRect">
            <a:avLst>
              <a:gd name="adj" fmla="val 74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4" name="Picture Placeholder 4">
            <a:extLst>
              <a:ext uri="{FF2B5EF4-FFF2-40B4-BE49-F238E27FC236}">
                <a16:creationId xmlns:a16="http://schemas.microsoft.com/office/drawing/2014/main" id="{37E0A86C-F249-4079-BA4A-6A16C65C66EB}"/>
              </a:ext>
            </a:extLst>
          </p:cNvPr>
          <p:cNvSpPr>
            <a:spLocks noGrp="1"/>
          </p:cNvSpPr>
          <p:nvPr>
            <p:ph type="pic" sz="quarter" idx="21" hasCustomPrompt="1"/>
          </p:nvPr>
        </p:nvSpPr>
        <p:spPr>
          <a:xfrm>
            <a:off x="2444835" y="378098"/>
            <a:ext cx="5215805"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389031946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Image Slideshow with Text 10">
    <p:spTree>
      <p:nvGrpSpPr>
        <p:cNvPr id="1" name=""/>
        <p:cNvGrpSpPr/>
        <p:nvPr/>
      </p:nvGrpSpPr>
      <p:grpSpPr>
        <a:xfrm>
          <a:off x="0" y="0"/>
          <a:ext cx="0" cy="0"/>
          <a:chOff x="0" y="0"/>
          <a:chExt cx="0" cy="0"/>
        </a:xfrm>
      </p:grpSpPr>
      <p:sp>
        <p:nvSpPr>
          <p:cNvPr id="18" name="Picture Placeholder 4">
            <a:extLst>
              <a:ext uri="{FF2B5EF4-FFF2-40B4-BE49-F238E27FC236}">
                <a16:creationId xmlns:a16="http://schemas.microsoft.com/office/drawing/2014/main" id="{ADA129B6-58F7-4F90-B91C-3A29E154E6F3}"/>
              </a:ext>
            </a:extLst>
          </p:cNvPr>
          <p:cNvSpPr>
            <a:spLocks noGrp="1"/>
          </p:cNvSpPr>
          <p:nvPr>
            <p:ph type="pic" sz="quarter" idx="14" hasCustomPrompt="1"/>
          </p:nvPr>
        </p:nvSpPr>
        <p:spPr>
          <a:xfrm>
            <a:off x="7908375" y="378099"/>
            <a:ext cx="3950252" cy="2915999"/>
          </a:xfrm>
          <a:prstGeom prst="roundRect">
            <a:avLst>
              <a:gd name="adj" fmla="val 74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9" name="Picture Placeholder 4">
            <a:extLst>
              <a:ext uri="{FF2B5EF4-FFF2-40B4-BE49-F238E27FC236}">
                <a16:creationId xmlns:a16="http://schemas.microsoft.com/office/drawing/2014/main" id="{B92C128F-9754-4544-8217-D1872671FC88}"/>
              </a:ext>
            </a:extLst>
          </p:cNvPr>
          <p:cNvSpPr>
            <a:spLocks noGrp="1"/>
          </p:cNvSpPr>
          <p:nvPr>
            <p:ph type="pic" sz="quarter" idx="16" hasCustomPrompt="1"/>
          </p:nvPr>
        </p:nvSpPr>
        <p:spPr>
          <a:xfrm>
            <a:off x="333373" y="378098"/>
            <a:ext cx="1863727"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1" name="Picture Placeholder 4">
            <a:extLst>
              <a:ext uri="{FF2B5EF4-FFF2-40B4-BE49-F238E27FC236}">
                <a16:creationId xmlns:a16="http://schemas.microsoft.com/office/drawing/2014/main" id="{3483627F-CBB7-4C69-AFF5-8FCD06E6CB72}"/>
              </a:ext>
            </a:extLst>
          </p:cNvPr>
          <p:cNvSpPr>
            <a:spLocks noGrp="1"/>
          </p:cNvSpPr>
          <p:nvPr>
            <p:ph type="pic" sz="quarter" idx="18" hasCustomPrompt="1"/>
          </p:nvPr>
        </p:nvSpPr>
        <p:spPr>
          <a:xfrm>
            <a:off x="9994900" y="3563903"/>
            <a:ext cx="1863727"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2" name="Picture Placeholder 4">
            <a:extLst>
              <a:ext uri="{FF2B5EF4-FFF2-40B4-BE49-F238E27FC236}">
                <a16:creationId xmlns:a16="http://schemas.microsoft.com/office/drawing/2014/main" id="{CA04A8EC-C497-4587-B6E0-B88DE6C6B94C}"/>
              </a:ext>
            </a:extLst>
          </p:cNvPr>
          <p:cNvSpPr>
            <a:spLocks noGrp="1"/>
          </p:cNvSpPr>
          <p:nvPr>
            <p:ph type="pic" sz="quarter" idx="19" hasCustomPrompt="1"/>
          </p:nvPr>
        </p:nvSpPr>
        <p:spPr>
          <a:xfrm>
            <a:off x="2444835" y="378096"/>
            <a:ext cx="5215805"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3" name="Picture Placeholder 4">
            <a:extLst>
              <a:ext uri="{FF2B5EF4-FFF2-40B4-BE49-F238E27FC236}">
                <a16:creationId xmlns:a16="http://schemas.microsoft.com/office/drawing/2014/main" id="{16F513AA-67BB-46F1-A3CA-E75CB95EB7E4}"/>
              </a:ext>
            </a:extLst>
          </p:cNvPr>
          <p:cNvSpPr>
            <a:spLocks noGrp="1"/>
          </p:cNvSpPr>
          <p:nvPr>
            <p:ph type="pic" sz="quarter" idx="20" hasCustomPrompt="1"/>
          </p:nvPr>
        </p:nvSpPr>
        <p:spPr>
          <a:xfrm>
            <a:off x="364130" y="3563904"/>
            <a:ext cx="3950252" cy="2915999"/>
          </a:xfrm>
          <a:prstGeom prst="roundRect">
            <a:avLst>
              <a:gd name="adj" fmla="val 74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7" name="Picture Placeholder 4">
            <a:extLst>
              <a:ext uri="{FF2B5EF4-FFF2-40B4-BE49-F238E27FC236}">
                <a16:creationId xmlns:a16="http://schemas.microsoft.com/office/drawing/2014/main" id="{936F30A5-5A84-4E00-8FE3-7050D9A09530}"/>
              </a:ext>
            </a:extLst>
          </p:cNvPr>
          <p:cNvSpPr>
            <a:spLocks noGrp="1"/>
          </p:cNvSpPr>
          <p:nvPr>
            <p:ph type="pic" sz="quarter" idx="21" hasCustomPrompt="1"/>
          </p:nvPr>
        </p:nvSpPr>
        <p:spPr>
          <a:xfrm>
            <a:off x="4546738" y="3563903"/>
            <a:ext cx="5215805"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124474567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Image Slideshow with Text 11">
    <p:spTree>
      <p:nvGrpSpPr>
        <p:cNvPr id="1" name=""/>
        <p:cNvGrpSpPr/>
        <p:nvPr/>
      </p:nvGrpSpPr>
      <p:grpSpPr>
        <a:xfrm>
          <a:off x="0" y="0"/>
          <a:ext cx="0" cy="0"/>
          <a:chOff x="0" y="0"/>
          <a:chExt cx="0" cy="0"/>
        </a:xfrm>
      </p:grpSpPr>
      <p:sp>
        <p:nvSpPr>
          <p:cNvPr id="19" name="Picture Placeholder 4">
            <a:extLst>
              <a:ext uri="{FF2B5EF4-FFF2-40B4-BE49-F238E27FC236}">
                <a16:creationId xmlns:a16="http://schemas.microsoft.com/office/drawing/2014/main" id="{B92C128F-9754-4544-8217-D1872671FC88}"/>
              </a:ext>
            </a:extLst>
          </p:cNvPr>
          <p:cNvSpPr>
            <a:spLocks noGrp="1"/>
          </p:cNvSpPr>
          <p:nvPr>
            <p:ph type="pic" sz="quarter" idx="16" hasCustomPrompt="1"/>
          </p:nvPr>
        </p:nvSpPr>
        <p:spPr>
          <a:xfrm>
            <a:off x="333372" y="304803"/>
            <a:ext cx="2162177" cy="6248394"/>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2" name="Picture Placeholder 4">
            <a:extLst>
              <a:ext uri="{FF2B5EF4-FFF2-40B4-BE49-F238E27FC236}">
                <a16:creationId xmlns:a16="http://schemas.microsoft.com/office/drawing/2014/main" id="{6683D6DE-1CC4-4BCE-A91B-FA3E6CDC8603}"/>
              </a:ext>
            </a:extLst>
          </p:cNvPr>
          <p:cNvSpPr>
            <a:spLocks noGrp="1"/>
          </p:cNvSpPr>
          <p:nvPr>
            <p:ph type="pic" sz="quarter" idx="17" hasCustomPrompt="1"/>
          </p:nvPr>
        </p:nvSpPr>
        <p:spPr>
          <a:xfrm>
            <a:off x="2674142" y="304802"/>
            <a:ext cx="2162177" cy="6248394"/>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3" name="Picture Placeholder 4">
            <a:extLst>
              <a:ext uri="{FF2B5EF4-FFF2-40B4-BE49-F238E27FC236}">
                <a16:creationId xmlns:a16="http://schemas.microsoft.com/office/drawing/2014/main" id="{B9C93911-5945-424A-A236-499D0A7F8769}"/>
              </a:ext>
            </a:extLst>
          </p:cNvPr>
          <p:cNvSpPr>
            <a:spLocks noGrp="1"/>
          </p:cNvSpPr>
          <p:nvPr>
            <p:ph type="pic" sz="quarter" idx="18" hasCustomPrompt="1"/>
          </p:nvPr>
        </p:nvSpPr>
        <p:spPr>
          <a:xfrm>
            <a:off x="5014912" y="304801"/>
            <a:ext cx="2162177" cy="6248394"/>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4" name="Picture Placeholder 4">
            <a:extLst>
              <a:ext uri="{FF2B5EF4-FFF2-40B4-BE49-F238E27FC236}">
                <a16:creationId xmlns:a16="http://schemas.microsoft.com/office/drawing/2014/main" id="{007ED3E2-B617-4B93-AFCA-615DD62481BC}"/>
              </a:ext>
            </a:extLst>
          </p:cNvPr>
          <p:cNvSpPr>
            <a:spLocks noGrp="1"/>
          </p:cNvSpPr>
          <p:nvPr>
            <p:ph type="pic" sz="quarter" idx="19" hasCustomPrompt="1"/>
          </p:nvPr>
        </p:nvSpPr>
        <p:spPr>
          <a:xfrm>
            <a:off x="7355682" y="304800"/>
            <a:ext cx="2162177" cy="6248394"/>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5" name="Picture Placeholder 4">
            <a:extLst>
              <a:ext uri="{FF2B5EF4-FFF2-40B4-BE49-F238E27FC236}">
                <a16:creationId xmlns:a16="http://schemas.microsoft.com/office/drawing/2014/main" id="{286C5337-2AD2-4126-92B4-2029550A6826}"/>
              </a:ext>
            </a:extLst>
          </p:cNvPr>
          <p:cNvSpPr>
            <a:spLocks noGrp="1"/>
          </p:cNvSpPr>
          <p:nvPr>
            <p:ph type="pic" sz="quarter" idx="20" hasCustomPrompt="1"/>
          </p:nvPr>
        </p:nvSpPr>
        <p:spPr>
          <a:xfrm>
            <a:off x="9696451" y="304799"/>
            <a:ext cx="2162177" cy="6248394"/>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62257885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Image with tex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4" name="Picture Placeholder 4">
            <a:extLst>
              <a:ext uri="{FF2B5EF4-FFF2-40B4-BE49-F238E27FC236}">
                <a16:creationId xmlns:a16="http://schemas.microsoft.com/office/drawing/2014/main" id="{4B61E97F-62AB-4E43-BD2B-8F6382162768}"/>
              </a:ext>
            </a:extLst>
          </p:cNvPr>
          <p:cNvSpPr>
            <a:spLocks noGrp="1"/>
          </p:cNvSpPr>
          <p:nvPr>
            <p:ph type="pic" sz="quarter" idx="14" hasCustomPrompt="1"/>
          </p:nvPr>
        </p:nvSpPr>
        <p:spPr>
          <a:xfrm>
            <a:off x="538799" y="1706943"/>
            <a:ext cx="2522535" cy="2159994"/>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5" name="Picture Placeholder 4">
            <a:extLst>
              <a:ext uri="{FF2B5EF4-FFF2-40B4-BE49-F238E27FC236}">
                <a16:creationId xmlns:a16="http://schemas.microsoft.com/office/drawing/2014/main" id="{145A55DB-EAA4-447D-8CE0-01125CDB109A}"/>
              </a:ext>
            </a:extLst>
          </p:cNvPr>
          <p:cNvSpPr>
            <a:spLocks noGrp="1"/>
          </p:cNvSpPr>
          <p:nvPr>
            <p:ph type="pic" sz="quarter" idx="15" hasCustomPrompt="1"/>
          </p:nvPr>
        </p:nvSpPr>
        <p:spPr>
          <a:xfrm>
            <a:off x="538799" y="4141945"/>
            <a:ext cx="2522535" cy="2159994"/>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6" name="Picture Placeholder 4">
            <a:extLst>
              <a:ext uri="{FF2B5EF4-FFF2-40B4-BE49-F238E27FC236}">
                <a16:creationId xmlns:a16="http://schemas.microsoft.com/office/drawing/2014/main" id="{ABA1A6D5-D022-43E9-9E88-7ABB4751C674}"/>
              </a:ext>
            </a:extLst>
          </p:cNvPr>
          <p:cNvSpPr>
            <a:spLocks noGrp="1"/>
          </p:cNvSpPr>
          <p:nvPr>
            <p:ph type="pic" sz="quarter" idx="16" hasCustomPrompt="1"/>
          </p:nvPr>
        </p:nvSpPr>
        <p:spPr>
          <a:xfrm>
            <a:off x="6096000" y="1706943"/>
            <a:ext cx="2522535" cy="2159994"/>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7" name="Picture Placeholder 4">
            <a:extLst>
              <a:ext uri="{FF2B5EF4-FFF2-40B4-BE49-F238E27FC236}">
                <a16:creationId xmlns:a16="http://schemas.microsoft.com/office/drawing/2014/main" id="{C6886552-59AC-49A7-AD60-6518E1139843}"/>
              </a:ext>
            </a:extLst>
          </p:cNvPr>
          <p:cNvSpPr>
            <a:spLocks noGrp="1"/>
          </p:cNvSpPr>
          <p:nvPr>
            <p:ph type="pic" sz="quarter" idx="17" hasCustomPrompt="1"/>
          </p:nvPr>
        </p:nvSpPr>
        <p:spPr>
          <a:xfrm>
            <a:off x="6096000" y="4141945"/>
            <a:ext cx="2522535" cy="2159994"/>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3933238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P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6CC7A50-9125-422E-BB9C-AB1644207021}"/>
              </a:ext>
            </a:extLst>
          </p:cNvPr>
          <p:cNvSpPr>
            <a:spLocks noGrp="1"/>
          </p:cNvSpPr>
          <p:nvPr>
            <p:ph type="pic" sz="quarter" idx="10"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8610239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Image with text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4" name="Picture Placeholder 4">
            <a:extLst>
              <a:ext uri="{FF2B5EF4-FFF2-40B4-BE49-F238E27FC236}">
                <a16:creationId xmlns:a16="http://schemas.microsoft.com/office/drawing/2014/main" id="{4B61E97F-62AB-4E43-BD2B-8F6382162768}"/>
              </a:ext>
            </a:extLst>
          </p:cNvPr>
          <p:cNvSpPr>
            <a:spLocks noGrp="1"/>
          </p:cNvSpPr>
          <p:nvPr>
            <p:ph type="pic" sz="quarter" idx="14" hasCustomPrompt="1"/>
          </p:nvPr>
        </p:nvSpPr>
        <p:spPr>
          <a:xfrm>
            <a:off x="566056" y="1706943"/>
            <a:ext cx="2604336" cy="2261050"/>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4" name="Picture Placeholder 4">
            <a:extLst>
              <a:ext uri="{FF2B5EF4-FFF2-40B4-BE49-F238E27FC236}">
                <a16:creationId xmlns:a16="http://schemas.microsoft.com/office/drawing/2014/main" id="{8A93B2D8-9D17-4C2C-A9E9-C393828534B4}"/>
              </a:ext>
            </a:extLst>
          </p:cNvPr>
          <p:cNvSpPr>
            <a:spLocks noGrp="1"/>
          </p:cNvSpPr>
          <p:nvPr>
            <p:ph type="pic" sz="quarter" idx="15" hasCustomPrompt="1"/>
          </p:nvPr>
        </p:nvSpPr>
        <p:spPr>
          <a:xfrm>
            <a:off x="3384575" y="1706943"/>
            <a:ext cx="2604336" cy="2261050"/>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5" name="Picture Placeholder 4">
            <a:extLst>
              <a:ext uri="{FF2B5EF4-FFF2-40B4-BE49-F238E27FC236}">
                <a16:creationId xmlns:a16="http://schemas.microsoft.com/office/drawing/2014/main" id="{89C6514A-243B-4849-87AC-D238495CDE6D}"/>
              </a:ext>
            </a:extLst>
          </p:cNvPr>
          <p:cNvSpPr>
            <a:spLocks noGrp="1"/>
          </p:cNvSpPr>
          <p:nvPr>
            <p:ph type="pic" sz="quarter" idx="16" hasCustomPrompt="1"/>
          </p:nvPr>
        </p:nvSpPr>
        <p:spPr>
          <a:xfrm>
            <a:off x="6203094" y="1706943"/>
            <a:ext cx="2604336" cy="2261050"/>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6" name="Picture Placeholder 4">
            <a:extLst>
              <a:ext uri="{FF2B5EF4-FFF2-40B4-BE49-F238E27FC236}">
                <a16:creationId xmlns:a16="http://schemas.microsoft.com/office/drawing/2014/main" id="{B812BE68-A0A8-4796-9AEC-7DBD4FBDF35D}"/>
              </a:ext>
            </a:extLst>
          </p:cNvPr>
          <p:cNvSpPr>
            <a:spLocks noGrp="1"/>
          </p:cNvSpPr>
          <p:nvPr>
            <p:ph type="pic" sz="quarter" idx="17" hasCustomPrompt="1"/>
          </p:nvPr>
        </p:nvSpPr>
        <p:spPr>
          <a:xfrm>
            <a:off x="9021613" y="1706943"/>
            <a:ext cx="2604336" cy="2261050"/>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172319556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Image with text 3">
    <p:spTree>
      <p:nvGrpSpPr>
        <p:cNvPr id="1" name=""/>
        <p:cNvGrpSpPr/>
        <p:nvPr/>
      </p:nvGrpSpPr>
      <p:grpSpPr>
        <a:xfrm>
          <a:off x="0" y="0"/>
          <a:ext cx="0" cy="0"/>
          <a:chOff x="0" y="0"/>
          <a:chExt cx="0" cy="0"/>
        </a:xfrm>
      </p:grpSpPr>
      <p:sp>
        <p:nvSpPr>
          <p:cNvPr id="29" name="Picture Placeholder 4">
            <a:extLst>
              <a:ext uri="{FF2B5EF4-FFF2-40B4-BE49-F238E27FC236}">
                <a16:creationId xmlns:a16="http://schemas.microsoft.com/office/drawing/2014/main" id="{5C8B8EBC-E6F0-44CA-AC5F-44123E3947AB}"/>
              </a:ext>
            </a:extLst>
          </p:cNvPr>
          <p:cNvSpPr>
            <a:spLocks noGrp="1"/>
          </p:cNvSpPr>
          <p:nvPr userDrawn="1">
            <p:ph type="pic" sz="quarter" idx="14" hasCustomPrompt="1"/>
          </p:nvPr>
        </p:nvSpPr>
        <p:spPr>
          <a:xfrm>
            <a:off x="349250" y="371728"/>
            <a:ext cx="2727190" cy="2333372"/>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30" name="Picture Placeholder 4">
            <a:extLst>
              <a:ext uri="{FF2B5EF4-FFF2-40B4-BE49-F238E27FC236}">
                <a16:creationId xmlns:a16="http://schemas.microsoft.com/office/drawing/2014/main" id="{229D9F50-9F7A-4C48-A939-5C33CD598A56}"/>
              </a:ext>
            </a:extLst>
          </p:cNvPr>
          <p:cNvSpPr>
            <a:spLocks noGrp="1"/>
          </p:cNvSpPr>
          <p:nvPr userDrawn="1">
            <p:ph type="pic" sz="quarter" idx="15" hasCustomPrompt="1"/>
          </p:nvPr>
        </p:nvSpPr>
        <p:spPr>
          <a:xfrm>
            <a:off x="3271354" y="371728"/>
            <a:ext cx="2727190" cy="2333372"/>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31" name="Picture Placeholder 4">
            <a:extLst>
              <a:ext uri="{FF2B5EF4-FFF2-40B4-BE49-F238E27FC236}">
                <a16:creationId xmlns:a16="http://schemas.microsoft.com/office/drawing/2014/main" id="{498891EE-8C05-462F-A1DD-6236527EAE50}"/>
              </a:ext>
            </a:extLst>
          </p:cNvPr>
          <p:cNvSpPr>
            <a:spLocks noGrp="1"/>
          </p:cNvSpPr>
          <p:nvPr userDrawn="1">
            <p:ph type="pic" sz="quarter" idx="16" hasCustomPrompt="1"/>
          </p:nvPr>
        </p:nvSpPr>
        <p:spPr>
          <a:xfrm>
            <a:off x="6193458" y="371728"/>
            <a:ext cx="2727190" cy="2333372"/>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32" name="Picture Placeholder 4">
            <a:extLst>
              <a:ext uri="{FF2B5EF4-FFF2-40B4-BE49-F238E27FC236}">
                <a16:creationId xmlns:a16="http://schemas.microsoft.com/office/drawing/2014/main" id="{25D2DD94-5585-4F83-A2A6-3EE6128A1096}"/>
              </a:ext>
            </a:extLst>
          </p:cNvPr>
          <p:cNvSpPr>
            <a:spLocks noGrp="1"/>
          </p:cNvSpPr>
          <p:nvPr userDrawn="1">
            <p:ph type="pic" sz="quarter" idx="17" hasCustomPrompt="1"/>
          </p:nvPr>
        </p:nvSpPr>
        <p:spPr>
          <a:xfrm>
            <a:off x="9115562" y="371728"/>
            <a:ext cx="2727190" cy="2333372"/>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33" name="Picture Placeholder 4">
            <a:extLst>
              <a:ext uri="{FF2B5EF4-FFF2-40B4-BE49-F238E27FC236}">
                <a16:creationId xmlns:a16="http://schemas.microsoft.com/office/drawing/2014/main" id="{205EA35F-3CD6-456E-B2C0-DEE3A9718352}"/>
              </a:ext>
            </a:extLst>
          </p:cNvPr>
          <p:cNvSpPr>
            <a:spLocks noGrp="1"/>
          </p:cNvSpPr>
          <p:nvPr userDrawn="1">
            <p:ph type="pic" sz="quarter" idx="18" hasCustomPrompt="1"/>
          </p:nvPr>
        </p:nvSpPr>
        <p:spPr>
          <a:xfrm>
            <a:off x="349250" y="3543300"/>
            <a:ext cx="2727190" cy="2346072"/>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34" name="Picture Placeholder 4">
            <a:extLst>
              <a:ext uri="{FF2B5EF4-FFF2-40B4-BE49-F238E27FC236}">
                <a16:creationId xmlns:a16="http://schemas.microsoft.com/office/drawing/2014/main" id="{21AF2A07-F7DD-44A0-9BE4-39E1DEE1B594}"/>
              </a:ext>
            </a:extLst>
          </p:cNvPr>
          <p:cNvSpPr>
            <a:spLocks noGrp="1"/>
          </p:cNvSpPr>
          <p:nvPr userDrawn="1">
            <p:ph type="pic" sz="quarter" idx="19" hasCustomPrompt="1"/>
          </p:nvPr>
        </p:nvSpPr>
        <p:spPr>
          <a:xfrm>
            <a:off x="3271354" y="3543300"/>
            <a:ext cx="2727190" cy="2346072"/>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35" name="Picture Placeholder 4">
            <a:extLst>
              <a:ext uri="{FF2B5EF4-FFF2-40B4-BE49-F238E27FC236}">
                <a16:creationId xmlns:a16="http://schemas.microsoft.com/office/drawing/2014/main" id="{0E7A495A-9192-4E75-A741-3633EACEFE2E}"/>
              </a:ext>
            </a:extLst>
          </p:cNvPr>
          <p:cNvSpPr>
            <a:spLocks noGrp="1"/>
          </p:cNvSpPr>
          <p:nvPr userDrawn="1">
            <p:ph type="pic" sz="quarter" idx="20" hasCustomPrompt="1"/>
          </p:nvPr>
        </p:nvSpPr>
        <p:spPr>
          <a:xfrm>
            <a:off x="6193458" y="3543300"/>
            <a:ext cx="2727190" cy="2346072"/>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36" name="Picture Placeholder 4">
            <a:extLst>
              <a:ext uri="{FF2B5EF4-FFF2-40B4-BE49-F238E27FC236}">
                <a16:creationId xmlns:a16="http://schemas.microsoft.com/office/drawing/2014/main" id="{306B4AE4-0D40-4FAD-B275-E852C2E80DD0}"/>
              </a:ext>
            </a:extLst>
          </p:cNvPr>
          <p:cNvSpPr>
            <a:spLocks noGrp="1"/>
          </p:cNvSpPr>
          <p:nvPr userDrawn="1">
            <p:ph type="pic" sz="quarter" idx="21" hasCustomPrompt="1"/>
          </p:nvPr>
        </p:nvSpPr>
        <p:spPr>
          <a:xfrm>
            <a:off x="9115562" y="3543300"/>
            <a:ext cx="2727190" cy="2346072"/>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978104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Image with text 4">
    <p:spTree>
      <p:nvGrpSpPr>
        <p:cNvPr id="1" name=""/>
        <p:cNvGrpSpPr/>
        <p:nvPr/>
      </p:nvGrpSpPr>
      <p:grpSpPr>
        <a:xfrm>
          <a:off x="0" y="0"/>
          <a:ext cx="0" cy="0"/>
          <a:chOff x="0" y="0"/>
          <a:chExt cx="0" cy="0"/>
        </a:xfrm>
      </p:grpSpPr>
      <p:sp>
        <p:nvSpPr>
          <p:cNvPr id="26" name="Picture Placeholder 4">
            <a:extLst>
              <a:ext uri="{FF2B5EF4-FFF2-40B4-BE49-F238E27FC236}">
                <a16:creationId xmlns:a16="http://schemas.microsoft.com/office/drawing/2014/main" id="{E4125580-BDE8-4CB7-BB69-A184BD1B6465}"/>
              </a:ext>
            </a:extLst>
          </p:cNvPr>
          <p:cNvSpPr>
            <a:spLocks noGrp="1"/>
          </p:cNvSpPr>
          <p:nvPr>
            <p:ph type="pic" sz="quarter" idx="17" hasCustomPrompt="1"/>
          </p:nvPr>
        </p:nvSpPr>
        <p:spPr>
          <a:xfrm>
            <a:off x="3509903" y="599421"/>
            <a:ext cx="3249442" cy="5733797"/>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7" name="Picture Placeholder 4">
            <a:extLst>
              <a:ext uri="{FF2B5EF4-FFF2-40B4-BE49-F238E27FC236}">
                <a16:creationId xmlns:a16="http://schemas.microsoft.com/office/drawing/2014/main" id="{A209487F-65B1-4C87-9A4D-DB8277308680}"/>
              </a:ext>
            </a:extLst>
          </p:cNvPr>
          <p:cNvSpPr>
            <a:spLocks noGrp="1"/>
          </p:cNvSpPr>
          <p:nvPr>
            <p:ph type="pic" sz="quarter" idx="21" hasCustomPrompt="1"/>
          </p:nvPr>
        </p:nvSpPr>
        <p:spPr>
          <a:xfrm>
            <a:off x="7038591" y="599421"/>
            <a:ext cx="3249442" cy="5733797"/>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8" name="Picture Placeholder 4">
            <a:extLst>
              <a:ext uri="{FF2B5EF4-FFF2-40B4-BE49-F238E27FC236}">
                <a16:creationId xmlns:a16="http://schemas.microsoft.com/office/drawing/2014/main" id="{ACF22224-C498-47A2-AE6A-14ABE5078769}"/>
              </a:ext>
            </a:extLst>
          </p:cNvPr>
          <p:cNvSpPr>
            <a:spLocks noGrp="1"/>
          </p:cNvSpPr>
          <p:nvPr>
            <p:ph type="pic" sz="quarter" idx="22" hasCustomPrompt="1"/>
          </p:nvPr>
        </p:nvSpPr>
        <p:spPr>
          <a:xfrm>
            <a:off x="10567279" y="599421"/>
            <a:ext cx="3249442" cy="5733797"/>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135937479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Image with text 5">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4" name="Picture Placeholder 4">
            <a:extLst>
              <a:ext uri="{FF2B5EF4-FFF2-40B4-BE49-F238E27FC236}">
                <a16:creationId xmlns:a16="http://schemas.microsoft.com/office/drawing/2014/main" id="{4B61E97F-62AB-4E43-BD2B-8F6382162768}"/>
              </a:ext>
            </a:extLst>
          </p:cNvPr>
          <p:cNvSpPr>
            <a:spLocks noGrp="1"/>
          </p:cNvSpPr>
          <p:nvPr>
            <p:ph type="pic" sz="quarter" idx="14" hasCustomPrompt="1"/>
          </p:nvPr>
        </p:nvSpPr>
        <p:spPr>
          <a:xfrm>
            <a:off x="1020100" y="1706942"/>
            <a:ext cx="4860000" cy="2458657"/>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6" name="Picture Placeholder 4">
            <a:extLst>
              <a:ext uri="{FF2B5EF4-FFF2-40B4-BE49-F238E27FC236}">
                <a16:creationId xmlns:a16="http://schemas.microsoft.com/office/drawing/2014/main" id="{ABA1A6D5-D022-43E9-9E88-7ABB4751C674}"/>
              </a:ext>
            </a:extLst>
          </p:cNvPr>
          <p:cNvSpPr>
            <a:spLocks noGrp="1"/>
          </p:cNvSpPr>
          <p:nvPr>
            <p:ph type="pic" sz="quarter" idx="16" hasCustomPrompt="1"/>
          </p:nvPr>
        </p:nvSpPr>
        <p:spPr>
          <a:xfrm>
            <a:off x="6311900" y="1706943"/>
            <a:ext cx="4860000" cy="2458656"/>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23701406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Image with text 6">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4" name="Picture Placeholder 4">
            <a:extLst>
              <a:ext uri="{FF2B5EF4-FFF2-40B4-BE49-F238E27FC236}">
                <a16:creationId xmlns:a16="http://schemas.microsoft.com/office/drawing/2014/main" id="{4B61E97F-62AB-4E43-BD2B-8F6382162768}"/>
              </a:ext>
            </a:extLst>
          </p:cNvPr>
          <p:cNvSpPr>
            <a:spLocks noGrp="1"/>
          </p:cNvSpPr>
          <p:nvPr>
            <p:ph type="pic" sz="quarter" idx="14" hasCustomPrompt="1"/>
          </p:nvPr>
        </p:nvSpPr>
        <p:spPr>
          <a:xfrm>
            <a:off x="1057274" y="2000251"/>
            <a:ext cx="5038725" cy="3600450"/>
          </a:xfrm>
          <a:prstGeom prst="roundRect">
            <a:avLst>
              <a:gd name="adj" fmla="val 0"/>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151909877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Quotes 1">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49BA652E-8DCB-411C-BDCC-2A28B7A37C8C}"/>
              </a:ext>
            </a:extLst>
          </p:cNvPr>
          <p:cNvSpPr>
            <a:spLocks noGrp="1"/>
          </p:cNvSpPr>
          <p:nvPr>
            <p:ph type="pic" sz="quarter" idx="10" hasCustomPrompt="1"/>
          </p:nvPr>
        </p:nvSpPr>
        <p:spPr>
          <a:xfrm>
            <a:off x="1900177" y="1076325"/>
            <a:ext cx="4572000" cy="4572000"/>
          </a:xfrm>
          <a:prstGeom prst="ellipse">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56942233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Quotes 2">
    <p:spTree>
      <p:nvGrpSpPr>
        <p:cNvPr id="1" name=""/>
        <p:cNvGrpSpPr/>
        <p:nvPr/>
      </p:nvGrpSpPr>
      <p:grpSpPr>
        <a:xfrm>
          <a:off x="0" y="0"/>
          <a:ext cx="0" cy="0"/>
          <a:chOff x="0" y="0"/>
          <a:chExt cx="0" cy="0"/>
        </a:xfrm>
      </p:grpSpPr>
      <p:sp>
        <p:nvSpPr>
          <p:cNvPr id="10" name="Picture Placeholder 13">
            <a:extLst>
              <a:ext uri="{FF2B5EF4-FFF2-40B4-BE49-F238E27FC236}">
                <a16:creationId xmlns:a16="http://schemas.microsoft.com/office/drawing/2014/main" id="{612E3448-F2EF-451E-8014-86C006CB70CD}"/>
              </a:ext>
            </a:extLst>
          </p:cNvPr>
          <p:cNvSpPr>
            <a:spLocks noGrp="1"/>
          </p:cNvSpPr>
          <p:nvPr>
            <p:ph type="pic" sz="quarter" idx="10" hasCustomPrompt="1"/>
          </p:nvPr>
        </p:nvSpPr>
        <p:spPr>
          <a:xfrm>
            <a:off x="5482137" y="4343866"/>
            <a:ext cx="1216152" cy="1216152"/>
          </a:xfrm>
          <a:prstGeom prst="ellipse">
            <a:avLst/>
          </a:prstGeom>
          <a:pattFill prst="wdDnDiag">
            <a:fgClr>
              <a:schemeClr val="tx1">
                <a:lumMod val="25000"/>
                <a:lumOff val="75000"/>
              </a:schemeClr>
            </a:fgClr>
            <a:bgClr>
              <a:schemeClr val="bg1"/>
            </a:bgClr>
          </a:pattFill>
          <a:ln w="63500">
            <a:solidFill>
              <a:schemeClr val="accent1"/>
            </a:solidFill>
          </a:ln>
        </p:spPr>
        <p:txBody>
          <a:bodyPr anchor="ctr"/>
          <a:lstStyle>
            <a:lvl1pPr algn="ctr">
              <a:buNone/>
              <a:defRPr sz="1600"/>
            </a:lvl1pPr>
          </a:lstStyle>
          <a:p>
            <a:r>
              <a:rPr lang="en-US" dirty="0"/>
              <a:t>image</a:t>
            </a:r>
          </a:p>
        </p:txBody>
      </p:sp>
    </p:spTree>
    <p:extLst>
      <p:ext uri="{BB962C8B-B14F-4D97-AF65-F5344CB8AC3E}">
        <p14:creationId xmlns:p14="http://schemas.microsoft.com/office/powerpoint/2010/main" val="412550625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Quotes 3">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B5671677-28D2-48BB-A020-FECB56CA25A5}"/>
              </a:ext>
            </a:extLst>
          </p:cNvPr>
          <p:cNvSpPr>
            <a:spLocks noGrp="1"/>
          </p:cNvSpPr>
          <p:nvPr>
            <p:ph type="pic" sz="quarter" idx="13"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63934649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Quotes 4">
    <p:spTree>
      <p:nvGrpSpPr>
        <p:cNvPr id="1" name=""/>
        <p:cNvGrpSpPr/>
        <p:nvPr/>
      </p:nvGrpSpPr>
      <p:grpSpPr>
        <a:xfrm>
          <a:off x="0" y="0"/>
          <a:ext cx="0" cy="0"/>
          <a:chOff x="0" y="0"/>
          <a:chExt cx="0" cy="0"/>
        </a:xfrm>
      </p:grpSpPr>
      <p:sp>
        <p:nvSpPr>
          <p:cNvPr id="5" name="Picture Placeholder 13">
            <a:extLst>
              <a:ext uri="{FF2B5EF4-FFF2-40B4-BE49-F238E27FC236}">
                <a16:creationId xmlns:a16="http://schemas.microsoft.com/office/drawing/2014/main" id="{95106253-7B8B-487B-A3B6-10B45F3CCF4D}"/>
              </a:ext>
            </a:extLst>
          </p:cNvPr>
          <p:cNvSpPr>
            <a:spLocks noGrp="1"/>
          </p:cNvSpPr>
          <p:nvPr>
            <p:ph type="pic" sz="quarter" idx="10" hasCustomPrompt="1"/>
          </p:nvPr>
        </p:nvSpPr>
        <p:spPr>
          <a:xfrm>
            <a:off x="1905000" y="1950334"/>
            <a:ext cx="2743200" cy="2743200"/>
          </a:xfrm>
          <a:prstGeom prst="ellipse">
            <a:avLst/>
          </a:prstGeom>
          <a:pattFill prst="wdDnDiag">
            <a:fgClr>
              <a:schemeClr val="tx1">
                <a:lumMod val="25000"/>
                <a:lumOff val="75000"/>
              </a:schemeClr>
            </a:fgClr>
            <a:bgClr>
              <a:schemeClr val="bg1"/>
            </a:bgClr>
          </a:pattFill>
          <a:ln w="127000">
            <a:solidFill>
              <a:schemeClr val="bg1"/>
            </a:solidFill>
          </a:ln>
        </p:spPr>
        <p:txBody>
          <a:bodyPr anchor="ctr"/>
          <a:lstStyle>
            <a:lvl1pPr algn="ctr">
              <a:buNone/>
              <a:defRPr sz="1600"/>
            </a:lvl1pPr>
          </a:lstStyle>
          <a:p>
            <a:r>
              <a:rPr lang="en-US" dirty="0"/>
              <a:t>image</a:t>
            </a:r>
          </a:p>
        </p:txBody>
      </p:sp>
    </p:spTree>
    <p:extLst>
      <p:ext uri="{BB962C8B-B14F-4D97-AF65-F5344CB8AC3E}">
        <p14:creationId xmlns:p14="http://schemas.microsoft.com/office/powerpoint/2010/main" val="296780427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Quotes 5">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C407F8FC-B8EA-4353-B23A-7B6DEE78F41A}"/>
              </a:ext>
            </a:extLst>
          </p:cNvPr>
          <p:cNvSpPr>
            <a:spLocks noGrp="1"/>
          </p:cNvSpPr>
          <p:nvPr>
            <p:ph type="pic" sz="quarter" idx="13" hasCustomPrompt="1"/>
          </p:nvPr>
        </p:nvSpPr>
        <p:spPr>
          <a:xfrm>
            <a:off x="0" y="0"/>
            <a:ext cx="3310358"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86292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Page 2">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6CC7A50-9125-422E-BB9C-AB1644207021}"/>
              </a:ext>
            </a:extLst>
          </p:cNvPr>
          <p:cNvSpPr>
            <a:spLocks noGrp="1"/>
          </p:cNvSpPr>
          <p:nvPr>
            <p:ph type="pic" sz="quarter" idx="10" hasCustomPrompt="1"/>
          </p:nvPr>
        </p:nvSpPr>
        <p:spPr>
          <a:xfrm>
            <a:off x="676275" y="628650"/>
            <a:ext cx="10839450" cy="56007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6943451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Quotes 6">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C407F8FC-B8EA-4353-B23A-7B6DEE78F41A}"/>
              </a:ext>
            </a:extLst>
          </p:cNvPr>
          <p:cNvSpPr>
            <a:spLocks noGrp="1"/>
          </p:cNvSpPr>
          <p:nvPr>
            <p:ph type="pic" sz="quarter" idx="13"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979492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Quotes 7">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A54653BE-73D5-4246-97C4-7F874C34DD07}"/>
              </a:ext>
            </a:extLst>
          </p:cNvPr>
          <p:cNvSpPr>
            <a:spLocks noGrp="1"/>
          </p:cNvSpPr>
          <p:nvPr>
            <p:ph type="pic" sz="quarter" idx="11" hasCustomPrompt="1"/>
          </p:nvPr>
        </p:nvSpPr>
        <p:spPr>
          <a:xfrm>
            <a:off x="1049925" y="1269000"/>
            <a:ext cx="4320000" cy="4320000"/>
          </a:xfrm>
          <a:prstGeom prst="ellipse">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423317770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Quotes 8">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A54653BE-73D5-4246-97C4-7F874C34DD07}"/>
              </a:ext>
            </a:extLst>
          </p:cNvPr>
          <p:cNvSpPr>
            <a:spLocks noGrp="1"/>
          </p:cNvSpPr>
          <p:nvPr>
            <p:ph type="pic" sz="quarter" idx="11" hasCustomPrompt="1"/>
          </p:nvPr>
        </p:nvSpPr>
        <p:spPr>
          <a:xfrm>
            <a:off x="523875" y="723900"/>
            <a:ext cx="5400000" cy="5400000"/>
          </a:xfrm>
          <a:prstGeom prst="ellipse">
            <a:avLst/>
          </a:prstGeom>
          <a:pattFill prst="wdDnDiag">
            <a:fgClr>
              <a:schemeClr val="tx1">
                <a:lumMod val="25000"/>
                <a:lumOff val="75000"/>
              </a:schemeClr>
            </a:fgClr>
            <a:bgClr>
              <a:schemeClr val="bg1"/>
            </a:bgClr>
          </a:pattFill>
          <a:effectLst/>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172248907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Quotes 9">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A54653BE-73D5-4246-97C4-7F874C34DD07}"/>
              </a:ext>
            </a:extLst>
          </p:cNvPr>
          <p:cNvSpPr>
            <a:spLocks noGrp="1"/>
          </p:cNvSpPr>
          <p:nvPr>
            <p:ph type="pic" sz="quarter" idx="11" hasCustomPrompt="1"/>
          </p:nvPr>
        </p:nvSpPr>
        <p:spPr>
          <a:xfrm>
            <a:off x="0" y="0"/>
            <a:ext cx="12192000" cy="6858000"/>
          </a:xfrm>
          <a:prstGeom prst="rect">
            <a:avLst/>
          </a:prstGeom>
          <a:pattFill prst="wdDnDiag">
            <a:fgClr>
              <a:schemeClr val="tx1">
                <a:lumMod val="25000"/>
                <a:lumOff val="75000"/>
              </a:schemeClr>
            </a:fgClr>
            <a:bgClr>
              <a:schemeClr val="bg1"/>
            </a:bgClr>
          </a:pattFill>
          <a:effectLst/>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363909916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Quotes 10">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A54653BE-73D5-4246-97C4-7F874C34DD07}"/>
              </a:ext>
            </a:extLst>
          </p:cNvPr>
          <p:cNvSpPr>
            <a:spLocks noGrp="1"/>
          </p:cNvSpPr>
          <p:nvPr>
            <p:ph type="pic" sz="quarter" idx="11" hasCustomPrompt="1"/>
          </p:nvPr>
        </p:nvSpPr>
        <p:spPr>
          <a:xfrm>
            <a:off x="1770743" y="917800"/>
            <a:ext cx="1800000" cy="1800000"/>
          </a:xfrm>
          <a:prstGeom prst="roundRect">
            <a:avLst>
              <a:gd name="adj" fmla="val 7431"/>
            </a:avLst>
          </a:prstGeom>
          <a:pattFill prst="wdDnDiag">
            <a:fgClr>
              <a:schemeClr val="tx1">
                <a:lumMod val="25000"/>
                <a:lumOff val="75000"/>
              </a:schemeClr>
            </a:fgClr>
            <a:bgClr>
              <a:schemeClr val="bg1"/>
            </a:bgClr>
          </a:pattFill>
          <a:effectLst>
            <a:outerShdw blurRad="254000" algn="ctr" rotWithShape="0">
              <a:prstClr val="black">
                <a:alpha val="20000"/>
              </a:prst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338411929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Quotes 11">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A54653BE-73D5-4246-97C4-7F874C34DD07}"/>
              </a:ext>
            </a:extLst>
          </p:cNvPr>
          <p:cNvSpPr>
            <a:spLocks noGrp="1"/>
          </p:cNvSpPr>
          <p:nvPr>
            <p:ph type="pic" sz="quarter" idx="11" hasCustomPrompt="1"/>
          </p:nvPr>
        </p:nvSpPr>
        <p:spPr>
          <a:xfrm>
            <a:off x="5556000" y="1469342"/>
            <a:ext cx="1080000" cy="1080000"/>
          </a:xfrm>
          <a:prstGeom prst="ellipse">
            <a:avLst/>
          </a:prstGeom>
          <a:pattFill prst="wdDnDiag">
            <a:fgClr>
              <a:schemeClr val="tx1">
                <a:lumMod val="25000"/>
                <a:lumOff val="75000"/>
              </a:schemeClr>
            </a:fgClr>
            <a:bgClr>
              <a:schemeClr val="bg1"/>
            </a:bgClr>
          </a:pattFill>
          <a:effectLst>
            <a:outerShdw blurRad="254000" algn="ctr" rotWithShape="0">
              <a:prstClr val="black">
                <a:alpha val="20000"/>
              </a:prst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42229796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Quotes 12">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1F6B993A-427A-499E-9D74-1D94D3661DFF}"/>
              </a:ext>
            </a:extLst>
          </p:cNvPr>
          <p:cNvSpPr>
            <a:spLocks noGrp="1"/>
          </p:cNvSpPr>
          <p:nvPr>
            <p:ph type="pic" sz="quarter" idx="14" hasCustomPrompt="1"/>
          </p:nvPr>
        </p:nvSpPr>
        <p:spPr>
          <a:xfrm>
            <a:off x="488570" y="549000"/>
            <a:ext cx="5605725" cy="5760000"/>
          </a:xfrm>
          <a:prstGeom prst="roundRect">
            <a:avLst>
              <a:gd name="adj" fmla="val 0"/>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191647784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page - Timelin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2912029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asic page - Time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158619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page 2 - Image Timelin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5" name="Picture Placeholder 4">
            <a:extLst>
              <a:ext uri="{FF2B5EF4-FFF2-40B4-BE49-F238E27FC236}">
                <a16:creationId xmlns:a16="http://schemas.microsoft.com/office/drawing/2014/main" id="{AB720225-28A9-4E8C-971E-186E8AD47C21}"/>
              </a:ext>
            </a:extLst>
          </p:cNvPr>
          <p:cNvSpPr>
            <a:spLocks noGrp="1"/>
          </p:cNvSpPr>
          <p:nvPr>
            <p:ph type="pic" sz="quarter" idx="10" hasCustomPrompt="1"/>
          </p:nvPr>
        </p:nvSpPr>
        <p:spPr>
          <a:xfrm>
            <a:off x="4657725" y="2695575"/>
            <a:ext cx="2895600" cy="1447800"/>
          </a:xfrm>
          <a:prstGeom prst="rect">
            <a:avLst/>
          </a:prstGeom>
          <a:pattFill prst="wdDnDiag">
            <a:fgClr>
              <a:schemeClr val="bg1">
                <a:lumMod val="8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6" name="Picture Placeholder 4">
            <a:extLst>
              <a:ext uri="{FF2B5EF4-FFF2-40B4-BE49-F238E27FC236}">
                <a16:creationId xmlns:a16="http://schemas.microsoft.com/office/drawing/2014/main" id="{C7F13A08-E9ED-4281-B741-77C0AC79596E}"/>
              </a:ext>
            </a:extLst>
          </p:cNvPr>
          <p:cNvSpPr>
            <a:spLocks noGrp="1"/>
          </p:cNvSpPr>
          <p:nvPr>
            <p:ph type="pic" sz="quarter" idx="11" hasCustomPrompt="1"/>
          </p:nvPr>
        </p:nvSpPr>
        <p:spPr>
          <a:xfrm>
            <a:off x="4657725" y="4876800"/>
            <a:ext cx="2895600" cy="1447800"/>
          </a:xfrm>
          <a:prstGeom prst="rect">
            <a:avLst/>
          </a:prstGeom>
          <a:pattFill prst="wdDnDiag">
            <a:fgClr>
              <a:schemeClr val="bg1">
                <a:lumMod val="8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Tree>
    <p:extLst>
      <p:ext uri="{BB962C8B-B14F-4D97-AF65-F5344CB8AC3E}">
        <p14:creationId xmlns:p14="http://schemas.microsoft.com/office/powerpoint/2010/main" val="418256603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Page Image 1">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6CC7A50-9125-422E-BB9C-AB1644207021}"/>
              </a:ext>
            </a:extLst>
          </p:cNvPr>
          <p:cNvSpPr>
            <a:spLocks noGrp="1"/>
          </p:cNvSpPr>
          <p:nvPr>
            <p:ph type="pic" sz="quarter" idx="10" hasCustomPrompt="1"/>
          </p:nvPr>
        </p:nvSpPr>
        <p:spPr>
          <a:xfrm>
            <a:off x="0" y="1"/>
            <a:ext cx="12192000" cy="5143499"/>
          </a:xfrm>
          <a:prstGeom prst="rect">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30974011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asic page - Image Timelin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B720225-28A9-4E8C-971E-186E8AD47C21}"/>
              </a:ext>
            </a:extLst>
          </p:cNvPr>
          <p:cNvSpPr>
            <a:spLocks noGrp="1"/>
          </p:cNvSpPr>
          <p:nvPr>
            <p:ph type="pic" sz="quarter" idx="10" hasCustomPrompt="1"/>
          </p:nvPr>
        </p:nvSpPr>
        <p:spPr>
          <a:xfrm>
            <a:off x="4657725" y="2695575"/>
            <a:ext cx="2895600" cy="1447800"/>
          </a:xfrm>
          <a:prstGeom prst="rect">
            <a:avLst/>
          </a:prstGeom>
          <a:pattFill prst="wdDnDiag">
            <a:fgClr>
              <a:schemeClr val="bg1">
                <a:lumMod val="8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6" name="Picture Placeholder 4">
            <a:extLst>
              <a:ext uri="{FF2B5EF4-FFF2-40B4-BE49-F238E27FC236}">
                <a16:creationId xmlns:a16="http://schemas.microsoft.com/office/drawing/2014/main" id="{C7F13A08-E9ED-4281-B741-77C0AC79596E}"/>
              </a:ext>
            </a:extLst>
          </p:cNvPr>
          <p:cNvSpPr>
            <a:spLocks noGrp="1"/>
          </p:cNvSpPr>
          <p:nvPr>
            <p:ph type="pic" sz="quarter" idx="11" hasCustomPrompt="1"/>
          </p:nvPr>
        </p:nvSpPr>
        <p:spPr>
          <a:xfrm>
            <a:off x="4657725" y="4876800"/>
            <a:ext cx="2895600" cy="1447800"/>
          </a:xfrm>
          <a:prstGeom prst="rect">
            <a:avLst/>
          </a:prstGeom>
          <a:pattFill prst="wdDnDiag">
            <a:fgClr>
              <a:schemeClr val="bg1">
                <a:lumMod val="8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
        <p:nvSpPr>
          <p:cNvPr id="7" name="Picture Placeholder 4">
            <a:extLst>
              <a:ext uri="{FF2B5EF4-FFF2-40B4-BE49-F238E27FC236}">
                <a16:creationId xmlns:a16="http://schemas.microsoft.com/office/drawing/2014/main" id="{D48610BC-16D8-4FC8-8F41-D980AE3077C3}"/>
              </a:ext>
            </a:extLst>
          </p:cNvPr>
          <p:cNvSpPr>
            <a:spLocks noGrp="1"/>
          </p:cNvSpPr>
          <p:nvPr>
            <p:ph type="pic" sz="quarter" idx="12" hasCustomPrompt="1"/>
          </p:nvPr>
        </p:nvSpPr>
        <p:spPr>
          <a:xfrm>
            <a:off x="4648200" y="533400"/>
            <a:ext cx="2895600" cy="1447800"/>
          </a:xfrm>
          <a:prstGeom prst="rect">
            <a:avLst/>
          </a:prstGeom>
          <a:pattFill prst="wdDnDiag">
            <a:fgClr>
              <a:schemeClr val="bg1">
                <a:lumMod val="8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Tree>
    <p:extLst>
      <p:ext uri="{BB962C8B-B14F-4D97-AF65-F5344CB8AC3E}">
        <p14:creationId xmlns:p14="http://schemas.microsoft.com/office/powerpoint/2010/main" val="592611381"/>
      </p:ext>
    </p:extLst>
  </p:cSld>
  <p:clrMapOvr>
    <a:masterClrMapping/>
  </p:clrMapOvr>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asic page 2 - Image Timelin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B720225-28A9-4E8C-971E-186E8AD47C21}"/>
              </a:ext>
            </a:extLst>
          </p:cNvPr>
          <p:cNvSpPr>
            <a:spLocks noGrp="1"/>
          </p:cNvSpPr>
          <p:nvPr>
            <p:ph type="pic" sz="quarter" idx="10" hasCustomPrompt="1"/>
          </p:nvPr>
        </p:nvSpPr>
        <p:spPr>
          <a:xfrm>
            <a:off x="4657725" y="2695575"/>
            <a:ext cx="2895600" cy="1447800"/>
          </a:xfrm>
          <a:prstGeom prst="rect">
            <a:avLst/>
          </a:prstGeom>
          <a:pattFill prst="wdDnDiag">
            <a:fgClr>
              <a:schemeClr val="bg1">
                <a:lumMod val="8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7" name="Picture Placeholder 4">
            <a:extLst>
              <a:ext uri="{FF2B5EF4-FFF2-40B4-BE49-F238E27FC236}">
                <a16:creationId xmlns:a16="http://schemas.microsoft.com/office/drawing/2014/main" id="{D48610BC-16D8-4FC8-8F41-D980AE3077C3}"/>
              </a:ext>
            </a:extLst>
          </p:cNvPr>
          <p:cNvSpPr>
            <a:spLocks noGrp="1"/>
          </p:cNvSpPr>
          <p:nvPr>
            <p:ph type="pic" sz="quarter" idx="12" hasCustomPrompt="1"/>
          </p:nvPr>
        </p:nvSpPr>
        <p:spPr>
          <a:xfrm>
            <a:off x="4648200" y="533400"/>
            <a:ext cx="2895600" cy="1447800"/>
          </a:xfrm>
          <a:prstGeom prst="rect">
            <a:avLst/>
          </a:prstGeom>
          <a:pattFill prst="wdDnDiag">
            <a:fgClr>
              <a:schemeClr val="bg1">
                <a:lumMod val="8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Tree>
    <p:extLst>
      <p:ext uri="{BB962C8B-B14F-4D97-AF65-F5344CB8AC3E}">
        <p14:creationId xmlns:p14="http://schemas.microsoft.com/office/powerpoint/2010/main" val="1501005800"/>
      </p:ext>
    </p:extLst>
  </p:cSld>
  <p:clrMapOvr>
    <a:masterClrMapping/>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Image Timeline 2">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D48610BC-16D8-4FC8-8F41-D980AE3077C3}"/>
              </a:ext>
            </a:extLst>
          </p:cNvPr>
          <p:cNvSpPr>
            <a:spLocks noGrp="1"/>
          </p:cNvSpPr>
          <p:nvPr>
            <p:ph type="pic" sz="quarter" idx="12" hasCustomPrompt="1"/>
          </p:nvPr>
        </p:nvSpPr>
        <p:spPr>
          <a:xfrm>
            <a:off x="3047999" y="0"/>
            <a:ext cx="3044952" cy="6858000"/>
          </a:xfrm>
          <a:prstGeom prst="rect">
            <a:avLst/>
          </a:prstGeom>
          <a:pattFill prst="wdDnDiag">
            <a:fgClr>
              <a:schemeClr val="bg1">
                <a:lumMod val="8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
        <p:nvSpPr>
          <p:cNvPr id="9" name="Picture Placeholder 4">
            <a:extLst>
              <a:ext uri="{FF2B5EF4-FFF2-40B4-BE49-F238E27FC236}">
                <a16:creationId xmlns:a16="http://schemas.microsoft.com/office/drawing/2014/main" id="{2A9E646E-AB96-44BA-B223-4263DB52642A}"/>
              </a:ext>
            </a:extLst>
          </p:cNvPr>
          <p:cNvSpPr>
            <a:spLocks noGrp="1"/>
          </p:cNvSpPr>
          <p:nvPr>
            <p:ph type="pic" sz="quarter" idx="13" hasCustomPrompt="1"/>
          </p:nvPr>
        </p:nvSpPr>
        <p:spPr>
          <a:xfrm>
            <a:off x="6092951" y="0"/>
            <a:ext cx="3044952" cy="6858000"/>
          </a:xfrm>
          <a:prstGeom prst="rect">
            <a:avLst/>
          </a:prstGeom>
          <a:pattFill prst="wdDnDiag">
            <a:fgClr>
              <a:schemeClr val="bg1">
                <a:lumMod val="8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
        <p:nvSpPr>
          <p:cNvPr id="10" name="Picture Placeholder 4">
            <a:extLst>
              <a:ext uri="{FF2B5EF4-FFF2-40B4-BE49-F238E27FC236}">
                <a16:creationId xmlns:a16="http://schemas.microsoft.com/office/drawing/2014/main" id="{6C695DD6-1C52-4BBB-BD4A-875BD44DAB48}"/>
              </a:ext>
            </a:extLst>
          </p:cNvPr>
          <p:cNvSpPr>
            <a:spLocks noGrp="1"/>
          </p:cNvSpPr>
          <p:nvPr>
            <p:ph type="pic" sz="quarter" idx="14" hasCustomPrompt="1"/>
          </p:nvPr>
        </p:nvSpPr>
        <p:spPr>
          <a:xfrm>
            <a:off x="9137903" y="0"/>
            <a:ext cx="3044952" cy="6858000"/>
          </a:xfrm>
          <a:prstGeom prst="rect">
            <a:avLst/>
          </a:prstGeom>
          <a:pattFill prst="wdDnDiag">
            <a:fgClr>
              <a:schemeClr val="bg1">
                <a:lumMod val="8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Tree>
    <p:extLst>
      <p:ext uri="{BB962C8B-B14F-4D97-AF65-F5344CB8AC3E}">
        <p14:creationId xmlns:p14="http://schemas.microsoft.com/office/powerpoint/2010/main" val="648768598"/>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Image Timeline 2">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D48610BC-16D8-4FC8-8F41-D980AE3077C3}"/>
              </a:ext>
            </a:extLst>
          </p:cNvPr>
          <p:cNvSpPr>
            <a:spLocks noGrp="1"/>
          </p:cNvSpPr>
          <p:nvPr>
            <p:ph type="pic" sz="quarter" idx="12" hasCustomPrompt="1"/>
          </p:nvPr>
        </p:nvSpPr>
        <p:spPr>
          <a:xfrm>
            <a:off x="6096" y="0"/>
            <a:ext cx="3044952"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
        <p:nvSpPr>
          <p:cNvPr id="9" name="Picture Placeholder 4">
            <a:extLst>
              <a:ext uri="{FF2B5EF4-FFF2-40B4-BE49-F238E27FC236}">
                <a16:creationId xmlns:a16="http://schemas.microsoft.com/office/drawing/2014/main" id="{2A9E646E-AB96-44BA-B223-4263DB52642A}"/>
              </a:ext>
            </a:extLst>
          </p:cNvPr>
          <p:cNvSpPr>
            <a:spLocks noGrp="1"/>
          </p:cNvSpPr>
          <p:nvPr>
            <p:ph type="pic" sz="quarter" idx="13" hasCustomPrompt="1"/>
          </p:nvPr>
        </p:nvSpPr>
        <p:spPr>
          <a:xfrm>
            <a:off x="3051048" y="0"/>
            <a:ext cx="3044952"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
        <p:nvSpPr>
          <p:cNvPr id="10" name="Picture Placeholder 4">
            <a:extLst>
              <a:ext uri="{FF2B5EF4-FFF2-40B4-BE49-F238E27FC236}">
                <a16:creationId xmlns:a16="http://schemas.microsoft.com/office/drawing/2014/main" id="{6C695DD6-1C52-4BBB-BD4A-875BD44DAB48}"/>
              </a:ext>
            </a:extLst>
          </p:cNvPr>
          <p:cNvSpPr>
            <a:spLocks noGrp="1"/>
          </p:cNvSpPr>
          <p:nvPr>
            <p:ph type="pic" sz="quarter" idx="14" hasCustomPrompt="1"/>
          </p:nvPr>
        </p:nvSpPr>
        <p:spPr>
          <a:xfrm>
            <a:off x="6096000" y="0"/>
            <a:ext cx="3044952"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Tree>
    <p:extLst>
      <p:ext uri="{BB962C8B-B14F-4D97-AF65-F5344CB8AC3E}">
        <p14:creationId xmlns:p14="http://schemas.microsoft.com/office/powerpoint/2010/main" val="3802708375"/>
      </p:ext>
    </p:extLst>
  </p:cSld>
  <p:clrMapOvr>
    <a:masterClrMapping/>
  </p:clrMapOvr>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 Image Timeline 3">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B720225-28A9-4E8C-971E-186E8AD47C21}"/>
              </a:ext>
            </a:extLst>
          </p:cNvPr>
          <p:cNvSpPr>
            <a:spLocks noGrp="1"/>
          </p:cNvSpPr>
          <p:nvPr>
            <p:ph type="pic" sz="quarter" idx="10" hasCustomPrompt="1"/>
          </p:nvPr>
        </p:nvSpPr>
        <p:spPr>
          <a:xfrm>
            <a:off x="685076" y="1711627"/>
            <a:ext cx="2468880" cy="3584448"/>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4" name="Picture Placeholder 4">
            <a:extLst>
              <a:ext uri="{FF2B5EF4-FFF2-40B4-BE49-F238E27FC236}">
                <a16:creationId xmlns:a16="http://schemas.microsoft.com/office/drawing/2014/main" id="{5DF77074-9E02-4EDE-ADEC-20BB7226C1FE}"/>
              </a:ext>
            </a:extLst>
          </p:cNvPr>
          <p:cNvSpPr>
            <a:spLocks noGrp="1"/>
          </p:cNvSpPr>
          <p:nvPr>
            <p:ph type="pic" sz="quarter" idx="12" hasCustomPrompt="1"/>
          </p:nvPr>
        </p:nvSpPr>
        <p:spPr>
          <a:xfrm>
            <a:off x="3479224" y="1711627"/>
            <a:ext cx="2468880" cy="3584448"/>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5" name="Picture Placeholder 4">
            <a:extLst>
              <a:ext uri="{FF2B5EF4-FFF2-40B4-BE49-F238E27FC236}">
                <a16:creationId xmlns:a16="http://schemas.microsoft.com/office/drawing/2014/main" id="{6CA2167E-9435-4A6A-BEAE-A1AC5A5D336B}"/>
              </a:ext>
            </a:extLst>
          </p:cNvPr>
          <p:cNvSpPr>
            <a:spLocks noGrp="1"/>
          </p:cNvSpPr>
          <p:nvPr>
            <p:ph type="pic" sz="quarter" idx="13" hasCustomPrompt="1"/>
          </p:nvPr>
        </p:nvSpPr>
        <p:spPr>
          <a:xfrm>
            <a:off x="6273372" y="1711627"/>
            <a:ext cx="2468880" cy="3584448"/>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6" name="Picture Placeholder 4">
            <a:extLst>
              <a:ext uri="{FF2B5EF4-FFF2-40B4-BE49-F238E27FC236}">
                <a16:creationId xmlns:a16="http://schemas.microsoft.com/office/drawing/2014/main" id="{49A2505A-688A-4995-8380-650E617030CB}"/>
              </a:ext>
            </a:extLst>
          </p:cNvPr>
          <p:cNvSpPr>
            <a:spLocks noGrp="1"/>
          </p:cNvSpPr>
          <p:nvPr>
            <p:ph type="pic" sz="quarter" idx="14" hasCustomPrompt="1"/>
          </p:nvPr>
        </p:nvSpPr>
        <p:spPr>
          <a:xfrm>
            <a:off x="9067520" y="1711627"/>
            <a:ext cx="2468880" cy="3584448"/>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826045035"/>
      </p:ext>
    </p:extLst>
  </p:cSld>
  <p:clrMapOvr>
    <a:masterClrMapping/>
  </p:clrMapOvr>
  <p:extLst>
    <p:ext uri="{DCECCB84-F9BA-43D5-87BE-67443E8EF086}">
      <p15:sldGuideLst xmlns:p15="http://schemas.microsoft.com/office/powerpoint/2012/main"/>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Image Timeline 4">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B720225-28A9-4E8C-971E-186E8AD47C21}"/>
              </a:ext>
            </a:extLst>
          </p:cNvPr>
          <p:cNvSpPr>
            <a:spLocks noGrp="1"/>
          </p:cNvSpPr>
          <p:nvPr>
            <p:ph type="pic" sz="quarter" idx="10" hasCustomPrompt="1"/>
          </p:nvPr>
        </p:nvSpPr>
        <p:spPr>
          <a:xfrm>
            <a:off x="1066800" y="2715189"/>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9" name="Picture Placeholder 4">
            <a:extLst>
              <a:ext uri="{FF2B5EF4-FFF2-40B4-BE49-F238E27FC236}">
                <a16:creationId xmlns:a16="http://schemas.microsoft.com/office/drawing/2014/main" id="{392F7549-A4D2-4896-878F-E23FB9DCA751}"/>
              </a:ext>
            </a:extLst>
          </p:cNvPr>
          <p:cNvSpPr>
            <a:spLocks noGrp="1"/>
          </p:cNvSpPr>
          <p:nvPr>
            <p:ph type="pic" sz="quarter" idx="11" hasCustomPrompt="1"/>
          </p:nvPr>
        </p:nvSpPr>
        <p:spPr>
          <a:xfrm>
            <a:off x="3936000" y="2715189"/>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0" name="Picture Placeholder 4">
            <a:extLst>
              <a:ext uri="{FF2B5EF4-FFF2-40B4-BE49-F238E27FC236}">
                <a16:creationId xmlns:a16="http://schemas.microsoft.com/office/drawing/2014/main" id="{5B067B47-E563-4862-BFEE-E547A8D7FFFC}"/>
              </a:ext>
            </a:extLst>
          </p:cNvPr>
          <p:cNvSpPr>
            <a:spLocks noGrp="1"/>
          </p:cNvSpPr>
          <p:nvPr>
            <p:ph type="pic" sz="quarter" idx="12" hasCustomPrompt="1"/>
          </p:nvPr>
        </p:nvSpPr>
        <p:spPr>
          <a:xfrm>
            <a:off x="6805200" y="2715189"/>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1" name="Picture Placeholder 4">
            <a:extLst>
              <a:ext uri="{FF2B5EF4-FFF2-40B4-BE49-F238E27FC236}">
                <a16:creationId xmlns:a16="http://schemas.microsoft.com/office/drawing/2014/main" id="{EDFBBFAE-B6BA-4DA6-9E3D-82715FF90B59}"/>
              </a:ext>
            </a:extLst>
          </p:cNvPr>
          <p:cNvSpPr>
            <a:spLocks noGrp="1"/>
          </p:cNvSpPr>
          <p:nvPr>
            <p:ph type="pic" sz="quarter" idx="13" hasCustomPrompt="1"/>
          </p:nvPr>
        </p:nvSpPr>
        <p:spPr>
          <a:xfrm>
            <a:off x="9674400" y="2715189"/>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1063690037"/>
      </p:ext>
    </p:extLst>
  </p:cSld>
  <p:clrMapOvr>
    <a:masterClrMapping/>
  </p:clrMapOvr>
  <p:extLst>
    <p:ext uri="{DCECCB84-F9BA-43D5-87BE-67443E8EF086}">
      <p15:sldGuideLst xmlns:p15="http://schemas.microsoft.com/office/powerpoint/2012/main"/>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Image Timeline 4-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B720225-28A9-4E8C-971E-186E8AD47C21}"/>
              </a:ext>
            </a:extLst>
          </p:cNvPr>
          <p:cNvSpPr>
            <a:spLocks noGrp="1"/>
          </p:cNvSpPr>
          <p:nvPr>
            <p:ph type="pic" sz="quarter" idx="10" hasCustomPrompt="1"/>
          </p:nvPr>
        </p:nvSpPr>
        <p:spPr>
          <a:xfrm>
            <a:off x="1066800" y="2715189"/>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9" name="Picture Placeholder 4">
            <a:extLst>
              <a:ext uri="{FF2B5EF4-FFF2-40B4-BE49-F238E27FC236}">
                <a16:creationId xmlns:a16="http://schemas.microsoft.com/office/drawing/2014/main" id="{392F7549-A4D2-4896-878F-E23FB9DCA751}"/>
              </a:ext>
            </a:extLst>
          </p:cNvPr>
          <p:cNvSpPr>
            <a:spLocks noGrp="1"/>
          </p:cNvSpPr>
          <p:nvPr>
            <p:ph type="pic" sz="quarter" idx="11" hasCustomPrompt="1"/>
          </p:nvPr>
        </p:nvSpPr>
        <p:spPr>
          <a:xfrm>
            <a:off x="3936000" y="2715189"/>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0" name="Picture Placeholder 4">
            <a:extLst>
              <a:ext uri="{FF2B5EF4-FFF2-40B4-BE49-F238E27FC236}">
                <a16:creationId xmlns:a16="http://schemas.microsoft.com/office/drawing/2014/main" id="{5B067B47-E563-4862-BFEE-E547A8D7FFFC}"/>
              </a:ext>
            </a:extLst>
          </p:cNvPr>
          <p:cNvSpPr>
            <a:spLocks noGrp="1"/>
          </p:cNvSpPr>
          <p:nvPr>
            <p:ph type="pic" sz="quarter" idx="12" hasCustomPrompt="1"/>
          </p:nvPr>
        </p:nvSpPr>
        <p:spPr>
          <a:xfrm>
            <a:off x="6805200" y="2715189"/>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1" name="Picture Placeholder 4">
            <a:extLst>
              <a:ext uri="{FF2B5EF4-FFF2-40B4-BE49-F238E27FC236}">
                <a16:creationId xmlns:a16="http://schemas.microsoft.com/office/drawing/2014/main" id="{EDFBBFAE-B6BA-4DA6-9E3D-82715FF90B59}"/>
              </a:ext>
            </a:extLst>
          </p:cNvPr>
          <p:cNvSpPr>
            <a:spLocks noGrp="1"/>
          </p:cNvSpPr>
          <p:nvPr>
            <p:ph type="pic" sz="quarter" idx="13" hasCustomPrompt="1"/>
          </p:nvPr>
        </p:nvSpPr>
        <p:spPr>
          <a:xfrm>
            <a:off x="9674400" y="2715189"/>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2710356369"/>
      </p:ext>
    </p:extLst>
  </p:cSld>
  <p:clrMapOvr>
    <a:masterClrMapping/>
  </p:clrMapOvr>
  <p:extLst>
    <p:ext uri="{DCECCB84-F9BA-43D5-87BE-67443E8EF086}">
      <p15:sldGuideLst xmlns:p15="http://schemas.microsoft.com/office/powerpoint/2012/main"/>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Image Timeline 5">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6" name="Picture Placeholder 4">
            <a:extLst>
              <a:ext uri="{FF2B5EF4-FFF2-40B4-BE49-F238E27FC236}">
                <a16:creationId xmlns:a16="http://schemas.microsoft.com/office/drawing/2014/main" id="{1E331C87-ED44-4BD8-8716-4D2459B59BC6}"/>
              </a:ext>
            </a:extLst>
          </p:cNvPr>
          <p:cNvSpPr>
            <a:spLocks noGrp="1"/>
          </p:cNvSpPr>
          <p:nvPr>
            <p:ph type="pic" sz="quarter" idx="10" hasCustomPrompt="1"/>
          </p:nvPr>
        </p:nvSpPr>
        <p:spPr>
          <a:xfrm>
            <a:off x="1773823" y="1819274"/>
            <a:ext cx="4322175" cy="1141521"/>
          </a:xfrm>
          <a:prstGeom prst="rect">
            <a:avLst/>
          </a:prstGeom>
          <a:pattFill prst="wdDnDiag">
            <a:fgClr>
              <a:schemeClr val="tx1">
                <a:lumMod val="25000"/>
                <a:lumOff val="75000"/>
              </a:schemeClr>
            </a:fgClr>
            <a:bgClr>
              <a:schemeClr val="bg1"/>
            </a:bgClr>
          </a:pattFill>
          <a:ln w="6350">
            <a:solidFill>
              <a:schemeClr val="accent1"/>
            </a:solidFill>
          </a:ln>
        </p:spPr>
        <p:txBody>
          <a:bodyPr anchor="ctr"/>
          <a:lstStyle>
            <a:lvl1pPr marL="0" indent="0" algn="ctr">
              <a:buNone/>
              <a:defRPr sz="1800">
                <a:solidFill>
                  <a:schemeClr val="tx1"/>
                </a:solidFill>
              </a:defRPr>
            </a:lvl1pPr>
          </a:lstStyle>
          <a:p>
            <a:r>
              <a:rPr lang="en-MY" dirty="0"/>
              <a:t>Insert your image here</a:t>
            </a:r>
          </a:p>
        </p:txBody>
      </p:sp>
      <p:sp>
        <p:nvSpPr>
          <p:cNvPr id="17" name="Picture Placeholder 4">
            <a:extLst>
              <a:ext uri="{FF2B5EF4-FFF2-40B4-BE49-F238E27FC236}">
                <a16:creationId xmlns:a16="http://schemas.microsoft.com/office/drawing/2014/main" id="{EB79BFFE-1EF1-4F35-8970-7913C999B2E3}"/>
              </a:ext>
            </a:extLst>
          </p:cNvPr>
          <p:cNvSpPr>
            <a:spLocks noGrp="1"/>
          </p:cNvSpPr>
          <p:nvPr>
            <p:ph type="pic" sz="quarter" idx="11" hasCustomPrompt="1"/>
          </p:nvPr>
        </p:nvSpPr>
        <p:spPr>
          <a:xfrm>
            <a:off x="1773825" y="3486889"/>
            <a:ext cx="4322175" cy="1141521"/>
          </a:xfrm>
          <a:prstGeom prst="rect">
            <a:avLst/>
          </a:prstGeom>
          <a:pattFill prst="wdDnDiag">
            <a:fgClr>
              <a:schemeClr val="tx1">
                <a:lumMod val="25000"/>
                <a:lumOff val="75000"/>
              </a:schemeClr>
            </a:fgClr>
            <a:bgClr>
              <a:schemeClr val="bg1"/>
            </a:bgClr>
          </a:pattFill>
          <a:ln w="6350">
            <a:solidFill>
              <a:schemeClr val="accent2"/>
            </a:solidFill>
          </a:ln>
        </p:spPr>
        <p:txBody>
          <a:bodyPr anchor="ctr"/>
          <a:lstStyle>
            <a:lvl1pPr marL="0" indent="0" algn="ctr">
              <a:buNone/>
              <a:defRPr sz="1800">
                <a:solidFill>
                  <a:schemeClr val="tx1"/>
                </a:solidFill>
              </a:defRPr>
            </a:lvl1pPr>
          </a:lstStyle>
          <a:p>
            <a:r>
              <a:rPr lang="en-MY" dirty="0"/>
              <a:t>Insert your image here</a:t>
            </a:r>
          </a:p>
        </p:txBody>
      </p:sp>
      <p:sp>
        <p:nvSpPr>
          <p:cNvPr id="18" name="Picture Placeholder 4">
            <a:extLst>
              <a:ext uri="{FF2B5EF4-FFF2-40B4-BE49-F238E27FC236}">
                <a16:creationId xmlns:a16="http://schemas.microsoft.com/office/drawing/2014/main" id="{DDB05714-7199-4FD1-8B78-48432CFD1470}"/>
              </a:ext>
            </a:extLst>
          </p:cNvPr>
          <p:cNvSpPr>
            <a:spLocks noGrp="1"/>
          </p:cNvSpPr>
          <p:nvPr>
            <p:ph type="pic" sz="quarter" idx="12" hasCustomPrompt="1"/>
          </p:nvPr>
        </p:nvSpPr>
        <p:spPr>
          <a:xfrm>
            <a:off x="1773827" y="5154504"/>
            <a:ext cx="4322175" cy="1141521"/>
          </a:xfrm>
          <a:prstGeom prst="rect">
            <a:avLst/>
          </a:prstGeom>
          <a:pattFill prst="wdDnDiag">
            <a:fgClr>
              <a:schemeClr val="tx1">
                <a:lumMod val="25000"/>
                <a:lumOff val="75000"/>
              </a:schemeClr>
            </a:fgClr>
            <a:bgClr>
              <a:schemeClr val="bg1"/>
            </a:bgClr>
          </a:pattFill>
          <a:ln w="6350">
            <a:solidFill>
              <a:schemeClr val="accent3"/>
            </a:solidFill>
          </a:ln>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227679915"/>
      </p:ext>
    </p:extLst>
  </p:cSld>
  <p:clrMapOvr>
    <a:masterClrMapping/>
  </p:clrMapOvr>
  <p:extLst>
    <p:ext uri="{DCECCB84-F9BA-43D5-87BE-67443E8EF086}">
      <p15:sldGuideLst xmlns:p15="http://schemas.microsoft.com/office/powerpoint/2012/main"/>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Image Timeline 5-2">
    <p:spTree>
      <p:nvGrpSpPr>
        <p:cNvPr id="1" name=""/>
        <p:cNvGrpSpPr/>
        <p:nvPr/>
      </p:nvGrpSpPr>
      <p:grpSpPr>
        <a:xfrm>
          <a:off x="0" y="0"/>
          <a:ext cx="0" cy="0"/>
          <a:chOff x="0" y="0"/>
          <a:chExt cx="0" cy="0"/>
        </a:xfrm>
      </p:grpSpPr>
      <p:sp>
        <p:nvSpPr>
          <p:cNvPr id="16" name="Picture Placeholder 4">
            <a:extLst>
              <a:ext uri="{FF2B5EF4-FFF2-40B4-BE49-F238E27FC236}">
                <a16:creationId xmlns:a16="http://schemas.microsoft.com/office/drawing/2014/main" id="{1E331C87-ED44-4BD8-8716-4D2459B59BC6}"/>
              </a:ext>
            </a:extLst>
          </p:cNvPr>
          <p:cNvSpPr>
            <a:spLocks noGrp="1"/>
          </p:cNvSpPr>
          <p:nvPr>
            <p:ph type="pic" sz="quarter" idx="10" hasCustomPrompt="1"/>
          </p:nvPr>
        </p:nvSpPr>
        <p:spPr>
          <a:xfrm>
            <a:off x="1773823" y="555739"/>
            <a:ext cx="4322175" cy="1141521"/>
          </a:xfrm>
          <a:prstGeom prst="rect">
            <a:avLst/>
          </a:prstGeom>
          <a:pattFill prst="wdDnDiag">
            <a:fgClr>
              <a:schemeClr val="tx1">
                <a:lumMod val="25000"/>
                <a:lumOff val="75000"/>
              </a:schemeClr>
            </a:fgClr>
            <a:bgClr>
              <a:schemeClr val="bg1"/>
            </a:bgClr>
          </a:pattFill>
          <a:ln w="6350">
            <a:solidFill>
              <a:schemeClr val="accent4"/>
            </a:solidFill>
          </a:ln>
        </p:spPr>
        <p:txBody>
          <a:bodyPr anchor="ctr"/>
          <a:lstStyle>
            <a:lvl1pPr marL="0" indent="0" algn="ctr">
              <a:buNone/>
              <a:defRPr sz="1800">
                <a:solidFill>
                  <a:schemeClr val="tx1"/>
                </a:solidFill>
              </a:defRPr>
            </a:lvl1pPr>
          </a:lstStyle>
          <a:p>
            <a:r>
              <a:rPr lang="en-MY" dirty="0"/>
              <a:t>Insert your image here</a:t>
            </a:r>
          </a:p>
        </p:txBody>
      </p:sp>
      <p:sp>
        <p:nvSpPr>
          <p:cNvPr id="17" name="Picture Placeholder 4">
            <a:extLst>
              <a:ext uri="{FF2B5EF4-FFF2-40B4-BE49-F238E27FC236}">
                <a16:creationId xmlns:a16="http://schemas.microsoft.com/office/drawing/2014/main" id="{EB79BFFE-1EF1-4F35-8970-7913C999B2E3}"/>
              </a:ext>
            </a:extLst>
          </p:cNvPr>
          <p:cNvSpPr>
            <a:spLocks noGrp="1"/>
          </p:cNvSpPr>
          <p:nvPr>
            <p:ph type="pic" sz="quarter" idx="11" hasCustomPrompt="1"/>
          </p:nvPr>
        </p:nvSpPr>
        <p:spPr>
          <a:xfrm>
            <a:off x="1773825" y="2223354"/>
            <a:ext cx="4322175" cy="1141521"/>
          </a:xfrm>
          <a:prstGeom prst="rect">
            <a:avLst/>
          </a:prstGeom>
          <a:pattFill prst="wdDnDiag">
            <a:fgClr>
              <a:schemeClr val="tx1">
                <a:lumMod val="25000"/>
                <a:lumOff val="75000"/>
              </a:schemeClr>
            </a:fgClr>
            <a:bgClr>
              <a:schemeClr val="bg1"/>
            </a:bgClr>
          </a:pattFill>
          <a:ln w="6350">
            <a:solidFill>
              <a:schemeClr val="accent5"/>
            </a:solidFill>
          </a:ln>
        </p:spPr>
        <p:txBody>
          <a:bodyPr anchor="ctr"/>
          <a:lstStyle>
            <a:lvl1pPr marL="0" indent="0" algn="ctr">
              <a:buNone/>
              <a:defRPr sz="1800">
                <a:solidFill>
                  <a:schemeClr val="tx1"/>
                </a:solidFill>
              </a:defRPr>
            </a:lvl1pPr>
          </a:lstStyle>
          <a:p>
            <a:r>
              <a:rPr lang="en-MY" dirty="0"/>
              <a:t>Insert your image here</a:t>
            </a:r>
          </a:p>
        </p:txBody>
      </p:sp>
      <p:sp>
        <p:nvSpPr>
          <p:cNvPr id="18" name="Picture Placeholder 4">
            <a:extLst>
              <a:ext uri="{FF2B5EF4-FFF2-40B4-BE49-F238E27FC236}">
                <a16:creationId xmlns:a16="http://schemas.microsoft.com/office/drawing/2014/main" id="{DDB05714-7199-4FD1-8B78-48432CFD1470}"/>
              </a:ext>
            </a:extLst>
          </p:cNvPr>
          <p:cNvSpPr>
            <a:spLocks noGrp="1"/>
          </p:cNvSpPr>
          <p:nvPr>
            <p:ph type="pic" sz="quarter" idx="12" hasCustomPrompt="1"/>
          </p:nvPr>
        </p:nvSpPr>
        <p:spPr>
          <a:xfrm>
            <a:off x="1773827" y="3890969"/>
            <a:ext cx="4322175" cy="1141521"/>
          </a:xfrm>
          <a:prstGeom prst="rect">
            <a:avLst/>
          </a:prstGeom>
          <a:pattFill prst="wdDnDiag">
            <a:fgClr>
              <a:schemeClr val="tx1">
                <a:lumMod val="25000"/>
                <a:lumOff val="75000"/>
              </a:schemeClr>
            </a:fgClr>
            <a:bgClr>
              <a:schemeClr val="bg1"/>
            </a:bgClr>
          </a:pattFill>
          <a:ln w="6350">
            <a:solidFill>
              <a:schemeClr val="accent6"/>
            </a:solidFill>
          </a:ln>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1907558224"/>
      </p:ext>
    </p:extLst>
  </p:cSld>
  <p:clrMapOvr>
    <a:masterClrMapping/>
  </p:clrMapOvr>
  <p:extLst>
    <p:ext uri="{DCECCB84-F9BA-43D5-87BE-67443E8EF086}">
      <p15:sldGuideLst xmlns:p15="http://schemas.microsoft.com/office/powerpoint/2012/main"/>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Image Timeline 6">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1" name="Picture Placeholder 4">
            <a:extLst>
              <a:ext uri="{FF2B5EF4-FFF2-40B4-BE49-F238E27FC236}">
                <a16:creationId xmlns:a16="http://schemas.microsoft.com/office/drawing/2014/main" id="{9A449EB3-13AE-43E0-9FB5-62F071B4EBE0}"/>
              </a:ext>
            </a:extLst>
          </p:cNvPr>
          <p:cNvSpPr>
            <a:spLocks noGrp="1"/>
          </p:cNvSpPr>
          <p:nvPr>
            <p:ph type="pic" sz="quarter" idx="10" hasCustomPrompt="1"/>
          </p:nvPr>
        </p:nvSpPr>
        <p:spPr>
          <a:xfrm>
            <a:off x="2515910" y="2617391"/>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2" name="Picture Placeholder 4">
            <a:extLst>
              <a:ext uri="{FF2B5EF4-FFF2-40B4-BE49-F238E27FC236}">
                <a16:creationId xmlns:a16="http://schemas.microsoft.com/office/drawing/2014/main" id="{87C34D06-E133-4B5A-A602-CCC9177E21C9}"/>
              </a:ext>
            </a:extLst>
          </p:cNvPr>
          <p:cNvSpPr>
            <a:spLocks noGrp="1"/>
          </p:cNvSpPr>
          <p:nvPr>
            <p:ph type="pic" sz="quarter" idx="11" hasCustomPrompt="1"/>
          </p:nvPr>
        </p:nvSpPr>
        <p:spPr>
          <a:xfrm>
            <a:off x="4668559" y="2617391"/>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3" name="Picture Placeholder 4">
            <a:extLst>
              <a:ext uri="{FF2B5EF4-FFF2-40B4-BE49-F238E27FC236}">
                <a16:creationId xmlns:a16="http://schemas.microsoft.com/office/drawing/2014/main" id="{4381F176-737F-48BA-AB6E-611FE8578CB7}"/>
              </a:ext>
            </a:extLst>
          </p:cNvPr>
          <p:cNvSpPr>
            <a:spLocks noGrp="1"/>
          </p:cNvSpPr>
          <p:nvPr>
            <p:ph type="pic" sz="quarter" idx="12" hasCustomPrompt="1"/>
          </p:nvPr>
        </p:nvSpPr>
        <p:spPr>
          <a:xfrm>
            <a:off x="6821208" y="2617391"/>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4" name="Picture Placeholder 4">
            <a:extLst>
              <a:ext uri="{FF2B5EF4-FFF2-40B4-BE49-F238E27FC236}">
                <a16:creationId xmlns:a16="http://schemas.microsoft.com/office/drawing/2014/main" id="{3E7E3C54-7D7C-4AB5-9E70-B41225A34A5B}"/>
              </a:ext>
            </a:extLst>
          </p:cNvPr>
          <p:cNvSpPr>
            <a:spLocks noGrp="1"/>
          </p:cNvSpPr>
          <p:nvPr>
            <p:ph type="pic" sz="quarter" idx="13" hasCustomPrompt="1"/>
          </p:nvPr>
        </p:nvSpPr>
        <p:spPr>
          <a:xfrm>
            <a:off x="2515910" y="5049567"/>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5" name="Picture Placeholder 4">
            <a:extLst>
              <a:ext uri="{FF2B5EF4-FFF2-40B4-BE49-F238E27FC236}">
                <a16:creationId xmlns:a16="http://schemas.microsoft.com/office/drawing/2014/main" id="{26829B01-5A00-48DF-BCDF-D3C843CFE4A0}"/>
              </a:ext>
            </a:extLst>
          </p:cNvPr>
          <p:cNvSpPr>
            <a:spLocks noGrp="1"/>
          </p:cNvSpPr>
          <p:nvPr>
            <p:ph type="pic" sz="quarter" idx="14" hasCustomPrompt="1"/>
          </p:nvPr>
        </p:nvSpPr>
        <p:spPr>
          <a:xfrm>
            <a:off x="4668559" y="5049567"/>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6" name="Picture Placeholder 4">
            <a:extLst>
              <a:ext uri="{FF2B5EF4-FFF2-40B4-BE49-F238E27FC236}">
                <a16:creationId xmlns:a16="http://schemas.microsoft.com/office/drawing/2014/main" id="{A973197A-18AE-47FD-9595-A14C537EC49B}"/>
              </a:ext>
            </a:extLst>
          </p:cNvPr>
          <p:cNvSpPr>
            <a:spLocks noGrp="1"/>
          </p:cNvSpPr>
          <p:nvPr>
            <p:ph type="pic" sz="quarter" idx="15" hasCustomPrompt="1"/>
          </p:nvPr>
        </p:nvSpPr>
        <p:spPr>
          <a:xfrm>
            <a:off x="6821208" y="5049567"/>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1728375521"/>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63" Type="http://schemas.openxmlformats.org/officeDocument/2006/relationships/slideLayout" Target="../slideLayouts/slideLayout63.xml"/><Relationship Id="rId84" Type="http://schemas.openxmlformats.org/officeDocument/2006/relationships/slideLayout" Target="../slideLayouts/slideLayout84.xml"/><Relationship Id="rId138" Type="http://schemas.openxmlformats.org/officeDocument/2006/relationships/slideLayout" Target="../slideLayouts/slideLayout138.xml"/><Relationship Id="rId159" Type="http://schemas.openxmlformats.org/officeDocument/2006/relationships/slideLayout" Target="../slideLayouts/slideLayout159.xml"/><Relationship Id="rId170" Type="http://schemas.openxmlformats.org/officeDocument/2006/relationships/slideLayout" Target="../slideLayouts/slideLayout170.xml"/><Relationship Id="rId191" Type="http://schemas.openxmlformats.org/officeDocument/2006/relationships/slideLayout" Target="../slideLayouts/slideLayout191.xml"/><Relationship Id="rId205" Type="http://schemas.openxmlformats.org/officeDocument/2006/relationships/slideLayout" Target="../slideLayouts/slideLayout205.xml"/><Relationship Id="rId226" Type="http://schemas.openxmlformats.org/officeDocument/2006/relationships/slideLayout" Target="../slideLayouts/slideLayout226.xml"/><Relationship Id="rId247" Type="http://schemas.openxmlformats.org/officeDocument/2006/relationships/slideLayout" Target="../slideLayouts/slideLayout247.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53" Type="http://schemas.openxmlformats.org/officeDocument/2006/relationships/slideLayout" Target="../slideLayouts/slideLayout53.xml"/><Relationship Id="rId74" Type="http://schemas.openxmlformats.org/officeDocument/2006/relationships/slideLayout" Target="../slideLayouts/slideLayout74.xml"/><Relationship Id="rId128" Type="http://schemas.openxmlformats.org/officeDocument/2006/relationships/slideLayout" Target="../slideLayouts/slideLayout128.xml"/><Relationship Id="rId149" Type="http://schemas.openxmlformats.org/officeDocument/2006/relationships/slideLayout" Target="../slideLayouts/slideLayout149.xml"/><Relationship Id="rId5" Type="http://schemas.openxmlformats.org/officeDocument/2006/relationships/slideLayout" Target="../slideLayouts/slideLayout5.xml"/><Relationship Id="rId95" Type="http://schemas.openxmlformats.org/officeDocument/2006/relationships/slideLayout" Target="../slideLayouts/slideLayout95.xml"/><Relationship Id="rId160" Type="http://schemas.openxmlformats.org/officeDocument/2006/relationships/slideLayout" Target="../slideLayouts/slideLayout160.xml"/><Relationship Id="rId181" Type="http://schemas.openxmlformats.org/officeDocument/2006/relationships/slideLayout" Target="../slideLayouts/slideLayout181.xml"/><Relationship Id="rId216" Type="http://schemas.openxmlformats.org/officeDocument/2006/relationships/slideLayout" Target="../slideLayouts/slideLayout216.xml"/><Relationship Id="rId237" Type="http://schemas.openxmlformats.org/officeDocument/2006/relationships/slideLayout" Target="../slideLayouts/slideLayout237.xml"/><Relationship Id="rId258" Type="http://schemas.openxmlformats.org/officeDocument/2006/relationships/slideLayout" Target="../slideLayouts/slideLayout258.xml"/><Relationship Id="rId22" Type="http://schemas.openxmlformats.org/officeDocument/2006/relationships/slideLayout" Target="../slideLayouts/slideLayout22.xml"/><Relationship Id="rId43" Type="http://schemas.openxmlformats.org/officeDocument/2006/relationships/slideLayout" Target="../slideLayouts/slideLayout43.xml"/><Relationship Id="rId64" Type="http://schemas.openxmlformats.org/officeDocument/2006/relationships/slideLayout" Target="../slideLayouts/slideLayout64.xml"/><Relationship Id="rId118" Type="http://schemas.openxmlformats.org/officeDocument/2006/relationships/slideLayout" Target="../slideLayouts/slideLayout118.xml"/><Relationship Id="rId139" Type="http://schemas.openxmlformats.org/officeDocument/2006/relationships/slideLayout" Target="../slideLayouts/slideLayout139.xml"/><Relationship Id="rId85" Type="http://schemas.openxmlformats.org/officeDocument/2006/relationships/slideLayout" Target="../slideLayouts/slideLayout85.xml"/><Relationship Id="rId150" Type="http://schemas.openxmlformats.org/officeDocument/2006/relationships/slideLayout" Target="../slideLayouts/slideLayout150.xml"/><Relationship Id="rId171" Type="http://schemas.openxmlformats.org/officeDocument/2006/relationships/slideLayout" Target="../slideLayouts/slideLayout171.xml"/><Relationship Id="rId192" Type="http://schemas.openxmlformats.org/officeDocument/2006/relationships/slideLayout" Target="../slideLayouts/slideLayout192.xml"/><Relationship Id="rId206" Type="http://schemas.openxmlformats.org/officeDocument/2006/relationships/slideLayout" Target="../slideLayouts/slideLayout206.xml"/><Relationship Id="rId227" Type="http://schemas.openxmlformats.org/officeDocument/2006/relationships/slideLayout" Target="../slideLayouts/slideLayout227.xml"/><Relationship Id="rId248" Type="http://schemas.openxmlformats.org/officeDocument/2006/relationships/slideLayout" Target="../slideLayouts/slideLayout248.xml"/><Relationship Id="rId12" Type="http://schemas.openxmlformats.org/officeDocument/2006/relationships/slideLayout" Target="../slideLayouts/slideLayout12.xml"/><Relationship Id="rId33" Type="http://schemas.openxmlformats.org/officeDocument/2006/relationships/slideLayout" Target="../slideLayouts/slideLayout33.xml"/><Relationship Id="rId108" Type="http://schemas.openxmlformats.org/officeDocument/2006/relationships/slideLayout" Target="../slideLayouts/slideLayout108.xml"/><Relationship Id="rId129" Type="http://schemas.openxmlformats.org/officeDocument/2006/relationships/slideLayout" Target="../slideLayouts/slideLayout129.xml"/><Relationship Id="rId54" Type="http://schemas.openxmlformats.org/officeDocument/2006/relationships/slideLayout" Target="../slideLayouts/slideLayout54.xml"/><Relationship Id="rId75" Type="http://schemas.openxmlformats.org/officeDocument/2006/relationships/slideLayout" Target="../slideLayouts/slideLayout75.xml"/><Relationship Id="rId96" Type="http://schemas.openxmlformats.org/officeDocument/2006/relationships/slideLayout" Target="../slideLayouts/slideLayout96.xml"/><Relationship Id="rId140" Type="http://schemas.openxmlformats.org/officeDocument/2006/relationships/slideLayout" Target="../slideLayouts/slideLayout140.xml"/><Relationship Id="rId161" Type="http://schemas.openxmlformats.org/officeDocument/2006/relationships/slideLayout" Target="../slideLayouts/slideLayout161.xml"/><Relationship Id="rId182" Type="http://schemas.openxmlformats.org/officeDocument/2006/relationships/slideLayout" Target="../slideLayouts/slideLayout182.xml"/><Relationship Id="rId217" Type="http://schemas.openxmlformats.org/officeDocument/2006/relationships/slideLayout" Target="../slideLayouts/slideLayout217.xml"/><Relationship Id="rId1" Type="http://schemas.openxmlformats.org/officeDocument/2006/relationships/slideLayout" Target="../slideLayouts/slideLayout1.xml"/><Relationship Id="rId6" Type="http://schemas.openxmlformats.org/officeDocument/2006/relationships/slideLayout" Target="../slideLayouts/slideLayout6.xml"/><Relationship Id="rId212" Type="http://schemas.openxmlformats.org/officeDocument/2006/relationships/slideLayout" Target="../slideLayouts/slideLayout212.xml"/><Relationship Id="rId233" Type="http://schemas.openxmlformats.org/officeDocument/2006/relationships/slideLayout" Target="../slideLayouts/slideLayout233.xml"/><Relationship Id="rId238" Type="http://schemas.openxmlformats.org/officeDocument/2006/relationships/slideLayout" Target="../slideLayouts/slideLayout238.xml"/><Relationship Id="rId254" Type="http://schemas.openxmlformats.org/officeDocument/2006/relationships/slideLayout" Target="../slideLayouts/slideLayout254.xml"/><Relationship Id="rId259" Type="http://schemas.openxmlformats.org/officeDocument/2006/relationships/slideLayout" Target="../slideLayouts/slideLayout259.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119" Type="http://schemas.openxmlformats.org/officeDocument/2006/relationships/slideLayout" Target="../slideLayouts/slideLayout119.xml"/><Relationship Id="rId44" Type="http://schemas.openxmlformats.org/officeDocument/2006/relationships/slideLayout" Target="../slideLayouts/slideLayout44.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130" Type="http://schemas.openxmlformats.org/officeDocument/2006/relationships/slideLayout" Target="../slideLayouts/slideLayout130.xml"/><Relationship Id="rId135" Type="http://schemas.openxmlformats.org/officeDocument/2006/relationships/slideLayout" Target="../slideLayouts/slideLayout135.xml"/><Relationship Id="rId151" Type="http://schemas.openxmlformats.org/officeDocument/2006/relationships/slideLayout" Target="../slideLayouts/slideLayout151.xml"/><Relationship Id="rId156" Type="http://schemas.openxmlformats.org/officeDocument/2006/relationships/slideLayout" Target="../slideLayouts/slideLayout156.xml"/><Relationship Id="rId177" Type="http://schemas.openxmlformats.org/officeDocument/2006/relationships/slideLayout" Target="../slideLayouts/slideLayout177.xml"/><Relationship Id="rId198" Type="http://schemas.openxmlformats.org/officeDocument/2006/relationships/slideLayout" Target="../slideLayouts/slideLayout198.xml"/><Relationship Id="rId172" Type="http://schemas.openxmlformats.org/officeDocument/2006/relationships/slideLayout" Target="../slideLayouts/slideLayout172.xml"/><Relationship Id="rId193" Type="http://schemas.openxmlformats.org/officeDocument/2006/relationships/slideLayout" Target="../slideLayouts/slideLayout193.xml"/><Relationship Id="rId202" Type="http://schemas.openxmlformats.org/officeDocument/2006/relationships/slideLayout" Target="../slideLayouts/slideLayout202.xml"/><Relationship Id="rId207" Type="http://schemas.openxmlformats.org/officeDocument/2006/relationships/slideLayout" Target="../slideLayouts/slideLayout207.xml"/><Relationship Id="rId223" Type="http://schemas.openxmlformats.org/officeDocument/2006/relationships/slideLayout" Target="../slideLayouts/slideLayout223.xml"/><Relationship Id="rId228" Type="http://schemas.openxmlformats.org/officeDocument/2006/relationships/slideLayout" Target="../slideLayouts/slideLayout228.xml"/><Relationship Id="rId244" Type="http://schemas.openxmlformats.org/officeDocument/2006/relationships/slideLayout" Target="../slideLayouts/slideLayout244.xml"/><Relationship Id="rId249" Type="http://schemas.openxmlformats.org/officeDocument/2006/relationships/slideLayout" Target="../slideLayouts/slideLayout24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260" Type="http://schemas.openxmlformats.org/officeDocument/2006/relationships/slideLayout" Target="../slideLayouts/slideLayout260.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120" Type="http://schemas.openxmlformats.org/officeDocument/2006/relationships/slideLayout" Target="../slideLayouts/slideLayout120.xml"/><Relationship Id="rId125" Type="http://schemas.openxmlformats.org/officeDocument/2006/relationships/slideLayout" Target="../slideLayouts/slideLayout125.xml"/><Relationship Id="rId141" Type="http://schemas.openxmlformats.org/officeDocument/2006/relationships/slideLayout" Target="../slideLayouts/slideLayout141.xml"/><Relationship Id="rId146" Type="http://schemas.openxmlformats.org/officeDocument/2006/relationships/slideLayout" Target="../slideLayouts/slideLayout146.xml"/><Relationship Id="rId167" Type="http://schemas.openxmlformats.org/officeDocument/2006/relationships/slideLayout" Target="../slideLayouts/slideLayout167.xml"/><Relationship Id="rId188" Type="http://schemas.openxmlformats.org/officeDocument/2006/relationships/slideLayout" Target="../slideLayouts/slideLayout188.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162" Type="http://schemas.openxmlformats.org/officeDocument/2006/relationships/slideLayout" Target="../slideLayouts/slideLayout162.xml"/><Relationship Id="rId183" Type="http://schemas.openxmlformats.org/officeDocument/2006/relationships/slideLayout" Target="../slideLayouts/slideLayout183.xml"/><Relationship Id="rId213" Type="http://schemas.openxmlformats.org/officeDocument/2006/relationships/slideLayout" Target="../slideLayouts/slideLayout213.xml"/><Relationship Id="rId218" Type="http://schemas.openxmlformats.org/officeDocument/2006/relationships/slideLayout" Target="../slideLayouts/slideLayout218.xml"/><Relationship Id="rId234" Type="http://schemas.openxmlformats.org/officeDocument/2006/relationships/slideLayout" Target="../slideLayouts/slideLayout234.xml"/><Relationship Id="rId239" Type="http://schemas.openxmlformats.org/officeDocument/2006/relationships/slideLayout" Target="../slideLayouts/slideLayout239.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50" Type="http://schemas.openxmlformats.org/officeDocument/2006/relationships/slideLayout" Target="../slideLayouts/slideLayout250.xml"/><Relationship Id="rId255" Type="http://schemas.openxmlformats.org/officeDocument/2006/relationships/slideLayout" Target="../slideLayouts/slideLayout255.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131" Type="http://schemas.openxmlformats.org/officeDocument/2006/relationships/slideLayout" Target="../slideLayouts/slideLayout131.xml"/><Relationship Id="rId136" Type="http://schemas.openxmlformats.org/officeDocument/2006/relationships/slideLayout" Target="../slideLayouts/slideLayout136.xml"/><Relationship Id="rId157" Type="http://schemas.openxmlformats.org/officeDocument/2006/relationships/slideLayout" Target="../slideLayouts/slideLayout157.xml"/><Relationship Id="rId178" Type="http://schemas.openxmlformats.org/officeDocument/2006/relationships/slideLayout" Target="../slideLayouts/slideLayout178.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52" Type="http://schemas.openxmlformats.org/officeDocument/2006/relationships/slideLayout" Target="../slideLayouts/slideLayout152.xml"/><Relationship Id="rId173" Type="http://schemas.openxmlformats.org/officeDocument/2006/relationships/slideLayout" Target="../slideLayouts/slideLayout173.xml"/><Relationship Id="rId194" Type="http://schemas.openxmlformats.org/officeDocument/2006/relationships/slideLayout" Target="../slideLayouts/slideLayout194.xml"/><Relationship Id="rId199" Type="http://schemas.openxmlformats.org/officeDocument/2006/relationships/slideLayout" Target="../slideLayouts/slideLayout199.xml"/><Relationship Id="rId203" Type="http://schemas.openxmlformats.org/officeDocument/2006/relationships/slideLayout" Target="../slideLayouts/slideLayout203.xml"/><Relationship Id="rId208" Type="http://schemas.openxmlformats.org/officeDocument/2006/relationships/slideLayout" Target="../slideLayouts/slideLayout208.xml"/><Relationship Id="rId229" Type="http://schemas.openxmlformats.org/officeDocument/2006/relationships/slideLayout" Target="../slideLayouts/slideLayout229.xml"/><Relationship Id="rId19" Type="http://schemas.openxmlformats.org/officeDocument/2006/relationships/slideLayout" Target="../slideLayouts/slideLayout19.xml"/><Relationship Id="rId224" Type="http://schemas.openxmlformats.org/officeDocument/2006/relationships/slideLayout" Target="../slideLayouts/slideLayout224.xml"/><Relationship Id="rId240" Type="http://schemas.openxmlformats.org/officeDocument/2006/relationships/slideLayout" Target="../slideLayouts/slideLayout240.xml"/><Relationship Id="rId245" Type="http://schemas.openxmlformats.org/officeDocument/2006/relationships/slideLayout" Target="../slideLayouts/slideLayout245.xml"/><Relationship Id="rId261" Type="http://schemas.openxmlformats.org/officeDocument/2006/relationships/slideLayout" Target="../slideLayouts/slideLayout261.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26" Type="http://schemas.openxmlformats.org/officeDocument/2006/relationships/slideLayout" Target="../slideLayouts/slideLayout126.xml"/><Relationship Id="rId147" Type="http://schemas.openxmlformats.org/officeDocument/2006/relationships/slideLayout" Target="../slideLayouts/slideLayout147.xml"/><Relationship Id="rId168" Type="http://schemas.openxmlformats.org/officeDocument/2006/relationships/slideLayout" Target="../slideLayouts/slideLayout16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142" Type="http://schemas.openxmlformats.org/officeDocument/2006/relationships/slideLayout" Target="../slideLayouts/slideLayout142.xml"/><Relationship Id="rId163" Type="http://schemas.openxmlformats.org/officeDocument/2006/relationships/slideLayout" Target="../slideLayouts/slideLayout163.xml"/><Relationship Id="rId184" Type="http://schemas.openxmlformats.org/officeDocument/2006/relationships/slideLayout" Target="../slideLayouts/slideLayout184.xml"/><Relationship Id="rId189" Type="http://schemas.openxmlformats.org/officeDocument/2006/relationships/slideLayout" Target="../slideLayouts/slideLayout189.xml"/><Relationship Id="rId219" Type="http://schemas.openxmlformats.org/officeDocument/2006/relationships/slideLayout" Target="../slideLayouts/slideLayout219.xml"/><Relationship Id="rId3" Type="http://schemas.openxmlformats.org/officeDocument/2006/relationships/slideLayout" Target="../slideLayouts/slideLayout3.xml"/><Relationship Id="rId214" Type="http://schemas.openxmlformats.org/officeDocument/2006/relationships/slideLayout" Target="../slideLayouts/slideLayout214.xml"/><Relationship Id="rId230" Type="http://schemas.openxmlformats.org/officeDocument/2006/relationships/slideLayout" Target="../slideLayouts/slideLayout230.xml"/><Relationship Id="rId235" Type="http://schemas.openxmlformats.org/officeDocument/2006/relationships/slideLayout" Target="../slideLayouts/slideLayout235.xml"/><Relationship Id="rId251" Type="http://schemas.openxmlformats.org/officeDocument/2006/relationships/slideLayout" Target="../slideLayouts/slideLayout251.xml"/><Relationship Id="rId256" Type="http://schemas.openxmlformats.org/officeDocument/2006/relationships/slideLayout" Target="../slideLayouts/slideLayout256.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137" Type="http://schemas.openxmlformats.org/officeDocument/2006/relationships/slideLayout" Target="../slideLayouts/slideLayout137.xml"/><Relationship Id="rId158" Type="http://schemas.openxmlformats.org/officeDocument/2006/relationships/slideLayout" Target="../slideLayouts/slideLayout158.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32" Type="http://schemas.openxmlformats.org/officeDocument/2006/relationships/slideLayout" Target="../slideLayouts/slideLayout132.xml"/><Relationship Id="rId153" Type="http://schemas.openxmlformats.org/officeDocument/2006/relationships/slideLayout" Target="../slideLayouts/slideLayout153.xml"/><Relationship Id="rId174" Type="http://schemas.openxmlformats.org/officeDocument/2006/relationships/slideLayout" Target="../slideLayouts/slideLayout174.xml"/><Relationship Id="rId179" Type="http://schemas.openxmlformats.org/officeDocument/2006/relationships/slideLayout" Target="../slideLayouts/slideLayout179.xml"/><Relationship Id="rId195" Type="http://schemas.openxmlformats.org/officeDocument/2006/relationships/slideLayout" Target="../slideLayouts/slideLayout195.xml"/><Relationship Id="rId209" Type="http://schemas.openxmlformats.org/officeDocument/2006/relationships/slideLayout" Target="../slideLayouts/slideLayout209.xml"/><Relationship Id="rId190" Type="http://schemas.openxmlformats.org/officeDocument/2006/relationships/slideLayout" Target="../slideLayouts/slideLayout190.xml"/><Relationship Id="rId204" Type="http://schemas.openxmlformats.org/officeDocument/2006/relationships/slideLayout" Target="../slideLayouts/slideLayout204.xml"/><Relationship Id="rId220" Type="http://schemas.openxmlformats.org/officeDocument/2006/relationships/slideLayout" Target="../slideLayouts/slideLayout220.xml"/><Relationship Id="rId225" Type="http://schemas.openxmlformats.org/officeDocument/2006/relationships/slideLayout" Target="../slideLayouts/slideLayout225.xml"/><Relationship Id="rId241" Type="http://schemas.openxmlformats.org/officeDocument/2006/relationships/slideLayout" Target="../slideLayouts/slideLayout241.xml"/><Relationship Id="rId246" Type="http://schemas.openxmlformats.org/officeDocument/2006/relationships/slideLayout" Target="../slideLayouts/slideLayout246.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27" Type="http://schemas.openxmlformats.org/officeDocument/2006/relationships/slideLayout" Target="../slideLayouts/slideLayout127.xml"/><Relationship Id="rId262" Type="http://schemas.openxmlformats.org/officeDocument/2006/relationships/slideLayout" Target="../slideLayouts/slideLayout262.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52" Type="http://schemas.openxmlformats.org/officeDocument/2006/relationships/slideLayout" Target="../slideLayouts/slideLayout52.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slideLayout" Target="../slideLayouts/slideLayout122.xml"/><Relationship Id="rId143" Type="http://schemas.openxmlformats.org/officeDocument/2006/relationships/slideLayout" Target="../slideLayouts/slideLayout143.xml"/><Relationship Id="rId148" Type="http://schemas.openxmlformats.org/officeDocument/2006/relationships/slideLayout" Target="../slideLayouts/slideLayout148.xml"/><Relationship Id="rId164" Type="http://schemas.openxmlformats.org/officeDocument/2006/relationships/slideLayout" Target="../slideLayouts/slideLayout164.xml"/><Relationship Id="rId169" Type="http://schemas.openxmlformats.org/officeDocument/2006/relationships/slideLayout" Target="../slideLayouts/slideLayout169.xml"/><Relationship Id="rId185" Type="http://schemas.openxmlformats.org/officeDocument/2006/relationships/slideLayout" Target="../slideLayouts/slideLayout185.xml"/><Relationship Id="rId4" Type="http://schemas.openxmlformats.org/officeDocument/2006/relationships/slideLayout" Target="../slideLayouts/slideLayout4.xml"/><Relationship Id="rId9" Type="http://schemas.openxmlformats.org/officeDocument/2006/relationships/slideLayout" Target="../slideLayouts/slideLayout9.xml"/><Relationship Id="rId180" Type="http://schemas.openxmlformats.org/officeDocument/2006/relationships/slideLayout" Target="../slideLayouts/slideLayout180.xml"/><Relationship Id="rId210" Type="http://schemas.openxmlformats.org/officeDocument/2006/relationships/slideLayout" Target="../slideLayouts/slideLayout210.xml"/><Relationship Id="rId215" Type="http://schemas.openxmlformats.org/officeDocument/2006/relationships/slideLayout" Target="../slideLayouts/slideLayout215.xml"/><Relationship Id="rId236" Type="http://schemas.openxmlformats.org/officeDocument/2006/relationships/slideLayout" Target="../slideLayouts/slideLayout236.xml"/><Relationship Id="rId257" Type="http://schemas.openxmlformats.org/officeDocument/2006/relationships/slideLayout" Target="../slideLayouts/slideLayout257.xml"/><Relationship Id="rId26" Type="http://schemas.openxmlformats.org/officeDocument/2006/relationships/slideLayout" Target="../slideLayouts/slideLayout26.xml"/><Relationship Id="rId231" Type="http://schemas.openxmlformats.org/officeDocument/2006/relationships/slideLayout" Target="../slideLayouts/slideLayout231.xml"/><Relationship Id="rId252" Type="http://schemas.openxmlformats.org/officeDocument/2006/relationships/slideLayout" Target="../slideLayouts/slideLayout252.xml"/><Relationship Id="rId47" Type="http://schemas.openxmlformats.org/officeDocument/2006/relationships/slideLayout" Target="../slideLayouts/slideLayout47.xml"/><Relationship Id="rId68" Type="http://schemas.openxmlformats.org/officeDocument/2006/relationships/slideLayout" Target="../slideLayouts/slideLayout68.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33" Type="http://schemas.openxmlformats.org/officeDocument/2006/relationships/slideLayout" Target="../slideLayouts/slideLayout133.xml"/><Relationship Id="rId154" Type="http://schemas.openxmlformats.org/officeDocument/2006/relationships/slideLayout" Target="../slideLayouts/slideLayout154.xml"/><Relationship Id="rId175" Type="http://schemas.openxmlformats.org/officeDocument/2006/relationships/slideLayout" Target="../slideLayouts/slideLayout175.xml"/><Relationship Id="rId196" Type="http://schemas.openxmlformats.org/officeDocument/2006/relationships/slideLayout" Target="../slideLayouts/slideLayout196.xml"/><Relationship Id="rId200" Type="http://schemas.openxmlformats.org/officeDocument/2006/relationships/slideLayout" Target="../slideLayouts/slideLayout200.xml"/><Relationship Id="rId16" Type="http://schemas.openxmlformats.org/officeDocument/2006/relationships/slideLayout" Target="../slideLayouts/slideLayout16.xml"/><Relationship Id="rId221" Type="http://schemas.openxmlformats.org/officeDocument/2006/relationships/slideLayout" Target="../slideLayouts/slideLayout221.xml"/><Relationship Id="rId242" Type="http://schemas.openxmlformats.org/officeDocument/2006/relationships/slideLayout" Target="../slideLayouts/slideLayout242.xml"/><Relationship Id="rId263" Type="http://schemas.openxmlformats.org/officeDocument/2006/relationships/slideLayout" Target="../slideLayouts/slideLayout263.xml"/><Relationship Id="rId37" Type="http://schemas.openxmlformats.org/officeDocument/2006/relationships/slideLayout" Target="../slideLayouts/slideLayout37.xml"/><Relationship Id="rId58" Type="http://schemas.openxmlformats.org/officeDocument/2006/relationships/slideLayout" Target="../slideLayouts/slideLayout58.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144" Type="http://schemas.openxmlformats.org/officeDocument/2006/relationships/slideLayout" Target="../slideLayouts/slideLayout144.xml"/><Relationship Id="rId90" Type="http://schemas.openxmlformats.org/officeDocument/2006/relationships/slideLayout" Target="../slideLayouts/slideLayout90.xml"/><Relationship Id="rId165" Type="http://schemas.openxmlformats.org/officeDocument/2006/relationships/slideLayout" Target="../slideLayouts/slideLayout165.xml"/><Relationship Id="rId186" Type="http://schemas.openxmlformats.org/officeDocument/2006/relationships/slideLayout" Target="../slideLayouts/slideLayout186.xml"/><Relationship Id="rId211" Type="http://schemas.openxmlformats.org/officeDocument/2006/relationships/slideLayout" Target="../slideLayouts/slideLayout211.xml"/><Relationship Id="rId232" Type="http://schemas.openxmlformats.org/officeDocument/2006/relationships/slideLayout" Target="../slideLayouts/slideLayout232.xml"/><Relationship Id="rId253" Type="http://schemas.openxmlformats.org/officeDocument/2006/relationships/slideLayout" Target="../slideLayouts/slideLayout253.xml"/><Relationship Id="rId27" Type="http://schemas.openxmlformats.org/officeDocument/2006/relationships/slideLayout" Target="../slideLayouts/slideLayout27.xml"/><Relationship Id="rId48" Type="http://schemas.openxmlformats.org/officeDocument/2006/relationships/slideLayout" Target="../slideLayouts/slideLayout48.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34" Type="http://schemas.openxmlformats.org/officeDocument/2006/relationships/slideLayout" Target="../slideLayouts/slideLayout134.xml"/><Relationship Id="rId80" Type="http://schemas.openxmlformats.org/officeDocument/2006/relationships/slideLayout" Target="../slideLayouts/slideLayout80.xml"/><Relationship Id="rId155" Type="http://schemas.openxmlformats.org/officeDocument/2006/relationships/slideLayout" Target="../slideLayouts/slideLayout155.xml"/><Relationship Id="rId176" Type="http://schemas.openxmlformats.org/officeDocument/2006/relationships/slideLayout" Target="../slideLayouts/slideLayout176.xml"/><Relationship Id="rId197" Type="http://schemas.openxmlformats.org/officeDocument/2006/relationships/slideLayout" Target="../slideLayouts/slideLayout197.xml"/><Relationship Id="rId201" Type="http://schemas.openxmlformats.org/officeDocument/2006/relationships/slideLayout" Target="../slideLayouts/slideLayout201.xml"/><Relationship Id="rId222" Type="http://schemas.openxmlformats.org/officeDocument/2006/relationships/slideLayout" Target="../slideLayouts/slideLayout222.xml"/><Relationship Id="rId243" Type="http://schemas.openxmlformats.org/officeDocument/2006/relationships/slideLayout" Target="../slideLayouts/slideLayout243.xml"/><Relationship Id="rId264" Type="http://schemas.openxmlformats.org/officeDocument/2006/relationships/theme" Target="../theme/theme1.xml"/><Relationship Id="rId17" Type="http://schemas.openxmlformats.org/officeDocument/2006/relationships/slideLayout" Target="../slideLayouts/slideLayout17.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24" Type="http://schemas.openxmlformats.org/officeDocument/2006/relationships/slideLayout" Target="../slideLayouts/slideLayout124.xml"/><Relationship Id="rId70" Type="http://schemas.openxmlformats.org/officeDocument/2006/relationships/slideLayout" Target="../slideLayouts/slideLayout70.xml"/><Relationship Id="rId91" Type="http://schemas.openxmlformats.org/officeDocument/2006/relationships/slideLayout" Target="../slideLayouts/slideLayout91.xml"/><Relationship Id="rId145" Type="http://schemas.openxmlformats.org/officeDocument/2006/relationships/slideLayout" Target="../slideLayouts/slideLayout145.xml"/><Relationship Id="rId166" Type="http://schemas.openxmlformats.org/officeDocument/2006/relationships/slideLayout" Target="../slideLayouts/slideLayout166.xml"/><Relationship Id="rId187" Type="http://schemas.openxmlformats.org/officeDocument/2006/relationships/slideLayout" Target="../slideLayouts/slideLayout18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2673204"/>
      </p:ext>
    </p:extLst>
  </p:cSld>
  <p:clrMap bg1="dk1" tx1="lt1" bg2="dk2" tx2="lt2" accent1="accent1" accent2="accent2" accent3="accent3" accent4="accent4" accent5="accent5" accent6="accent6" hlink="hlink" folHlink="folHlink"/>
  <p:sldLayoutIdLst>
    <p:sldLayoutId id="2147483661" r:id="rId1"/>
    <p:sldLayoutId id="2147483764" r:id="rId2"/>
    <p:sldLayoutId id="2147483901" r:id="rId3"/>
    <p:sldLayoutId id="2147483929" r:id="rId4"/>
    <p:sldLayoutId id="2147483937" r:id="rId5"/>
    <p:sldLayoutId id="2147483763" r:id="rId6"/>
    <p:sldLayoutId id="2147483660" r:id="rId7"/>
    <p:sldLayoutId id="2147483828" r:id="rId8"/>
    <p:sldLayoutId id="2147483852" r:id="rId9"/>
    <p:sldLayoutId id="2147483854" r:id="rId10"/>
    <p:sldLayoutId id="2147483938" r:id="rId11"/>
    <p:sldLayoutId id="2147483939" r:id="rId12"/>
    <p:sldLayoutId id="2147483662" r:id="rId13"/>
    <p:sldLayoutId id="2147483668" r:id="rId14"/>
    <p:sldLayoutId id="2147483672" r:id="rId15"/>
    <p:sldLayoutId id="2147483669" r:id="rId16"/>
    <p:sldLayoutId id="2147483670" r:id="rId17"/>
    <p:sldLayoutId id="2147483675" r:id="rId18"/>
    <p:sldLayoutId id="2147483676" r:id="rId19"/>
    <p:sldLayoutId id="2147483780" r:id="rId20"/>
    <p:sldLayoutId id="2147483781" r:id="rId21"/>
    <p:sldLayoutId id="2147483860" r:id="rId22"/>
    <p:sldLayoutId id="2147483875" r:id="rId23"/>
    <p:sldLayoutId id="2147483876" r:id="rId24"/>
    <p:sldLayoutId id="2147483877" r:id="rId25"/>
    <p:sldLayoutId id="2147483930" r:id="rId26"/>
    <p:sldLayoutId id="2147483677" r:id="rId27"/>
    <p:sldLayoutId id="2147483750" r:id="rId28"/>
    <p:sldLayoutId id="2147483751" r:id="rId29"/>
    <p:sldLayoutId id="2147483752" r:id="rId30"/>
    <p:sldLayoutId id="2147483753" r:id="rId31"/>
    <p:sldLayoutId id="2147483754" r:id="rId32"/>
    <p:sldLayoutId id="2147483755" r:id="rId33"/>
    <p:sldLayoutId id="2147483773" r:id="rId34"/>
    <p:sldLayoutId id="2147483774" r:id="rId35"/>
    <p:sldLayoutId id="2147483775" r:id="rId36"/>
    <p:sldLayoutId id="2147483776" r:id="rId37"/>
    <p:sldLayoutId id="2147483777" r:id="rId38"/>
    <p:sldLayoutId id="2147483778" r:id="rId39"/>
    <p:sldLayoutId id="2147483779" r:id="rId40"/>
    <p:sldLayoutId id="2147483815" r:id="rId41"/>
    <p:sldLayoutId id="2147483816" r:id="rId42"/>
    <p:sldLayoutId id="2147483782" r:id="rId43"/>
    <p:sldLayoutId id="2147483783" r:id="rId44"/>
    <p:sldLayoutId id="2147483784" r:id="rId45"/>
    <p:sldLayoutId id="2147483785" r:id="rId46"/>
    <p:sldLayoutId id="2147483786" r:id="rId47"/>
    <p:sldLayoutId id="2147483787" r:id="rId48"/>
    <p:sldLayoutId id="2147483789" r:id="rId49"/>
    <p:sldLayoutId id="2147483791" r:id="rId50"/>
    <p:sldLayoutId id="2147483792" r:id="rId51"/>
    <p:sldLayoutId id="2147483793" r:id="rId52"/>
    <p:sldLayoutId id="2147483794" r:id="rId53"/>
    <p:sldLayoutId id="2147483862" r:id="rId54"/>
    <p:sldLayoutId id="2147483863" r:id="rId55"/>
    <p:sldLayoutId id="2147483864" r:id="rId56"/>
    <p:sldLayoutId id="2147483865" r:id="rId57"/>
    <p:sldLayoutId id="2147483866" r:id="rId58"/>
    <p:sldLayoutId id="2147483867" r:id="rId59"/>
    <p:sldLayoutId id="2147483868" r:id="rId60"/>
    <p:sldLayoutId id="2147483869" r:id="rId61"/>
    <p:sldLayoutId id="2147483870" r:id="rId62"/>
    <p:sldLayoutId id="2147483878" r:id="rId63"/>
    <p:sldLayoutId id="2147483893" r:id="rId64"/>
    <p:sldLayoutId id="2147483894" r:id="rId65"/>
    <p:sldLayoutId id="2147483898" r:id="rId66"/>
    <p:sldLayoutId id="2147483899" r:id="rId67"/>
    <p:sldLayoutId id="2147483902" r:id="rId68"/>
    <p:sldLayoutId id="2147483895" r:id="rId69"/>
    <p:sldLayoutId id="2147483897" r:id="rId70"/>
    <p:sldLayoutId id="2147483896" r:id="rId71"/>
    <p:sldLayoutId id="2147483903" r:id="rId72"/>
    <p:sldLayoutId id="2147483909" r:id="rId73"/>
    <p:sldLayoutId id="2147483924" r:id="rId74"/>
    <p:sldLayoutId id="2147483788" r:id="rId75"/>
    <p:sldLayoutId id="2147483796" r:id="rId76"/>
    <p:sldLayoutId id="2147483797" r:id="rId77"/>
    <p:sldLayoutId id="2147483798" r:id="rId78"/>
    <p:sldLayoutId id="2147483799" r:id="rId79"/>
    <p:sldLayoutId id="2147483800" r:id="rId80"/>
    <p:sldLayoutId id="2147483933" r:id="rId81"/>
    <p:sldLayoutId id="2147483934" r:id="rId82"/>
    <p:sldLayoutId id="2147483935" r:id="rId83"/>
    <p:sldLayoutId id="2147483936" r:id="rId84"/>
    <p:sldLayoutId id="2147483940" r:id="rId85"/>
    <p:sldLayoutId id="2147483913" r:id="rId86"/>
    <p:sldLayoutId id="2147483710" r:id="rId87"/>
    <p:sldLayoutId id="2147483711" r:id="rId88"/>
    <p:sldLayoutId id="2147483712" r:id="rId89"/>
    <p:sldLayoutId id="2147483713" r:id="rId90"/>
    <p:sldLayoutId id="2147483714" r:id="rId91"/>
    <p:sldLayoutId id="2147483765" r:id="rId92"/>
    <p:sldLayoutId id="2147483766" r:id="rId93"/>
    <p:sldLayoutId id="2147483767" r:id="rId94"/>
    <p:sldLayoutId id="2147483871" r:id="rId95"/>
    <p:sldLayoutId id="2147483872" r:id="rId96"/>
    <p:sldLayoutId id="2147483873" r:id="rId97"/>
    <p:sldLayoutId id="2147483874" r:id="rId98"/>
    <p:sldLayoutId id="2147483910" r:id="rId99"/>
    <p:sldLayoutId id="2147483911" r:id="rId100"/>
    <p:sldLayoutId id="2147483917" r:id="rId101"/>
    <p:sldLayoutId id="2147483915" r:id="rId102"/>
    <p:sldLayoutId id="2147483916" r:id="rId103"/>
    <p:sldLayoutId id="2147483715" r:id="rId104"/>
    <p:sldLayoutId id="2147483716" r:id="rId105"/>
    <p:sldLayoutId id="2147483817" r:id="rId106"/>
    <p:sldLayoutId id="2147483818" r:id="rId107"/>
    <p:sldLayoutId id="2147483819" r:id="rId108"/>
    <p:sldLayoutId id="2147483820" r:id="rId109"/>
    <p:sldLayoutId id="2147483821" r:id="rId110"/>
    <p:sldLayoutId id="2147483822" r:id="rId111"/>
    <p:sldLayoutId id="2147483823" r:id="rId112"/>
    <p:sldLayoutId id="2147483725" r:id="rId113"/>
    <p:sldLayoutId id="2147483726" r:id="rId114"/>
    <p:sldLayoutId id="2147483727" r:id="rId115"/>
    <p:sldLayoutId id="2147483728" r:id="rId116"/>
    <p:sldLayoutId id="2147483729" r:id="rId117"/>
    <p:sldLayoutId id="2147483730" r:id="rId118"/>
    <p:sldLayoutId id="2147483731" r:id="rId119"/>
    <p:sldLayoutId id="2147483744" r:id="rId120"/>
    <p:sldLayoutId id="2147483745" r:id="rId121"/>
    <p:sldLayoutId id="2147483746" r:id="rId122"/>
    <p:sldLayoutId id="2147483735" r:id="rId123"/>
    <p:sldLayoutId id="2147483736" r:id="rId124"/>
    <p:sldLayoutId id="2147483737" r:id="rId125"/>
    <p:sldLayoutId id="2147483738" r:id="rId126"/>
    <p:sldLayoutId id="2147483739" r:id="rId127"/>
    <p:sldLayoutId id="2147483740" r:id="rId128"/>
    <p:sldLayoutId id="2147483741" r:id="rId129"/>
    <p:sldLayoutId id="2147483724" r:id="rId130"/>
    <p:sldLayoutId id="2147483743" r:id="rId131"/>
    <p:sldLayoutId id="2147483825" r:id="rId132"/>
    <p:sldLayoutId id="2147483842" r:id="rId133"/>
    <p:sldLayoutId id="2147483843" r:id="rId134"/>
    <p:sldLayoutId id="2147483844" r:id="rId135"/>
    <p:sldLayoutId id="2147483845" r:id="rId136"/>
    <p:sldLayoutId id="2147483846" r:id="rId137"/>
    <p:sldLayoutId id="2147483847" r:id="rId138"/>
    <p:sldLayoutId id="2147483848" r:id="rId139"/>
    <p:sldLayoutId id="2147483849" r:id="rId140"/>
    <p:sldLayoutId id="2147483850" r:id="rId141"/>
    <p:sldLayoutId id="2147483824" r:id="rId142"/>
    <p:sldLayoutId id="2147483841" r:id="rId143"/>
    <p:sldLayoutId id="2147483920" r:id="rId144"/>
    <p:sldLayoutId id="2147483921" r:id="rId145"/>
    <p:sldLayoutId id="2147483922" r:id="rId146"/>
    <p:sldLayoutId id="2147483923" r:id="rId147"/>
    <p:sldLayoutId id="2147483723" r:id="rId148"/>
    <p:sldLayoutId id="2147483770" r:id="rId149"/>
    <p:sldLayoutId id="2147483771" r:id="rId150"/>
    <p:sldLayoutId id="2147483747" r:id="rId151"/>
    <p:sldLayoutId id="2147483748" r:id="rId152"/>
    <p:sldLayoutId id="2147483749" r:id="rId153"/>
    <p:sldLayoutId id="2147483906" r:id="rId154"/>
    <p:sldLayoutId id="2147483907" r:id="rId155"/>
    <p:sldLayoutId id="2147483914" r:id="rId156"/>
    <p:sldLayoutId id="2147483851" r:id="rId157"/>
    <p:sldLayoutId id="2147483769" r:id="rId158"/>
    <p:sldLayoutId id="2147483836" r:id="rId159"/>
    <p:sldLayoutId id="2147483802" r:id="rId160"/>
    <p:sldLayoutId id="2147483811" r:id="rId161"/>
    <p:sldLayoutId id="2147483805" r:id="rId162"/>
    <p:sldLayoutId id="2147483827" r:id="rId163"/>
    <p:sldLayoutId id="2147483891" r:id="rId164"/>
    <p:sldLayoutId id="2147483892" r:id="rId165"/>
    <p:sldLayoutId id="2147483790" r:id="rId166"/>
    <p:sldLayoutId id="2147483879" r:id="rId167"/>
    <p:sldLayoutId id="2147483880" r:id="rId168"/>
    <p:sldLayoutId id="2147483881" r:id="rId169"/>
    <p:sldLayoutId id="2147483882" r:id="rId170"/>
    <p:sldLayoutId id="2147483883" r:id="rId171"/>
    <p:sldLayoutId id="2147483884" r:id="rId172"/>
    <p:sldLayoutId id="2147483887" r:id="rId173"/>
    <p:sldLayoutId id="2147483912" r:id="rId174"/>
    <p:sldLayoutId id="2147483885" r:id="rId175"/>
    <p:sldLayoutId id="2147483886" r:id="rId176"/>
    <p:sldLayoutId id="2147483888" r:id="rId177"/>
    <p:sldLayoutId id="2147483918" r:id="rId178"/>
    <p:sldLayoutId id="2147483919" r:id="rId179"/>
    <p:sldLayoutId id="2147483925" r:id="rId180"/>
    <p:sldLayoutId id="2147483926" r:id="rId181"/>
    <p:sldLayoutId id="2147483928" r:id="rId182"/>
    <p:sldLayoutId id="2147483806" r:id="rId183"/>
    <p:sldLayoutId id="2147483808" r:id="rId184"/>
    <p:sldLayoutId id="2147483809" r:id="rId185"/>
    <p:sldLayoutId id="2147483810" r:id="rId186"/>
    <p:sldLayoutId id="2147483941" r:id="rId187"/>
    <p:sldLayoutId id="2147483943" r:id="rId188"/>
    <p:sldLayoutId id="2147483944" r:id="rId189"/>
    <p:sldLayoutId id="2147483945" r:id="rId190"/>
    <p:sldLayoutId id="2147483946" r:id="rId191"/>
    <p:sldLayoutId id="2147483908" r:id="rId192"/>
    <p:sldLayoutId id="2147483664" r:id="rId193"/>
    <p:sldLayoutId id="2147483665" r:id="rId194"/>
    <p:sldLayoutId id="2147483666" r:id="rId195"/>
    <p:sldLayoutId id="2147483667" r:id="rId196"/>
    <p:sldLayoutId id="2147483673" r:id="rId197"/>
    <p:sldLayoutId id="2147483674" r:id="rId198"/>
    <p:sldLayoutId id="2147483861" r:id="rId199"/>
    <p:sldLayoutId id="2147483900" r:id="rId200"/>
    <p:sldLayoutId id="2147483678" r:id="rId201"/>
    <p:sldLayoutId id="2147483687" r:id="rId202"/>
    <p:sldLayoutId id="2147483686" r:id="rId203"/>
    <p:sldLayoutId id="2147483688" r:id="rId204"/>
    <p:sldLayoutId id="2147483689" r:id="rId205"/>
    <p:sldLayoutId id="2147483690" r:id="rId206"/>
    <p:sldLayoutId id="2147483691" r:id="rId207"/>
    <p:sldLayoutId id="2147483679" r:id="rId208"/>
    <p:sldLayoutId id="2147483692" r:id="rId209"/>
    <p:sldLayoutId id="2147483681" r:id="rId210"/>
    <p:sldLayoutId id="2147483682" r:id="rId211"/>
    <p:sldLayoutId id="2147483683" r:id="rId212"/>
    <p:sldLayoutId id="2147483756" r:id="rId213"/>
    <p:sldLayoutId id="2147483757" r:id="rId214"/>
    <p:sldLayoutId id="2147483758" r:id="rId215"/>
    <p:sldLayoutId id="2147483759" r:id="rId216"/>
    <p:sldLayoutId id="2147483760" r:id="rId217"/>
    <p:sldLayoutId id="2147483684" r:id="rId218"/>
    <p:sldLayoutId id="2147483685" r:id="rId219"/>
    <p:sldLayoutId id="2147483772" r:id="rId220"/>
    <p:sldLayoutId id="2147483856" r:id="rId221"/>
    <p:sldLayoutId id="2147483857" r:id="rId222"/>
    <p:sldLayoutId id="2147483858" r:id="rId223"/>
    <p:sldLayoutId id="2147483859" r:id="rId224"/>
    <p:sldLayoutId id="2147483855" r:id="rId225"/>
    <p:sldLayoutId id="2147483931" r:id="rId226"/>
    <p:sldLayoutId id="2147483932" r:id="rId227"/>
    <p:sldLayoutId id="2147483694" r:id="rId228"/>
    <p:sldLayoutId id="2147483695" r:id="rId229"/>
    <p:sldLayoutId id="2147483706" r:id="rId230"/>
    <p:sldLayoutId id="2147483707" r:id="rId231"/>
    <p:sldLayoutId id="2147483708" r:id="rId232"/>
    <p:sldLayoutId id="2147483702" r:id="rId233"/>
    <p:sldLayoutId id="2147483697" r:id="rId234"/>
    <p:sldLayoutId id="2147483698" r:id="rId235"/>
    <p:sldLayoutId id="2147483699" r:id="rId236"/>
    <p:sldLayoutId id="2147483700" r:id="rId237"/>
    <p:sldLayoutId id="2147483703" r:id="rId238"/>
    <p:sldLayoutId id="2147483704" r:id="rId239"/>
    <p:sldLayoutId id="2147483705" r:id="rId240"/>
    <p:sldLayoutId id="2147483709" r:id="rId241"/>
    <p:sldLayoutId id="2147483701" r:id="rId242"/>
    <p:sldLayoutId id="2147483812" r:id="rId243"/>
    <p:sldLayoutId id="2147483813" r:id="rId244"/>
    <p:sldLayoutId id="2147483814" r:id="rId245"/>
    <p:sldLayoutId id="2147483835" r:id="rId246"/>
    <p:sldLayoutId id="2147483801" r:id="rId247"/>
    <p:sldLayoutId id="2147483717" r:id="rId248"/>
    <p:sldLayoutId id="2147483904" r:id="rId249"/>
    <p:sldLayoutId id="2147483718" r:id="rId250"/>
    <p:sldLayoutId id="2147483719" r:id="rId251"/>
    <p:sldLayoutId id="2147483839" r:id="rId252"/>
    <p:sldLayoutId id="2147483838" r:id="rId253"/>
    <p:sldLayoutId id="2147483840" r:id="rId254"/>
    <p:sldLayoutId id="2147483889" r:id="rId255"/>
    <p:sldLayoutId id="2147483890" r:id="rId256"/>
    <p:sldLayoutId id="2147483720" r:id="rId257"/>
    <p:sldLayoutId id="2147483803" r:id="rId258"/>
    <p:sldLayoutId id="2147483804" r:id="rId259"/>
    <p:sldLayoutId id="2147483795" r:id="rId260"/>
    <p:sldLayoutId id="2147483807" r:id="rId261"/>
    <p:sldLayoutId id="2147483905" r:id="rId262"/>
    <p:sldLayoutId id="2147483956" r:id="rId26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6" userDrawn="1">
          <p15:clr>
            <a:srgbClr val="000000"/>
          </p15:clr>
        </p15:guide>
        <p15:guide id="2" orient="horz" pos="3974" userDrawn="1">
          <p15:clr>
            <a:srgbClr val="000000"/>
          </p15:clr>
        </p15:guide>
        <p15:guide id="3" orient="horz" pos="2160" userDrawn="1">
          <p15:clr>
            <a:srgbClr val="000000"/>
          </p15:clr>
        </p15:guide>
        <p15:guide id="4" pos="3840" userDrawn="1">
          <p15:clr>
            <a:srgbClr val="000000"/>
          </p15:clr>
        </p15:guide>
        <p15:guide id="5" pos="211" userDrawn="1">
          <p15:clr>
            <a:srgbClr val="000000"/>
          </p15:clr>
        </p15:guide>
        <p15:guide id="6" pos="7469" userDrawn="1">
          <p15:clr>
            <a:srgbClr val="00000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162.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17.sv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162.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 Id="rId9" Type="http://schemas.openxmlformats.org/officeDocument/2006/relationships/image" Target="../media/image25.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88.xml"/><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notesSlide" Target="../notesSlides/notesSlide2.xml"/><Relationship Id="rId1" Type="http://schemas.openxmlformats.org/officeDocument/2006/relationships/slideLayout" Target="../slideLayouts/slideLayout263.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E39C3CFD-EB23-4635-B3F4-2CD31F890F56}"/>
              </a:ext>
            </a:extLst>
          </p:cNvPr>
          <p:cNvCxnSpPr>
            <a:cxnSpLocks/>
          </p:cNvCxnSpPr>
          <p:nvPr/>
        </p:nvCxnSpPr>
        <p:spPr>
          <a:xfrm>
            <a:off x="6088379" y="5590875"/>
            <a:ext cx="0" cy="1571925"/>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3040379" y="4960035"/>
            <a:ext cx="6096000" cy="523220"/>
          </a:xfrm>
          <a:prstGeom prst="rect">
            <a:avLst/>
          </a:prstGeom>
        </p:spPr>
        <p:txBody>
          <a:bodyPr>
            <a:spAutoFit/>
          </a:bodyPr>
          <a:lstStyle/>
          <a:p>
            <a:pPr algn="ctr"/>
            <a:r>
              <a:rPr lang="en-MY" sz="2800" dirty="0" err="1">
                <a:solidFill>
                  <a:schemeClr val="tx2"/>
                </a:solidFill>
                <a:latin typeface="+mj-lt"/>
                <a:ea typeface="Open Sans Extrabold" panose="020B0906030804020204" pitchFamily="34" charset="0"/>
                <a:cs typeface="Open Sans Extrabold" panose="020B0906030804020204" pitchFamily="34" charset="0"/>
              </a:rPr>
              <a:t>Health.Mo.Gov</a:t>
            </a:r>
            <a:endParaRPr lang="en-MY" sz="2800" dirty="0">
              <a:solidFill>
                <a:schemeClr val="tx2"/>
              </a:solidFill>
              <a:latin typeface="+mj-lt"/>
              <a:ea typeface="Open Sans Extrabold" panose="020B0906030804020204" pitchFamily="34" charset="0"/>
              <a:cs typeface="Open Sans Extrabold" panose="020B0906030804020204" pitchFamily="34" charset="0"/>
            </a:endParaRPr>
          </a:p>
        </p:txBody>
      </p:sp>
      <p:pic>
        <p:nvPicPr>
          <p:cNvPr id="2" name="Picture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794770" y="1518886"/>
            <a:ext cx="8602461" cy="3441149"/>
          </a:xfrm>
          <a:prstGeom prst="rect">
            <a:avLst/>
          </a:prstGeom>
        </p:spPr>
      </p:pic>
    </p:spTree>
    <p:extLst>
      <p:ext uri="{BB962C8B-B14F-4D97-AF65-F5344CB8AC3E}">
        <p14:creationId xmlns:p14="http://schemas.microsoft.com/office/powerpoint/2010/main" val="4137754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596B02-C172-47F2-A739-065087072ECC}"/>
              </a:ext>
            </a:extLst>
          </p:cNvPr>
          <p:cNvSpPr>
            <a:spLocks noGrp="1"/>
          </p:cNvSpPr>
          <p:nvPr>
            <p:ph type="title"/>
          </p:nvPr>
        </p:nvSpPr>
        <p:spPr/>
        <p:txBody>
          <a:bodyPr/>
          <a:lstStyle/>
          <a:p>
            <a:r>
              <a:rPr lang="en-US" dirty="0"/>
              <a:t>PHIG Team</a:t>
            </a:r>
          </a:p>
        </p:txBody>
      </p:sp>
      <p:sp>
        <p:nvSpPr>
          <p:cNvPr id="4" name="Subtitle 3">
            <a:extLst>
              <a:ext uri="{FF2B5EF4-FFF2-40B4-BE49-F238E27FC236}">
                <a16:creationId xmlns:a16="http://schemas.microsoft.com/office/drawing/2014/main" id="{626D7147-88B0-4A41-8291-C21DD68F1118}"/>
              </a:ext>
            </a:extLst>
          </p:cNvPr>
          <p:cNvSpPr>
            <a:spLocks noGrp="1"/>
          </p:cNvSpPr>
          <p:nvPr>
            <p:ph type="subTitle" idx="1"/>
          </p:nvPr>
        </p:nvSpPr>
        <p:spPr>
          <a:xfrm>
            <a:off x="1524000" y="1144461"/>
            <a:ext cx="9144000" cy="436562"/>
          </a:xfrm>
        </p:spPr>
        <p:txBody>
          <a:bodyPr/>
          <a:lstStyle/>
          <a:p>
            <a:r>
              <a:rPr lang="en-US" dirty="0"/>
              <a:t>Subject Matter Expert Overview</a:t>
            </a:r>
          </a:p>
        </p:txBody>
      </p:sp>
      <p:sp>
        <p:nvSpPr>
          <p:cNvPr id="5" name="Rectangle: Rounded Corners 4">
            <a:extLst>
              <a:ext uri="{FF2B5EF4-FFF2-40B4-BE49-F238E27FC236}">
                <a16:creationId xmlns:a16="http://schemas.microsoft.com/office/drawing/2014/main" id="{51359209-BF18-446C-9876-AF2B74E29D0F}"/>
              </a:ext>
            </a:extLst>
          </p:cNvPr>
          <p:cNvSpPr/>
          <p:nvPr/>
        </p:nvSpPr>
        <p:spPr>
          <a:xfrm>
            <a:off x="838200" y="2462031"/>
            <a:ext cx="2437435" cy="3009418"/>
          </a:xfrm>
          <a:prstGeom prst="roundRect">
            <a:avLst>
              <a:gd name="adj" fmla="val 7644"/>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Top Corners Rounded 6">
            <a:extLst>
              <a:ext uri="{FF2B5EF4-FFF2-40B4-BE49-F238E27FC236}">
                <a16:creationId xmlns:a16="http://schemas.microsoft.com/office/drawing/2014/main" id="{7BEF54B8-24F5-4610-9530-1AD73C4143A8}"/>
              </a:ext>
            </a:extLst>
          </p:cNvPr>
          <p:cNvSpPr/>
          <p:nvPr/>
        </p:nvSpPr>
        <p:spPr>
          <a:xfrm rot="10800000">
            <a:off x="838199" y="4765393"/>
            <a:ext cx="2437436" cy="706056"/>
          </a:xfrm>
          <a:prstGeom prst="round2SameRect">
            <a:avLst>
              <a:gd name="adj1" fmla="val 27305"/>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773AB91-A27F-4A1A-8905-EC538EDF978E}"/>
              </a:ext>
            </a:extLst>
          </p:cNvPr>
          <p:cNvSpPr/>
          <p:nvPr/>
        </p:nvSpPr>
        <p:spPr>
          <a:xfrm>
            <a:off x="1524000" y="1963863"/>
            <a:ext cx="1048474" cy="1048474"/>
          </a:xfrm>
          <a:prstGeom prst="ellipse">
            <a:avLst/>
          </a:prstGeom>
          <a:solidFill>
            <a:schemeClr val="bg2"/>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4E8EAD8-EEC4-48A0-BC0B-92A0A93B888A}"/>
              </a:ext>
            </a:extLst>
          </p:cNvPr>
          <p:cNvSpPr/>
          <p:nvPr/>
        </p:nvSpPr>
        <p:spPr>
          <a:xfrm>
            <a:off x="838199" y="3278653"/>
            <a:ext cx="2437436" cy="954107"/>
          </a:xfrm>
          <a:prstGeom prst="rect">
            <a:avLst/>
          </a:prstGeom>
        </p:spPr>
        <p:txBody>
          <a:bodyPr wrap="square">
            <a:spAutoFit/>
          </a:bodyPr>
          <a:lstStyle/>
          <a:p>
            <a:pPr algn="ctr"/>
            <a:r>
              <a:rPr lang="en-MY" sz="1400" dirty="0">
                <a:latin typeface="Montserrat" panose="00000500000000000000" pitchFamily="50" charset="0"/>
              </a:rPr>
              <a:t>LinkedIn Learning</a:t>
            </a:r>
          </a:p>
          <a:p>
            <a:pPr algn="ctr"/>
            <a:endParaRPr lang="en-MY" sz="1400" dirty="0">
              <a:latin typeface="Montserrat" panose="00000500000000000000" pitchFamily="50" charset="0"/>
            </a:endParaRPr>
          </a:p>
          <a:p>
            <a:pPr algn="ctr"/>
            <a:r>
              <a:rPr lang="en-MY" sz="1400" dirty="0">
                <a:latin typeface="Montserrat" panose="00000500000000000000" pitchFamily="50" charset="0"/>
              </a:rPr>
              <a:t>Missouri Pathways Internship Program</a:t>
            </a:r>
          </a:p>
        </p:txBody>
      </p:sp>
      <p:sp>
        <p:nvSpPr>
          <p:cNvPr id="60" name="TextBox 59">
            <a:extLst>
              <a:ext uri="{FF2B5EF4-FFF2-40B4-BE49-F238E27FC236}">
                <a16:creationId xmlns:a16="http://schemas.microsoft.com/office/drawing/2014/main" id="{38614829-287C-4105-9E8E-0A5523BB44A1}"/>
              </a:ext>
            </a:extLst>
          </p:cNvPr>
          <p:cNvSpPr txBox="1"/>
          <p:nvPr/>
        </p:nvSpPr>
        <p:spPr>
          <a:xfrm>
            <a:off x="1006791" y="4933755"/>
            <a:ext cx="2100255" cy="369332"/>
          </a:xfrm>
          <a:prstGeom prst="rect">
            <a:avLst/>
          </a:prstGeom>
          <a:noFill/>
        </p:spPr>
        <p:txBody>
          <a:bodyPr wrap="none" rtlCol="0">
            <a:spAutoFit/>
          </a:bodyPr>
          <a:lstStyle/>
          <a:p>
            <a:pPr algn="ctr"/>
            <a:r>
              <a:rPr lang="en-US" dirty="0">
                <a:solidFill>
                  <a:schemeClr val="bg1"/>
                </a:solidFill>
                <a:latin typeface="+mj-lt"/>
                <a:ea typeface="Open Sans SemiBold" panose="020B0706030804020204" pitchFamily="34" charset="0"/>
                <a:cs typeface="Open Sans SemiBold" panose="020B0706030804020204" pitchFamily="34" charset="0"/>
              </a:rPr>
              <a:t>Emily Schepker</a:t>
            </a:r>
          </a:p>
        </p:txBody>
      </p:sp>
      <p:sp>
        <p:nvSpPr>
          <p:cNvPr id="61" name="Rectangle: Rounded Corners 60">
            <a:extLst>
              <a:ext uri="{FF2B5EF4-FFF2-40B4-BE49-F238E27FC236}">
                <a16:creationId xmlns:a16="http://schemas.microsoft.com/office/drawing/2014/main" id="{29C06165-E87F-42F9-B896-901602D7214C}"/>
              </a:ext>
            </a:extLst>
          </p:cNvPr>
          <p:cNvSpPr/>
          <p:nvPr/>
        </p:nvSpPr>
        <p:spPr>
          <a:xfrm>
            <a:off x="3658565" y="2462031"/>
            <a:ext cx="2437435" cy="3009418"/>
          </a:xfrm>
          <a:prstGeom prst="roundRect">
            <a:avLst>
              <a:gd name="adj" fmla="val 7644"/>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Top Corners Rounded 61">
            <a:extLst>
              <a:ext uri="{FF2B5EF4-FFF2-40B4-BE49-F238E27FC236}">
                <a16:creationId xmlns:a16="http://schemas.microsoft.com/office/drawing/2014/main" id="{218A52C9-980F-4553-A30F-48B37191140A}"/>
              </a:ext>
            </a:extLst>
          </p:cNvPr>
          <p:cNvSpPr/>
          <p:nvPr/>
        </p:nvSpPr>
        <p:spPr>
          <a:xfrm rot="10800000">
            <a:off x="3658564" y="4765393"/>
            <a:ext cx="2437436" cy="706056"/>
          </a:xfrm>
          <a:prstGeom prst="round2SameRect">
            <a:avLst>
              <a:gd name="adj1" fmla="val 27305"/>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125B6786-B5E4-49D6-869D-89AA93C0CB63}"/>
              </a:ext>
            </a:extLst>
          </p:cNvPr>
          <p:cNvSpPr/>
          <p:nvPr/>
        </p:nvSpPr>
        <p:spPr>
          <a:xfrm>
            <a:off x="4353045" y="1937794"/>
            <a:ext cx="1048474" cy="1048474"/>
          </a:xfrm>
          <a:prstGeom prst="ellipse">
            <a:avLst/>
          </a:prstGeom>
          <a:solidFill>
            <a:schemeClr val="bg2"/>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1C30D3FA-503E-4B1D-8A33-D62F4F0EC36E}"/>
              </a:ext>
            </a:extLst>
          </p:cNvPr>
          <p:cNvSpPr/>
          <p:nvPr/>
        </p:nvSpPr>
        <p:spPr>
          <a:xfrm>
            <a:off x="3868033" y="3278653"/>
            <a:ext cx="2005966" cy="954107"/>
          </a:xfrm>
          <a:prstGeom prst="rect">
            <a:avLst/>
          </a:prstGeom>
        </p:spPr>
        <p:txBody>
          <a:bodyPr wrap="square">
            <a:spAutoFit/>
          </a:bodyPr>
          <a:lstStyle/>
          <a:p>
            <a:pPr algn="ctr"/>
            <a:r>
              <a:rPr lang="en-US" sz="1400" dirty="0">
                <a:latin typeface="Montserrat" panose="00000500000000000000" pitchFamily="50" charset="0"/>
              </a:rPr>
              <a:t>Electronic Inspection and Data Management System</a:t>
            </a:r>
            <a:endParaRPr lang="en-MY" sz="1400" dirty="0">
              <a:latin typeface="Montserrat" panose="00000500000000000000" pitchFamily="50" charset="0"/>
            </a:endParaRPr>
          </a:p>
        </p:txBody>
      </p:sp>
      <p:sp>
        <p:nvSpPr>
          <p:cNvPr id="65" name="TextBox 64">
            <a:extLst>
              <a:ext uri="{FF2B5EF4-FFF2-40B4-BE49-F238E27FC236}">
                <a16:creationId xmlns:a16="http://schemas.microsoft.com/office/drawing/2014/main" id="{B013CE68-D861-49F5-B2C6-4F36CEBB4666}"/>
              </a:ext>
            </a:extLst>
          </p:cNvPr>
          <p:cNvSpPr txBox="1"/>
          <p:nvPr/>
        </p:nvSpPr>
        <p:spPr>
          <a:xfrm>
            <a:off x="3868033" y="4933755"/>
            <a:ext cx="2018501" cy="369332"/>
          </a:xfrm>
          <a:prstGeom prst="rect">
            <a:avLst/>
          </a:prstGeom>
          <a:noFill/>
        </p:spPr>
        <p:txBody>
          <a:bodyPr wrap="none" rtlCol="0">
            <a:spAutoFit/>
          </a:bodyPr>
          <a:lstStyle/>
          <a:p>
            <a:pPr algn="ctr"/>
            <a:r>
              <a:rPr lang="en-US" dirty="0">
                <a:solidFill>
                  <a:schemeClr val="bg1"/>
                </a:solidFill>
                <a:latin typeface="+mj-lt"/>
                <a:ea typeface="Open Sans SemiBold" panose="020B0706030804020204" pitchFamily="34" charset="0"/>
                <a:cs typeface="Open Sans SemiBold" panose="020B0706030804020204" pitchFamily="34" charset="0"/>
              </a:rPr>
              <a:t>Dusty Johnson</a:t>
            </a:r>
          </a:p>
        </p:txBody>
      </p:sp>
      <p:sp>
        <p:nvSpPr>
          <p:cNvPr id="66" name="Rectangle: Rounded Corners 65">
            <a:extLst>
              <a:ext uri="{FF2B5EF4-FFF2-40B4-BE49-F238E27FC236}">
                <a16:creationId xmlns:a16="http://schemas.microsoft.com/office/drawing/2014/main" id="{F55A9534-A0CE-4D11-9293-AFEC51DDC081}"/>
              </a:ext>
            </a:extLst>
          </p:cNvPr>
          <p:cNvSpPr/>
          <p:nvPr/>
        </p:nvSpPr>
        <p:spPr>
          <a:xfrm>
            <a:off x="6478930" y="2462031"/>
            <a:ext cx="2437435" cy="3009418"/>
          </a:xfrm>
          <a:prstGeom prst="roundRect">
            <a:avLst>
              <a:gd name="adj" fmla="val 7644"/>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Top Corners Rounded 66">
            <a:extLst>
              <a:ext uri="{FF2B5EF4-FFF2-40B4-BE49-F238E27FC236}">
                <a16:creationId xmlns:a16="http://schemas.microsoft.com/office/drawing/2014/main" id="{79D783B7-68B4-4EF8-B78A-249F419D6423}"/>
              </a:ext>
            </a:extLst>
          </p:cNvPr>
          <p:cNvSpPr/>
          <p:nvPr/>
        </p:nvSpPr>
        <p:spPr>
          <a:xfrm rot="10800000">
            <a:off x="6478929" y="4765393"/>
            <a:ext cx="2437436" cy="706056"/>
          </a:xfrm>
          <a:prstGeom prst="round2SameRect">
            <a:avLst>
              <a:gd name="adj1" fmla="val 27305"/>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66E01F82-AC73-413A-ABF7-8F37C2A0A9B8}"/>
              </a:ext>
            </a:extLst>
          </p:cNvPr>
          <p:cNvSpPr/>
          <p:nvPr/>
        </p:nvSpPr>
        <p:spPr>
          <a:xfrm>
            <a:off x="7173410" y="1937794"/>
            <a:ext cx="1048474" cy="1048474"/>
          </a:xfrm>
          <a:prstGeom prst="ellipse">
            <a:avLst/>
          </a:prstGeom>
          <a:solidFill>
            <a:schemeClr val="bg2"/>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46A691CB-DE88-4ABE-A4CB-4FB4A1CF0D4F}"/>
              </a:ext>
            </a:extLst>
          </p:cNvPr>
          <p:cNvSpPr/>
          <p:nvPr/>
        </p:nvSpPr>
        <p:spPr>
          <a:xfrm>
            <a:off x="6649785" y="3294234"/>
            <a:ext cx="2095723" cy="738664"/>
          </a:xfrm>
          <a:prstGeom prst="rect">
            <a:avLst/>
          </a:prstGeom>
        </p:spPr>
        <p:txBody>
          <a:bodyPr wrap="square">
            <a:spAutoFit/>
          </a:bodyPr>
          <a:lstStyle/>
          <a:p>
            <a:pPr algn="ctr"/>
            <a:r>
              <a:rPr lang="en-US" sz="1400" dirty="0">
                <a:latin typeface="Montserrat" panose="00000500000000000000" pitchFamily="50" charset="0"/>
              </a:rPr>
              <a:t>Foundational Public Health Services (FPHS) Cost Analysis </a:t>
            </a:r>
            <a:endParaRPr lang="en-MY" sz="1400" dirty="0">
              <a:latin typeface="Montserrat" panose="00000500000000000000" pitchFamily="50" charset="0"/>
            </a:endParaRPr>
          </a:p>
        </p:txBody>
      </p:sp>
      <p:sp>
        <p:nvSpPr>
          <p:cNvPr id="70" name="TextBox 69">
            <a:extLst>
              <a:ext uri="{FF2B5EF4-FFF2-40B4-BE49-F238E27FC236}">
                <a16:creationId xmlns:a16="http://schemas.microsoft.com/office/drawing/2014/main" id="{24CF290C-D7AE-4ECA-99FD-C68D7F78EE42}"/>
              </a:ext>
            </a:extLst>
          </p:cNvPr>
          <p:cNvSpPr txBox="1"/>
          <p:nvPr/>
        </p:nvSpPr>
        <p:spPr>
          <a:xfrm>
            <a:off x="6820646" y="4933755"/>
            <a:ext cx="1754006" cy="369332"/>
          </a:xfrm>
          <a:prstGeom prst="rect">
            <a:avLst/>
          </a:prstGeom>
          <a:noFill/>
        </p:spPr>
        <p:txBody>
          <a:bodyPr wrap="none" rtlCol="0">
            <a:spAutoFit/>
          </a:bodyPr>
          <a:lstStyle/>
          <a:p>
            <a:pPr algn="ctr"/>
            <a:r>
              <a:rPr lang="en-US" dirty="0">
                <a:solidFill>
                  <a:schemeClr val="bg1"/>
                </a:solidFill>
                <a:latin typeface="+mj-lt"/>
                <a:ea typeface="Open Sans SemiBold" panose="020B0706030804020204" pitchFamily="34" charset="0"/>
                <a:cs typeface="Open Sans SemiBold" panose="020B0706030804020204" pitchFamily="34" charset="0"/>
              </a:rPr>
              <a:t>Daniel Bogle</a:t>
            </a:r>
          </a:p>
        </p:txBody>
      </p:sp>
      <p:sp>
        <p:nvSpPr>
          <p:cNvPr id="71" name="Rectangle: Rounded Corners 70">
            <a:extLst>
              <a:ext uri="{FF2B5EF4-FFF2-40B4-BE49-F238E27FC236}">
                <a16:creationId xmlns:a16="http://schemas.microsoft.com/office/drawing/2014/main" id="{F477C491-C8AC-4EF2-9022-29F649E17A3A}"/>
              </a:ext>
            </a:extLst>
          </p:cNvPr>
          <p:cNvSpPr/>
          <p:nvPr/>
        </p:nvSpPr>
        <p:spPr>
          <a:xfrm>
            <a:off x="9299295" y="2462031"/>
            <a:ext cx="2437435" cy="3009418"/>
          </a:xfrm>
          <a:prstGeom prst="roundRect">
            <a:avLst>
              <a:gd name="adj" fmla="val 764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Top Corners Rounded 71">
            <a:extLst>
              <a:ext uri="{FF2B5EF4-FFF2-40B4-BE49-F238E27FC236}">
                <a16:creationId xmlns:a16="http://schemas.microsoft.com/office/drawing/2014/main" id="{4F7FDEAC-B6CA-43AB-A6E2-B368B40B1288}"/>
              </a:ext>
            </a:extLst>
          </p:cNvPr>
          <p:cNvSpPr/>
          <p:nvPr/>
        </p:nvSpPr>
        <p:spPr>
          <a:xfrm rot="10800000">
            <a:off x="9299294" y="4765393"/>
            <a:ext cx="2437436" cy="706056"/>
          </a:xfrm>
          <a:prstGeom prst="round2SameRect">
            <a:avLst>
              <a:gd name="adj1" fmla="val 27305"/>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D5B11DAD-338C-4F80-8EE8-601A92CFDD6E}"/>
              </a:ext>
            </a:extLst>
          </p:cNvPr>
          <p:cNvSpPr/>
          <p:nvPr/>
        </p:nvSpPr>
        <p:spPr>
          <a:xfrm>
            <a:off x="9993775" y="1937794"/>
            <a:ext cx="1048474" cy="1048474"/>
          </a:xfrm>
          <a:prstGeom prst="ellipse">
            <a:avLst/>
          </a:prstGeom>
          <a:solidFill>
            <a:schemeClr val="bg2"/>
          </a:solid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836B0F77-4A0E-4D97-B9E0-30357371A9BE}"/>
              </a:ext>
            </a:extLst>
          </p:cNvPr>
          <p:cNvSpPr/>
          <p:nvPr/>
        </p:nvSpPr>
        <p:spPr>
          <a:xfrm>
            <a:off x="9317970" y="3294234"/>
            <a:ext cx="2437436" cy="307777"/>
          </a:xfrm>
          <a:prstGeom prst="rect">
            <a:avLst/>
          </a:prstGeom>
        </p:spPr>
        <p:txBody>
          <a:bodyPr wrap="square">
            <a:spAutoFit/>
          </a:bodyPr>
          <a:lstStyle/>
          <a:p>
            <a:pPr algn="ctr"/>
            <a:r>
              <a:rPr lang="en-MY" sz="1400" dirty="0">
                <a:latin typeface="Montserrat" panose="00000500000000000000" pitchFamily="50" charset="0"/>
              </a:rPr>
              <a:t>Communications</a:t>
            </a:r>
          </a:p>
        </p:txBody>
      </p:sp>
      <p:sp>
        <p:nvSpPr>
          <p:cNvPr id="75" name="TextBox 74">
            <a:extLst>
              <a:ext uri="{FF2B5EF4-FFF2-40B4-BE49-F238E27FC236}">
                <a16:creationId xmlns:a16="http://schemas.microsoft.com/office/drawing/2014/main" id="{36A15E79-EEE6-4994-806B-81D359BD69FF}"/>
              </a:ext>
            </a:extLst>
          </p:cNvPr>
          <p:cNvSpPr txBox="1"/>
          <p:nvPr/>
        </p:nvSpPr>
        <p:spPr>
          <a:xfrm>
            <a:off x="9402165" y="4933755"/>
            <a:ext cx="2231700" cy="369332"/>
          </a:xfrm>
          <a:prstGeom prst="rect">
            <a:avLst/>
          </a:prstGeom>
          <a:noFill/>
        </p:spPr>
        <p:txBody>
          <a:bodyPr wrap="none" rtlCol="0">
            <a:spAutoFit/>
          </a:bodyPr>
          <a:lstStyle/>
          <a:p>
            <a:pPr algn="ctr"/>
            <a:r>
              <a:rPr lang="en-US" dirty="0" err="1">
                <a:solidFill>
                  <a:schemeClr val="bg1"/>
                </a:solidFill>
                <a:latin typeface="+mj-lt"/>
                <a:ea typeface="Open Sans SemiBold" panose="020B0706030804020204" pitchFamily="34" charset="0"/>
                <a:cs typeface="Open Sans SemiBold" panose="020B0706030804020204" pitchFamily="34" charset="0"/>
              </a:rPr>
              <a:t>Jaci</a:t>
            </a:r>
            <a:r>
              <a:rPr lang="en-US" dirty="0">
                <a:solidFill>
                  <a:schemeClr val="bg1"/>
                </a:solidFill>
                <a:latin typeface="+mj-lt"/>
                <a:ea typeface="Open Sans SemiBold" panose="020B0706030804020204" pitchFamily="34" charset="0"/>
                <a:cs typeface="Open Sans SemiBold" panose="020B0706030804020204" pitchFamily="34" charset="0"/>
              </a:rPr>
              <a:t> McReynolds</a:t>
            </a:r>
          </a:p>
        </p:txBody>
      </p:sp>
      <p:pic>
        <p:nvPicPr>
          <p:cNvPr id="6" name="Graphic 5" descr="Bar graph with upward trend with solid fill">
            <a:extLst>
              <a:ext uri="{FF2B5EF4-FFF2-40B4-BE49-F238E27FC236}">
                <a16:creationId xmlns:a16="http://schemas.microsoft.com/office/drawing/2014/main" id="{CB6B5575-7958-BDF1-BE23-ADE6677B6C7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16919" y="2141504"/>
            <a:ext cx="641054" cy="641054"/>
          </a:xfrm>
          <a:prstGeom prst="rect">
            <a:avLst/>
          </a:prstGeom>
        </p:spPr>
      </p:pic>
      <p:pic>
        <p:nvPicPr>
          <p:cNvPr id="14" name="Graphic 13" descr="Watering Plant outline">
            <a:extLst>
              <a:ext uri="{FF2B5EF4-FFF2-40B4-BE49-F238E27FC236}">
                <a16:creationId xmlns:a16="http://schemas.microsoft.com/office/drawing/2014/main" id="{A1BF56FC-E6DA-36C7-67C7-AFDB41261E8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97560" y="2133466"/>
            <a:ext cx="630411" cy="630411"/>
          </a:xfrm>
          <a:prstGeom prst="rect">
            <a:avLst/>
          </a:prstGeom>
        </p:spPr>
      </p:pic>
      <p:pic>
        <p:nvPicPr>
          <p:cNvPr id="8" name="Graphic 7" descr="Climbing with solid fill">
            <a:extLst>
              <a:ext uri="{FF2B5EF4-FFF2-40B4-BE49-F238E27FC236}">
                <a16:creationId xmlns:a16="http://schemas.microsoft.com/office/drawing/2014/main" id="{6CD0BE68-89D0-DDBF-FB0B-A4B4B29FC0B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330245" y="2165786"/>
            <a:ext cx="616772" cy="616772"/>
          </a:xfrm>
          <a:prstGeom prst="rect">
            <a:avLst/>
          </a:prstGeom>
        </p:spPr>
      </p:pic>
      <p:pic>
        <p:nvPicPr>
          <p:cNvPr id="15" name="Graphic 14" descr="Comment Heart with solid fill">
            <a:extLst>
              <a:ext uri="{FF2B5EF4-FFF2-40B4-BE49-F238E27FC236}">
                <a16:creationId xmlns:a16="http://schemas.microsoft.com/office/drawing/2014/main" id="{B7E1286D-254A-4AA9-A594-41A6E292E55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110287" y="2078920"/>
            <a:ext cx="852802" cy="852802"/>
          </a:xfrm>
          <a:prstGeom prst="rect">
            <a:avLst/>
          </a:prstGeom>
        </p:spPr>
      </p:pic>
    </p:spTree>
    <p:extLst>
      <p:ext uri="{BB962C8B-B14F-4D97-AF65-F5344CB8AC3E}">
        <p14:creationId xmlns:p14="http://schemas.microsoft.com/office/powerpoint/2010/main" val="1512812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596B02-C172-47F2-A739-065087072ECC}"/>
              </a:ext>
            </a:extLst>
          </p:cNvPr>
          <p:cNvSpPr>
            <a:spLocks noGrp="1"/>
          </p:cNvSpPr>
          <p:nvPr>
            <p:ph type="title"/>
          </p:nvPr>
        </p:nvSpPr>
        <p:spPr>
          <a:xfrm>
            <a:off x="838200" y="272449"/>
            <a:ext cx="10515600" cy="886732"/>
          </a:xfrm>
        </p:spPr>
        <p:txBody>
          <a:bodyPr/>
          <a:lstStyle/>
          <a:p>
            <a:r>
              <a:rPr lang="en-US" dirty="0"/>
              <a:t>PHIG Team</a:t>
            </a:r>
          </a:p>
        </p:txBody>
      </p:sp>
      <p:sp>
        <p:nvSpPr>
          <p:cNvPr id="4" name="Subtitle 3">
            <a:extLst>
              <a:ext uri="{FF2B5EF4-FFF2-40B4-BE49-F238E27FC236}">
                <a16:creationId xmlns:a16="http://schemas.microsoft.com/office/drawing/2014/main" id="{626D7147-88B0-4A41-8291-C21DD68F1118}"/>
              </a:ext>
            </a:extLst>
          </p:cNvPr>
          <p:cNvSpPr>
            <a:spLocks noGrp="1"/>
          </p:cNvSpPr>
          <p:nvPr>
            <p:ph type="subTitle" idx="1"/>
          </p:nvPr>
        </p:nvSpPr>
        <p:spPr/>
        <p:txBody>
          <a:bodyPr/>
          <a:lstStyle/>
          <a:p>
            <a:r>
              <a:rPr lang="en-US" dirty="0"/>
              <a:t>Subject Matter Expert Overview</a:t>
            </a:r>
          </a:p>
          <a:p>
            <a:endParaRPr lang="en-US" dirty="0"/>
          </a:p>
        </p:txBody>
      </p:sp>
      <p:sp>
        <p:nvSpPr>
          <p:cNvPr id="5" name="Rectangle: Rounded Corners 4">
            <a:extLst>
              <a:ext uri="{FF2B5EF4-FFF2-40B4-BE49-F238E27FC236}">
                <a16:creationId xmlns:a16="http://schemas.microsoft.com/office/drawing/2014/main" id="{51359209-BF18-446C-9876-AF2B74E29D0F}"/>
              </a:ext>
            </a:extLst>
          </p:cNvPr>
          <p:cNvSpPr/>
          <p:nvPr/>
        </p:nvSpPr>
        <p:spPr>
          <a:xfrm>
            <a:off x="838200" y="2462031"/>
            <a:ext cx="2437435" cy="3009418"/>
          </a:xfrm>
          <a:prstGeom prst="roundRect">
            <a:avLst>
              <a:gd name="adj" fmla="val 7644"/>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Top Corners Rounded 6">
            <a:extLst>
              <a:ext uri="{FF2B5EF4-FFF2-40B4-BE49-F238E27FC236}">
                <a16:creationId xmlns:a16="http://schemas.microsoft.com/office/drawing/2014/main" id="{7BEF54B8-24F5-4610-9530-1AD73C4143A8}"/>
              </a:ext>
            </a:extLst>
          </p:cNvPr>
          <p:cNvSpPr/>
          <p:nvPr/>
        </p:nvSpPr>
        <p:spPr>
          <a:xfrm rot="10800000">
            <a:off x="838199" y="4765393"/>
            <a:ext cx="2437436" cy="706056"/>
          </a:xfrm>
          <a:prstGeom prst="round2SameRect">
            <a:avLst>
              <a:gd name="adj1" fmla="val 27305"/>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773AB91-A27F-4A1A-8905-EC538EDF978E}"/>
              </a:ext>
            </a:extLst>
          </p:cNvPr>
          <p:cNvSpPr/>
          <p:nvPr/>
        </p:nvSpPr>
        <p:spPr>
          <a:xfrm>
            <a:off x="1490754" y="1946633"/>
            <a:ext cx="1048474" cy="1048474"/>
          </a:xfrm>
          <a:prstGeom prst="ellipse">
            <a:avLst/>
          </a:prstGeom>
          <a:solidFill>
            <a:schemeClr val="bg2"/>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4E8EAD8-EEC4-48A0-BC0B-92A0A93B888A}"/>
              </a:ext>
            </a:extLst>
          </p:cNvPr>
          <p:cNvSpPr/>
          <p:nvPr/>
        </p:nvSpPr>
        <p:spPr>
          <a:xfrm>
            <a:off x="1134105" y="3338556"/>
            <a:ext cx="1845624" cy="738664"/>
          </a:xfrm>
          <a:prstGeom prst="rect">
            <a:avLst/>
          </a:prstGeom>
        </p:spPr>
        <p:txBody>
          <a:bodyPr wrap="square">
            <a:spAutoFit/>
          </a:bodyPr>
          <a:lstStyle/>
          <a:p>
            <a:pPr algn="ctr"/>
            <a:r>
              <a:rPr lang="en-MY" sz="1400" dirty="0">
                <a:latin typeface="Montserrat" panose="00000500000000000000" pitchFamily="50" charset="0"/>
              </a:rPr>
              <a:t>Accreditation Technical Assistance</a:t>
            </a:r>
          </a:p>
        </p:txBody>
      </p:sp>
      <p:sp>
        <p:nvSpPr>
          <p:cNvPr id="60" name="TextBox 59">
            <a:extLst>
              <a:ext uri="{FF2B5EF4-FFF2-40B4-BE49-F238E27FC236}">
                <a16:creationId xmlns:a16="http://schemas.microsoft.com/office/drawing/2014/main" id="{38614829-287C-4105-9E8E-0A5523BB44A1}"/>
              </a:ext>
            </a:extLst>
          </p:cNvPr>
          <p:cNvSpPr txBox="1"/>
          <p:nvPr/>
        </p:nvSpPr>
        <p:spPr>
          <a:xfrm>
            <a:off x="1607115" y="4933755"/>
            <a:ext cx="899606" cy="369332"/>
          </a:xfrm>
          <a:prstGeom prst="rect">
            <a:avLst/>
          </a:prstGeom>
          <a:noFill/>
        </p:spPr>
        <p:txBody>
          <a:bodyPr wrap="none" rtlCol="0">
            <a:spAutoFit/>
          </a:bodyPr>
          <a:lstStyle/>
          <a:p>
            <a:pPr algn="ctr"/>
            <a:r>
              <a:rPr lang="en-US" dirty="0">
                <a:solidFill>
                  <a:schemeClr val="bg1"/>
                </a:solidFill>
                <a:latin typeface="+mj-lt"/>
                <a:ea typeface="Open Sans SemiBold" panose="020B0706030804020204" pitchFamily="34" charset="0"/>
                <a:cs typeface="Open Sans SemiBold" panose="020B0706030804020204" pitchFamily="34" charset="0"/>
              </a:rPr>
              <a:t>PHAB</a:t>
            </a:r>
          </a:p>
        </p:txBody>
      </p:sp>
      <p:sp>
        <p:nvSpPr>
          <p:cNvPr id="61" name="Rectangle: Rounded Corners 60">
            <a:extLst>
              <a:ext uri="{FF2B5EF4-FFF2-40B4-BE49-F238E27FC236}">
                <a16:creationId xmlns:a16="http://schemas.microsoft.com/office/drawing/2014/main" id="{29C06165-E87F-42F9-B896-901602D7214C}"/>
              </a:ext>
            </a:extLst>
          </p:cNvPr>
          <p:cNvSpPr/>
          <p:nvPr/>
        </p:nvSpPr>
        <p:spPr>
          <a:xfrm>
            <a:off x="3658565" y="2462031"/>
            <a:ext cx="2437435" cy="3009418"/>
          </a:xfrm>
          <a:prstGeom prst="roundRect">
            <a:avLst>
              <a:gd name="adj" fmla="val 7644"/>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Top Corners Rounded 61">
            <a:extLst>
              <a:ext uri="{FF2B5EF4-FFF2-40B4-BE49-F238E27FC236}">
                <a16:creationId xmlns:a16="http://schemas.microsoft.com/office/drawing/2014/main" id="{218A52C9-980F-4553-A30F-48B37191140A}"/>
              </a:ext>
            </a:extLst>
          </p:cNvPr>
          <p:cNvSpPr/>
          <p:nvPr/>
        </p:nvSpPr>
        <p:spPr>
          <a:xfrm rot="10800000">
            <a:off x="3658564" y="4765393"/>
            <a:ext cx="2437436" cy="706056"/>
          </a:xfrm>
          <a:prstGeom prst="round2SameRect">
            <a:avLst>
              <a:gd name="adj1" fmla="val 27305"/>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125B6786-B5E4-49D6-869D-89AA93C0CB63}"/>
              </a:ext>
            </a:extLst>
          </p:cNvPr>
          <p:cNvSpPr/>
          <p:nvPr/>
        </p:nvSpPr>
        <p:spPr>
          <a:xfrm>
            <a:off x="4353045" y="1937794"/>
            <a:ext cx="1048474" cy="1048474"/>
          </a:xfrm>
          <a:prstGeom prst="ellipse">
            <a:avLst/>
          </a:prstGeom>
          <a:solidFill>
            <a:schemeClr val="bg2"/>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a:extLst>
              <a:ext uri="{FF2B5EF4-FFF2-40B4-BE49-F238E27FC236}">
                <a16:creationId xmlns:a16="http://schemas.microsoft.com/office/drawing/2014/main" id="{1C30D3FA-503E-4B1D-8A33-D62F4F0EC36E}"/>
              </a:ext>
            </a:extLst>
          </p:cNvPr>
          <p:cNvSpPr/>
          <p:nvPr/>
        </p:nvSpPr>
        <p:spPr>
          <a:xfrm>
            <a:off x="4005802" y="3266749"/>
            <a:ext cx="1742955" cy="1384995"/>
          </a:xfrm>
          <a:prstGeom prst="rect">
            <a:avLst/>
          </a:prstGeom>
        </p:spPr>
        <p:txBody>
          <a:bodyPr wrap="square">
            <a:spAutoFit/>
          </a:bodyPr>
          <a:lstStyle/>
          <a:p>
            <a:pPr algn="ctr"/>
            <a:r>
              <a:rPr lang="en-MY" sz="1400" dirty="0">
                <a:latin typeface="Montserrat" panose="00000500000000000000" pitchFamily="50" charset="0"/>
              </a:rPr>
              <a:t>MICH</a:t>
            </a:r>
          </a:p>
          <a:p>
            <a:pPr algn="ctr"/>
            <a:endParaRPr lang="en-MY" sz="1400" dirty="0">
              <a:latin typeface="Montserrat" panose="00000500000000000000" pitchFamily="50" charset="0"/>
            </a:endParaRPr>
          </a:p>
          <a:p>
            <a:pPr algn="ctr"/>
            <a:r>
              <a:rPr lang="en-MY" sz="1400" dirty="0">
                <a:latin typeface="Montserrat" panose="00000500000000000000" pitchFamily="50" charset="0"/>
              </a:rPr>
              <a:t>Accreditation Technical Assistance </a:t>
            </a:r>
          </a:p>
          <a:p>
            <a:pPr algn="ctr"/>
            <a:endParaRPr lang="en-MY" sz="1400" dirty="0">
              <a:latin typeface="Montserrat" panose="00000500000000000000" pitchFamily="50" charset="0"/>
            </a:endParaRPr>
          </a:p>
        </p:txBody>
      </p:sp>
      <p:sp>
        <p:nvSpPr>
          <p:cNvPr id="65" name="TextBox 64">
            <a:extLst>
              <a:ext uri="{FF2B5EF4-FFF2-40B4-BE49-F238E27FC236}">
                <a16:creationId xmlns:a16="http://schemas.microsoft.com/office/drawing/2014/main" id="{B013CE68-D861-49F5-B2C6-4F36CEBB4666}"/>
              </a:ext>
            </a:extLst>
          </p:cNvPr>
          <p:cNvSpPr txBox="1"/>
          <p:nvPr/>
        </p:nvSpPr>
        <p:spPr>
          <a:xfrm>
            <a:off x="4236724" y="4933755"/>
            <a:ext cx="1281121" cy="369332"/>
          </a:xfrm>
          <a:prstGeom prst="rect">
            <a:avLst/>
          </a:prstGeom>
          <a:noFill/>
        </p:spPr>
        <p:txBody>
          <a:bodyPr wrap="none" rtlCol="0">
            <a:spAutoFit/>
          </a:bodyPr>
          <a:lstStyle/>
          <a:p>
            <a:pPr algn="ctr"/>
            <a:r>
              <a:rPr lang="en-US" dirty="0">
                <a:solidFill>
                  <a:schemeClr val="bg1"/>
                </a:solidFill>
                <a:latin typeface="+mj-lt"/>
                <a:ea typeface="Open Sans SemiBold" panose="020B0706030804020204" pitchFamily="34" charset="0"/>
                <a:cs typeface="Open Sans SemiBold" panose="020B0706030804020204" pitchFamily="34" charset="0"/>
              </a:rPr>
              <a:t>MOCPHE</a:t>
            </a:r>
          </a:p>
        </p:txBody>
      </p:sp>
      <p:sp>
        <p:nvSpPr>
          <p:cNvPr id="66" name="Rectangle: Rounded Corners 65">
            <a:extLst>
              <a:ext uri="{FF2B5EF4-FFF2-40B4-BE49-F238E27FC236}">
                <a16:creationId xmlns:a16="http://schemas.microsoft.com/office/drawing/2014/main" id="{F55A9534-A0CE-4D11-9293-AFEC51DDC081}"/>
              </a:ext>
            </a:extLst>
          </p:cNvPr>
          <p:cNvSpPr/>
          <p:nvPr/>
        </p:nvSpPr>
        <p:spPr>
          <a:xfrm>
            <a:off x="6478930" y="2462031"/>
            <a:ext cx="2437435" cy="3009418"/>
          </a:xfrm>
          <a:prstGeom prst="roundRect">
            <a:avLst>
              <a:gd name="adj" fmla="val 7644"/>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Top Corners Rounded 66">
            <a:extLst>
              <a:ext uri="{FF2B5EF4-FFF2-40B4-BE49-F238E27FC236}">
                <a16:creationId xmlns:a16="http://schemas.microsoft.com/office/drawing/2014/main" id="{79D783B7-68B4-4EF8-B78A-249F419D6423}"/>
              </a:ext>
            </a:extLst>
          </p:cNvPr>
          <p:cNvSpPr/>
          <p:nvPr/>
        </p:nvSpPr>
        <p:spPr>
          <a:xfrm rot="10800000">
            <a:off x="6478929" y="4765393"/>
            <a:ext cx="2437436" cy="706056"/>
          </a:xfrm>
          <a:prstGeom prst="round2SameRect">
            <a:avLst>
              <a:gd name="adj1" fmla="val 27305"/>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66E01F82-AC73-413A-ABF7-8F37C2A0A9B8}"/>
              </a:ext>
            </a:extLst>
          </p:cNvPr>
          <p:cNvSpPr/>
          <p:nvPr/>
        </p:nvSpPr>
        <p:spPr>
          <a:xfrm>
            <a:off x="7173410" y="1937794"/>
            <a:ext cx="1048474" cy="1048474"/>
          </a:xfrm>
          <a:prstGeom prst="ellipse">
            <a:avLst/>
          </a:prstGeom>
          <a:solidFill>
            <a:schemeClr val="bg2"/>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46A691CB-DE88-4ABE-A4CB-4FB4A1CF0D4F}"/>
              </a:ext>
            </a:extLst>
          </p:cNvPr>
          <p:cNvSpPr/>
          <p:nvPr/>
        </p:nvSpPr>
        <p:spPr>
          <a:xfrm>
            <a:off x="6459008" y="3459824"/>
            <a:ext cx="2437436" cy="307777"/>
          </a:xfrm>
          <a:prstGeom prst="rect">
            <a:avLst/>
          </a:prstGeom>
        </p:spPr>
        <p:txBody>
          <a:bodyPr wrap="square">
            <a:spAutoFit/>
          </a:bodyPr>
          <a:lstStyle/>
          <a:p>
            <a:pPr algn="ctr"/>
            <a:r>
              <a:rPr lang="en-MY" sz="1400" dirty="0">
                <a:latin typeface="Montserrat" panose="00000500000000000000" pitchFamily="50" charset="0"/>
              </a:rPr>
              <a:t>Evaluation </a:t>
            </a:r>
          </a:p>
        </p:txBody>
      </p:sp>
      <p:sp>
        <p:nvSpPr>
          <p:cNvPr id="70" name="TextBox 69">
            <a:extLst>
              <a:ext uri="{FF2B5EF4-FFF2-40B4-BE49-F238E27FC236}">
                <a16:creationId xmlns:a16="http://schemas.microsoft.com/office/drawing/2014/main" id="{24CF290C-D7AE-4ECA-99FD-C68D7F78EE42}"/>
              </a:ext>
            </a:extLst>
          </p:cNvPr>
          <p:cNvSpPr txBox="1"/>
          <p:nvPr/>
        </p:nvSpPr>
        <p:spPr>
          <a:xfrm>
            <a:off x="6826258" y="4933755"/>
            <a:ext cx="1742786" cy="369332"/>
          </a:xfrm>
          <a:prstGeom prst="rect">
            <a:avLst/>
          </a:prstGeom>
          <a:noFill/>
        </p:spPr>
        <p:txBody>
          <a:bodyPr wrap="none" rtlCol="0">
            <a:spAutoFit/>
          </a:bodyPr>
          <a:lstStyle/>
          <a:p>
            <a:pPr algn="ctr"/>
            <a:r>
              <a:rPr lang="en-US" dirty="0">
                <a:solidFill>
                  <a:schemeClr val="bg1"/>
                </a:solidFill>
                <a:latin typeface="+mj-lt"/>
                <a:ea typeface="Open Sans SemiBold" panose="020B0706030804020204" pitchFamily="34" charset="0"/>
                <a:cs typeface="Open Sans SemiBold" panose="020B0706030804020204" pitchFamily="34" charset="0"/>
              </a:rPr>
              <a:t>Travis Fisher</a:t>
            </a:r>
          </a:p>
        </p:txBody>
      </p:sp>
      <p:sp>
        <p:nvSpPr>
          <p:cNvPr id="71" name="Rectangle: Rounded Corners 70">
            <a:extLst>
              <a:ext uri="{FF2B5EF4-FFF2-40B4-BE49-F238E27FC236}">
                <a16:creationId xmlns:a16="http://schemas.microsoft.com/office/drawing/2014/main" id="{F477C491-C8AC-4EF2-9022-29F649E17A3A}"/>
              </a:ext>
            </a:extLst>
          </p:cNvPr>
          <p:cNvSpPr/>
          <p:nvPr/>
        </p:nvSpPr>
        <p:spPr>
          <a:xfrm>
            <a:off x="9299295" y="2462031"/>
            <a:ext cx="2437435" cy="3009418"/>
          </a:xfrm>
          <a:prstGeom prst="roundRect">
            <a:avLst>
              <a:gd name="adj" fmla="val 764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Top Corners Rounded 71">
            <a:extLst>
              <a:ext uri="{FF2B5EF4-FFF2-40B4-BE49-F238E27FC236}">
                <a16:creationId xmlns:a16="http://schemas.microsoft.com/office/drawing/2014/main" id="{4F7FDEAC-B6CA-43AB-A6E2-B368B40B1288}"/>
              </a:ext>
            </a:extLst>
          </p:cNvPr>
          <p:cNvSpPr/>
          <p:nvPr/>
        </p:nvSpPr>
        <p:spPr>
          <a:xfrm rot="10800000">
            <a:off x="9299294" y="4765393"/>
            <a:ext cx="2437436" cy="706056"/>
          </a:xfrm>
          <a:prstGeom prst="round2SameRect">
            <a:avLst>
              <a:gd name="adj1" fmla="val 27305"/>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D5B11DAD-338C-4F80-8EE8-601A92CFDD6E}"/>
              </a:ext>
            </a:extLst>
          </p:cNvPr>
          <p:cNvSpPr/>
          <p:nvPr/>
        </p:nvSpPr>
        <p:spPr>
          <a:xfrm>
            <a:off x="9996706" y="1893769"/>
            <a:ext cx="1048474" cy="1048474"/>
          </a:xfrm>
          <a:prstGeom prst="ellipse">
            <a:avLst/>
          </a:prstGeom>
          <a:solidFill>
            <a:schemeClr val="bg2"/>
          </a:solid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73">
            <a:extLst>
              <a:ext uri="{FF2B5EF4-FFF2-40B4-BE49-F238E27FC236}">
                <a16:creationId xmlns:a16="http://schemas.microsoft.com/office/drawing/2014/main" id="{836B0F77-4A0E-4D97-B9E0-30357371A9BE}"/>
              </a:ext>
            </a:extLst>
          </p:cNvPr>
          <p:cNvSpPr/>
          <p:nvPr/>
        </p:nvSpPr>
        <p:spPr>
          <a:xfrm>
            <a:off x="9299294" y="3278653"/>
            <a:ext cx="2437436" cy="738664"/>
          </a:xfrm>
          <a:prstGeom prst="rect">
            <a:avLst/>
          </a:prstGeom>
        </p:spPr>
        <p:txBody>
          <a:bodyPr wrap="square">
            <a:spAutoFit/>
          </a:bodyPr>
          <a:lstStyle/>
          <a:p>
            <a:pPr algn="ctr"/>
            <a:r>
              <a:rPr lang="en-MY" sz="1400" dirty="0">
                <a:latin typeface="Montserrat" panose="00000500000000000000" pitchFamily="50" charset="0"/>
              </a:rPr>
              <a:t>Incentive Funding Connection to PHIG activities</a:t>
            </a:r>
          </a:p>
        </p:txBody>
      </p:sp>
      <p:sp>
        <p:nvSpPr>
          <p:cNvPr id="75" name="TextBox 74">
            <a:extLst>
              <a:ext uri="{FF2B5EF4-FFF2-40B4-BE49-F238E27FC236}">
                <a16:creationId xmlns:a16="http://schemas.microsoft.com/office/drawing/2014/main" id="{36A15E79-EEE6-4994-806B-81D359BD69FF}"/>
              </a:ext>
            </a:extLst>
          </p:cNvPr>
          <p:cNvSpPr txBox="1"/>
          <p:nvPr/>
        </p:nvSpPr>
        <p:spPr>
          <a:xfrm>
            <a:off x="9608957" y="4933755"/>
            <a:ext cx="1818126" cy="369332"/>
          </a:xfrm>
          <a:prstGeom prst="rect">
            <a:avLst/>
          </a:prstGeom>
          <a:noFill/>
        </p:spPr>
        <p:txBody>
          <a:bodyPr wrap="none" rtlCol="0">
            <a:spAutoFit/>
          </a:bodyPr>
          <a:lstStyle/>
          <a:p>
            <a:pPr algn="ctr"/>
            <a:r>
              <a:rPr lang="en-US" dirty="0">
                <a:solidFill>
                  <a:schemeClr val="bg1"/>
                </a:solidFill>
                <a:latin typeface="+mj-lt"/>
                <a:ea typeface="Open Sans SemiBold" panose="020B0706030804020204" pitchFamily="34" charset="0"/>
                <a:cs typeface="Open Sans SemiBold" panose="020B0706030804020204" pitchFamily="34" charset="0"/>
              </a:rPr>
              <a:t>Tiffany Bayer</a:t>
            </a:r>
          </a:p>
        </p:txBody>
      </p:sp>
      <p:pic>
        <p:nvPicPr>
          <p:cNvPr id="6" name="Graphic 5" descr="Blockchain with solid fill">
            <a:extLst>
              <a:ext uri="{FF2B5EF4-FFF2-40B4-BE49-F238E27FC236}">
                <a16:creationId xmlns:a16="http://schemas.microsoft.com/office/drawing/2014/main" id="{FA5F5E65-2F71-5BF2-2918-003E37D1B4D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78805" y="2117950"/>
            <a:ext cx="672372" cy="672372"/>
          </a:xfrm>
          <a:prstGeom prst="rect">
            <a:avLst/>
          </a:prstGeom>
        </p:spPr>
      </p:pic>
      <p:pic>
        <p:nvPicPr>
          <p:cNvPr id="8" name="Graphic 7" descr="Good Inventory with solid fill">
            <a:extLst>
              <a:ext uri="{FF2B5EF4-FFF2-40B4-BE49-F238E27FC236}">
                <a16:creationId xmlns:a16="http://schemas.microsoft.com/office/drawing/2014/main" id="{60B37510-ED75-094F-D68F-6230E5D5BF4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24252" y="2101107"/>
            <a:ext cx="706057" cy="706057"/>
          </a:xfrm>
          <a:prstGeom prst="rect">
            <a:avLst/>
          </a:prstGeom>
        </p:spPr>
      </p:pic>
      <p:pic>
        <p:nvPicPr>
          <p:cNvPr id="12" name="Graphic 11" descr="Body builder with solid fill">
            <a:extLst>
              <a:ext uri="{FF2B5EF4-FFF2-40B4-BE49-F238E27FC236}">
                <a16:creationId xmlns:a16="http://schemas.microsoft.com/office/drawing/2014/main" id="{C1A456F5-D6DF-6A2F-AEA9-E13664F3DB4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385539" y="2150660"/>
            <a:ext cx="622740" cy="622740"/>
          </a:xfrm>
          <a:prstGeom prst="rect">
            <a:avLst/>
          </a:prstGeom>
        </p:spPr>
      </p:pic>
      <p:pic>
        <p:nvPicPr>
          <p:cNvPr id="10" name="Graphic 9" descr="Piggy Bank with solid fill">
            <a:extLst>
              <a:ext uri="{FF2B5EF4-FFF2-40B4-BE49-F238E27FC236}">
                <a16:creationId xmlns:a16="http://schemas.microsoft.com/office/drawing/2014/main" id="{77F739D7-F966-7845-10CC-BDE3AD06E6D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194987" y="2092050"/>
            <a:ext cx="651912" cy="651912"/>
          </a:xfrm>
          <a:prstGeom prst="rect">
            <a:avLst/>
          </a:prstGeom>
        </p:spPr>
      </p:pic>
    </p:spTree>
    <p:extLst>
      <p:ext uri="{BB962C8B-B14F-4D97-AF65-F5344CB8AC3E}">
        <p14:creationId xmlns:p14="http://schemas.microsoft.com/office/powerpoint/2010/main" val="942661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nvSpPr>
        <p:spPr>
          <a:xfrm>
            <a:off x="938213" y="718336"/>
            <a:ext cx="10315575" cy="886732"/>
          </a:xfrm>
          <a:prstGeom prst="rect">
            <a:avLst/>
          </a:prstGeom>
        </p:spPr>
        <p:txBody>
          <a:bodyPr anchor="ctr"/>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dirty="0">
                <a:latin typeface="Montserrat Black" panose="00000A00000000000000" pitchFamily="50" charset="0"/>
              </a:rPr>
              <a:t>PHIG Upcoming Information</a:t>
            </a:r>
            <a:endParaRPr kumimoji="0" lang="en-US" sz="3600" b="0" i="0" u="none" strike="noStrike" kern="1200" cap="none" spc="0" normalizeH="0" baseline="0" noProof="0" dirty="0">
              <a:ln>
                <a:noFill/>
              </a:ln>
              <a:effectLst/>
              <a:uLnTx/>
              <a:uFillTx/>
              <a:latin typeface="Montserrat Black" panose="00000A00000000000000" pitchFamily="50" charset="0"/>
            </a:endParaRPr>
          </a:p>
        </p:txBody>
      </p:sp>
      <p:sp>
        <p:nvSpPr>
          <p:cNvPr id="11" name="TextBox 3"/>
          <p:cNvSpPr txBox="1"/>
          <p:nvPr/>
        </p:nvSpPr>
        <p:spPr>
          <a:xfrm>
            <a:off x="938213" y="2174235"/>
            <a:ext cx="10515599" cy="95410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fontAlgn="base">
              <a:buFont typeface="Arial" panose="020B0604020202020204" pitchFamily="34" charset="0"/>
              <a:buChar char="•"/>
            </a:pPr>
            <a:r>
              <a:rPr lang="en-US" sz="2800" dirty="0"/>
              <a:t>PHIG Connect Monthly Calls</a:t>
            </a:r>
          </a:p>
          <a:p>
            <a:pPr marL="285750" indent="-285750" fontAlgn="base">
              <a:buFont typeface="Arial" panose="020B0604020202020204" pitchFamily="34" charset="0"/>
              <a:buChar char="•"/>
            </a:pPr>
            <a:r>
              <a:rPr lang="en-US" sz="2800" dirty="0"/>
              <a:t>Updates on website</a:t>
            </a:r>
          </a:p>
        </p:txBody>
      </p:sp>
      <p:sp>
        <p:nvSpPr>
          <p:cNvPr id="4" name="Rectangle 3">
            <a:extLst>
              <a:ext uri="{FF2B5EF4-FFF2-40B4-BE49-F238E27FC236}">
                <a16:creationId xmlns:a16="http://schemas.microsoft.com/office/drawing/2014/main" id="{2AD2C537-D605-4AF6-B56A-2CB2EC87E5D1}"/>
              </a:ext>
            </a:extLst>
          </p:cNvPr>
          <p:cNvSpPr/>
          <p:nvPr/>
        </p:nvSpPr>
        <p:spPr>
          <a:xfrm rot="16200000">
            <a:off x="5938837" y="604837"/>
            <a:ext cx="314325" cy="12192000"/>
          </a:xfrm>
          <a:prstGeom prst="rect">
            <a:avLst/>
          </a:prstGeom>
          <a:gradFill flip="none" rotWithShape="1">
            <a:gsLst>
              <a:gs pos="0">
                <a:schemeClr val="tx1"/>
              </a:gs>
              <a:gs pos="10000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Arial"/>
              <a:ea typeface="+mn-ea"/>
              <a:cs typeface="+mn-cs"/>
            </a:endParaRPr>
          </a:p>
        </p:txBody>
      </p:sp>
    </p:spTree>
    <p:extLst>
      <p:ext uri="{BB962C8B-B14F-4D97-AF65-F5344CB8AC3E}">
        <p14:creationId xmlns:p14="http://schemas.microsoft.com/office/powerpoint/2010/main" val="1142291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107CD331-6A43-4FC7-8D2B-424971692039}"/>
              </a:ext>
            </a:extLst>
          </p:cNvPr>
          <p:cNvSpPr/>
          <p:nvPr/>
        </p:nvSpPr>
        <p:spPr>
          <a:xfrm>
            <a:off x="1505038" y="678466"/>
            <a:ext cx="5524934" cy="552493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Arial"/>
              <a:ea typeface="+mn-ea"/>
              <a:cs typeface="+mn-cs"/>
            </a:endParaRPr>
          </a:p>
        </p:txBody>
      </p:sp>
      <p:sp>
        <p:nvSpPr>
          <p:cNvPr id="7" name="Oval 6">
            <a:extLst>
              <a:ext uri="{FF2B5EF4-FFF2-40B4-BE49-F238E27FC236}">
                <a16:creationId xmlns:a16="http://schemas.microsoft.com/office/drawing/2014/main" id="{889EF94B-22D4-4677-9F3C-17BCA38BBF64}"/>
              </a:ext>
            </a:extLst>
          </p:cNvPr>
          <p:cNvSpPr/>
          <p:nvPr/>
        </p:nvSpPr>
        <p:spPr>
          <a:xfrm>
            <a:off x="1386257" y="644699"/>
            <a:ext cx="1809745" cy="1809745"/>
          </a:xfrm>
          <a:prstGeom prst="ellipse">
            <a:avLst/>
          </a:prstGeom>
          <a:gradFill>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ln>
            <a:noFill/>
          </a:ln>
          <a:effectLst>
            <a:outerShdw blurRad="38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6600" b="0" i="0" u="none" strike="noStrike" kern="1200" cap="none" spc="0" normalizeH="0" baseline="0" noProof="0" dirty="0">
              <a:ln>
                <a:noFill/>
              </a:ln>
              <a:solidFill>
                <a:srgbClr val="FFFFFF"/>
              </a:solidFill>
              <a:effectLst/>
              <a:uLnTx/>
              <a:uFillTx/>
              <a:latin typeface="Arial Black"/>
              <a:ea typeface="+mn-ea"/>
              <a:cs typeface="+mn-cs"/>
            </a:endParaRPr>
          </a:p>
        </p:txBody>
      </p:sp>
      <p:sp>
        <p:nvSpPr>
          <p:cNvPr id="2" name="TextBox 1"/>
          <p:cNvSpPr txBox="1"/>
          <p:nvPr/>
        </p:nvSpPr>
        <p:spPr>
          <a:xfrm>
            <a:off x="1971411" y="3028425"/>
            <a:ext cx="480775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Montserrat Black" panose="00000A00000000000000" pitchFamily="50" charset="0"/>
              </a:rPr>
              <a:t>QUESTIONS?</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1588" y="678466"/>
            <a:ext cx="1599082" cy="1599082"/>
          </a:xfrm>
          <a:prstGeom prst="rect">
            <a:avLst/>
          </a:prstGeom>
        </p:spPr>
      </p:pic>
      <p:sp>
        <p:nvSpPr>
          <p:cNvPr id="6" name="Oval 5">
            <a:extLst>
              <a:ext uri="{FF2B5EF4-FFF2-40B4-BE49-F238E27FC236}">
                <a16:creationId xmlns:a16="http://schemas.microsoft.com/office/drawing/2014/main" id="{6D641786-405A-4AA8-9484-5BC7E77F03E1}"/>
              </a:ext>
            </a:extLst>
          </p:cNvPr>
          <p:cNvSpPr/>
          <p:nvPr/>
        </p:nvSpPr>
        <p:spPr>
          <a:xfrm>
            <a:off x="7941045" y="4114717"/>
            <a:ext cx="433160" cy="4331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9" name="Oval 8">
            <a:extLst>
              <a:ext uri="{FF2B5EF4-FFF2-40B4-BE49-F238E27FC236}">
                <a16:creationId xmlns:a16="http://schemas.microsoft.com/office/drawing/2014/main" id="{74069378-F53D-4139-9510-AABD0ABD2669}"/>
              </a:ext>
            </a:extLst>
          </p:cNvPr>
          <p:cNvSpPr/>
          <p:nvPr/>
        </p:nvSpPr>
        <p:spPr>
          <a:xfrm>
            <a:off x="7941045" y="4837569"/>
            <a:ext cx="433160" cy="433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10" name="Oval 9">
            <a:extLst>
              <a:ext uri="{FF2B5EF4-FFF2-40B4-BE49-F238E27FC236}">
                <a16:creationId xmlns:a16="http://schemas.microsoft.com/office/drawing/2014/main" id="{8D50AD2A-240C-44A0-9732-9034AF5389E5}"/>
              </a:ext>
            </a:extLst>
          </p:cNvPr>
          <p:cNvSpPr/>
          <p:nvPr/>
        </p:nvSpPr>
        <p:spPr>
          <a:xfrm>
            <a:off x="7941045" y="5617520"/>
            <a:ext cx="433160" cy="433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11" name="TextBox 10">
            <a:extLst>
              <a:ext uri="{FF2B5EF4-FFF2-40B4-BE49-F238E27FC236}">
                <a16:creationId xmlns:a16="http://schemas.microsoft.com/office/drawing/2014/main" id="{8199822C-EEB9-4DC2-856A-197BE8CFC72B}"/>
              </a:ext>
            </a:extLst>
          </p:cNvPr>
          <p:cNvSpPr txBox="1"/>
          <p:nvPr/>
        </p:nvSpPr>
        <p:spPr>
          <a:xfrm>
            <a:off x="8488346" y="4177408"/>
            <a:ext cx="2911965" cy="307777"/>
          </a:xfrm>
          <a:prstGeom prst="rect">
            <a:avLst/>
          </a:prstGeom>
          <a:noFill/>
        </p:spPr>
        <p:txBody>
          <a:bodyPr wrap="square" rtlCol="0">
            <a:spAutoFit/>
          </a:bodyPr>
          <a:lstStyle/>
          <a:p>
            <a:r>
              <a:rPr lang="en-US" sz="1400" dirty="0"/>
              <a:t>Nicole.Cooper@health.mo.gov</a:t>
            </a:r>
            <a:endParaRPr lang="en-MY" sz="1400" dirty="0"/>
          </a:p>
        </p:txBody>
      </p:sp>
      <p:sp>
        <p:nvSpPr>
          <p:cNvPr id="12" name="TextBox 11">
            <a:extLst>
              <a:ext uri="{FF2B5EF4-FFF2-40B4-BE49-F238E27FC236}">
                <a16:creationId xmlns:a16="http://schemas.microsoft.com/office/drawing/2014/main" id="{695E6BC4-A35A-481D-AF2A-006827736182}"/>
              </a:ext>
            </a:extLst>
          </p:cNvPr>
          <p:cNvSpPr txBox="1"/>
          <p:nvPr/>
        </p:nvSpPr>
        <p:spPr>
          <a:xfrm>
            <a:off x="8488347" y="4897464"/>
            <a:ext cx="1388522" cy="307777"/>
          </a:xfrm>
          <a:prstGeom prst="rect">
            <a:avLst/>
          </a:prstGeom>
          <a:noFill/>
        </p:spPr>
        <p:txBody>
          <a:bodyPr wrap="none" rtlCol="0">
            <a:spAutoFit/>
          </a:bodyPr>
          <a:lstStyle/>
          <a:p>
            <a:r>
              <a:rPr lang="en-US" sz="1400" dirty="0"/>
              <a:t>573-526-6960</a:t>
            </a:r>
            <a:endParaRPr lang="en-MY" sz="1400" dirty="0"/>
          </a:p>
        </p:txBody>
      </p:sp>
      <p:sp>
        <p:nvSpPr>
          <p:cNvPr id="13" name="TextBox 12">
            <a:extLst>
              <a:ext uri="{FF2B5EF4-FFF2-40B4-BE49-F238E27FC236}">
                <a16:creationId xmlns:a16="http://schemas.microsoft.com/office/drawing/2014/main" id="{A6B9FDDA-F042-43AE-A86B-DE6C8442F9D6}"/>
              </a:ext>
            </a:extLst>
          </p:cNvPr>
          <p:cNvSpPr txBox="1"/>
          <p:nvPr/>
        </p:nvSpPr>
        <p:spPr>
          <a:xfrm>
            <a:off x="8488347" y="5680211"/>
            <a:ext cx="1497526" cy="307777"/>
          </a:xfrm>
          <a:prstGeom prst="rect">
            <a:avLst/>
          </a:prstGeom>
          <a:noFill/>
        </p:spPr>
        <p:txBody>
          <a:bodyPr wrap="none" rtlCol="0">
            <a:spAutoFit/>
          </a:bodyPr>
          <a:lstStyle/>
          <a:p>
            <a:r>
              <a:rPr lang="en-US" sz="1400" dirty="0"/>
              <a:t>Health.Mo.Gov</a:t>
            </a:r>
            <a:endParaRPr lang="en-MY" sz="1400" dirty="0"/>
          </a:p>
        </p:txBody>
      </p:sp>
      <p:pic>
        <p:nvPicPr>
          <p:cNvPr id="14" name="Graphic 16">
            <a:extLst>
              <a:ext uri="{FF2B5EF4-FFF2-40B4-BE49-F238E27FC236}">
                <a16:creationId xmlns:a16="http://schemas.microsoft.com/office/drawing/2014/main" id="{91815F3E-273B-4402-9CBF-CBD18FAC1B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7625" y="4241296"/>
            <a:ext cx="180000" cy="180000"/>
          </a:xfrm>
          <a:prstGeom prst="rect">
            <a:avLst/>
          </a:prstGeom>
        </p:spPr>
      </p:pic>
      <p:pic>
        <p:nvPicPr>
          <p:cNvPr id="15" name="Graphic 20">
            <a:extLst>
              <a:ext uri="{FF2B5EF4-FFF2-40B4-BE49-F238E27FC236}">
                <a16:creationId xmlns:a16="http://schemas.microsoft.com/office/drawing/2014/main" id="{9E2BFA22-ABD4-4E19-91D1-84A88B2F59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67625" y="4964149"/>
            <a:ext cx="180000" cy="180000"/>
          </a:xfrm>
          <a:prstGeom prst="rect">
            <a:avLst/>
          </a:prstGeom>
        </p:spPr>
      </p:pic>
      <p:pic>
        <p:nvPicPr>
          <p:cNvPr id="16" name="Graphic 534">
            <a:extLst>
              <a:ext uri="{FF2B5EF4-FFF2-40B4-BE49-F238E27FC236}">
                <a16:creationId xmlns:a16="http://schemas.microsoft.com/office/drawing/2014/main" id="{CDD5FF0F-9C20-45F6-9BBE-76AF48F105DC}"/>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059963" y="5736437"/>
            <a:ext cx="195323" cy="195323"/>
          </a:xfrm>
          <a:prstGeom prst="rect">
            <a:avLst/>
          </a:prstGeom>
        </p:spPr>
      </p:pic>
    </p:spTree>
    <p:extLst>
      <p:ext uri="{BB962C8B-B14F-4D97-AF65-F5344CB8AC3E}">
        <p14:creationId xmlns:p14="http://schemas.microsoft.com/office/powerpoint/2010/main" val="3542400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hqprint">
            <a:extLst>
              <a:ext uri="{28A0092B-C50C-407E-A947-70E740481C1C}">
                <a14:useLocalDpi xmlns:a14="http://schemas.microsoft.com/office/drawing/2010/main" val="0"/>
              </a:ext>
            </a:extLst>
          </a:blip>
          <a:srcRect b="4973"/>
          <a:stretch/>
        </p:blipFill>
        <p:spPr>
          <a:xfrm>
            <a:off x="-7621" y="615552"/>
            <a:ext cx="12192000" cy="6518435"/>
          </a:xfrm>
          <a:prstGeom prst="rect">
            <a:avLst/>
          </a:prstGeom>
        </p:spPr>
      </p:pic>
      <p:sp>
        <p:nvSpPr>
          <p:cNvPr id="5" name="TextBox 4">
            <a:extLst>
              <a:ext uri="{FF2B5EF4-FFF2-40B4-BE49-F238E27FC236}">
                <a16:creationId xmlns:a16="http://schemas.microsoft.com/office/drawing/2014/main" id="{F7BC944F-58FB-421A-BC42-AC56ECE7965C}"/>
              </a:ext>
            </a:extLst>
          </p:cNvPr>
          <p:cNvSpPr txBox="1"/>
          <p:nvPr/>
        </p:nvSpPr>
        <p:spPr>
          <a:xfrm>
            <a:off x="3375660" y="4052325"/>
            <a:ext cx="5440680" cy="954107"/>
          </a:xfrm>
          <a:prstGeom prst="rect">
            <a:avLst/>
          </a:prstGeom>
          <a:noFill/>
        </p:spPr>
        <p:txBody>
          <a:bodyPr wrap="square" rtlCol="0">
            <a:spAutoFit/>
          </a:bodyPr>
          <a:lstStyle/>
          <a:p>
            <a:pPr algn="ctr"/>
            <a:r>
              <a:rPr lang="en-MY" sz="2800" dirty="0">
                <a:solidFill>
                  <a:schemeClr val="tx2"/>
                </a:solidFill>
                <a:latin typeface="+mj-lt"/>
                <a:ea typeface="Open Sans Extrabold" panose="020B0906030804020204" pitchFamily="34" charset="0"/>
                <a:cs typeface="Open Sans Extrabold" panose="020B0906030804020204" pitchFamily="34" charset="0"/>
              </a:rPr>
              <a:t>PROTECTING HEALTH AND</a:t>
            </a:r>
          </a:p>
          <a:p>
            <a:pPr algn="ctr"/>
            <a:r>
              <a:rPr lang="en-MY" sz="2800" dirty="0">
                <a:solidFill>
                  <a:schemeClr val="tx2"/>
                </a:solidFill>
                <a:latin typeface="+mj-lt"/>
                <a:ea typeface="Open Sans Extrabold" panose="020B0906030804020204" pitchFamily="34" charset="0"/>
                <a:cs typeface="Open Sans Extrabold" panose="020B0906030804020204" pitchFamily="34" charset="0"/>
              </a:rPr>
              <a:t>KEEPING PEOPLE SAFE</a:t>
            </a:r>
          </a:p>
        </p:txBody>
      </p:sp>
      <p:cxnSp>
        <p:nvCxnSpPr>
          <p:cNvPr id="9" name="Straight Connector 8">
            <a:extLst>
              <a:ext uri="{FF2B5EF4-FFF2-40B4-BE49-F238E27FC236}">
                <a16:creationId xmlns:a16="http://schemas.microsoft.com/office/drawing/2014/main" id="{E39C3CFD-EB23-4635-B3F4-2CD31F890F56}"/>
              </a:ext>
            </a:extLst>
          </p:cNvPr>
          <p:cNvCxnSpPr>
            <a:cxnSpLocks/>
          </p:cNvCxnSpPr>
          <p:nvPr/>
        </p:nvCxnSpPr>
        <p:spPr>
          <a:xfrm>
            <a:off x="6088379" y="0"/>
            <a:ext cx="0" cy="20574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30624" y="1477493"/>
            <a:ext cx="6730753" cy="2692430"/>
          </a:xfrm>
          <a:prstGeom prst="rect">
            <a:avLst/>
          </a:prstGeom>
        </p:spPr>
      </p:pic>
    </p:spTree>
    <p:extLst>
      <p:ext uri="{BB962C8B-B14F-4D97-AF65-F5344CB8AC3E}">
        <p14:creationId xmlns:p14="http://schemas.microsoft.com/office/powerpoint/2010/main" val="3590310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C9E730-F964-4C4B-A1EF-AD7B3E38A301}"/>
              </a:ext>
            </a:extLst>
          </p:cNvPr>
          <p:cNvSpPr/>
          <p:nvPr/>
        </p:nvSpPr>
        <p:spPr>
          <a:xfrm>
            <a:off x="0" y="0"/>
            <a:ext cx="12192000" cy="6858000"/>
          </a:xfrm>
          <a:prstGeom prst="rect">
            <a:avLst/>
          </a:prstGeom>
          <a:gradFill flip="none" rotWithShape="1">
            <a:gsLst>
              <a:gs pos="100000">
                <a:schemeClr val="accent6"/>
              </a:gs>
              <a:gs pos="0">
                <a:schemeClr val="accent1"/>
              </a:gs>
            </a:gsLst>
            <a:lin ang="16200000" scaled="1"/>
            <a:tileRect/>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dirty="0"/>
              <a:t>6+++++</a:t>
            </a:r>
          </a:p>
        </p:txBody>
      </p:sp>
      <p:sp>
        <p:nvSpPr>
          <p:cNvPr id="3" name="Rectangle 2">
            <a:extLst>
              <a:ext uri="{FF2B5EF4-FFF2-40B4-BE49-F238E27FC236}">
                <a16:creationId xmlns:a16="http://schemas.microsoft.com/office/drawing/2014/main" id="{AC8796EE-A06B-460B-AA0C-C8B6C686AB27}"/>
              </a:ext>
            </a:extLst>
          </p:cNvPr>
          <p:cNvSpPr/>
          <p:nvPr/>
        </p:nvSpPr>
        <p:spPr>
          <a:xfrm>
            <a:off x="609601" y="861134"/>
            <a:ext cx="10972798" cy="54308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4" name="TextBox 3">
            <a:extLst>
              <a:ext uri="{FF2B5EF4-FFF2-40B4-BE49-F238E27FC236}">
                <a16:creationId xmlns:a16="http://schemas.microsoft.com/office/drawing/2014/main" id="{402D7909-738A-44C9-BC28-8609EFD38B0A}"/>
              </a:ext>
            </a:extLst>
          </p:cNvPr>
          <p:cNvSpPr txBox="1"/>
          <p:nvPr/>
        </p:nvSpPr>
        <p:spPr>
          <a:xfrm>
            <a:off x="3237358" y="3584592"/>
            <a:ext cx="5739072" cy="923330"/>
          </a:xfrm>
          <a:prstGeom prst="rect">
            <a:avLst/>
          </a:prstGeom>
          <a:noFill/>
        </p:spPr>
        <p:txBody>
          <a:bodyPr wrap="none" rtlCol="0">
            <a:spAutoFit/>
          </a:bodyPr>
          <a:lstStyle/>
          <a:p>
            <a:pPr algn="ctr"/>
            <a:r>
              <a:rPr lang="en-MY" sz="5400" dirty="0">
                <a:latin typeface="+mj-lt"/>
              </a:rPr>
              <a:t>PHIG Overview</a:t>
            </a:r>
          </a:p>
        </p:txBody>
      </p:sp>
      <p:sp>
        <p:nvSpPr>
          <p:cNvPr id="5" name="TextBox 4">
            <a:extLst>
              <a:ext uri="{FF2B5EF4-FFF2-40B4-BE49-F238E27FC236}">
                <a16:creationId xmlns:a16="http://schemas.microsoft.com/office/drawing/2014/main" id="{80AC7DBD-DCDC-4B04-B1F4-83DB71F72AAA}"/>
              </a:ext>
            </a:extLst>
          </p:cNvPr>
          <p:cNvSpPr txBox="1"/>
          <p:nvPr/>
        </p:nvSpPr>
        <p:spPr>
          <a:xfrm>
            <a:off x="5148474" y="4442606"/>
            <a:ext cx="1895071" cy="369332"/>
          </a:xfrm>
          <a:prstGeom prst="rect">
            <a:avLst/>
          </a:prstGeom>
          <a:noFill/>
        </p:spPr>
        <p:txBody>
          <a:bodyPr wrap="none" rtlCol="0">
            <a:spAutoFit/>
          </a:bodyPr>
          <a:lstStyle/>
          <a:p>
            <a:pPr algn="ctr"/>
            <a:r>
              <a:rPr lang="en-US" dirty="0"/>
              <a:t>March 14, 2024</a:t>
            </a:r>
            <a:endParaRPr lang="en-MY" dirty="0"/>
          </a:p>
        </p:txBody>
      </p:sp>
      <p:cxnSp>
        <p:nvCxnSpPr>
          <p:cNvPr id="7" name="Straight Connector 6">
            <a:extLst>
              <a:ext uri="{FF2B5EF4-FFF2-40B4-BE49-F238E27FC236}">
                <a16:creationId xmlns:a16="http://schemas.microsoft.com/office/drawing/2014/main" id="{30FB821F-F3CC-4636-8DAC-DC7A3795EFA2}"/>
              </a:ext>
            </a:extLst>
          </p:cNvPr>
          <p:cNvCxnSpPr>
            <a:cxnSpLocks/>
          </p:cNvCxnSpPr>
          <p:nvPr/>
        </p:nvCxnSpPr>
        <p:spPr>
          <a:xfrm>
            <a:off x="2460171" y="4988849"/>
            <a:ext cx="7239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8259AB7-BDCA-4A6C-A18A-B9F81CDC0816}"/>
              </a:ext>
            </a:extLst>
          </p:cNvPr>
          <p:cNvSpPr txBox="1"/>
          <p:nvPr/>
        </p:nvSpPr>
        <p:spPr>
          <a:xfrm>
            <a:off x="4316352" y="5168383"/>
            <a:ext cx="3570208" cy="646331"/>
          </a:xfrm>
          <a:prstGeom prst="rect">
            <a:avLst/>
          </a:prstGeom>
          <a:noFill/>
        </p:spPr>
        <p:txBody>
          <a:bodyPr wrap="none" rtlCol="0">
            <a:spAutoFit/>
          </a:bodyPr>
          <a:lstStyle/>
          <a:p>
            <a:pPr algn="ctr"/>
            <a:r>
              <a:rPr lang="en-US" dirty="0"/>
              <a:t>Nicole Cooper</a:t>
            </a:r>
          </a:p>
          <a:p>
            <a:pPr algn="ctr"/>
            <a:r>
              <a:rPr lang="en-US" dirty="0"/>
              <a:t>Interim Principal Investigator</a:t>
            </a:r>
            <a:endParaRPr lang="en-MY" dirty="0"/>
          </a:p>
        </p:txBody>
      </p:sp>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312908" y="-153211"/>
            <a:ext cx="3587965" cy="3587965"/>
          </a:xfrm>
          <a:prstGeom prst="rect">
            <a:avLst/>
          </a:prstGeom>
        </p:spPr>
      </p:pic>
    </p:spTree>
    <p:extLst>
      <p:ext uri="{BB962C8B-B14F-4D97-AF65-F5344CB8AC3E}">
        <p14:creationId xmlns:p14="http://schemas.microsoft.com/office/powerpoint/2010/main" val="2563009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A95E6-68CB-4DD6-9E75-CCFEFB42B719}"/>
              </a:ext>
            </a:extLst>
          </p:cNvPr>
          <p:cNvSpPr>
            <a:spLocks noGrp="1"/>
          </p:cNvSpPr>
          <p:nvPr>
            <p:ph type="title"/>
          </p:nvPr>
        </p:nvSpPr>
        <p:spPr>
          <a:xfrm>
            <a:off x="838200" y="0"/>
            <a:ext cx="10515600" cy="886732"/>
          </a:xfrm>
        </p:spPr>
        <p:txBody>
          <a:bodyPr/>
          <a:lstStyle/>
          <a:p>
            <a:r>
              <a:rPr lang="en-US" dirty="0"/>
              <a:t>Agenda</a:t>
            </a:r>
          </a:p>
        </p:txBody>
      </p:sp>
      <p:sp>
        <p:nvSpPr>
          <p:cNvPr id="24" name="TextBox 23">
            <a:extLst>
              <a:ext uri="{FF2B5EF4-FFF2-40B4-BE49-F238E27FC236}">
                <a16:creationId xmlns:a16="http://schemas.microsoft.com/office/drawing/2014/main" id="{06C233C5-0391-4974-AF9E-208001752707}"/>
              </a:ext>
            </a:extLst>
          </p:cNvPr>
          <p:cNvSpPr txBox="1"/>
          <p:nvPr/>
        </p:nvSpPr>
        <p:spPr>
          <a:xfrm>
            <a:off x="3024768" y="1378338"/>
            <a:ext cx="503664" cy="646331"/>
          </a:xfrm>
          <a:prstGeom prst="rect">
            <a:avLst/>
          </a:prstGeom>
          <a:noFill/>
        </p:spPr>
        <p:txBody>
          <a:bodyPr wrap="none" rtlCol="0">
            <a:spAutoFit/>
          </a:bodyPr>
          <a:lstStyle/>
          <a:p>
            <a:pPr algn="ctr"/>
            <a:r>
              <a:rPr lang="en-MY" sz="3600" dirty="0">
                <a:solidFill>
                  <a:schemeClr val="accent1"/>
                </a:solidFill>
                <a:latin typeface="+mj-lt"/>
                <a:ea typeface="Open Sans SemiBold" panose="020B0706030804020204" pitchFamily="34" charset="0"/>
                <a:cs typeface="Open Sans SemiBold" panose="020B0706030804020204" pitchFamily="34" charset="0"/>
              </a:rPr>
              <a:t>1.</a:t>
            </a:r>
          </a:p>
        </p:txBody>
      </p:sp>
      <p:sp>
        <p:nvSpPr>
          <p:cNvPr id="25" name="TextBox 24">
            <a:extLst>
              <a:ext uri="{FF2B5EF4-FFF2-40B4-BE49-F238E27FC236}">
                <a16:creationId xmlns:a16="http://schemas.microsoft.com/office/drawing/2014/main" id="{067C6DE1-7BEA-43A9-8CEB-914380F9EA8B}"/>
              </a:ext>
            </a:extLst>
          </p:cNvPr>
          <p:cNvSpPr txBox="1"/>
          <p:nvPr/>
        </p:nvSpPr>
        <p:spPr>
          <a:xfrm>
            <a:off x="3925557" y="1532226"/>
            <a:ext cx="2288592" cy="338554"/>
          </a:xfrm>
          <a:prstGeom prst="rect">
            <a:avLst/>
          </a:prstGeom>
          <a:noFill/>
        </p:spPr>
        <p:txBody>
          <a:bodyPr wrap="square">
            <a:spAutoFit/>
          </a:bodyPr>
          <a:lstStyle/>
          <a:p>
            <a:r>
              <a:rPr lang="en-MY" sz="1600" dirty="0">
                <a:ea typeface="Open Sans SemiBold" panose="020B0706030804020204" pitchFamily="34" charset="0"/>
                <a:cs typeface="Open Sans SemiBold" panose="020B0706030804020204" pitchFamily="34" charset="0"/>
              </a:rPr>
              <a:t>Acronym List</a:t>
            </a:r>
          </a:p>
        </p:txBody>
      </p:sp>
      <p:cxnSp>
        <p:nvCxnSpPr>
          <p:cNvPr id="27" name="Straight Connector 26">
            <a:extLst>
              <a:ext uri="{FF2B5EF4-FFF2-40B4-BE49-F238E27FC236}">
                <a16:creationId xmlns:a16="http://schemas.microsoft.com/office/drawing/2014/main" id="{F1290988-8890-471F-A3C0-DE4B2851C6FB}"/>
              </a:ext>
            </a:extLst>
          </p:cNvPr>
          <p:cNvCxnSpPr/>
          <p:nvPr/>
        </p:nvCxnSpPr>
        <p:spPr>
          <a:xfrm>
            <a:off x="1917452" y="2024669"/>
            <a:ext cx="8593393" cy="0"/>
          </a:xfrm>
          <a:prstGeom prst="line">
            <a:avLst/>
          </a:prstGeom>
          <a:ln>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4AFA967A-6628-4729-BCC9-52EDD75AE77B}"/>
              </a:ext>
            </a:extLst>
          </p:cNvPr>
          <p:cNvSpPr txBox="1"/>
          <p:nvPr/>
        </p:nvSpPr>
        <p:spPr>
          <a:xfrm>
            <a:off x="2979884" y="2041305"/>
            <a:ext cx="593432" cy="646331"/>
          </a:xfrm>
          <a:prstGeom prst="rect">
            <a:avLst/>
          </a:prstGeom>
          <a:noFill/>
        </p:spPr>
        <p:txBody>
          <a:bodyPr wrap="none" rtlCol="0">
            <a:spAutoFit/>
          </a:bodyPr>
          <a:lstStyle/>
          <a:p>
            <a:pPr algn="ctr"/>
            <a:r>
              <a:rPr lang="en-MY" sz="3600" dirty="0">
                <a:solidFill>
                  <a:schemeClr val="accent2"/>
                </a:solidFill>
                <a:latin typeface="+mj-lt"/>
                <a:ea typeface="Open Sans SemiBold" panose="020B0706030804020204" pitchFamily="34" charset="0"/>
                <a:cs typeface="Open Sans SemiBold" panose="020B0706030804020204" pitchFamily="34" charset="0"/>
              </a:rPr>
              <a:t>2.</a:t>
            </a:r>
          </a:p>
        </p:txBody>
      </p:sp>
      <p:sp>
        <p:nvSpPr>
          <p:cNvPr id="45" name="TextBox 44">
            <a:extLst>
              <a:ext uri="{FF2B5EF4-FFF2-40B4-BE49-F238E27FC236}">
                <a16:creationId xmlns:a16="http://schemas.microsoft.com/office/drawing/2014/main" id="{2CB7E270-AD89-4A8B-A43D-443A6093D199}"/>
              </a:ext>
            </a:extLst>
          </p:cNvPr>
          <p:cNvSpPr txBox="1"/>
          <p:nvPr/>
        </p:nvSpPr>
        <p:spPr>
          <a:xfrm>
            <a:off x="3925557" y="2118944"/>
            <a:ext cx="2288592" cy="338554"/>
          </a:xfrm>
          <a:prstGeom prst="rect">
            <a:avLst/>
          </a:prstGeom>
          <a:noFill/>
        </p:spPr>
        <p:txBody>
          <a:bodyPr wrap="square">
            <a:spAutoFit/>
          </a:bodyPr>
          <a:lstStyle/>
          <a:p>
            <a:r>
              <a:rPr lang="en-MY" sz="1600" dirty="0">
                <a:ea typeface="Open Sans SemiBold" panose="020B0706030804020204" pitchFamily="34" charset="0"/>
                <a:cs typeface="Open Sans SemiBold" panose="020B0706030804020204" pitchFamily="34" charset="0"/>
              </a:rPr>
              <a:t>Overview of PHIG</a:t>
            </a:r>
          </a:p>
        </p:txBody>
      </p:sp>
      <p:cxnSp>
        <p:nvCxnSpPr>
          <p:cNvPr id="47" name="Straight Connector 46">
            <a:extLst>
              <a:ext uri="{FF2B5EF4-FFF2-40B4-BE49-F238E27FC236}">
                <a16:creationId xmlns:a16="http://schemas.microsoft.com/office/drawing/2014/main" id="{9FF75BD2-E231-4A4B-B8DF-27CB9F3E6F9A}"/>
              </a:ext>
            </a:extLst>
          </p:cNvPr>
          <p:cNvCxnSpPr/>
          <p:nvPr/>
        </p:nvCxnSpPr>
        <p:spPr>
          <a:xfrm>
            <a:off x="1917451" y="2687636"/>
            <a:ext cx="8593393" cy="0"/>
          </a:xfrm>
          <a:prstGeom prst="line">
            <a:avLst/>
          </a:prstGeom>
          <a:ln>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619E2CFB-B3F9-4B16-95E0-3C709703E7DB}"/>
              </a:ext>
            </a:extLst>
          </p:cNvPr>
          <p:cNvSpPr txBox="1"/>
          <p:nvPr/>
        </p:nvSpPr>
        <p:spPr>
          <a:xfrm>
            <a:off x="2979082" y="2671000"/>
            <a:ext cx="595035" cy="646331"/>
          </a:xfrm>
          <a:prstGeom prst="rect">
            <a:avLst/>
          </a:prstGeom>
          <a:noFill/>
        </p:spPr>
        <p:txBody>
          <a:bodyPr wrap="none" rtlCol="0">
            <a:spAutoFit/>
          </a:bodyPr>
          <a:lstStyle/>
          <a:p>
            <a:pPr algn="ctr"/>
            <a:r>
              <a:rPr lang="en-MY" sz="3600" dirty="0">
                <a:solidFill>
                  <a:schemeClr val="accent3"/>
                </a:solidFill>
                <a:latin typeface="+mj-lt"/>
                <a:ea typeface="Open Sans SemiBold" panose="020B0706030804020204" pitchFamily="34" charset="0"/>
                <a:cs typeface="Open Sans SemiBold" panose="020B0706030804020204" pitchFamily="34" charset="0"/>
              </a:rPr>
              <a:t>3.</a:t>
            </a:r>
          </a:p>
        </p:txBody>
      </p:sp>
      <p:sp>
        <p:nvSpPr>
          <p:cNvPr id="49" name="TextBox 48">
            <a:extLst>
              <a:ext uri="{FF2B5EF4-FFF2-40B4-BE49-F238E27FC236}">
                <a16:creationId xmlns:a16="http://schemas.microsoft.com/office/drawing/2014/main" id="{6BECBF2D-60A4-4268-A640-C141F74C1532}"/>
              </a:ext>
            </a:extLst>
          </p:cNvPr>
          <p:cNvSpPr txBox="1"/>
          <p:nvPr/>
        </p:nvSpPr>
        <p:spPr>
          <a:xfrm>
            <a:off x="3925557" y="2707029"/>
            <a:ext cx="4070778" cy="1815882"/>
          </a:xfrm>
          <a:prstGeom prst="rect">
            <a:avLst/>
          </a:prstGeom>
          <a:noFill/>
        </p:spPr>
        <p:txBody>
          <a:bodyPr wrap="square">
            <a:spAutoFit/>
          </a:bodyPr>
          <a:lstStyle/>
          <a:p>
            <a:r>
              <a:rPr lang="en-MY" sz="1600" dirty="0">
                <a:ea typeface="Open Sans SemiBold" panose="020B0706030804020204" pitchFamily="34" charset="0"/>
                <a:cs typeface="Open Sans SemiBold" panose="020B0706030804020204" pitchFamily="34" charset="0"/>
              </a:rPr>
              <a:t>Subject Matter Expert Overviews:</a:t>
            </a:r>
          </a:p>
          <a:p>
            <a:pPr marL="285750" indent="-285750">
              <a:buFont typeface="Arial" panose="020B0604020202020204" pitchFamily="34" charset="0"/>
              <a:buChar char="•"/>
            </a:pPr>
            <a:r>
              <a:rPr lang="en-MY" sz="1600" dirty="0">
                <a:ea typeface="Open Sans SemiBold" panose="020B0706030804020204" pitchFamily="34" charset="0"/>
                <a:cs typeface="Open Sans SemiBold" panose="020B0706030804020204" pitchFamily="34" charset="0"/>
              </a:rPr>
              <a:t>Emily Schepker</a:t>
            </a:r>
          </a:p>
          <a:p>
            <a:pPr marL="285750" indent="-285750">
              <a:buFont typeface="Arial" panose="020B0604020202020204" pitchFamily="34" charset="0"/>
              <a:buChar char="•"/>
            </a:pPr>
            <a:r>
              <a:rPr lang="en-MY" sz="1600" dirty="0">
                <a:ea typeface="Open Sans SemiBold" panose="020B0706030804020204" pitchFamily="34" charset="0"/>
                <a:cs typeface="Open Sans SemiBold" panose="020B0706030804020204" pitchFamily="34" charset="0"/>
              </a:rPr>
              <a:t>Dusty Johnson</a:t>
            </a:r>
          </a:p>
          <a:p>
            <a:pPr marL="285750" indent="-285750">
              <a:buFont typeface="Arial" panose="020B0604020202020204" pitchFamily="34" charset="0"/>
              <a:buChar char="•"/>
            </a:pPr>
            <a:r>
              <a:rPr lang="en-MY" sz="1600" dirty="0">
                <a:ea typeface="Open Sans SemiBold" panose="020B0706030804020204" pitchFamily="34" charset="0"/>
                <a:cs typeface="Open Sans SemiBold" panose="020B0706030804020204" pitchFamily="34" charset="0"/>
              </a:rPr>
              <a:t>Daniel Bogle</a:t>
            </a:r>
          </a:p>
          <a:p>
            <a:pPr marL="285750" indent="-285750">
              <a:buFont typeface="Arial" panose="020B0604020202020204" pitchFamily="34" charset="0"/>
              <a:buChar char="•"/>
            </a:pPr>
            <a:r>
              <a:rPr lang="en-MY" sz="1600" dirty="0" err="1">
                <a:ea typeface="Open Sans SemiBold" panose="020B0706030804020204" pitchFamily="34" charset="0"/>
                <a:cs typeface="Open Sans SemiBold" panose="020B0706030804020204" pitchFamily="34" charset="0"/>
              </a:rPr>
              <a:t>Jaci</a:t>
            </a:r>
            <a:r>
              <a:rPr lang="en-MY" sz="1600" dirty="0">
                <a:ea typeface="Open Sans SemiBold" panose="020B0706030804020204" pitchFamily="34" charset="0"/>
                <a:cs typeface="Open Sans SemiBold" panose="020B0706030804020204" pitchFamily="34" charset="0"/>
              </a:rPr>
              <a:t> McReynolds</a:t>
            </a:r>
          </a:p>
          <a:p>
            <a:pPr marL="285750" indent="-285750">
              <a:buFont typeface="Arial" panose="020B0604020202020204" pitchFamily="34" charset="0"/>
              <a:buChar char="•"/>
            </a:pPr>
            <a:r>
              <a:rPr lang="en-MY" sz="1600" dirty="0">
                <a:ea typeface="Open Sans SemiBold" panose="020B0706030804020204" pitchFamily="34" charset="0"/>
                <a:cs typeface="Open Sans SemiBold" panose="020B0706030804020204" pitchFamily="34" charset="0"/>
              </a:rPr>
              <a:t>PHAB</a:t>
            </a:r>
          </a:p>
          <a:p>
            <a:pPr marL="285750" indent="-285750">
              <a:buFont typeface="Arial" panose="020B0604020202020204" pitchFamily="34" charset="0"/>
              <a:buChar char="•"/>
            </a:pPr>
            <a:r>
              <a:rPr lang="en-MY" sz="1600" dirty="0">
                <a:ea typeface="Open Sans SemiBold" panose="020B0706030804020204" pitchFamily="34" charset="0"/>
                <a:cs typeface="Open Sans SemiBold" panose="020B0706030804020204" pitchFamily="34" charset="0"/>
              </a:rPr>
              <a:t>MOCPHE</a:t>
            </a:r>
          </a:p>
        </p:txBody>
      </p:sp>
      <p:cxnSp>
        <p:nvCxnSpPr>
          <p:cNvPr id="51" name="Straight Connector 50">
            <a:extLst>
              <a:ext uri="{FF2B5EF4-FFF2-40B4-BE49-F238E27FC236}">
                <a16:creationId xmlns:a16="http://schemas.microsoft.com/office/drawing/2014/main" id="{2E61D6D3-F62F-42C1-BE08-FCE26575EA3A}"/>
              </a:ext>
            </a:extLst>
          </p:cNvPr>
          <p:cNvCxnSpPr/>
          <p:nvPr/>
        </p:nvCxnSpPr>
        <p:spPr>
          <a:xfrm>
            <a:off x="1917450" y="4522911"/>
            <a:ext cx="8593393" cy="0"/>
          </a:xfrm>
          <a:prstGeom prst="line">
            <a:avLst/>
          </a:prstGeom>
          <a:ln>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E129AB53-3DD4-43F6-BE76-444799EDFB19}"/>
              </a:ext>
            </a:extLst>
          </p:cNvPr>
          <p:cNvSpPr txBox="1"/>
          <p:nvPr/>
        </p:nvSpPr>
        <p:spPr>
          <a:xfrm>
            <a:off x="2887053" y="4433082"/>
            <a:ext cx="639920" cy="646331"/>
          </a:xfrm>
          <a:prstGeom prst="rect">
            <a:avLst/>
          </a:prstGeom>
          <a:noFill/>
        </p:spPr>
        <p:txBody>
          <a:bodyPr wrap="none" rtlCol="0">
            <a:spAutoFit/>
          </a:bodyPr>
          <a:lstStyle/>
          <a:p>
            <a:pPr algn="ctr"/>
            <a:r>
              <a:rPr lang="en-MY" sz="3600" dirty="0">
                <a:solidFill>
                  <a:schemeClr val="accent1"/>
                </a:solidFill>
                <a:latin typeface="+mj-lt"/>
                <a:ea typeface="Open Sans SemiBold" panose="020B0706030804020204" pitchFamily="34" charset="0"/>
                <a:cs typeface="Open Sans SemiBold" panose="020B0706030804020204" pitchFamily="34" charset="0"/>
              </a:rPr>
              <a:t>4.</a:t>
            </a:r>
          </a:p>
        </p:txBody>
      </p:sp>
      <p:sp>
        <p:nvSpPr>
          <p:cNvPr id="53" name="TextBox 52">
            <a:extLst>
              <a:ext uri="{FF2B5EF4-FFF2-40B4-BE49-F238E27FC236}">
                <a16:creationId xmlns:a16="http://schemas.microsoft.com/office/drawing/2014/main" id="{EB0F8B3D-40DB-4884-A1FB-121B8FD37BB3}"/>
              </a:ext>
            </a:extLst>
          </p:cNvPr>
          <p:cNvSpPr txBox="1"/>
          <p:nvPr/>
        </p:nvSpPr>
        <p:spPr>
          <a:xfrm>
            <a:off x="3925557" y="4612740"/>
            <a:ext cx="2897411" cy="584775"/>
          </a:xfrm>
          <a:prstGeom prst="rect">
            <a:avLst/>
          </a:prstGeom>
          <a:noFill/>
        </p:spPr>
        <p:txBody>
          <a:bodyPr wrap="square">
            <a:spAutoFit/>
          </a:bodyPr>
          <a:lstStyle/>
          <a:p>
            <a:r>
              <a:rPr lang="en-MY" sz="1600" dirty="0">
                <a:ea typeface="Open Sans SemiBold" panose="020B0706030804020204" pitchFamily="34" charset="0"/>
                <a:cs typeface="Open Sans SemiBold" panose="020B0706030804020204" pitchFamily="34" charset="0"/>
              </a:rPr>
              <a:t>Evaluation Overview:</a:t>
            </a:r>
          </a:p>
          <a:p>
            <a:pPr marL="285750" indent="-285750">
              <a:buFont typeface="Arial" panose="020B0604020202020204" pitchFamily="34" charset="0"/>
              <a:buChar char="•"/>
            </a:pPr>
            <a:r>
              <a:rPr lang="en-MY" sz="1600" dirty="0">
                <a:ea typeface="Open Sans SemiBold" panose="020B0706030804020204" pitchFamily="34" charset="0"/>
                <a:cs typeface="Open Sans SemiBold" panose="020B0706030804020204" pitchFamily="34" charset="0"/>
              </a:rPr>
              <a:t>Travis Fisher</a:t>
            </a:r>
          </a:p>
        </p:txBody>
      </p:sp>
      <p:cxnSp>
        <p:nvCxnSpPr>
          <p:cNvPr id="55" name="Straight Connector 54">
            <a:extLst>
              <a:ext uri="{FF2B5EF4-FFF2-40B4-BE49-F238E27FC236}">
                <a16:creationId xmlns:a16="http://schemas.microsoft.com/office/drawing/2014/main" id="{B703513F-BCB9-4D81-BBA4-1FDFAD6F17B0}"/>
              </a:ext>
            </a:extLst>
          </p:cNvPr>
          <p:cNvCxnSpPr/>
          <p:nvPr/>
        </p:nvCxnSpPr>
        <p:spPr>
          <a:xfrm>
            <a:off x="1917452" y="5219011"/>
            <a:ext cx="8593393" cy="0"/>
          </a:xfrm>
          <a:prstGeom prst="line">
            <a:avLst/>
          </a:prstGeom>
          <a:ln>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D360650C-E714-4B6A-A39B-1C3EF317933D}"/>
              </a:ext>
            </a:extLst>
          </p:cNvPr>
          <p:cNvSpPr txBox="1"/>
          <p:nvPr/>
        </p:nvSpPr>
        <p:spPr>
          <a:xfrm>
            <a:off x="2908694" y="5235646"/>
            <a:ext cx="596638" cy="646331"/>
          </a:xfrm>
          <a:prstGeom prst="rect">
            <a:avLst/>
          </a:prstGeom>
          <a:noFill/>
        </p:spPr>
        <p:txBody>
          <a:bodyPr wrap="none" rtlCol="0">
            <a:spAutoFit/>
          </a:bodyPr>
          <a:lstStyle/>
          <a:p>
            <a:pPr algn="ctr"/>
            <a:r>
              <a:rPr lang="en-MY" sz="3600" dirty="0">
                <a:solidFill>
                  <a:schemeClr val="accent2"/>
                </a:solidFill>
                <a:latin typeface="+mj-lt"/>
                <a:ea typeface="Open Sans SemiBold" panose="020B0706030804020204" pitchFamily="34" charset="0"/>
                <a:cs typeface="Open Sans SemiBold" panose="020B0706030804020204" pitchFamily="34" charset="0"/>
              </a:rPr>
              <a:t>5.</a:t>
            </a:r>
          </a:p>
        </p:txBody>
      </p:sp>
      <p:sp>
        <p:nvSpPr>
          <p:cNvPr id="57" name="TextBox 56">
            <a:extLst>
              <a:ext uri="{FF2B5EF4-FFF2-40B4-BE49-F238E27FC236}">
                <a16:creationId xmlns:a16="http://schemas.microsoft.com/office/drawing/2014/main" id="{95C201D5-8B57-41D3-B789-7A8DFB9E13C8}"/>
              </a:ext>
            </a:extLst>
          </p:cNvPr>
          <p:cNvSpPr txBox="1"/>
          <p:nvPr/>
        </p:nvSpPr>
        <p:spPr>
          <a:xfrm>
            <a:off x="3925557" y="5343595"/>
            <a:ext cx="5336111" cy="338554"/>
          </a:xfrm>
          <a:prstGeom prst="rect">
            <a:avLst/>
          </a:prstGeom>
          <a:noFill/>
        </p:spPr>
        <p:txBody>
          <a:bodyPr wrap="square">
            <a:spAutoFit/>
          </a:bodyPr>
          <a:lstStyle/>
          <a:p>
            <a:r>
              <a:rPr lang="en-MY" sz="1600" dirty="0">
                <a:ea typeface="Open Sans SemiBold" panose="020B0706030804020204" pitchFamily="34" charset="0"/>
                <a:cs typeface="Open Sans SemiBold" panose="020B0706030804020204" pitchFamily="34" charset="0"/>
              </a:rPr>
              <a:t>Upcoming PHIG Information &amp; Closing Remarks </a:t>
            </a:r>
          </a:p>
        </p:txBody>
      </p:sp>
    </p:spTree>
    <p:extLst>
      <p:ext uri="{BB962C8B-B14F-4D97-AF65-F5344CB8AC3E}">
        <p14:creationId xmlns:p14="http://schemas.microsoft.com/office/powerpoint/2010/main" val="2616870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AFCE8355-A41A-4EE7-9E35-1A5E32B451EE}"/>
              </a:ext>
            </a:extLst>
          </p:cNvPr>
          <p:cNvSpPr/>
          <p:nvPr/>
        </p:nvSpPr>
        <p:spPr>
          <a:xfrm>
            <a:off x="2442657" y="1393415"/>
            <a:ext cx="1914525" cy="19145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600" dirty="0">
                <a:solidFill>
                  <a:schemeClr val="bg1"/>
                </a:solidFill>
                <a:latin typeface="webapp2_icons_cc" panose="02000503000000000000" pitchFamily="2" charset="0"/>
              </a:rPr>
              <a:t>FPHS=</a:t>
            </a:r>
            <a:br>
              <a:rPr lang="en-MY" sz="1600" dirty="0">
                <a:solidFill>
                  <a:schemeClr val="bg1"/>
                </a:solidFill>
                <a:latin typeface="webapp2_icons_cc" panose="02000503000000000000" pitchFamily="2" charset="0"/>
              </a:rPr>
            </a:br>
            <a:r>
              <a:rPr lang="en-MY" sz="1600" dirty="0">
                <a:solidFill>
                  <a:schemeClr val="bg1"/>
                </a:solidFill>
                <a:latin typeface="webapp2_icons_cc" panose="02000503000000000000" pitchFamily="2" charset="0"/>
              </a:rPr>
              <a:t>Foundational Public Health Services Model</a:t>
            </a:r>
          </a:p>
        </p:txBody>
      </p:sp>
      <p:sp>
        <p:nvSpPr>
          <p:cNvPr id="8" name="Oval 7">
            <a:extLst>
              <a:ext uri="{FF2B5EF4-FFF2-40B4-BE49-F238E27FC236}">
                <a16:creationId xmlns:a16="http://schemas.microsoft.com/office/drawing/2014/main" id="{B8FC4E0A-293F-4207-B862-A7997332AF29}"/>
              </a:ext>
            </a:extLst>
          </p:cNvPr>
          <p:cNvSpPr/>
          <p:nvPr/>
        </p:nvSpPr>
        <p:spPr>
          <a:xfrm>
            <a:off x="4696343" y="1707735"/>
            <a:ext cx="2024961" cy="200396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600" dirty="0">
                <a:solidFill>
                  <a:schemeClr val="bg1"/>
                </a:solidFill>
                <a:latin typeface="webapp1_icons_cc" panose="02000503000000000000" pitchFamily="2" charset="0"/>
              </a:rPr>
              <a:t>PHAB=</a:t>
            </a:r>
            <a:br>
              <a:rPr lang="en-MY" sz="1600" dirty="0">
                <a:solidFill>
                  <a:schemeClr val="bg1"/>
                </a:solidFill>
                <a:latin typeface="webapp1_icons_cc" panose="02000503000000000000" pitchFamily="2" charset="0"/>
              </a:rPr>
            </a:br>
            <a:r>
              <a:rPr lang="en-MY" sz="1600" dirty="0">
                <a:solidFill>
                  <a:schemeClr val="bg1"/>
                </a:solidFill>
                <a:latin typeface="webapp1_icons_cc" panose="02000503000000000000" pitchFamily="2" charset="0"/>
              </a:rPr>
              <a:t>Public Health Accreditation Board</a:t>
            </a:r>
          </a:p>
          <a:p>
            <a:pPr algn="ctr"/>
            <a:endParaRPr lang="en-MY" sz="1600" dirty="0">
              <a:solidFill>
                <a:schemeClr val="bg1"/>
              </a:solidFill>
              <a:latin typeface="webapp1_icons_cc" panose="02000503000000000000" pitchFamily="2" charset="0"/>
            </a:endParaRPr>
          </a:p>
        </p:txBody>
      </p:sp>
      <p:sp>
        <p:nvSpPr>
          <p:cNvPr id="10" name="Oval 9">
            <a:extLst>
              <a:ext uri="{FF2B5EF4-FFF2-40B4-BE49-F238E27FC236}">
                <a16:creationId xmlns:a16="http://schemas.microsoft.com/office/drawing/2014/main" id="{CF1987E7-77DC-4021-B0D7-BEB40F22FE7F}"/>
              </a:ext>
            </a:extLst>
          </p:cNvPr>
          <p:cNvSpPr/>
          <p:nvPr/>
        </p:nvSpPr>
        <p:spPr>
          <a:xfrm>
            <a:off x="188970" y="4416956"/>
            <a:ext cx="1914525" cy="19145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600" dirty="0">
                <a:solidFill>
                  <a:schemeClr val="bg1"/>
                </a:solidFill>
                <a:latin typeface="webapp2_icons_cc" panose="02000503000000000000" pitchFamily="2" charset="0"/>
              </a:rPr>
              <a:t>PHAB RA= Public Health Accreditation Board Readiness Assessment </a:t>
            </a:r>
          </a:p>
        </p:txBody>
      </p:sp>
      <p:sp>
        <p:nvSpPr>
          <p:cNvPr id="11" name="Oval 10">
            <a:extLst>
              <a:ext uri="{FF2B5EF4-FFF2-40B4-BE49-F238E27FC236}">
                <a16:creationId xmlns:a16="http://schemas.microsoft.com/office/drawing/2014/main" id="{C2A9F935-91F0-4A8B-AAE9-FDCD5FB6C635}"/>
              </a:ext>
            </a:extLst>
          </p:cNvPr>
          <p:cNvSpPr/>
          <p:nvPr/>
        </p:nvSpPr>
        <p:spPr>
          <a:xfrm>
            <a:off x="2341001" y="3755199"/>
            <a:ext cx="2232081" cy="207904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400" dirty="0">
                <a:solidFill>
                  <a:schemeClr val="bg1"/>
                </a:solidFill>
                <a:latin typeface="webapp1_icons_cc" panose="02000503000000000000" pitchFamily="2" charset="0"/>
              </a:rPr>
              <a:t>MU Data Gap Analysis= University of Missouri-Columbia data analysis on the gap between funding and public health jobs</a:t>
            </a:r>
          </a:p>
        </p:txBody>
      </p:sp>
      <p:sp>
        <p:nvSpPr>
          <p:cNvPr id="9" name="Oval 8">
            <a:extLst>
              <a:ext uri="{FF2B5EF4-FFF2-40B4-BE49-F238E27FC236}">
                <a16:creationId xmlns:a16="http://schemas.microsoft.com/office/drawing/2014/main" id="{22899031-C034-4285-977C-938C9B6BFB25}"/>
              </a:ext>
            </a:extLst>
          </p:cNvPr>
          <p:cNvSpPr/>
          <p:nvPr/>
        </p:nvSpPr>
        <p:spPr>
          <a:xfrm>
            <a:off x="188970" y="1797177"/>
            <a:ext cx="1914525" cy="19145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600" dirty="0">
                <a:solidFill>
                  <a:schemeClr val="bg1"/>
                </a:solidFill>
                <a:latin typeface="webapp1_icons_cc" panose="02000503000000000000" pitchFamily="2" charset="0"/>
              </a:rPr>
              <a:t>PHIG=</a:t>
            </a:r>
            <a:br>
              <a:rPr lang="en-MY" sz="1600" dirty="0">
                <a:solidFill>
                  <a:schemeClr val="bg1"/>
                </a:solidFill>
                <a:latin typeface="webapp1_icons_cc" panose="02000503000000000000" pitchFamily="2" charset="0"/>
              </a:rPr>
            </a:br>
            <a:r>
              <a:rPr lang="en-MY" sz="1600" dirty="0">
                <a:solidFill>
                  <a:schemeClr val="bg1"/>
                </a:solidFill>
                <a:latin typeface="webapp1_icons_cc" panose="02000503000000000000" pitchFamily="2" charset="0"/>
              </a:rPr>
              <a:t>Public Health Infrastructure Grant</a:t>
            </a:r>
          </a:p>
        </p:txBody>
      </p:sp>
      <p:sp>
        <p:nvSpPr>
          <p:cNvPr id="13" name="TextBox 12">
            <a:extLst>
              <a:ext uri="{FF2B5EF4-FFF2-40B4-BE49-F238E27FC236}">
                <a16:creationId xmlns:a16="http://schemas.microsoft.com/office/drawing/2014/main" id="{09D685B0-BDF8-4536-8A29-67501C00B626}"/>
              </a:ext>
            </a:extLst>
          </p:cNvPr>
          <p:cNvSpPr txBox="1"/>
          <p:nvPr/>
        </p:nvSpPr>
        <p:spPr>
          <a:xfrm>
            <a:off x="2001689" y="141717"/>
            <a:ext cx="7871065" cy="923330"/>
          </a:xfrm>
          <a:prstGeom prst="rect">
            <a:avLst/>
          </a:prstGeom>
          <a:noFill/>
        </p:spPr>
        <p:txBody>
          <a:bodyPr wrap="none" rtlCol="0">
            <a:spAutoFit/>
          </a:bodyPr>
          <a:lstStyle/>
          <a:p>
            <a:pPr algn="ctr"/>
            <a:r>
              <a:rPr lang="en-MY" sz="5400" dirty="0">
                <a:latin typeface="+mj-lt"/>
                <a:ea typeface="Open Sans Extrabold" panose="020B0906030804020204" pitchFamily="34" charset="0"/>
                <a:cs typeface="Open Sans Extrabold" panose="020B0906030804020204" pitchFamily="34" charset="0"/>
              </a:rPr>
              <a:t>Important Acronyms</a:t>
            </a:r>
          </a:p>
        </p:txBody>
      </p:sp>
      <p:sp>
        <p:nvSpPr>
          <p:cNvPr id="4" name="Oval 3">
            <a:extLst>
              <a:ext uri="{FF2B5EF4-FFF2-40B4-BE49-F238E27FC236}">
                <a16:creationId xmlns:a16="http://schemas.microsoft.com/office/drawing/2014/main" id="{576C3DA5-023A-FB9F-CF03-C8B7E1069BBC}"/>
              </a:ext>
            </a:extLst>
          </p:cNvPr>
          <p:cNvSpPr/>
          <p:nvPr/>
        </p:nvSpPr>
        <p:spPr>
          <a:xfrm>
            <a:off x="9673565" y="1510762"/>
            <a:ext cx="2276119" cy="224443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600" dirty="0">
                <a:solidFill>
                  <a:schemeClr val="bg1"/>
                </a:solidFill>
                <a:latin typeface="webapp2_icons_cc" panose="02000503000000000000" pitchFamily="2" charset="0"/>
              </a:rPr>
              <a:t>MSU Internships= DHSS contracted with Missouri State University to lead the internship project</a:t>
            </a:r>
          </a:p>
        </p:txBody>
      </p:sp>
      <p:sp>
        <p:nvSpPr>
          <p:cNvPr id="5" name="Oval 4">
            <a:extLst>
              <a:ext uri="{FF2B5EF4-FFF2-40B4-BE49-F238E27FC236}">
                <a16:creationId xmlns:a16="http://schemas.microsoft.com/office/drawing/2014/main" id="{6A1C5C97-DE6B-E6B1-0AEF-79DD4A780CC8}"/>
              </a:ext>
            </a:extLst>
          </p:cNvPr>
          <p:cNvSpPr/>
          <p:nvPr/>
        </p:nvSpPr>
        <p:spPr>
          <a:xfrm>
            <a:off x="7184954" y="1393415"/>
            <a:ext cx="2024961" cy="196176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600" dirty="0">
                <a:solidFill>
                  <a:schemeClr val="bg1"/>
                </a:solidFill>
                <a:latin typeface="webapp1_icons_cc" panose="02000503000000000000" pitchFamily="2" charset="0"/>
              </a:rPr>
              <a:t>DMH= Department of Mental Health (projects funded through PHIG)</a:t>
            </a:r>
          </a:p>
        </p:txBody>
      </p:sp>
      <p:sp>
        <p:nvSpPr>
          <p:cNvPr id="6" name="Oval 5">
            <a:extLst>
              <a:ext uri="{FF2B5EF4-FFF2-40B4-BE49-F238E27FC236}">
                <a16:creationId xmlns:a16="http://schemas.microsoft.com/office/drawing/2014/main" id="{AAED0C6A-A21E-6734-1F62-88788266130B}"/>
              </a:ext>
            </a:extLst>
          </p:cNvPr>
          <p:cNvSpPr/>
          <p:nvPr/>
        </p:nvSpPr>
        <p:spPr>
          <a:xfrm>
            <a:off x="7337454" y="3755199"/>
            <a:ext cx="2175681" cy="219763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600" dirty="0">
                <a:solidFill>
                  <a:schemeClr val="bg1"/>
                </a:solidFill>
                <a:latin typeface="webapp2_icons_cc" panose="02000503000000000000" pitchFamily="2" charset="0"/>
              </a:rPr>
              <a:t>MICH= Missouri Institute for Community Health</a:t>
            </a:r>
          </a:p>
        </p:txBody>
      </p:sp>
      <p:sp>
        <p:nvSpPr>
          <p:cNvPr id="12" name="Oval 11">
            <a:extLst>
              <a:ext uri="{FF2B5EF4-FFF2-40B4-BE49-F238E27FC236}">
                <a16:creationId xmlns:a16="http://schemas.microsoft.com/office/drawing/2014/main" id="{ED388707-E502-1AF0-DB86-B5B974F469AD}"/>
              </a:ext>
            </a:extLst>
          </p:cNvPr>
          <p:cNvSpPr/>
          <p:nvPr/>
        </p:nvSpPr>
        <p:spPr>
          <a:xfrm>
            <a:off x="4952873" y="4252633"/>
            <a:ext cx="2024962" cy="207904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600" dirty="0">
                <a:solidFill>
                  <a:schemeClr val="bg1"/>
                </a:solidFill>
                <a:latin typeface="webapp2_icons_cc" panose="02000503000000000000" pitchFamily="2" charset="0"/>
              </a:rPr>
              <a:t>WFD=</a:t>
            </a:r>
            <a:br>
              <a:rPr lang="en-MY" sz="1600" dirty="0">
                <a:solidFill>
                  <a:schemeClr val="bg1"/>
                </a:solidFill>
                <a:latin typeface="webapp2_icons_cc" panose="02000503000000000000" pitchFamily="2" charset="0"/>
              </a:rPr>
            </a:br>
            <a:r>
              <a:rPr lang="en-MY" sz="1600" dirty="0">
                <a:solidFill>
                  <a:schemeClr val="bg1"/>
                </a:solidFill>
                <a:latin typeface="webapp2_icons_cc" panose="02000503000000000000" pitchFamily="2" charset="0"/>
              </a:rPr>
              <a:t>Workforce Director</a:t>
            </a:r>
          </a:p>
        </p:txBody>
      </p:sp>
      <p:sp>
        <p:nvSpPr>
          <p:cNvPr id="14" name="Oval 13">
            <a:extLst>
              <a:ext uri="{FF2B5EF4-FFF2-40B4-BE49-F238E27FC236}">
                <a16:creationId xmlns:a16="http://schemas.microsoft.com/office/drawing/2014/main" id="{DED906F5-A53E-0C7B-1C77-35CC826465DC}"/>
              </a:ext>
            </a:extLst>
          </p:cNvPr>
          <p:cNvSpPr/>
          <p:nvPr/>
        </p:nvSpPr>
        <p:spPr>
          <a:xfrm>
            <a:off x="9872754" y="4252434"/>
            <a:ext cx="2232081" cy="207904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400" dirty="0">
                <a:solidFill>
                  <a:schemeClr val="bg1"/>
                </a:solidFill>
                <a:latin typeface="webapp1_icons_cc" panose="02000503000000000000" pitchFamily="2" charset="0"/>
              </a:rPr>
              <a:t>PHIVE TA= </a:t>
            </a:r>
          </a:p>
          <a:p>
            <a:pPr algn="ctr"/>
            <a:r>
              <a:rPr lang="en-MY" sz="1400" dirty="0">
                <a:solidFill>
                  <a:schemeClr val="bg1"/>
                </a:solidFill>
                <a:latin typeface="webapp1_icons_cc" panose="02000503000000000000" pitchFamily="2" charset="0"/>
              </a:rPr>
              <a:t>Public Health Infrastructure Virtual Engagement Technical Assistance Platform</a:t>
            </a:r>
          </a:p>
        </p:txBody>
      </p:sp>
    </p:spTree>
    <p:extLst>
      <p:ext uri="{BB962C8B-B14F-4D97-AF65-F5344CB8AC3E}">
        <p14:creationId xmlns:p14="http://schemas.microsoft.com/office/powerpoint/2010/main" val="3071724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9F3B6EB6-CEC7-4A90-B056-85E96F353887}"/>
              </a:ext>
            </a:extLst>
          </p:cNvPr>
          <p:cNvSpPr/>
          <p:nvPr/>
        </p:nvSpPr>
        <p:spPr>
          <a:xfrm>
            <a:off x="2329544" y="2950029"/>
            <a:ext cx="957942" cy="957942"/>
          </a:xfrm>
          <a:prstGeom prst="ellipse">
            <a:avLst/>
          </a:prstGeom>
          <a:solidFill>
            <a:schemeClr val="accent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F882905F-F866-4540-BEEE-CAD859977EB7}"/>
              </a:ext>
            </a:extLst>
          </p:cNvPr>
          <p:cNvSpPr/>
          <p:nvPr/>
        </p:nvSpPr>
        <p:spPr>
          <a:xfrm>
            <a:off x="5617029" y="2950029"/>
            <a:ext cx="957942" cy="957942"/>
          </a:xfrm>
          <a:prstGeom prst="ellipse">
            <a:avLst/>
          </a:prstGeom>
          <a:solidFill>
            <a:schemeClr val="accent2"/>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79D27A56-BE5B-48F3-8357-9A4E38378E02}"/>
              </a:ext>
            </a:extLst>
          </p:cNvPr>
          <p:cNvSpPr/>
          <p:nvPr/>
        </p:nvSpPr>
        <p:spPr>
          <a:xfrm>
            <a:off x="8904514" y="2950029"/>
            <a:ext cx="957942" cy="957942"/>
          </a:xfrm>
          <a:prstGeom prst="ellipse">
            <a:avLst/>
          </a:prstGeom>
          <a:solidFill>
            <a:schemeClr val="accent4"/>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50EDA4E-EB12-44DC-95B8-2744F97CE62F}"/>
              </a:ext>
            </a:extLst>
          </p:cNvPr>
          <p:cNvSpPr/>
          <p:nvPr/>
        </p:nvSpPr>
        <p:spPr>
          <a:xfrm>
            <a:off x="1400630" y="4121310"/>
            <a:ext cx="2815770" cy="1446550"/>
          </a:xfrm>
          <a:prstGeom prst="rect">
            <a:avLst/>
          </a:prstGeom>
        </p:spPr>
        <p:txBody>
          <a:bodyPr wrap="square">
            <a:spAutoFit/>
          </a:bodyPr>
          <a:lstStyle/>
          <a:p>
            <a:pPr algn="ctr"/>
            <a:r>
              <a:rPr lang="en-MY" sz="1400" dirty="0">
                <a:latin typeface="Montserrat ExtraBold" panose="00000900000000000000" pitchFamily="50" charset="0"/>
                <a:ea typeface="Open Sans SemiBold" panose="020B0706030804020204" pitchFamily="34" charset="0"/>
                <a:cs typeface="Open Sans SemiBold" panose="020B0706030804020204" pitchFamily="34" charset="0"/>
              </a:rPr>
              <a:t>A1</a:t>
            </a:r>
            <a:endParaRPr lang="en-MY" sz="1400" dirty="0">
              <a:latin typeface="Montserrat ExtraBold" panose="00000900000000000000" pitchFamily="50" charset="0"/>
            </a:endParaRPr>
          </a:p>
          <a:p>
            <a:pPr algn="ctr"/>
            <a:endParaRPr lang="en-MY" sz="1400" dirty="0">
              <a:latin typeface="Montserrat" panose="00000500000000000000" pitchFamily="50" charset="0"/>
            </a:endParaRPr>
          </a:p>
          <a:p>
            <a:pPr algn="ctr"/>
            <a:r>
              <a:rPr lang="en-MY" sz="1200" b="1" dirty="0">
                <a:latin typeface="Montserrat" panose="00000500000000000000" pitchFamily="50" charset="0"/>
              </a:rPr>
              <a:t>Workforce</a:t>
            </a:r>
          </a:p>
          <a:p>
            <a:pPr algn="ctr"/>
            <a:r>
              <a:rPr lang="en-MY" sz="1200" dirty="0">
                <a:latin typeface="Montserrat" panose="00000500000000000000" pitchFamily="50" charset="0"/>
              </a:rPr>
              <a:t>Recruit, retain, support, and train the public health workforce </a:t>
            </a:r>
          </a:p>
          <a:p>
            <a:pPr algn="ctr"/>
            <a:endParaRPr lang="en-MY" sz="1200" dirty="0">
              <a:latin typeface="Montserrat" panose="00000500000000000000" pitchFamily="50" charset="0"/>
            </a:endParaRPr>
          </a:p>
          <a:p>
            <a:pPr algn="ctr"/>
            <a:r>
              <a:rPr lang="en-MY" sz="1200" dirty="0">
                <a:latin typeface="Montserrat" panose="00000500000000000000" pitchFamily="50" charset="0"/>
              </a:rPr>
              <a:t>5-year funding</a:t>
            </a:r>
          </a:p>
        </p:txBody>
      </p:sp>
      <p:sp>
        <p:nvSpPr>
          <p:cNvPr id="7" name="Rectangle 6">
            <a:extLst>
              <a:ext uri="{FF2B5EF4-FFF2-40B4-BE49-F238E27FC236}">
                <a16:creationId xmlns:a16="http://schemas.microsoft.com/office/drawing/2014/main" id="{9AC57B8C-7E13-40B4-87F0-E341CE3F1321}"/>
              </a:ext>
            </a:extLst>
          </p:cNvPr>
          <p:cNvSpPr/>
          <p:nvPr/>
        </p:nvSpPr>
        <p:spPr>
          <a:xfrm>
            <a:off x="4688115" y="4121310"/>
            <a:ext cx="2815770" cy="1631216"/>
          </a:xfrm>
          <a:prstGeom prst="rect">
            <a:avLst/>
          </a:prstGeom>
        </p:spPr>
        <p:txBody>
          <a:bodyPr wrap="square">
            <a:spAutoFit/>
          </a:bodyPr>
          <a:lstStyle/>
          <a:p>
            <a:pPr algn="ctr"/>
            <a:r>
              <a:rPr lang="en-MY" sz="1400" dirty="0">
                <a:latin typeface="Montserrat ExtraBold" panose="00000900000000000000" pitchFamily="50" charset="0"/>
                <a:ea typeface="Open Sans SemiBold" panose="020B0706030804020204" pitchFamily="34" charset="0"/>
                <a:cs typeface="Open Sans SemiBold" panose="020B0706030804020204" pitchFamily="34" charset="0"/>
              </a:rPr>
              <a:t>A2</a:t>
            </a:r>
            <a:endParaRPr lang="en-MY" sz="1400" dirty="0">
              <a:latin typeface="Montserrat ExtraBold" panose="00000900000000000000" pitchFamily="50" charset="0"/>
            </a:endParaRPr>
          </a:p>
          <a:p>
            <a:pPr algn="ctr"/>
            <a:endParaRPr lang="en-MY" sz="1400" dirty="0">
              <a:latin typeface="Montserrat" panose="00000500000000000000" pitchFamily="50" charset="0"/>
            </a:endParaRPr>
          </a:p>
          <a:p>
            <a:pPr algn="ctr"/>
            <a:r>
              <a:rPr lang="en-MY" sz="1200" b="1" dirty="0">
                <a:latin typeface="Montserrat" panose="00000500000000000000" pitchFamily="50" charset="0"/>
              </a:rPr>
              <a:t>Foundational Capabilities</a:t>
            </a:r>
          </a:p>
          <a:p>
            <a:pPr algn="ctr"/>
            <a:r>
              <a:rPr lang="en-MY" sz="1200" dirty="0">
                <a:latin typeface="Montserrat" panose="00000500000000000000" pitchFamily="50" charset="0"/>
              </a:rPr>
              <a:t>Strengthening systems, processes, and policies</a:t>
            </a:r>
          </a:p>
          <a:p>
            <a:pPr algn="ctr"/>
            <a:endParaRPr lang="en-MY" sz="1200" dirty="0">
              <a:latin typeface="Montserrat" panose="00000500000000000000" pitchFamily="50" charset="0"/>
            </a:endParaRPr>
          </a:p>
          <a:p>
            <a:pPr algn="ctr"/>
            <a:r>
              <a:rPr lang="en-MY" sz="1200" dirty="0">
                <a:latin typeface="Montserrat" panose="00000500000000000000" pitchFamily="50" charset="0"/>
              </a:rPr>
              <a:t>Annual funding which DHSS applies for</a:t>
            </a:r>
          </a:p>
        </p:txBody>
      </p:sp>
      <p:sp>
        <p:nvSpPr>
          <p:cNvPr id="8" name="Rectangle 7">
            <a:extLst>
              <a:ext uri="{FF2B5EF4-FFF2-40B4-BE49-F238E27FC236}">
                <a16:creationId xmlns:a16="http://schemas.microsoft.com/office/drawing/2014/main" id="{CD67F848-5B76-4392-8F38-D2CC410173FC}"/>
              </a:ext>
            </a:extLst>
          </p:cNvPr>
          <p:cNvSpPr/>
          <p:nvPr/>
        </p:nvSpPr>
        <p:spPr>
          <a:xfrm>
            <a:off x="7975600" y="4121310"/>
            <a:ext cx="2815770" cy="1815882"/>
          </a:xfrm>
          <a:prstGeom prst="rect">
            <a:avLst/>
          </a:prstGeom>
        </p:spPr>
        <p:txBody>
          <a:bodyPr wrap="square">
            <a:spAutoFit/>
          </a:bodyPr>
          <a:lstStyle/>
          <a:p>
            <a:pPr algn="ctr"/>
            <a:r>
              <a:rPr lang="en-MY" sz="1400" dirty="0">
                <a:latin typeface="Montserrat ExtraBold" panose="00000900000000000000" pitchFamily="50" charset="0"/>
                <a:ea typeface="Open Sans SemiBold" panose="020B0706030804020204" pitchFamily="34" charset="0"/>
                <a:cs typeface="Open Sans SemiBold" panose="020B0706030804020204" pitchFamily="34" charset="0"/>
              </a:rPr>
              <a:t>A3</a:t>
            </a:r>
            <a:endParaRPr lang="en-MY" sz="1400" dirty="0">
              <a:latin typeface="Montserrat ExtraBold" panose="00000900000000000000" pitchFamily="50" charset="0"/>
            </a:endParaRPr>
          </a:p>
          <a:p>
            <a:pPr algn="ctr"/>
            <a:endParaRPr lang="en-MY" sz="1400" dirty="0">
              <a:latin typeface="Montserrat" panose="00000500000000000000" pitchFamily="50" charset="0"/>
            </a:endParaRPr>
          </a:p>
          <a:p>
            <a:pPr algn="ctr"/>
            <a:r>
              <a:rPr lang="en-MY" sz="1200" b="1" dirty="0">
                <a:latin typeface="Montserrat" panose="00000500000000000000" pitchFamily="50" charset="0"/>
              </a:rPr>
              <a:t>Data Modernization</a:t>
            </a:r>
          </a:p>
          <a:p>
            <a:pPr algn="ctr"/>
            <a:r>
              <a:rPr lang="en-MY" sz="1200" dirty="0">
                <a:latin typeface="Montserrat" panose="00000500000000000000" pitchFamily="50" charset="0"/>
              </a:rPr>
              <a:t>Deploy scalable, flexible, and sustainable technologies</a:t>
            </a:r>
          </a:p>
          <a:p>
            <a:pPr algn="ctr"/>
            <a:endParaRPr lang="en-MY" sz="1200" dirty="0">
              <a:latin typeface="Montserrat" panose="00000500000000000000" pitchFamily="50" charset="0"/>
            </a:endParaRPr>
          </a:p>
          <a:p>
            <a:pPr algn="ctr"/>
            <a:r>
              <a:rPr lang="en-MY" sz="1200" dirty="0">
                <a:latin typeface="Montserrat" panose="00000500000000000000" pitchFamily="50" charset="0"/>
              </a:rPr>
              <a:t> Consists of both 5-year funding and annual funding which DHSS applies for</a:t>
            </a:r>
          </a:p>
        </p:txBody>
      </p:sp>
      <p:pic>
        <p:nvPicPr>
          <p:cNvPr id="21" name="Picture 20" descr="Diagram&#10;&#10;Description automatically generated with medium confidence">
            <a:extLst>
              <a:ext uri="{FF2B5EF4-FFF2-40B4-BE49-F238E27FC236}">
                <a16:creationId xmlns:a16="http://schemas.microsoft.com/office/drawing/2014/main" id="{BC3AFEDE-0B4A-8DA0-3518-F7D4603C8C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2446528"/>
          </a:xfrm>
          <a:prstGeom prst="rect">
            <a:avLst/>
          </a:prstGeom>
        </p:spPr>
      </p:pic>
      <p:pic>
        <p:nvPicPr>
          <p:cNvPr id="23" name="Graphic 22" descr="Spinning Plates with solid fill">
            <a:extLst>
              <a:ext uri="{FF2B5EF4-FFF2-40B4-BE49-F238E27FC236}">
                <a16:creationId xmlns:a16="http://schemas.microsoft.com/office/drawing/2014/main" id="{E681774C-03B4-891C-9590-650FAE5EA77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68879" y="3118756"/>
            <a:ext cx="620487" cy="620487"/>
          </a:xfrm>
          <a:prstGeom prst="rect">
            <a:avLst/>
          </a:prstGeom>
        </p:spPr>
      </p:pic>
      <p:pic>
        <p:nvPicPr>
          <p:cNvPr id="25" name="Graphic 24" descr="Remote work with solid fill">
            <a:extLst>
              <a:ext uri="{FF2B5EF4-FFF2-40B4-BE49-F238E27FC236}">
                <a16:creationId xmlns:a16="http://schemas.microsoft.com/office/drawing/2014/main" id="{F0F027AC-0567-012C-65BA-5E235D033FA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54204" y="3055652"/>
            <a:ext cx="683591" cy="683591"/>
          </a:xfrm>
          <a:prstGeom prst="rect">
            <a:avLst/>
          </a:prstGeom>
        </p:spPr>
      </p:pic>
      <p:pic>
        <p:nvPicPr>
          <p:cNvPr id="27" name="Graphic 26" descr="Statistics with solid fill">
            <a:extLst>
              <a:ext uri="{FF2B5EF4-FFF2-40B4-BE49-F238E27FC236}">
                <a16:creationId xmlns:a16="http://schemas.microsoft.com/office/drawing/2014/main" id="{979F694E-6F9F-3634-BE6B-BF4344D3FD9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078684" y="3100298"/>
            <a:ext cx="609601" cy="609601"/>
          </a:xfrm>
          <a:prstGeom prst="rect">
            <a:avLst/>
          </a:prstGeom>
        </p:spPr>
      </p:pic>
    </p:spTree>
    <p:extLst>
      <p:ext uri="{BB962C8B-B14F-4D97-AF65-F5344CB8AC3E}">
        <p14:creationId xmlns:p14="http://schemas.microsoft.com/office/powerpoint/2010/main" val="1815283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nvSpPr>
        <p:spPr>
          <a:xfrm>
            <a:off x="938213" y="395882"/>
            <a:ext cx="10315575" cy="886732"/>
          </a:xfrm>
          <a:prstGeom prst="rect">
            <a:avLst/>
          </a:prstGeom>
        </p:spPr>
        <p:txBody>
          <a:bodyPr anchor="ctr"/>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dirty="0">
                <a:latin typeface="Montserrat Black" panose="00000A00000000000000" pitchFamily="50" charset="0"/>
              </a:rPr>
              <a:t>PHIG Overview</a:t>
            </a:r>
            <a:endParaRPr kumimoji="0" lang="en-US" sz="3600" b="0" i="0" u="none" strike="noStrike" kern="1200" cap="none" spc="0" normalizeH="0" baseline="0" noProof="0" dirty="0">
              <a:ln>
                <a:noFill/>
              </a:ln>
              <a:effectLst/>
              <a:uLnTx/>
              <a:uFillTx/>
              <a:latin typeface="Montserrat Black" panose="00000A00000000000000" pitchFamily="50" charset="0"/>
            </a:endParaRPr>
          </a:p>
        </p:txBody>
      </p:sp>
      <p:sp>
        <p:nvSpPr>
          <p:cNvPr id="11" name="TextBox 3"/>
          <p:cNvSpPr txBox="1"/>
          <p:nvPr/>
        </p:nvSpPr>
        <p:spPr>
          <a:xfrm>
            <a:off x="938213" y="1605068"/>
            <a:ext cx="10515599" cy="39703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fontAlgn="base">
              <a:buFont typeface="Arial" panose="020B0604020202020204" pitchFamily="34" charset="0"/>
              <a:buChar char="•"/>
            </a:pPr>
            <a:r>
              <a:rPr lang="en-US" sz="2800" dirty="0"/>
              <a:t>Improve and modernize Missouri’s public health infrastructure, to better meet the needs of citizens by:</a:t>
            </a:r>
          </a:p>
          <a:p>
            <a:pPr marL="742950" lvl="1" indent="-285750" fontAlgn="base">
              <a:buFont typeface="Arial" panose="020B0604020202020204" pitchFamily="34" charset="0"/>
              <a:buChar char="•"/>
            </a:pPr>
            <a:r>
              <a:rPr lang="en-US" sz="2800" dirty="0"/>
              <a:t>Increase hiring of public health staff both at DHSS and LPHAs</a:t>
            </a:r>
          </a:p>
          <a:p>
            <a:pPr marL="742950" lvl="1" indent="-285750" fontAlgn="base">
              <a:buFont typeface="Arial" panose="020B0604020202020204" pitchFamily="34" charset="0"/>
              <a:buChar char="•"/>
            </a:pPr>
            <a:r>
              <a:rPr lang="en-US" sz="2800" dirty="0"/>
              <a:t>Strengthening foundational capabilities such as our systems and policies</a:t>
            </a:r>
          </a:p>
          <a:p>
            <a:pPr marL="742950" lvl="1" indent="-285750" fontAlgn="base">
              <a:buFont typeface="Arial" panose="020B0604020202020204" pitchFamily="34" charset="0"/>
              <a:buChar char="•"/>
            </a:pPr>
            <a:r>
              <a:rPr lang="en-US" sz="2800" dirty="0"/>
              <a:t>Modernizing data systems to make them interoperable, timely and so they provide quality data that is usable and easy to understand</a:t>
            </a:r>
          </a:p>
        </p:txBody>
      </p:sp>
      <p:sp>
        <p:nvSpPr>
          <p:cNvPr id="4" name="Rectangle 3">
            <a:extLst>
              <a:ext uri="{FF2B5EF4-FFF2-40B4-BE49-F238E27FC236}">
                <a16:creationId xmlns:a16="http://schemas.microsoft.com/office/drawing/2014/main" id="{2AD2C537-D605-4AF6-B56A-2CB2EC87E5D1}"/>
              </a:ext>
            </a:extLst>
          </p:cNvPr>
          <p:cNvSpPr/>
          <p:nvPr/>
        </p:nvSpPr>
        <p:spPr>
          <a:xfrm rot="16200000">
            <a:off x="5938837" y="604837"/>
            <a:ext cx="314325" cy="12192000"/>
          </a:xfrm>
          <a:prstGeom prst="rect">
            <a:avLst/>
          </a:prstGeom>
          <a:gradFill flip="none" rotWithShape="1">
            <a:gsLst>
              <a:gs pos="0">
                <a:schemeClr val="tx1"/>
              </a:gs>
              <a:gs pos="10000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Arial"/>
              <a:ea typeface="+mn-ea"/>
              <a:cs typeface="+mn-cs"/>
            </a:endParaRPr>
          </a:p>
        </p:txBody>
      </p:sp>
    </p:spTree>
    <p:extLst>
      <p:ext uri="{BB962C8B-B14F-4D97-AF65-F5344CB8AC3E}">
        <p14:creationId xmlns:p14="http://schemas.microsoft.com/office/powerpoint/2010/main" val="488244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nvSpPr>
        <p:spPr>
          <a:xfrm>
            <a:off x="938213" y="408361"/>
            <a:ext cx="10315575" cy="886732"/>
          </a:xfrm>
          <a:prstGeom prst="rect">
            <a:avLst/>
          </a:prstGeom>
        </p:spPr>
        <p:txBody>
          <a:bodyPr anchor="ctr"/>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dirty="0">
                <a:latin typeface="Montserrat Black" panose="00000A00000000000000" pitchFamily="50" charset="0"/>
              </a:rPr>
              <a:t>PHIG Overview Continued…</a:t>
            </a:r>
            <a:endParaRPr kumimoji="0" lang="en-US" sz="3600" b="0" i="0" u="none" strike="noStrike" kern="1200" cap="none" spc="0" normalizeH="0" baseline="0" noProof="0" dirty="0">
              <a:ln>
                <a:noFill/>
              </a:ln>
              <a:effectLst/>
              <a:uLnTx/>
              <a:uFillTx/>
              <a:latin typeface="Montserrat Black" panose="00000A00000000000000" pitchFamily="50" charset="0"/>
            </a:endParaRPr>
          </a:p>
        </p:txBody>
      </p:sp>
      <p:sp>
        <p:nvSpPr>
          <p:cNvPr id="11" name="TextBox 3"/>
          <p:cNvSpPr txBox="1"/>
          <p:nvPr/>
        </p:nvSpPr>
        <p:spPr>
          <a:xfrm>
            <a:off x="938213" y="1605068"/>
            <a:ext cx="10515599" cy="48320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fontAlgn="base">
              <a:buFont typeface="Arial" panose="020B0604020202020204" pitchFamily="34" charset="0"/>
              <a:buChar char="•"/>
            </a:pPr>
            <a:r>
              <a:rPr lang="en-US" sz="2800" dirty="0"/>
              <a:t>Create environments to foster staff well-being and retention from professional development opportunities to employee mental wellness</a:t>
            </a:r>
          </a:p>
          <a:p>
            <a:pPr marL="285750" indent="-285750" fontAlgn="base">
              <a:buFont typeface="Arial" panose="020B0604020202020204" pitchFamily="34" charset="0"/>
              <a:buChar char="•"/>
            </a:pPr>
            <a:r>
              <a:rPr lang="en-US" sz="2800" dirty="0"/>
              <a:t>Focus on fairness and impartiality in hiring and retention</a:t>
            </a:r>
          </a:p>
          <a:p>
            <a:pPr marL="285750" indent="-285750" fontAlgn="base">
              <a:buFont typeface="Arial" panose="020B0604020202020204" pitchFamily="34" charset="0"/>
              <a:buChar char="•"/>
            </a:pPr>
            <a:r>
              <a:rPr lang="en-US" sz="2800" dirty="0"/>
              <a:t>Support accreditation and reaccreditation efforts of LPHAs</a:t>
            </a:r>
          </a:p>
          <a:p>
            <a:pPr marL="285750" indent="-285750" fontAlgn="base">
              <a:buFont typeface="Arial" panose="020B0604020202020204" pitchFamily="34" charset="0"/>
              <a:buChar char="•"/>
            </a:pPr>
            <a:r>
              <a:rPr lang="en-US" sz="2800" dirty="0"/>
              <a:t>Create and share communication strategies and materials to be concise with messaging in all things public health related across the state (COVID-19 issue with misinformation)</a:t>
            </a:r>
          </a:p>
        </p:txBody>
      </p:sp>
      <p:sp>
        <p:nvSpPr>
          <p:cNvPr id="4" name="Rectangle 3">
            <a:extLst>
              <a:ext uri="{FF2B5EF4-FFF2-40B4-BE49-F238E27FC236}">
                <a16:creationId xmlns:a16="http://schemas.microsoft.com/office/drawing/2014/main" id="{2AD2C537-D605-4AF6-B56A-2CB2EC87E5D1}"/>
              </a:ext>
            </a:extLst>
          </p:cNvPr>
          <p:cNvSpPr/>
          <p:nvPr/>
        </p:nvSpPr>
        <p:spPr>
          <a:xfrm rot="16200000">
            <a:off x="5938837" y="604837"/>
            <a:ext cx="314325" cy="12192000"/>
          </a:xfrm>
          <a:prstGeom prst="rect">
            <a:avLst/>
          </a:prstGeom>
          <a:gradFill flip="none" rotWithShape="1">
            <a:gsLst>
              <a:gs pos="0">
                <a:schemeClr val="tx1"/>
              </a:gs>
              <a:gs pos="10000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Arial"/>
              <a:ea typeface="+mn-ea"/>
              <a:cs typeface="+mn-cs"/>
            </a:endParaRPr>
          </a:p>
        </p:txBody>
      </p:sp>
    </p:spTree>
    <p:extLst>
      <p:ext uri="{BB962C8B-B14F-4D97-AF65-F5344CB8AC3E}">
        <p14:creationId xmlns:p14="http://schemas.microsoft.com/office/powerpoint/2010/main" val="2669441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nvSpPr>
        <p:spPr>
          <a:xfrm>
            <a:off x="938213" y="345111"/>
            <a:ext cx="10315575" cy="886732"/>
          </a:xfrm>
          <a:prstGeom prst="rect">
            <a:avLst/>
          </a:prstGeom>
        </p:spPr>
        <p:txBody>
          <a:bodyPr anchor="ctr"/>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dirty="0">
                <a:latin typeface="Montserrat Black" panose="00000A00000000000000" pitchFamily="50" charset="0"/>
              </a:rPr>
              <a:t>PHIG A1 Activity Overview</a:t>
            </a:r>
            <a:endParaRPr kumimoji="0" lang="en-US" sz="3600" b="0" i="0" u="none" strike="noStrike" kern="1200" cap="none" spc="0" normalizeH="0" baseline="0" noProof="0" dirty="0">
              <a:ln>
                <a:noFill/>
              </a:ln>
              <a:effectLst/>
              <a:uLnTx/>
              <a:uFillTx/>
              <a:latin typeface="Montserrat Black" panose="00000A00000000000000" pitchFamily="50" charset="0"/>
            </a:endParaRPr>
          </a:p>
        </p:txBody>
      </p:sp>
      <p:sp>
        <p:nvSpPr>
          <p:cNvPr id="4" name="Rectangle 3">
            <a:extLst>
              <a:ext uri="{FF2B5EF4-FFF2-40B4-BE49-F238E27FC236}">
                <a16:creationId xmlns:a16="http://schemas.microsoft.com/office/drawing/2014/main" id="{2AD2C537-D605-4AF6-B56A-2CB2EC87E5D1}"/>
              </a:ext>
            </a:extLst>
          </p:cNvPr>
          <p:cNvSpPr/>
          <p:nvPr/>
        </p:nvSpPr>
        <p:spPr>
          <a:xfrm rot="16200000">
            <a:off x="5938837" y="604837"/>
            <a:ext cx="314325" cy="12192000"/>
          </a:xfrm>
          <a:prstGeom prst="rect">
            <a:avLst/>
          </a:prstGeom>
          <a:gradFill flip="none" rotWithShape="1">
            <a:gsLst>
              <a:gs pos="0">
                <a:schemeClr val="tx1"/>
              </a:gs>
              <a:gs pos="10000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Arial"/>
              <a:ea typeface="+mn-ea"/>
              <a:cs typeface="+mn-cs"/>
            </a:endParaRPr>
          </a:p>
        </p:txBody>
      </p:sp>
      <p:sp>
        <p:nvSpPr>
          <p:cNvPr id="2" name="TextBox 1">
            <a:extLst>
              <a:ext uri="{FF2B5EF4-FFF2-40B4-BE49-F238E27FC236}">
                <a16:creationId xmlns:a16="http://schemas.microsoft.com/office/drawing/2014/main" id="{169BB0F8-8583-6FFF-8812-41B1CB5B19CC}"/>
              </a:ext>
            </a:extLst>
          </p:cNvPr>
          <p:cNvSpPr txBox="1"/>
          <p:nvPr/>
        </p:nvSpPr>
        <p:spPr>
          <a:xfrm>
            <a:off x="938212" y="1231843"/>
            <a:ext cx="9969273" cy="5346848"/>
          </a:xfrm>
          <a:prstGeom prst="rect">
            <a:avLst/>
          </a:prstGeom>
          <a:noFill/>
        </p:spPr>
        <p:txBody>
          <a:bodyPr wrap="square" rtlCol="0">
            <a:spAutoFit/>
          </a:bodyPr>
          <a:lstStyle/>
          <a:p>
            <a:pPr marL="742950" marR="0" lvl="1" indent="-285750">
              <a:lnSpc>
                <a:spcPct val="107000"/>
              </a:lnSpc>
              <a:spcBef>
                <a:spcPts val="0"/>
              </a:spcBef>
              <a:spcAft>
                <a:spcPts val="0"/>
              </a:spcAft>
              <a:buFont typeface="Courier New" panose="02070309020205020404" pitchFamily="49" charset="0"/>
              <a:buChar char="o"/>
            </a:pPr>
            <a:r>
              <a:rPr lang="en-US" sz="2000" b="1" u="sng" dirty="0">
                <a:effectLst/>
                <a:latin typeface="Calibri" panose="020F0502020204030204" pitchFamily="34" charset="0"/>
                <a:ea typeface="Calibri" panose="020F0502020204030204" pitchFamily="34" charset="0"/>
                <a:cs typeface="Times New Roman" panose="02020603050405020304" pitchFamily="18" charset="0"/>
              </a:rPr>
              <a:t>Strengthening Local Public Health Workforce Capacity (PHIG Contract)</a:t>
            </a:r>
            <a:r>
              <a:rPr lang="en-US" sz="2000" dirty="0">
                <a:effectLst/>
                <a:latin typeface="Calibri" panose="020F0502020204030204" pitchFamily="34" charset="0"/>
                <a:ea typeface="Calibri" panose="020F0502020204030204" pitchFamily="34" charset="0"/>
                <a:cs typeface="Times New Roman" panose="02020603050405020304" pitchFamily="18" charset="0"/>
              </a:rPr>
              <a:t> – 58% of A1 funds made available for LPHAs to respond to workforce needs.</a:t>
            </a:r>
          </a:p>
          <a:p>
            <a:pPr marL="1143000" marR="0" lvl="2" indent="-228600" algn="l" defTabSz="9144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kumimoji="0" lang="en-US" sz="2000" b="1" i="0" u="sng" strike="noStrike" kern="1200" cap="none" spc="0" normalizeH="0" baseline="0" noProof="0" dirty="0">
                <a:ln>
                  <a:noFill/>
                </a:ln>
                <a:solidFill>
                  <a:srgbClr val="012169"/>
                </a:solidFill>
                <a:effectLst/>
                <a:uLnTx/>
                <a:uFillTx/>
                <a:latin typeface="Calibri" panose="020F0502020204030204" pitchFamily="34" charset="0"/>
                <a:ea typeface="Calibri" panose="020F0502020204030204" pitchFamily="34" charset="0"/>
                <a:cs typeface="Times New Roman" panose="02020603050405020304" pitchFamily="18" charset="0"/>
              </a:rPr>
              <a:t>Mental Wellness</a:t>
            </a:r>
            <a:r>
              <a:rPr kumimoji="0" lang="en-US" sz="2000" b="1" i="0" u="none" strike="noStrike" kern="1200" cap="none" spc="0" normalizeH="0" baseline="0" noProof="0" dirty="0">
                <a:ln>
                  <a:noFill/>
                </a:ln>
                <a:solidFill>
                  <a:srgbClr val="012169"/>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a:ln>
                  <a:noFill/>
                </a:ln>
                <a:solidFill>
                  <a:srgbClr val="012169"/>
                </a:solidFill>
                <a:effectLst/>
                <a:uLnTx/>
                <a:uFillTx/>
                <a:latin typeface="Calibri" panose="020F0502020204030204" pitchFamily="34" charset="0"/>
                <a:ea typeface="Calibri" panose="020F0502020204030204" pitchFamily="34" charset="0"/>
                <a:cs typeface="Times New Roman" panose="02020603050405020304" pitchFamily="18" charset="0"/>
              </a:rPr>
              <a:t>- Department of Mental Health (DMH) provided additional funding to support mental wellness activities for LPHAs within their PHIG Contract. DMH is </a:t>
            </a:r>
            <a:r>
              <a:rPr lang="en-US" sz="2000" dirty="0">
                <a:solidFill>
                  <a:srgbClr val="012169"/>
                </a:solidFill>
                <a:latin typeface="Calibri" panose="020F0502020204030204" pitchFamily="34" charset="0"/>
                <a:ea typeface="Calibri" panose="020F0502020204030204" pitchFamily="34" charset="0"/>
                <a:cs typeface="Times New Roman" panose="02020603050405020304" pitchFamily="18" charset="0"/>
              </a:rPr>
              <a:t>also </a:t>
            </a:r>
            <a:r>
              <a:rPr kumimoji="0" lang="en-US" sz="2000" b="0" i="0" u="none" strike="noStrike" kern="1200" cap="none" spc="0" normalizeH="0" baseline="0" noProof="0" dirty="0">
                <a:ln>
                  <a:noFill/>
                </a:ln>
                <a:solidFill>
                  <a:srgbClr val="012169"/>
                </a:solidFill>
                <a:effectLst/>
                <a:uLnTx/>
                <a:uFillTx/>
                <a:latin typeface="Calibri" panose="020F0502020204030204" pitchFamily="34" charset="0"/>
                <a:ea typeface="Calibri" panose="020F0502020204030204" pitchFamily="34" charset="0"/>
                <a:cs typeface="Times New Roman" panose="02020603050405020304" pitchFamily="18" charset="0"/>
              </a:rPr>
              <a:t>creating tools to combat employee burnout and cultivate inclusive cultures of wellness.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000" b="1" u="sng" dirty="0">
                <a:effectLst/>
                <a:latin typeface="Calibri" panose="020F0502020204030204" pitchFamily="34" charset="0"/>
                <a:ea typeface="Calibri" panose="020F0502020204030204" pitchFamily="34" charset="0"/>
                <a:cs typeface="Times New Roman" panose="02020603050405020304" pitchFamily="18" charset="0"/>
              </a:rPr>
              <a:t>Workforce Development:</a:t>
            </a:r>
          </a:p>
          <a:p>
            <a:pPr marL="1143000" marR="0" lvl="2" indent="-228600" algn="l" defTabSz="9144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kumimoji="0" lang="en-US" sz="2000" b="1" i="0" u="sng" strike="noStrike" kern="1200" cap="none" spc="0" normalizeH="0" baseline="0" noProof="0" dirty="0">
                <a:ln>
                  <a:noFill/>
                </a:ln>
                <a:solidFill>
                  <a:srgbClr val="012169"/>
                </a:solidFill>
                <a:effectLst/>
                <a:uLnTx/>
                <a:uFillTx/>
                <a:latin typeface="Calibri" panose="020F0502020204030204" pitchFamily="34" charset="0"/>
                <a:ea typeface="Calibri" panose="020F0502020204030204" pitchFamily="34" charset="0"/>
                <a:cs typeface="Times New Roman" panose="02020603050405020304" pitchFamily="18" charset="0"/>
              </a:rPr>
              <a:t>Missouri Pathways Internship Program</a:t>
            </a:r>
            <a:r>
              <a:rPr kumimoji="0" lang="en-US" sz="2000" b="1" i="0" u="none" strike="noStrike" kern="1200" cap="none" spc="0" normalizeH="0" baseline="0" noProof="0" dirty="0">
                <a:ln>
                  <a:noFill/>
                </a:ln>
                <a:solidFill>
                  <a:srgbClr val="012169"/>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a:ln>
                  <a:noFill/>
                </a:ln>
                <a:solidFill>
                  <a:srgbClr val="012169"/>
                </a:solidFill>
                <a:effectLst/>
                <a:uLnTx/>
                <a:uFillTx/>
                <a:latin typeface="Calibri" panose="020F0502020204030204" pitchFamily="34" charset="0"/>
                <a:ea typeface="Calibri" panose="020F0502020204030204" pitchFamily="34" charset="0"/>
                <a:cs typeface="Times New Roman" panose="02020603050405020304" pitchFamily="18" charset="0"/>
              </a:rPr>
              <a:t>- Builds workforce pipeline via paid internships within LPHAs and DHSS for early-career professionals.</a:t>
            </a:r>
          </a:p>
          <a:p>
            <a:pPr marL="1143000" marR="0" lvl="2" indent="-228600" algn="l" defTabSz="9144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kumimoji="0" lang="en-US" sz="2000" b="1" i="0" u="sng" strike="noStrike" kern="1200" cap="none" spc="0" normalizeH="0" baseline="0" noProof="0" dirty="0">
                <a:ln>
                  <a:noFill/>
                </a:ln>
                <a:solidFill>
                  <a:srgbClr val="012169"/>
                </a:solidFill>
                <a:effectLst/>
                <a:uLnTx/>
                <a:uFillTx/>
                <a:latin typeface="Calibri" panose="020F0502020204030204" pitchFamily="34" charset="0"/>
                <a:ea typeface="Calibri" panose="020F0502020204030204" pitchFamily="34" charset="0"/>
                <a:cs typeface="Times New Roman" panose="02020603050405020304" pitchFamily="18" charset="0"/>
              </a:rPr>
              <a:t>Learning and Development Redesign</a:t>
            </a:r>
            <a:r>
              <a:rPr kumimoji="0" lang="en-US" sz="2000" b="1" i="0" u="none" strike="noStrike" kern="1200" cap="none" spc="0" normalizeH="0" baseline="0" noProof="0" dirty="0">
                <a:ln>
                  <a:noFill/>
                </a:ln>
                <a:solidFill>
                  <a:srgbClr val="012169"/>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a:ln>
                  <a:noFill/>
                </a:ln>
                <a:solidFill>
                  <a:srgbClr val="012169"/>
                </a:solidFill>
                <a:effectLst/>
                <a:uLnTx/>
                <a:uFillTx/>
                <a:latin typeface="Calibri" panose="020F0502020204030204" pitchFamily="34" charset="0"/>
                <a:ea typeface="Calibri" panose="020F0502020204030204" pitchFamily="34" charset="0"/>
                <a:cs typeface="Times New Roman" panose="02020603050405020304" pitchFamily="18" charset="0"/>
              </a:rPr>
              <a:t>- Training modules for leadership and other management skills, deployed via LinkedIn.</a:t>
            </a:r>
            <a:endParaRPr lang="en-US" sz="2000" b="1" u="sng"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kumimoji="0" lang="en-US" sz="2000" b="1" i="0" u="sng" strike="noStrike" kern="1200" cap="none" spc="0" normalizeH="0" baseline="0" noProof="0" dirty="0">
                <a:ln>
                  <a:noFill/>
                </a:ln>
                <a:solidFill>
                  <a:srgbClr val="012169"/>
                </a:solidFill>
                <a:effectLst/>
                <a:uLnTx/>
                <a:uFillTx/>
                <a:latin typeface="Calibri" panose="020F0502020204030204" pitchFamily="34" charset="0"/>
                <a:ea typeface="Calibri" panose="020F0502020204030204" pitchFamily="34" charset="0"/>
                <a:cs typeface="Times New Roman" panose="02020603050405020304" pitchFamily="18" charset="0"/>
              </a:rPr>
              <a:t>Electronic Inspection and Data Management System</a:t>
            </a:r>
            <a:r>
              <a:rPr kumimoji="0" lang="en-US" sz="2000" b="1" i="0" u="none" strike="noStrike" kern="1200" cap="none" spc="0" normalizeH="0" baseline="0" noProof="0" dirty="0">
                <a:ln>
                  <a:noFill/>
                </a:ln>
                <a:solidFill>
                  <a:srgbClr val="012169"/>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a:ln>
                  <a:noFill/>
                </a:ln>
                <a:solidFill>
                  <a:srgbClr val="012169"/>
                </a:solidFill>
                <a:effectLst/>
                <a:uLnTx/>
                <a:uFillTx/>
                <a:latin typeface="Calibri" panose="020F0502020204030204" pitchFamily="34" charset="0"/>
                <a:ea typeface="Calibri" panose="020F0502020204030204" pitchFamily="34" charset="0"/>
                <a:cs typeface="Times New Roman" panose="02020603050405020304" pitchFamily="18" charset="0"/>
              </a:rPr>
              <a:t>– New technology modernizing inspection operations (childcare sanitation, onsite wastewater, private well sampling, food sanitation etc.) granting LPHAs and DHSS ability to obtain, manage, and analyze field data. Giving LPHAs across the state access to timely public health data.</a:t>
            </a:r>
          </a:p>
          <a:p>
            <a:pPr marL="742950" marR="0" lvl="1" indent="-285750">
              <a:lnSpc>
                <a:spcPct val="107000"/>
              </a:lnSpc>
              <a:spcBef>
                <a:spcPts val="0"/>
              </a:spcBef>
              <a:spcAft>
                <a:spcPts val="0"/>
              </a:spcAft>
              <a:buFont typeface="Courier New" panose="02070309020205020404" pitchFamily="49" charset="0"/>
              <a:buChar char="o"/>
            </a:pPr>
            <a:endParaRPr lang="en-US" sz="2000" u="sng"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02333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nvSpPr>
        <p:spPr>
          <a:xfrm>
            <a:off x="938213" y="445854"/>
            <a:ext cx="10315575" cy="886732"/>
          </a:xfrm>
          <a:prstGeom prst="rect">
            <a:avLst/>
          </a:prstGeom>
        </p:spPr>
        <p:txBody>
          <a:bodyPr anchor="ctr"/>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dirty="0">
                <a:latin typeface="Montserrat Black" panose="00000A00000000000000" pitchFamily="50" charset="0"/>
              </a:rPr>
              <a:t>PHIG A2 Activity Overview</a:t>
            </a:r>
            <a:endParaRPr kumimoji="0" lang="en-US" sz="3600" b="0" i="0" u="none" strike="noStrike" kern="1200" cap="none" spc="0" normalizeH="0" baseline="0" noProof="0" dirty="0">
              <a:ln>
                <a:noFill/>
              </a:ln>
              <a:effectLst/>
              <a:uLnTx/>
              <a:uFillTx/>
              <a:latin typeface="Montserrat Black" panose="00000A00000000000000" pitchFamily="50" charset="0"/>
            </a:endParaRPr>
          </a:p>
        </p:txBody>
      </p:sp>
      <p:sp>
        <p:nvSpPr>
          <p:cNvPr id="4" name="Rectangle 3">
            <a:extLst>
              <a:ext uri="{FF2B5EF4-FFF2-40B4-BE49-F238E27FC236}">
                <a16:creationId xmlns:a16="http://schemas.microsoft.com/office/drawing/2014/main" id="{2AD2C537-D605-4AF6-B56A-2CB2EC87E5D1}"/>
              </a:ext>
            </a:extLst>
          </p:cNvPr>
          <p:cNvSpPr/>
          <p:nvPr/>
        </p:nvSpPr>
        <p:spPr>
          <a:xfrm rot="16200000">
            <a:off x="5938837" y="604837"/>
            <a:ext cx="314325" cy="12192000"/>
          </a:xfrm>
          <a:prstGeom prst="rect">
            <a:avLst/>
          </a:prstGeom>
          <a:gradFill flip="none" rotWithShape="1">
            <a:gsLst>
              <a:gs pos="0">
                <a:schemeClr val="tx1"/>
              </a:gs>
              <a:gs pos="10000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Arial"/>
              <a:ea typeface="+mn-ea"/>
              <a:cs typeface="+mn-cs"/>
            </a:endParaRPr>
          </a:p>
        </p:txBody>
      </p:sp>
      <p:sp>
        <p:nvSpPr>
          <p:cNvPr id="2" name="TextBox 1">
            <a:extLst>
              <a:ext uri="{FF2B5EF4-FFF2-40B4-BE49-F238E27FC236}">
                <a16:creationId xmlns:a16="http://schemas.microsoft.com/office/drawing/2014/main" id="{169BB0F8-8583-6FFF-8812-41B1CB5B19CC}"/>
              </a:ext>
            </a:extLst>
          </p:cNvPr>
          <p:cNvSpPr txBox="1"/>
          <p:nvPr/>
        </p:nvSpPr>
        <p:spPr>
          <a:xfrm>
            <a:off x="938213" y="1866325"/>
            <a:ext cx="9969273" cy="3700244"/>
          </a:xfrm>
          <a:prstGeom prst="rect">
            <a:avLst/>
          </a:prstGeom>
          <a:noFill/>
        </p:spPr>
        <p:txBody>
          <a:bodyPr wrap="square" rtlCol="0">
            <a:spAutoFit/>
          </a:bodyPr>
          <a:lstStyle/>
          <a:p>
            <a:pPr marL="742950" marR="0" lvl="1" indent="-285750">
              <a:lnSpc>
                <a:spcPct val="107000"/>
              </a:lnSpc>
              <a:spcBef>
                <a:spcPts val="0"/>
              </a:spcBef>
              <a:spcAft>
                <a:spcPts val="0"/>
              </a:spcAft>
              <a:buFont typeface="Courier New" panose="02070309020205020404" pitchFamily="49" charset="0"/>
              <a:buChar char="o"/>
            </a:pPr>
            <a:r>
              <a:rPr lang="en-US" sz="2000" b="1" u="sng" dirty="0">
                <a:effectLst/>
                <a:latin typeface="Calibri" panose="020F0502020204030204" pitchFamily="34" charset="0"/>
                <a:ea typeface="Calibri" panose="020F0502020204030204" pitchFamily="34" charset="0"/>
                <a:cs typeface="Times New Roman" panose="02020603050405020304" pitchFamily="18" charset="0"/>
              </a:rPr>
              <a:t>Foundational Public Health Services (FPHS) Cost Analysis</a:t>
            </a:r>
            <a:r>
              <a:rPr lang="en-US" sz="2000" dirty="0">
                <a:effectLst/>
                <a:latin typeface="Calibri" panose="020F0502020204030204" pitchFamily="34" charset="0"/>
                <a:ea typeface="Calibri" panose="020F0502020204030204" pitchFamily="34" charset="0"/>
                <a:cs typeface="Times New Roman" panose="02020603050405020304" pitchFamily="18" charset="0"/>
              </a:rPr>
              <a:t> – Will provide an accurate assessment of the </a:t>
            </a:r>
            <a:r>
              <a:rPr lang="en-US" sz="2000" dirty="0">
                <a:latin typeface="Calibri" panose="020F0502020204030204" pitchFamily="34" charset="0"/>
                <a:ea typeface="Calibri" panose="020F0502020204030204" pitchFamily="34" charset="0"/>
                <a:cs typeface="Times New Roman" panose="02020603050405020304" pitchFamily="18" charset="0"/>
              </a:rPr>
              <a:t>gap between current public health funding at the local level and what is needed to implement </a:t>
            </a:r>
            <a:r>
              <a:rPr lang="en-US" sz="2000" dirty="0">
                <a:effectLst/>
                <a:latin typeface="Calibri" panose="020F0502020204030204" pitchFamily="34" charset="0"/>
                <a:ea typeface="Calibri" panose="020F0502020204030204" pitchFamily="34" charset="0"/>
                <a:cs typeface="Times New Roman" panose="02020603050405020304" pitchFamily="18" charset="0"/>
              </a:rPr>
              <a:t>the FPHS Model in efforts to increase long term funding to improve operations, expand services, and achieve accreditation standards.</a:t>
            </a:r>
          </a:p>
          <a:p>
            <a:pPr marL="742950" marR="0" lvl="1" indent="-285750">
              <a:lnSpc>
                <a:spcPct val="107000"/>
              </a:lnSpc>
              <a:spcBef>
                <a:spcPts val="0"/>
              </a:spcBef>
              <a:spcAft>
                <a:spcPts val="0"/>
              </a:spcAft>
              <a:buFont typeface="Courier New" panose="02070309020205020404" pitchFamily="49" charset="0"/>
              <a:buChar char="o"/>
            </a:pPr>
            <a:r>
              <a:rPr lang="en-US" sz="2000" b="1" u="sng" dirty="0">
                <a:effectLst/>
                <a:latin typeface="Calibri" panose="020F0502020204030204" pitchFamily="34" charset="0"/>
                <a:ea typeface="Calibri" panose="020F0502020204030204" pitchFamily="34" charset="0"/>
                <a:cs typeface="Times New Roman" panose="02020603050405020304" pitchFamily="18" charset="0"/>
              </a:rPr>
              <a:t>Accreditation for LPHAs</a:t>
            </a:r>
            <a:r>
              <a:rPr lang="en-US" sz="2000" u="sng"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a:effectLst/>
                <a:latin typeface="Calibri" panose="020F0502020204030204" pitchFamily="34" charset="0"/>
                <a:ea typeface="Calibri" panose="020F0502020204030204" pitchFamily="34" charset="0"/>
                <a:cs typeface="Times New Roman" panose="02020603050405020304" pitchFamily="18" charset="0"/>
              </a:rPr>
              <a:t>- LPHAs will receive technical assistance, support and funding for each step in the accreditation process including the initial accreditation fee, annual maintenance fees.</a:t>
            </a:r>
          </a:p>
          <a:p>
            <a:pPr marL="742950" marR="0" lvl="1" indent="-285750">
              <a:lnSpc>
                <a:spcPct val="107000"/>
              </a:lnSpc>
              <a:spcBef>
                <a:spcPts val="0"/>
              </a:spcBef>
              <a:spcAft>
                <a:spcPts val="800"/>
              </a:spcAft>
              <a:buFont typeface="Courier New" panose="02070309020205020404" pitchFamily="49" charset="0"/>
              <a:buChar char="o"/>
            </a:pPr>
            <a:r>
              <a:rPr lang="en-US" sz="2000" b="1" u="sng" dirty="0">
                <a:effectLst/>
                <a:latin typeface="Calibri" panose="020F0502020204030204" pitchFamily="34" charset="0"/>
                <a:ea typeface="Calibri" panose="020F0502020204030204" pitchFamily="34" charset="0"/>
                <a:cs typeface="Times New Roman" panose="02020603050405020304" pitchFamily="18" charset="0"/>
              </a:rPr>
              <a:t>Communications Strategy</a:t>
            </a:r>
            <a:r>
              <a:rPr lang="en-US" sz="2000" u="sng"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a:effectLst/>
                <a:latin typeface="Calibri" panose="020F0502020204030204" pitchFamily="34" charset="0"/>
                <a:ea typeface="Calibri" panose="020F0502020204030204" pitchFamily="34" charset="0"/>
                <a:cs typeface="Times New Roman" panose="02020603050405020304" pitchFamily="18" charset="0"/>
              </a:rPr>
              <a:t>- Statewide communications strategy that will promote a better understanding of what DHSS and LPHAs are working to achieve together as a comprehensive system to share the same “story” about public health, its mission and what it provides for the citizens of Missouri.</a:t>
            </a:r>
          </a:p>
        </p:txBody>
      </p:sp>
    </p:spTree>
    <p:extLst>
      <p:ext uri="{BB962C8B-B14F-4D97-AF65-F5344CB8AC3E}">
        <p14:creationId xmlns:p14="http://schemas.microsoft.com/office/powerpoint/2010/main" val="116783681"/>
      </p:ext>
    </p:extLst>
  </p:cSld>
  <p:clrMapOvr>
    <a:masterClrMapping/>
  </p:clrMapOvr>
</p:sld>
</file>

<file path=ppt/theme/theme1.xml><?xml version="1.0" encoding="utf-8"?>
<a:theme xmlns:a="http://schemas.openxmlformats.org/drawingml/2006/main" name="No Footer Pages">
  <a:themeElements>
    <a:clrScheme name="Custom 2">
      <a:dk1>
        <a:srgbClr val="FFFFFF"/>
      </a:dk1>
      <a:lt1>
        <a:srgbClr val="012169"/>
      </a:lt1>
      <a:dk2>
        <a:srgbClr val="FFFFFF"/>
      </a:dk2>
      <a:lt2>
        <a:srgbClr val="012169"/>
      </a:lt2>
      <a:accent1>
        <a:srgbClr val="E35205"/>
      </a:accent1>
      <a:accent2>
        <a:srgbClr val="008C95"/>
      </a:accent2>
      <a:accent3>
        <a:srgbClr val="F2A900"/>
      </a:accent3>
      <a:accent4>
        <a:srgbClr val="E35205"/>
      </a:accent4>
      <a:accent5>
        <a:srgbClr val="008C95"/>
      </a:accent5>
      <a:accent6>
        <a:srgbClr val="F2A900"/>
      </a:accent6>
      <a:hlink>
        <a:srgbClr val="64CCC9"/>
      </a:hlink>
      <a:folHlink>
        <a:srgbClr val="9EA2A2"/>
      </a:folHlink>
    </a:clrScheme>
    <a:fontScheme name="Custom 1">
      <a:majorFont>
        <a:latin typeface="Montserrat Extra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156484</TotalTime>
  <Words>741</Words>
  <Application>Microsoft Office PowerPoint</Application>
  <PresentationFormat>Widescreen</PresentationFormat>
  <Paragraphs>110</Paragraphs>
  <Slides>14</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Arial</vt:lpstr>
      <vt:lpstr>Arial Black</vt:lpstr>
      <vt:lpstr>Calibri</vt:lpstr>
      <vt:lpstr>Courier New</vt:lpstr>
      <vt:lpstr>Montserrat</vt:lpstr>
      <vt:lpstr>Montserrat Black</vt:lpstr>
      <vt:lpstr>Montserrat ExtraBold</vt:lpstr>
      <vt:lpstr>webapp1_icons_cc</vt:lpstr>
      <vt:lpstr>webapp2_icons_cc</vt:lpstr>
      <vt:lpstr>Wingdings</vt:lpstr>
      <vt:lpstr>No Footer Pages</vt:lpstr>
      <vt:lpstr>PowerPoint Presentation</vt:lpstr>
      <vt:lpstr>PowerPoint Presentation</vt:lpstr>
      <vt:lpstr>Agenda</vt:lpstr>
      <vt:lpstr>PowerPoint Presentation</vt:lpstr>
      <vt:lpstr>PowerPoint Presentation</vt:lpstr>
      <vt:lpstr>PowerPoint Presentation</vt:lpstr>
      <vt:lpstr>PowerPoint Presentation</vt:lpstr>
      <vt:lpstr>PowerPoint Presentation</vt:lpstr>
      <vt:lpstr>PowerPoint Presentation</vt:lpstr>
      <vt:lpstr>PHIG Team</vt:lpstr>
      <vt:lpstr>PHIG Team</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DHSS Office of Public Information</dc:creator>
  <cp:lastModifiedBy>Robbins, Chelsea</cp:lastModifiedBy>
  <cp:revision>1287</cp:revision>
  <dcterms:created xsi:type="dcterms:W3CDTF">2019-07-08T12:17:13Z</dcterms:created>
  <dcterms:modified xsi:type="dcterms:W3CDTF">2024-03-14T20:57:03Z</dcterms:modified>
</cp:coreProperties>
</file>