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theme/theme2.xml" ContentType="application/vnd.openxmlformats-officedocument.theme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4"/>
    <p:sldMasterId id="2147483963" r:id="rId5"/>
    <p:sldMasterId id="2147484073" r:id="rId6"/>
  </p:sldMasterIdLst>
  <p:notesMasterIdLst>
    <p:notesMasterId r:id="rId31"/>
  </p:notesMasterIdLst>
  <p:handoutMasterIdLst>
    <p:handoutMasterId r:id="rId32"/>
  </p:handoutMasterIdLst>
  <p:sldIdLst>
    <p:sldId id="1732" r:id="rId7"/>
    <p:sldId id="1939" r:id="rId8"/>
    <p:sldId id="1938" r:id="rId9"/>
    <p:sldId id="1840" r:id="rId10"/>
    <p:sldId id="1933" r:id="rId11"/>
    <p:sldId id="1917" r:id="rId12"/>
    <p:sldId id="1925" r:id="rId13"/>
    <p:sldId id="1937" r:id="rId14"/>
    <p:sldId id="1927" r:id="rId15"/>
    <p:sldId id="1921" r:id="rId16"/>
    <p:sldId id="1936" r:id="rId17"/>
    <p:sldId id="1884" r:id="rId18"/>
    <p:sldId id="1920" r:id="rId19"/>
    <p:sldId id="1911" r:id="rId20"/>
    <p:sldId id="1934" r:id="rId21"/>
    <p:sldId id="1935" r:id="rId22"/>
    <p:sldId id="1845" r:id="rId23"/>
    <p:sldId id="1932" r:id="rId24"/>
    <p:sldId id="1886" r:id="rId25"/>
    <p:sldId id="1913" r:id="rId26"/>
    <p:sldId id="1919" r:id="rId27"/>
    <p:sldId id="1904" r:id="rId28"/>
    <p:sldId id="1931" r:id="rId29"/>
    <p:sldId id="1867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Qual vs Quant" id="{1EF482B9-8A46-4938-AEDE-F04B15916624}">
          <p14:sldIdLst>
            <p14:sldId id="1732"/>
            <p14:sldId id="1939"/>
            <p14:sldId id="1938"/>
            <p14:sldId id="1840"/>
            <p14:sldId id="1933"/>
            <p14:sldId id="1917"/>
            <p14:sldId id="1925"/>
            <p14:sldId id="1937"/>
            <p14:sldId id="1927"/>
            <p14:sldId id="1921"/>
            <p14:sldId id="1936"/>
            <p14:sldId id="1884"/>
            <p14:sldId id="1920"/>
            <p14:sldId id="1911"/>
            <p14:sldId id="1934"/>
            <p14:sldId id="1935"/>
            <p14:sldId id="1845"/>
            <p14:sldId id="1932"/>
            <p14:sldId id="1886"/>
            <p14:sldId id="1913"/>
            <p14:sldId id="1919"/>
            <p14:sldId id="1904"/>
            <p14:sldId id="1931"/>
            <p14:sldId id="1867"/>
          </p14:sldIdLst>
        </p14:section>
      </p14:sectionLst>
    </p:ext>
    <p:ext uri="{EFAFB233-063F-42B5-8137-9DF3F51BA10A}">
      <p15:sldGuideLst xmlns:p15="http://schemas.microsoft.com/office/powerpoint/2012/main">
        <p15:guide id="6" pos="2026" userDrawn="1">
          <p15:clr>
            <a:srgbClr val="A4A3A4"/>
          </p15:clr>
        </p15:guide>
        <p15:guide id="7" pos="5654" userDrawn="1">
          <p15:clr>
            <a:srgbClr val="A4A3A4"/>
          </p15:clr>
        </p15:guide>
        <p15:guide id="8" orient="horz" pos="3974" userDrawn="1">
          <p15:clr>
            <a:srgbClr val="A4A3A4"/>
          </p15:clr>
        </p15:guide>
        <p15:guide id="9" pos="7287" userDrawn="1">
          <p15:clr>
            <a:srgbClr val="A4A3A4"/>
          </p15:clr>
        </p15:guide>
        <p15:guide id="10" pos="211" userDrawn="1">
          <p15:clr>
            <a:srgbClr val="A4A3A4"/>
          </p15:clr>
        </p15:guide>
        <p15:guide id="12" orient="horz" pos="346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  <p15:guide id="16" orient="horz" pos="3521" userDrawn="1">
          <p15:clr>
            <a:srgbClr val="A4A3A4"/>
          </p15:clr>
        </p15:guide>
        <p15:guide id="17" pos="43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uruballan Chelvam" initials="GC" lastIdx="3" clrIdx="0">
    <p:extLst>
      <p:ext uri="{19B8F6BF-5375-455C-9EA6-DF929625EA0E}">
        <p15:presenceInfo xmlns:p15="http://schemas.microsoft.com/office/powerpoint/2012/main" userId="5cbefa91e3fa670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A7C2DE"/>
    <a:srgbClr val="FF99CC"/>
    <a:srgbClr val="4A91B6"/>
    <a:srgbClr val="F9F9F9"/>
    <a:srgbClr val="9900CC"/>
    <a:srgbClr val="F2F2F2"/>
    <a:srgbClr val="003300"/>
    <a:srgbClr val="1D8FCA"/>
    <a:srgbClr val="6AA8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422F44-4A6F-4E31-9A9D-818D7132587C}" v="146" dt="2026-08-04T22:04:06.883"/>
  </p1510:revLst>
</p1510:revInfo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86" autoAdjust="0"/>
    <p:restoredTop sz="95278" autoAdjust="0"/>
  </p:normalViewPr>
  <p:slideViewPr>
    <p:cSldViewPr snapToGrid="0" showGuides="1">
      <p:cViewPr varScale="1">
        <p:scale>
          <a:sx n="105" d="100"/>
          <a:sy n="105" d="100"/>
        </p:scale>
        <p:origin x="1176" y="-714"/>
      </p:cViewPr>
      <p:guideLst>
        <p:guide pos="2026"/>
        <p:guide pos="5654"/>
        <p:guide orient="horz" pos="3974"/>
        <p:guide pos="7287"/>
        <p:guide pos="211"/>
        <p:guide orient="horz" pos="346"/>
        <p:guide orient="horz" pos="2160"/>
        <p:guide orient="horz" pos="3521"/>
        <p:guide pos="43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 snapToGrid="0" showGuides="1">
      <p:cViewPr varScale="1">
        <p:scale>
          <a:sx n="65" d="100"/>
          <a:sy n="65" d="100"/>
        </p:scale>
        <p:origin x="2376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commentAuthors" Target="commentAuthors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ieno, John" userId="156bb46f-e896-4e6b-8296-1ba14fe67f70" providerId="ADAL" clId="{49DB0BB4-0C55-4B30-8EE6-F949502B40BC}"/>
    <pc:docChg chg="undo custSel addSld delSld modSld sldOrd modSection">
      <pc:chgData name="Fieno, John" userId="156bb46f-e896-4e6b-8296-1ba14fe67f70" providerId="ADAL" clId="{49DB0BB4-0C55-4B30-8EE6-F949502B40BC}" dt="2026-08-06T23:46:16.916" v="8500" actId="20577"/>
      <pc:docMkLst>
        <pc:docMk/>
      </pc:docMkLst>
      <pc:sldChg chg="modSp mod">
        <pc:chgData name="Fieno, John" userId="156bb46f-e896-4e6b-8296-1ba14fe67f70" providerId="ADAL" clId="{49DB0BB4-0C55-4B30-8EE6-F949502B40BC}" dt="2026-07-24T03:42:21.732" v="4899" actId="962"/>
        <pc:sldMkLst>
          <pc:docMk/>
          <pc:sldMk cId="2563009593" sldId="1732"/>
        </pc:sldMkLst>
        <pc:spChg chg="mod">
          <ac:chgData name="Fieno, John" userId="156bb46f-e896-4e6b-8296-1ba14fe67f70" providerId="ADAL" clId="{49DB0BB4-0C55-4B30-8EE6-F949502B40BC}" dt="2026-07-24T03:42:21.732" v="4899" actId="962"/>
          <ac:spMkLst>
            <pc:docMk/>
            <pc:sldMk cId="2563009593" sldId="1732"/>
            <ac:spMk id="3" creationId="{AC8796EE-A06B-460B-AA0C-C8B6C686AB27}"/>
          </ac:spMkLst>
        </pc:spChg>
        <pc:spChg chg="mod">
          <ac:chgData name="Fieno, John" userId="156bb46f-e896-4e6b-8296-1ba14fe67f70" providerId="ADAL" clId="{49DB0BB4-0C55-4B30-8EE6-F949502B40BC}" dt="2026-07-22T19:37:26.858" v="1170" actId="20577"/>
          <ac:spMkLst>
            <pc:docMk/>
            <pc:sldMk cId="2563009593" sldId="1732"/>
            <ac:spMk id="4" creationId="{402D7909-738A-44C9-BC28-8609EFD38B0A}"/>
          </ac:spMkLst>
        </pc:spChg>
      </pc:sldChg>
      <pc:sldChg chg="addSp delSp modSp mod">
        <pc:chgData name="Fieno, John" userId="156bb46f-e896-4e6b-8296-1ba14fe67f70" providerId="ADAL" clId="{49DB0BB4-0C55-4B30-8EE6-F949502B40BC}" dt="2026-08-05T12:30:43.414" v="8473" actId="20577"/>
        <pc:sldMkLst>
          <pc:docMk/>
          <pc:sldMk cId="3109810481" sldId="1840"/>
        </pc:sldMkLst>
        <pc:spChg chg="mod">
          <ac:chgData name="Fieno, John" userId="156bb46f-e896-4e6b-8296-1ba14fe67f70" providerId="ADAL" clId="{49DB0BB4-0C55-4B30-8EE6-F949502B40BC}" dt="2026-07-24T03:44:21.693" v="4908" actId="113"/>
          <ac:spMkLst>
            <pc:docMk/>
            <pc:sldMk cId="3109810481" sldId="1840"/>
            <ac:spMk id="2" creationId="{B2BA95E6-68CB-4DD6-9E75-CCFEFB42B719}"/>
          </ac:spMkLst>
        </pc:spChg>
        <pc:spChg chg="add mod ord">
          <ac:chgData name="Fieno, John" userId="156bb46f-e896-4e6b-8296-1ba14fe67f70" providerId="ADAL" clId="{49DB0BB4-0C55-4B30-8EE6-F949502B40BC}" dt="2026-07-28T20:55:04.422" v="7908" actId="1076"/>
          <ac:spMkLst>
            <pc:docMk/>
            <pc:sldMk cId="3109810481" sldId="1840"/>
            <ac:spMk id="3" creationId="{F2446345-3B95-5195-993B-6444CC279CCA}"/>
          </ac:spMkLst>
        </pc:spChg>
        <pc:spChg chg="add mod ord">
          <ac:chgData name="Fieno, John" userId="156bb46f-e896-4e6b-8296-1ba14fe67f70" providerId="ADAL" clId="{49DB0BB4-0C55-4B30-8EE6-F949502B40BC}" dt="2026-07-28T20:55:24.331" v="7912" actId="1076"/>
          <ac:spMkLst>
            <pc:docMk/>
            <pc:sldMk cId="3109810481" sldId="1840"/>
            <ac:spMk id="5" creationId="{C1F068C6-DF69-6F50-E35B-DF3C72ACF174}"/>
          </ac:spMkLst>
        </pc:spChg>
        <pc:spChg chg="add mod">
          <ac:chgData name="Fieno, John" userId="156bb46f-e896-4e6b-8296-1ba14fe67f70" providerId="ADAL" clId="{49DB0BB4-0C55-4B30-8EE6-F949502B40BC}" dt="2026-07-21T17:52:12.840" v="35" actId="20577"/>
          <ac:spMkLst>
            <pc:docMk/>
            <pc:sldMk cId="3109810481" sldId="1840"/>
            <ac:spMk id="6" creationId="{DD2E33C6-A064-2E50-08CB-15556FB6FE22}"/>
          </ac:spMkLst>
        </pc:spChg>
        <pc:spChg chg="mod">
          <ac:chgData name="Fieno, John" userId="156bb46f-e896-4e6b-8296-1ba14fe67f70" providerId="ADAL" clId="{49DB0BB4-0C55-4B30-8EE6-F949502B40BC}" dt="2026-07-28T20:54:07.715" v="7902" actId="1076"/>
          <ac:spMkLst>
            <pc:docMk/>
            <pc:sldMk cId="3109810481" sldId="1840"/>
            <ac:spMk id="7" creationId="{E86B15CD-8574-4B0F-9E34-D901A7B02BE3}"/>
          </ac:spMkLst>
        </pc:spChg>
        <pc:spChg chg="add mod ord">
          <ac:chgData name="Fieno, John" userId="156bb46f-e896-4e6b-8296-1ba14fe67f70" providerId="ADAL" clId="{49DB0BB4-0C55-4B30-8EE6-F949502B40BC}" dt="2026-07-28T20:55:54.330" v="7917" actId="167"/>
          <ac:spMkLst>
            <pc:docMk/>
            <pc:sldMk cId="3109810481" sldId="1840"/>
            <ac:spMk id="8" creationId="{24B7A532-2011-6ECA-808B-4D080ED1A29D}"/>
          </ac:spMkLst>
        </pc:spChg>
        <pc:spChg chg="add mod ord">
          <ac:chgData name="Fieno, John" userId="156bb46f-e896-4e6b-8296-1ba14fe67f70" providerId="ADAL" clId="{49DB0BB4-0C55-4B30-8EE6-F949502B40BC}" dt="2026-07-28T20:55:59.192" v="7918" actId="167"/>
          <ac:spMkLst>
            <pc:docMk/>
            <pc:sldMk cId="3109810481" sldId="1840"/>
            <ac:spMk id="9" creationId="{E3FF2140-EAA6-D6E8-9C94-CF28A05DEBE0}"/>
          </ac:spMkLst>
        </pc:spChg>
        <pc:spChg chg="mod">
          <ac:chgData name="Fieno, John" userId="156bb46f-e896-4e6b-8296-1ba14fe67f70" providerId="ADAL" clId="{49DB0BB4-0C55-4B30-8EE6-F949502B40BC}" dt="2026-07-22T22:13:13.264" v="2049" actId="20577"/>
          <ac:spMkLst>
            <pc:docMk/>
            <pc:sldMk cId="3109810481" sldId="1840"/>
            <ac:spMk id="11" creationId="{06E053A9-4529-4CB0-BB35-3AC40BBF7944}"/>
          </ac:spMkLst>
        </pc:spChg>
        <pc:spChg chg="mod">
          <ac:chgData name="Fieno, John" userId="156bb46f-e896-4e6b-8296-1ba14fe67f70" providerId="ADAL" clId="{49DB0BB4-0C55-4B30-8EE6-F949502B40BC}" dt="2026-07-21T19:06:43.188" v="122" actId="1076"/>
          <ac:spMkLst>
            <pc:docMk/>
            <pc:sldMk cId="3109810481" sldId="1840"/>
            <ac:spMk id="14" creationId="{3C6EF69A-2D35-4FAC-AE39-10E97182A5BE}"/>
          </ac:spMkLst>
        </pc:spChg>
        <pc:spChg chg="mod">
          <ac:chgData name="Fieno, John" userId="156bb46f-e896-4e6b-8296-1ba14fe67f70" providerId="ADAL" clId="{49DB0BB4-0C55-4B30-8EE6-F949502B40BC}" dt="2026-07-24T03:44:40.711" v="4909" actId="2711"/>
          <ac:spMkLst>
            <pc:docMk/>
            <pc:sldMk cId="3109810481" sldId="1840"/>
            <ac:spMk id="17" creationId="{C8C8A74D-C391-4AA0-918D-7782A4571A72}"/>
          </ac:spMkLst>
        </pc:spChg>
        <pc:spChg chg="mod">
          <ac:chgData name="Fieno, John" userId="156bb46f-e896-4e6b-8296-1ba14fe67f70" providerId="ADAL" clId="{49DB0BB4-0C55-4B30-8EE6-F949502B40BC}" dt="2026-08-05T12:30:43.414" v="8473" actId="20577"/>
          <ac:spMkLst>
            <pc:docMk/>
            <pc:sldMk cId="3109810481" sldId="1840"/>
            <ac:spMk id="20" creationId="{D9EDFA84-E27E-4173-BDE2-83DC3BDA8332}"/>
          </ac:spMkLst>
        </pc:spChg>
        <pc:spChg chg="mod ord">
          <ac:chgData name="Fieno, John" userId="156bb46f-e896-4e6b-8296-1ba14fe67f70" providerId="ADAL" clId="{49DB0BB4-0C55-4B30-8EE6-F949502B40BC}" dt="2026-07-28T20:54:53.188" v="7907" actId="1076"/>
          <ac:spMkLst>
            <pc:docMk/>
            <pc:sldMk cId="3109810481" sldId="1840"/>
            <ac:spMk id="22" creationId="{47CD89F7-5F1C-4B68-9E3F-22AD1B67C385}"/>
          </ac:spMkLst>
        </pc:spChg>
        <pc:cxnChg chg="mod ord">
          <ac:chgData name="Fieno, John" userId="156bb46f-e896-4e6b-8296-1ba14fe67f70" providerId="ADAL" clId="{49DB0BB4-0C55-4B30-8EE6-F949502B40BC}" dt="2026-07-28T20:56:21.041" v="7920" actId="167"/>
          <ac:cxnSpMkLst>
            <pc:docMk/>
            <pc:sldMk cId="3109810481" sldId="1840"/>
            <ac:cxnSpMk id="4" creationId="{F6CF88BE-616C-4194-9493-E593F8D7ECF4}"/>
          </ac:cxnSpMkLst>
        </pc:cxnChg>
      </pc:sldChg>
      <pc:sldChg chg="addSp delSp modSp mod ord">
        <pc:chgData name="Fieno, John" userId="156bb46f-e896-4e6b-8296-1ba14fe67f70" providerId="ADAL" clId="{49DB0BB4-0C55-4B30-8EE6-F949502B40BC}" dt="2026-07-30T12:16:40.407" v="8172"/>
        <pc:sldMkLst>
          <pc:docMk/>
          <pc:sldMk cId="3555771664" sldId="1845"/>
        </pc:sldMkLst>
        <pc:spChg chg="mod">
          <ac:chgData name="Fieno, John" userId="156bb46f-e896-4e6b-8296-1ba14fe67f70" providerId="ADAL" clId="{49DB0BB4-0C55-4B30-8EE6-F949502B40BC}" dt="2026-07-27T20:04:52.062" v="5662" actId="1076"/>
          <ac:spMkLst>
            <pc:docMk/>
            <pc:sldMk cId="3555771664" sldId="1845"/>
            <ac:spMk id="2" creationId="{C55E4088-0409-6AFC-C584-6026698F8CD8}"/>
          </ac:spMkLst>
        </pc:spChg>
        <pc:spChg chg="mod">
          <ac:chgData name="Fieno, John" userId="156bb46f-e896-4e6b-8296-1ba14fe67f70" providerId="ADAL" clId="{49DB0BB4-0C55-4B30-8EE6-F949502B40BC}" dt="2026-07-21T20:57:53.016" v="803" actId="14100"/>
          <ac:spMkLst>
            <pc:docMk/>
            <pc:sldMk cId="3555771664" sldId="1845"/>
            <ac:spMk id="5" creationId="{7C7AD3B1-4B8D-ADF6-0972-095EB87CBE93}"/>
          </ac:spMkLst>
        </pc:spChg>
        <pc:spChg chg="add mod">
          <ac:chgData name="Fieno, John" userId="156bb46f-e896-4e6b-8296-1ba14fe67f70" providerId="ADAL" clId="{49DB0BB4-0C55-4B30-8EE6-F949502B40BC}" dt="2026-07-27T22:27:56.996" v="6658" actId="1076"/>
          <ac:spMkLst>
            <pc:docMk/>
            <pc:sldMk cId="3555771664" sldId="1845"/>
            <ac:spMk id="6" creationId="{0C065A8E-1F23-609C-8CCD-110C9FE40B02}"/>
          </ac:spMkLst>
        </pc:spChg>
        <pc:spChg chg="add mod">
          <ac:chgData name="Fieno, John" userId="156bb46f-e896-4e6b-8296-1ba14fe67f70" providerId="ADAL" clId="{49DB0BB4-0C55-4B30-8EE6-F949502B40BC}" dt="2026-07-27T22:29:59.987" v="6683" actId="1076"/>
          <ac:spMkLst>
            <pc:docMk/>
            <pc:sldMk cId="3555771664" sldId="1845"/>
            <ac:spMk id="11" creationId="{70734C83-D4BA-6FFE-764B-994FFB6953D4}"/>
          </ac:spMkLst>
        </pc:spChg>
        <pc:spChg chg="add mod">
          <ac:chgData name="Fieno, John" userId="156bb46f-e896-4e6b-8296-1ba14fe67f70" providerId="ADAL" clId="{49DB0BB4-0C55-4B30-8EE6-F949502B40BC}" dt="2026-07-27T22:30:29.482" v="6686" actId="14100"/>
          <ac:spMkLst>
            <pc:docMk/>
            <pc:sldMk cId="3555771664" sldId="1845"/>
            <ac:spMk id="14" creationId="{6D1D2140-372B-F2AD-5C17-FCC47013212E}"/>
          </ac:spMkLst>
        </pc:spChg>
        <pc:spChg chg="add mod">
          <ac:chgData name="Fieno, John" userId="156bb46f-e896-4e6b-8296-1ba14fe67f70" providerId="ADAL" clId="{49DB0BB4-0C55-4B30-8EE6-F949502B40BC}" dt="2026-07-27T22:30:03.442" v="6684" actId="1076"/>
          <ac:spMkLst>
            <pc:docMk/>
            <pc:sldMk cId="3555771664" sldId="1845"/>
            <ac:spMk id="19" creationId="{7909F2D1-3EC2-9A11-7EBB-9FF582AE5217}"/>
          </ac:spMkLst>
        </pc:spChg>
        <pc:spChg chg="add mod">
          <ac:chgData name="Fieno, John" userId="156bb46f-e896-4e6b-8296-1ba14fe67f70" providerId="ADAL" clId="{49DB0BB4-0C55-4B30-8EE6-F949502B40BC}" dt="2026-07-27T22:29:15.492" v="6679" actId="207"/>
          <ac:spMkLst>
            <pc:docMk/>
            <pc:sldMk cId="3555771664" sldId="1845"/>
            <ac:spMk id="20" creationId="{7FEFF90A-2FA7-66CC-92BB-40B46EC475F2}"/>
          </ac:spMkLst>
        </pc:spChg>
        <pc:spChg chg="add mod">
          <ac:chgData name="Fieno, John" userId="156bb46f-e896-4e6b-8296-1ba14fe67f70" providerId="ADAL" clId="{49DB0BB4-0C55-4B30-8EE6-F949502B40BC}" dt="2026-07-27T22:29:31.716" v="6680" actId="207"/>
          <ac:spMkLst>
            <pc:docMk/>
            <pc:sldMk cId="3555771664" sldId="1845"/>
            <ac:spMk id="21" creationId="{714D8CC5-3B0B-BA93-44C4-CE6FB32D006D}"/>
          </ac:spMkLst>
        </pc:spChg>
        <pc:spChg chg="add mod">
          <ac:chgData name="Fieno, John" userId="156bb46f-e896-4e6b-8296-1ba14fe67f70" providerId="ADAL" clId="{49DB0BB4-0C55-4B30-8EE6-F949502B40BC}" dt="2026-07-27T22:29:48.526" v="6682" actId="207"/>
          <ac:spMkLst>
            <pc:docMk/>
            <pc:sldMk cId="3555771664" sldId="1845"/>
            <ac:spMk id="22" creationId="{0081CDE3-BC14-34B7-E77C-89DF2E2EADBC}"/>
          </ac:spMkLst>
        </pc:spChg>
        <pc:graphicFrameChg chg="mod">
          <ac:chgData name="Fieno, John" userId="156bb46f-e896-4e6b-8296-1ba14fe67f70" providerId="ADAL" clId="{49DB0BB4-0C55-4B30-8EE6-F949502B40BC}" dt="2026-07-21T20:47:30.856" v="715" actId="478"/>
          <ac:graphicFrameMkLst>
            <pc:docMk/>
            <pc:sldMk cId="3555771664" sldId="1845"/>
            <ac:graphicFrameMk id="56" creationId="{C51CEA81-C86C-1A3A-28AD-C3E30C402791}"/>
          </ac:graphicFrameMkLst>
        </pc:graphicFrameChg>
        <pc:picChg chg="mod">
          <ac:chgData name="Fieno, John" userId="156bb46f-e896-4e6b-8296-1ba14fe67f70" providerId="ADAL" clId="{49DB0BB4-0C55-4B30-8EE6-F949502B40BC}" dt="2026-07-21T20:35:12.174" v="586" actId="14100"/>
          <ac:picMkLst>
            <pc:docMk/>
            <pc:sldMk cId="3555771664" sldId="1845"/>
            <ac:picMk id="4" creationId="{2A2197B8-DB3D-F9DB-4019-65B0F1CC2911}"/>
          </ac:picMkLst>
        </pc:picChg>
      </pc:sldChg>
      <pc:sldChg chg="delSp modSp mod">
        <pc:chgData name="Fieno, John" userId="156bb46f-e896-4e6b-8296-1ba14fe67f70" providerId="ADAL" clId="{49DB0BB4-0C55-4B30-8EE6-F949502B40BC}" dt="2026-07-28T15:07:53.218" v="7885" actId="1076"/>
        <pc:sldMkLst>
          <pc:docMk/>
          <pc:sldMk cId="1306393417" sldId="1867"/>
        </pc:sldMkLst>
        <pc:spChg chg="mod">
          <ac:chgData name="Fieno, John" userId="156bb46f-e896-4e6b-8296-1ba14fe67f70" providerId="ADAL" clId="{49DB0BB4-0C55-4B30-8EE6-F949502B40BC}" dt="2026-07-28T15:07:30.050" v="7882" actId="1076"/>
          <ac:spMkLst>
            <pc:docMk/>
            <pc:sldMk cId="1306393417" sldId="1867"/>
            <ac:spMk id="6" creationId="{6D641786-405A-4AA8-9484-5BC7E77F03E1}"/>
          </ac:spMkLst>
        </pc:spChg>
        <pc:spChg chg="mod">
          <ac:chgData name="Fieno, John" userId="156bb46f-e896-4e6b-8296-1ba14fe67f70" providerId="ADAL" clId="{49DB0BB4-0C55-4B30-8EE6-F949502B40BC}" dt="2026-07-28T15:07:53.218" v="7885" actId="1076"/>
          <ac:spMkLst>
            <pc:docMk/>
            <pc:sldMk cId="1306393417" sldId="1867"/>
            <ac:spMk id="11" creationId="{8199822C-EEB9-4DC2-856A-197BE8CFC72B}"/>
          </ac:spMkLst>
        </pc:spChg>
        <pc:picChg chg="mod">
          <ac:chgData name="Fieno, John" userId="156bb46f-e896-4e6b-8296-1ba14fe67f70" providerId="ADAL" clId="{49DB0BB4-0C55-4B30-8EE6-F949502B40BC}" dt="2026-07-28T15:07:26.781" v="7881" actId="1076"/>
          <ac:picMkLst>
            <pc:docMk/>
            <pc:sldMk cId="1306393417" sldId="1867"/>
            <ac:picMk id="14" creationId="{91815F3E-273B-4402-9CBF-CBD18FAC1B1B}"/>
          </ac:picMkLst>
        </pc:picChg>
      </pc:sldChg>
      <pc:sldChg chg="addSp modSp mod ord">
        <pc:chgData name="Fieno, John" userId="156bb46f-e896-4e6b-8296-1ba14fe67f70" providerId="ADAL" clId="{49DB0BB4-0C55-4B30-8EE6-F949502B40BC}" dt="2026-07-24T03:43:49.384" v="4904" actId="1076"/>
        <pc:sldMkLst>
          <pc:docMk/>
          <pc:sldMk cId="3106285135" sldId="1884"/>
        </pc:sldMkLst>
        <pc:spChg chg="mod">
          <ac:chgData name="Fieno, John" userId="156bb46f-e896-4e6b-8296-1ba14fe67f70" providerId="ADAL" clId="{49DB0BB4-0C55-4B30-8EE6-F949502B40BC}" dt="2026-07-24T03:43:49.384" v="4904" actId="1076"/>
          <ac:spMkLst>
            <pc:docMk/>
            <pc:sldMk cId="3106285135" sldId="1884"/>
            <ac:spMk id="4" creationId="{879D9843-FCF6-B925-6D18-49E1EA088DC1}"/>
          </ac:spMkLst>
        </pc:spChg>
        <pc:spChg chg="mod">
          <ac:chgData name="Fieno, John" userId="156bb46f-e896-4e6b-8296-1ba14fe67f70" providerId="ADAL" clId="{49DB0BB4-0C55-4B30-8EE6-F949502B40BC}" dt="2026-07-21T19:31:11.576" v="247" actId="6549"/>
          <ac:spMkLst>
            <pc:docMk/>
            <pc:sldMk cId="3106285135" sldId="1884"/>
            <ac:spMk id="5" creationId="{AD3685E1-E885-9204-6D8D-8C94AEB81D59}"/>
          </ac:spMkLst>
        </pc:spChg>
        <pc:picChg chg="add mod">
          <ac:chgData name="Fieno, John" userId="156bb46f-e896-4e6b-8296-1ba14fe67f70" providerId="ADAL" clId="{49DB0BB4-0C55-4B30-8EE6-F949502B40BC}" dt="2026-07-21T19:31:04.371" v="246" actId="1076"/>
          <ac:picMkLst>
            <pc:docMk/>
            <pc:sldMk cId="3106285135" sldId="1884"/>
            <ac:picMk id="2" creationId="{78FC7284-12B6-7258-B45F-BDE42B410C86}"/>
          </ac:picMkLst>
        </pc:picChg>
      </pc:sldChg>
      <pc:sldChg chg="addSp delSp modSp mod ord">
        <pc:chgData name="Fieno, John" userId="156bb46f-e896-4e6b-8296-1ba14fe67f70" providerId="ADAL" clId="{49DB0BB4-0C55-4B30-8EE6-F949502B40BC}" dt="2026-08-06T23:46:16.916" v="8500" actId="20577"/>
        <pc:sldMkLst>
          <pc:docMk/>
          <pc:sldMk cId="2851250474" sldId="1886"/>
        </pc:sldMkLst>
        <pc:spChg chg="mod">
          <ac:chgData name="Fieno, John" userId="156bb46f-e896-4e6b-8296-1ba14fe67f70" providerId="ADAL" clId="{49DB0BB4-0C55-4B30-8EE6-F949502B40BC}" dt="2026-07-28T12:42:23.261" v="7116" actId="1076"/>
          <ac:spMkLst>
            <pc:docMk/>
            <pc:sldMk cId="2851250474" sldId="1886"/>
            <ac:spMk id="2" creationId="{BD297E69-5226-3782-F526-1EA75A67343E}"/>
          </ac:spMkLst>
        </pc:spChg>
        <pc:spChg chg="mod">
          <ac:chgData name="Fieno, John" userId="156bb46f-e896-4e6b-8296-1ba14fe67f70" providerId="ADAL" clId="{49DB0BB4-0C55-4B30-8EE6-F949502B40BC}" dt="2026-08-06T23:46:16.916" v="8500" actId="20577"/>
          <ac:spMkLst>
            <pc:docMk/>
            <pc:sldMk cId="2851250474" sldId="1886"/>
            <ac:spMk id="8" creationId="{91058C58-A875-21C7-1129-F055AE8960DB}"/>
          </ac:spMkLst>
        </pc:spChg>
      </pc:sldChg>
      <pc:sldChg chg="addSp delSp modSp mod ord">
        <pc:chgData name="Fieno, John" userId="156bb46f-e896-4e6b-8296-1ba14fe67f70" providerId="ADAL" clId="{49DB0BB4-0C55-4B30-8EE6-F949502B40BC}" dt="2026-07-24T01:58:31.670" v="4424" actId="207"/>
        <pc:sldMkLst>
          <pc:docMk/>
          <pc:sldMk cId="44879140" sldId="1904"/>
        </pc:sldMkLst>
        <pc:spChg chg="add mod">
          <ac:chgData name="Fieno, John" userId="156bb46f-e896-4e6b-8296-1ba14fe67f70" providerId="ADAL" clId="{49DB0BB4-0C55-4B30-8EE6-F949502B40BC}" dt="2026-07-24T01:58:31.670" v="4424" actId="207"/>
          <ac:spMkLst>
            <pc:docMk/>
            <pc:sldMk cId="44879140" sldId="1904"/>
            <ac:spMk id="2" creationId="{5D0AC20E-224E-74C9-FD14-3A3FC3DFD6BF}"/>
          </ac:spMkLst>
        </pc:spChg>
        <pc:spChg chg="mod">
          <ac:chgData name="Fieno, John" userId="156bb46f-e896-4e6b-8296-1ba14fe67f70" providerId="ADAL" clId="{49DB0BB4-0C55-4B30-8EE6-F949502B40BC}" dt="2026-07-23T21:03:21.178" v="4103" actId="1076"/>
          <ac:spMkLst>
            <pc:docMk/>
            <pc:sldMk cId="44879140" sldId="1904"/>
            <ac:spMk id="5" creationId="{7C7AD3B1-4B8D-ADF6-0972-095EB87CBE93}"/>
          </ac:spMkLst>
        </pc:spChg>
      </pc:sldChg>
      <pc:sldChg chg="modSp mod ord">
        <pc:chgData name="Fieno, John" userId="156bb46f-e896-4e6b-8296-1ba14fe67f70" providerId="ADAL" clId="{49DB0BB4-0C55-4B30-8EE6-F949502B40BC}" dt="2026-07-28T13:39:52.430" v="7644" actId="113"/>
        <pc:sldMkLst>
          <pc:docMk/>
          <pc:sldMk cId="2957817138" sldId="1911"/>
        </pc:sldMkLst>
        <pc:spChg chg="mod">
          <ac:chgData name="Fieno, John" userId="156bb46f-e896-4e6b-8296-1ba14fe67f70" providerId="ADAL" clId="{49DB0BB4-0C55-4B30-8EE6-F949502B40BC}" dt="2026-07-28T13:15:42.546" v="7139" actId="1076"/>
          <ac:spMkLst>
            <pc:docMk/>
            <pc:sldMk cId="2957817138" sldId="1911"/>
            <ac:spMk id="2" creationId="{BD297E69-5226-3782-F526-1EA75A67343E}"/>
          </ac:spMkLst>
        </pc:spChg>
        <pc:spChg chg="mod">
          <ac:chgData name="Fieno, John" userId="156bb46f-e896-4e6b-8296-1ba14fe67f70" providerId="ADAL" clId="{49DB0BB4-0C55-4B30-8EE6-F949502B40BC}" dt="2026-07-28T13:39:52.430" v="7644" actId="113"/>
          <ac:spMkLst>
            <pc:docMk/>
            <pc:sldMk cId="2957817138" sldId="1911"/>
            <ac:spMk id="8" creationId="{91058C58-A875-21C7-1129-F055AE8960DB}"/>
          </ac:spMkLst>
        </pc:spChg>
      </pc:sldChg>
      <pc:sldChg chg="modSp mod ord">
        <pc:chgData name="Fieno, John" userId="156bb46f-e896-4e6b-8296-1ba14fe67f70" providerId="ADAL" clId="{49DB0BB4-0C55-4B30-8EE6-F949502B40BC}" dt="2026-07-28T14:53:25.401" v="7867" actId="20577"/>
        <pc:sldMkLst>
          <pc:docMk/>
          <pc:sldMk cId="1189102757" sldId="1913"/>
        </pc:sldMkLst>
        <pc:spChg chg="mod">
          <ac:chgData name="Fieno, John" userId="156bb46f-e896-4e6b-8296-1ba14fe67f70" providerId="ADAL" clId="{49DB0BB4-0C55-4B30-8EE6-F949502B40BC}" dt="2026-07-22T22:41:52.146" v="2842" actId="20577"/>
          <ac:spMkLst>
            <pc:docMk/>
            <pc:sldMk cId="1189102757" sldId="1913"/>
            <ac:spMk id="2" creationId="{BD297E69-5226-3782-F526-1EA75A67343E}"/>
          </ac:spMkLst>
        </pc:spChg>
        <pc:spChg chg="mod">
          <ac:chgData name="Fieno, John" userId="156bb46f-e896-4e6b-8296-1ba14fe67f70" providerId="ADAL" clId="{49DB0BB4-0C55-4B30-8EE6-F949502B40BC}" dt="2026-07-28T14:53:25.401" v="7867" actId="20577"/>
          <ac:spMkLst>
            <pc:docMk/>
            <pc:sldMk cId="1189102757" sldId="1913"/>
            <ac:spMk id="8" creationId="{91058C58-A875-21C7-1129-F055AE8960DB}"/>
          </ac:spMkLst>
        </pc:spChg>
      </pc:sldChg>
      <pc:sldChg chg="modSp mod ord">
        <pc:chgData name="Fieno, John" userId="156bb46f-e896-4e6b-8296-1ba14fe67f70" providerId="ADAL" clId="{49DB0BB4-0C55-4B30-8EE6-F949502B40BC}" dt="2026-07-21T19:34:34.074" v="270" actId="207"/>
        <pc:sldMkLst>
          <pc:docMk/>
          <pc:sldMk cId="1573206628" sldId="1917"/>
        </pc:sldMkLst>
        <pc:spChg chg="mod">
          <ac:chgData name="Fieno, John" userId="156bb46f-e896-4e6b-8296-1ba14fe67f70" providerId="ADAL" clId="{49DB0BB4-0C55-4B30-8EE6-F949502B40BC}" dt="2026-07-21T19:34:29.061" v="269" actId="207"/>
          <ac:spMkLst>
            <pc:docMk/>
            <pc:sldMk cId="1573206628" sldId="1917"/>
            <ac:spMk id="2" creationId="{B1AFEE8C-8F78-8A76-8C5E-E098D57131DA}"/>
          </ac:spMkLst>
        </pc:spChg>
        <pc:spChg chg="mod">
          <ac:chgData name="Fieno, John" userId="156bb46f-e896-4e6b-8296-1ba14fe67f70" providerId="ADAL" clId="{49DB0BB4-0C55-4B30-8EE6-F949502B40BC}" dt="2026-07-21T19:34:34.074" v="270" actId="207"/>
          <ac:spMkLst>
            <pc:docMk/>
            <pc:sldMk cId="1573206628" sldId="1917"/>
            <ac:spMk id="6" creationId="{28C02A1E-CCB0-81AB-7371-5B4B8145E03F}"/>
          </ac:spMkLst>
        </pc:spChg>
      </pc:sldChg>
      <pc:sldChg chg="addSp delSp modSp mod ord">
        <pc:chgData name="Fieno, John" userId="156bb46f-e896-4e6b-8296-1ba14fe67f70" providerId="ADAL" clId="{49DB0BB4-0C55-4B30-8EE6-F949502B40BC}" dt="2026-07-28T14:51:15.901" v="7843" actId="403"/>
        <pc:sldMkLst>
          <pc:docMk/>
          <pc:sldMk cId="2966139819" sldId="1919"/>
        </pc:sldMkLst>
        <pc:spChg chg="add mod">
          <ac:chgData name="Fieno, John" userId="156bb46f-e896-4e6b-8296-1ba14fe67f70" providerId="ADAL" clId="{49DB0BB4-0C55-4B30-8EE6-F949502B40BC}" dt="2026-07-28T14:51:15.901" v="7843" actId="403"/>
          <ac:spMkLst>
            <pc:docMk/>
            <pc:sldMk cId="2966139819" sldId="1919"/>
            <ac:spMk id="12" creationId="{68D74B32-2F84-2676-15BA-6D822270D659}"/>
          </ac:spMkLst>
        </pc:spChg>
        <pc:picChg chg="add mod">
          <ac:chgData name="Fieno, John" userId="156bb46f-e896-4e6b-8296-1ba14fe67f70" providerId="ADAL" clId="{49DB0BB4-0C55-4B30-8EE6-F949502B40BC}" dt="2026-07-27T22:22:11.717" v="6546" actId="1076"/>
          <ac:picMkLst>
            <pc:docMk/>
            <pc:sldMk cId="2966139819" sldId="1919"/>
            <ac:picMk id="4" creationId="{06D82D3C-9C6C-7D5E-98DA-07FF182CCC0A}"/>
          </ac:picMkLst>
        </pc:picChg>
      </pc:sldChg>
      <pc:sldChg chg="addSp delSp modSp mod ord setBg">
        <pc:chgData name="Fieno, John" userId="156bb46f-e896-4e6b-8296-1ba14fe67f70" providerId="ADAL" clId="{49DB0BB4-0C55-4B30-8EE6-F949502B40BC}" dt="2026-07-30T00:12:35.375" v="8170" actId="1076"/>
        <pc:sldMkLst>
          <pc:docMk/>
          <pc:sldMk cId="1210949047" sldId="1920"/>
        </pc:sldMkLst>
        <pc:spChg chg="mod">
          <ac:chgData name="Fieno, John" userId="156bb46f-e896-4e6b-8296-1ba14fe67f70" providerId="ADAL" clId="{49DB0BB4-0C55-4B30-8EE6-F949502B40BC}" dt="2026-07-21T19:33:41.462" v="266" actId="6549"/>
          <ac:spMkLst>
            <pc:docMk/>
            <pc:sldMk cId="1210949047" sldId="1920"/>
            <ac:spMk id="2" creationId="{C55E4088-0409-6AFC-C584-6026698F8CD8}"/>
          </ac:spMkLst>
        </pc:spChg>
        <pc:spChg chg="mod">
          <ac:chgData name="Fieno, John" userId="156bb46f-e896-4e6b-8296-1ba14fe67f70" providerId="ADAL" clId="{49DB0BB4-0C55-4B30-8EE6-F949502B40BC}" dt="2026-07-30T00:12:35.375" v="8170" actId="1076"/>
          <ac:spMkLst>
            <pc:docMk/>
            <pc:sldMk cId="1210949047" sldId="1920"/>
            <ac:spMk id="5" creationId="{7C7AD3B1-4B8D-ADF6-0972-095EB87CBE93}"/>
          </ac:spMkLst>
        </pc:spChg>
        <pc:spChg chg="add mod ord">
          <ac:chgData name="Fieno, John" userId="156bb46f-e896-4e6b-8296-1ba14fe67f70" providerId="ADAL" clId="{49DB0BB4-0C55-4B30-8EE6-F949502B40BC}" dt="2026-07-30T00:10:55.646" v="8169" actId="1076"/>
          <ac:spMkLst>
            <pc:docMk/>
            <pc:sldMk cId="1210949047" sldId="1920"/>
            <ac:spMk id="8" creationId="{858FF814-50FF-9420-5C5C-BEB25E915C66}"/>
          </ac:spMkLst>
        </pc:spChg>
        <pc:spChg chg="add mod">
          <ac:chgData name="Fieno, John" userId="156bb46f-e896-4e6b-8296-1ba14fe67f70" providerId="ADAL" clId="{49DB0BB4-0C55-4B30-8EE6-F949502B40BC}" dt="2026-07-30T00:10:32.083" v="8165" actId="14100"/>
          <ac:spMkLst>
            <pc:docMk/>
            <pc:sldMk cId="1210949047" sldId="1920"/>
            <ac:spMk id="10" creationId="{C3372CA0-2396-1415-7163-55C87791638E}"/>
          </ac:spMkLst>
        </pc:spChg>
        <pc:picChg chg="add mod ord">
          <ac:chgData name="Fieno, John" userId="156bb46f-e896-4e6b-8296-1ba14fe67f70" providerId="ADAL" clId="{49DB0BB4-0C55-4B30-8EE6-F949502B40BC}" dt="2026-07-30T00:10:04.656" v="8161" actId="1076"/>
          <ac:picMkLst>
            <pc:docMk/>
            <pc:sldMk cId="1210949047" sldId="1920"/>
            <ac:picMk id="6" creationId="{46C6DE55-CE88-2862-8155-96705EAE43D4}"/>
          </ac:picMkLst>
        </pc:picChg>
      </pc:sldChg>
      <pc:sldChg chg="modSp mod ord">
        <pc:chgData name="Fieno, John" userId="156bb46f-e896-4e6b-8296-1ba14fe67f70" providerId="ADAL" clId="{49DB0BB4-0C55-4B30-8EE6-F949502B40BC}" dt="2026-07-24T03:42:54.721" v="4900" actId="1076"/>
        <pc:sldMkLst>
          <pc:docMk/>
          <pc:sldMk cId="1543124350" sldId="1921"/>
        </pc:sldMkLst>
        <pc:spChg chg="mod">
          <ac:chgData name="Fieno, John" userId="156bb46f-e896-4e6b-8296-1ba14fe67f70" providerId="ADAL" clId="{49DB0BB4-0C55-4B30-8EE6-F949502B40BC}" dt="2026-07-24T03:42:54.721" v="4900" actId="1076"/>
          <ac:spMkLst>
            <pc:docMk/>
            <pc:sldMk cId="1543124350" sldId="1921"/>
            <ac:spMk id="4" creationId="{879D9843-FCF6-B925-6D18-49E1EA088DC1}"/>
          </ac:spMkLst>
        </pc:spChg>
        <pc:spChg chg="mod">
          <ac:chgData name="Fieno, John" userId="156bb46f-e896-4e6b-8296-1ba14fe67f70" providerId="ADAL" clId="{49DB0BB4-0C55-4B30-8EE6-F949502B40BC}" dt="2026-07-23T19:51:11.142" v="3859" actId="20577"/>
          <ac:spMkLst>
            <pc:docMk/>
            <pc:sldMk cId="1543124350" sldId="1921"/>
            <ac:spMk id="5" creationId="{AD3685E1-E885-9204-6D8D-8C94AEB81D59}"/>
          </ac:spMkLst>
        </pc:spChg>
      </pc:sldChg>
      <pc:sldChg chg="addSp delSp modSp mod ord">
        <pc:chgData name="Fieno, John" userId="156bb46f-e896-4e6b-8296-1ba14fe67f70" providerId="ADAL" clId="{49DB0BB4-0C55-4B30-8EE6-F949502B40BC}" dt="2026-07-29T23:48:19.280" v="8099" actId="1076"/>
        <pc:sldMkLst>
          <pc:docMk/>
          <pc:sldMk cId="3476422565" sldId="1925"/>
        </pc:sldMkLst>
        <pc:spChg chg="mod">
          <ac:chgData name="Fieno, John" userId="156bb46f-e896-4e6b-8296-1ba14fe67f70" providerId="ADAL" clId="{49DB0BB4-0C55-4B30-8EE6-F949502B40BC}" dt="2026-07-21T18:19:57.210" v="83" actId="1076"/>
          <ac:spMkLst>
            <pc:docMk/>
            <pc:sldMk cId="3476422565" sldId="1925"/>
            <ac:spMk id="3" creationId="{1BA2AD92-9B89-148B-E65B-997490C99A16}"/>
          </ac:spMkLst>
        </pc:spChg>
        <pc:spChg chg="mod">
          <ac:chgData name="Fieno, John" userId="156bb46f-e896-4e6b-8296-1ba14fe67f70" providerId="ADAL" clId="{49DB0BB4-0C55-4B30-8EE6-F949502B40BC}" dt="2026-07-29T23:48:19.280" v="8099" actId="1076"/>
          <ac:spMkLst>
            <pc:docMk/>
            <pc:sldMk cId="3476422565" sldId="1925"/>
            <ac:spMk id="5" creationId="{7C7AD3B1-4B8D-ADF6-0972-095EB87CBE93}"/>
          </ac:spMkLst>
        </pc:spChg>
        <pc:spChg chg="add mod">
          <ac:chgData name="Fieno, John" userId="156bb46f-e896-4e6b-8296-1ba14fe67f70" providerId="ADAL" clId="{49DB0BB4-0C55-4B30-8EE6-F949502B40BC}" dt="2026-07-22T19:27:57.285" v="1139" actId="1076"/>
          <ac:spMkLst>
            <pc:docMk/>
            <pc:sldMk cId="3476422565" sldId="1925"/>
            <ac:spMk id="17" creationId="{80FBDD54-D6F6-4016-19E0-B919CAC5DA90}"/>
          </ac:spMkLst>
        </pc:spChg>
        <pc:spChg chg="add mod">
          <ac:chgData name="Fieno, John" userId="156bb46f-e896-4e6b-8296-1ba14fe67f70" providerId="ADAL" clId="{49DB0BB4-0C55-4B30-8EE6-F949502B40BC}" dt="2026-07-22T19:29:08.472" v="1142" actId="207"/>
          <ac:spMkLst>
            <pc:docMk/>
            <pc:sldMk cId="3476422565" sldId="1925"/>
            <ac:spMk id="18" creationId="{4EF8E97E-5E2E-C2FF-A6AB-71E9B8D9CD82}"/>
          </ac:spMkLst>
        </pc:spChg>
        <pc:spChg chg="add mod">
          <ac:chgData name="Fieno, John" userId="156bb46f-e896-4e6b-8296-1ba14fe67f70" providerId="ADAL" clId="{49DB0BB4-0C55-4B30-8EE6-F949502B40BC}" dt="2026-07-22T19:26:30.685" v="1131" actId="20577"/>
          <ac:spMkLst>
            <pc:docMk/>
            <pc:sldMk cId="3476422565" sldId="1925"/>
            <ac:spMk id="19" creationId="{7124DB03-65D8-DDD2-5070-21F4164F608F}"/>
          </ac:spMkLst>
        </pc:spChg>
        <pc:spChg chg="add mod">
          <ac:chgData name="Fieno, John" userId="156bb46f-e896-4e6b-8296-1ba14fe67f70" providerId="ADAL" clId="{49DB0BB4-0C55-4B30-8EE6-F949502B40BC}" dt="2026-07-22T19:30:00.130" v="1145" actId="20577"/>
          <ac:spMkLst>
            <pc:docMk/>
            <pc:sldMk cId="3476422565" sldId="1925"/>
            <ac:spMk id="20" creationId="{6C35CA5D-E94E-2314-CC6F-4A99903710AA}"/>
          </ac:spMkLst>
        </pc:spChg>
        <pc:picChg chg="add mod">
          <ac:chgData name="Fieno, John" userId="156bb46f-e896-4e6b-8296-1ba14fe67f70" providerId="ADAL" clId="{49DB0BB4-0C55-4B30-8EE6-F949502B40BC}" dt="2026-07-22T19:22:05.136" v="1095" actId="1076"/>
          <ac:picMkLst>
            <pc:docMk/>
            <pc:sldMk cId="3476422565" sldId="1925"/>
            <ac:picMk id="2" creationId="{A01E948E-7314-4B69-B7A2-4D02127527B8}"/>
          </ac:picMkLst>
        </pc:picChg>
        <pc:picChg chg="add mod">
          <ac:chgData name="Fieno, John" userId="156bb46f-e896-4e6b-8296-1ba14fe67f70" providerId="ADAL" clId="{49DB0BB4-0C55-4B30-8EE6-F949502B40BC}" dt="2026-07-22T19:19:10.860" v="1067" actId="1076"/>
          <ac:picMkLst>
            <pc:docMk/>
            <pc:sldMk cId="3476422565" sldId="1925"/>
            <ac:picMk id="4" creationId="{02369185-8B23-479E-66EF-ABED0A246757}"/>
          </ac:picMkLst>
        </pc:picChg>
        <pc:picChg chg="add mod">
          <ac:chgData name="Fieno, John" userId="156bb46f-e896-4e6b-8296-1ba14fe67f70" providerId="ADAL" clId="{49DB0BB4-0C55-4B30-8EE6-F949502B40BC}" dt="2026-07-22T19:27:21.828" v="1137" actId="692"/>
          <ac:picMkLst>
            <pc:docMk/>
            <pc:sldMk cId="3476422565" sldId="1925"/>
            <ac:picMk id="8" creationId="{3E86CD8C-38E6-5EDB-A5D2-F4096121425D}"/>
          </ac:picMkLst>
        </pc:picChg>
        <pc:picChg chg="add mod">
          <ac:chgData name="Fieno, John" userId="156bb46f-e896-4e6b-8296-1ba14fe67f70" providerId="ADAL" clId="{49DB0BB4-0C55-4B30-8EE6-F949502B40BC}" dt="2026-07-22T19:27:08.805" v="1135" actId="692"/>
          <ac:picMkLst>
            <pc:docMk/>
            <pc:sldMk cId="3476422565" sldId="1925"/>
            <ac:picMk id="11" creationId="{E5071F29-E16F-4F59-6B5D-25BCBB188AD7}"/>
          </ac:picMkLst>
        </pc:picChg>
        <pc:picChg chg="add mod">
          <ac:chgData name="Fieno, John" userId="156bb46f-e896-4e6b-8296-1ba14fe67f70" providerId="ADAL" clId="{49DB0BB4-0C55-4B30-8EE6-F949502B40BC}" dt="2026-07-22T19:27:37.610" v="1138" actId="692"/>
          <ac:picMkLst>
            <pc:docMk/>
            <pc:sldMk cId="3476422565" sldId="1925"/>
            <ac:picMk id="16" creationId="{9B2C28C0-F138-3288-13F5-77A04AC6A70E}"/>
          </ac:picMkLst>
        </pc:picChg>
      </pc:sldChg>
      <pc:sldChg chg="modSp mod ord">
        <pc:chgData name="Fieno, John" userId="156bb46f-e896-4e6b-8296-1ba14fe67f70" providerId="ADAL" clId="{49DB0BB4-0C55-4B30-8EE6-F949502B40BC}" dt="2026-07-30T00:00:14.224" v="8152"/>
        <pc:sldMkLst>
          <pc:docMk/>
          <pc:sldMk cId="1014090699" sldId="1927"/>
        </pc:sldMkLst>
        <pc:spChg chg="mod">
          <ac:chgData name="Fieno, John" userId="156bb46f-e896-4e6b-8296-1ba14fe67f70" providerId="ADAL" clId="{49DB0BB4-0C55-4B30-8EE6-F949502B40BC}" dt="2026-07-29T23:43:56.957" v="8082" actId="1076"/>
          <ac:spMkLst>
            <pc:docMk/>
            <pc:sldMk cId="1014090699" sldId="1927"/>
            <ac:spMk id="4" creationId="{E84B3D16-F932-55DB-90E9-5E2FAC8EDF0A}"/>
          </ac:spMkLst>
        </pc:spChg>
        <pc:spChg chg="mod">
          <ac:chgData name="Fieno, John" userId="156bb46f-e896-4e6b-8296-1ba14fe67f70" providerId="ADAL" clId="{49DB0BB4-0C55-4B30-8EE6-F949502B40BC}" dt="2026-07-24T03:43:18.501" v="4902" actId="113"/>
          <ac:spMkLst>
            <pc:docMk/>
            <pc:sldMk cId="1014090699" sldId="1927"/>
            <ac:spMk id="6" creationId="{F4C0EB66-2193-8CDF-9C3D-C57D97E09A34}"/>
          </ac:spMkLst>
        </pc:spChg>
      </pc:sldChg>
      <pc:sldChg chg="modSp add mod ord">
        <pc:chgData name="Fieno, John" userId="156bb46f-e896-4e6b-8296-1ba14fe67f70" providerId="ADAL" clId="{49DB0BB4-0C55-4B30-8EE6-F949502B40BC}" dt="2026-07-28T13:12:12.530" v="7118" actId="20577"/>
        <pc:sldMkLst>
          <pc:docMk/>
          <pc:sldMk cId="2647835804" sldId="1931"/>
        </pc:sldMkLst>
        <pc:spChg chg="mod">
          <ac:chgData name="Fieno, John" userId="156bb46f-e896-4e6b-8296-1ba14fe67f70" providerId="ADAL" clId="{49DB0BB4-0C55-4B30-8EE6-F949502B40BC}" dt="2026-07-24T02:29:36.979" v="4720" actId="1076"/>
          <ac:spMkLst>
            <pc:docMk/>
            <pc:sldMk cId="2647835804" sldId="1931"/>
            <ac:spMk id="2" creationId="{AAA04792-F9B3-46D4-D1AF-C8733418CFA6}"/>
          </ac:spMkLst>
        </pc:spChg>
        <pc:spChg chg="mod">
          <ac:chgData name="Fieno, John" userId="156bb46f-e896-4e6b-8296-1ba14fe67f70" providerId="ADAL" clId="{49DB0BB4-0C55-4B30-8EE6-F949502B40BC}" dt="2026-07-28T13:12:12.530" v="7118" actId="20577"/>
          <ac:spMkLst>
            <pc:docMk/>
            <pc:sldMk cId="2647835804" sldId="1931"/>
            <ac:spMk id="8" creationId="{4C5C0FD9-77E2-6E23-6A8D-B2A5E9067750}"/>
          </ac:spMkLst>
        </pc:spChg>
      </pc:sldChg>
      <pc:sldChg chg="modSp add mod ord">
        <pc:chgData name="Fieno, John" userId="156bb46f-e896-4e6b-8296-1ba14fe67f70" providerId="ADAL" clId="{49DB0BB4-0C55-4B30-8EE6-F949502B40BC}" dt="2026-07-28T15:10:38.076" v="7899" actId="404"/>
        <pc:sldMkLst>
          <pc:docMk/>
          <pc:sldMk cId="4094041693" sldId="1932"/>
        </pc:sldMkLst>
        <pc:spChg chg="mod">
          <ac:chgData name="Fieno, John" userId="156bb46f-e896-4e6b-8296-1ba14fe67f70" providerId="ADAL" clId="{49DB0BB4-0C55-4B30-8EE6-F949502B40BC}" dt="2026-07-27T15:36:26.300" v="5106" actId="1076"/>
          <ac:spMkLst>
            <pc:docMk/>
            <pc:sldMk cId="4094041693" sldId="1932"/>
            <ac:spMk id="2" creationId="{1C1F3F22-E9DF-1CC6-067B-8E2CFF34655E}"/>
          </ac:spMkLst>
        </pc:spChg>
        <pc:spChg chg="mod">
          <ac:chgData name="Fieno, John" userId="156bb46f-e896-4e6b-8296-1ba14fe67f70" providerId="ADAL" clId="{49DB0BB4-0C55-4B30-8EE6-F949502B40BC}" dt="2026-07-28T15:10:38.076" v="7899" actId="404"/>
          <ac:spMkLst>
            <pc:docMk/>
            <pc:sldMk cId="4094041693" sldId="1932"/>
            <ac:spMk id="8" creationId="{98931338-ACBC-2D86-981C-84E90ED84472}"/>
          </ac:spMkLst>
        </pc:spChg>
      </pc:sldChg>
      <pc:sldChg chg="modSp add mod ord">
        <pc:chgData name="Fieno, John" userId="156bb46f-e896-4e6b-8296-1ba14fe67f70" providerId="ADAL" clId="{49DB0BB4-0C55-4B30-8EE6-F949502B40BC}" dt="2026-07-30T20:09:36.962" v="8221" actId="207"/>
        <pc:sldMkLst>
          <pc:docMk/>
          <pc:sldMk cId="3960516295" sldId="1933"/>
        </pc:sldMkLst>
        <pc:spChg chg="mod">
          <ac:chgData name="Fieno, John" userId="156bb46f-e896-4e6b-8296-1ba14fe67f70" providerId="ADAL" clId="{49DB0BB4-0C55-4B30-8EE6-F949502B40BC}" dt="2026-07-30T20:09:36.962" v="8221" actId="207"/>
          <ac:spMkLst>
            <pc:docMk/>
            <pc:sldMk cId="3960516295" sldId="1933"/>
            <ac:spMk id="4" creationId="{DD667333-B23A-4ECE-EAD0-C466153DF9EE}"/>
          </ac:spMkLst>
        </pc:spChg>
        <pc:spChg chg="mod">
          <ac:chgData name="Fieno, John" userId="156bb46f-e896-4e6b-8296-1ba14fe67f70" providerId="ADAL" clId="{49DB0BB4-0C55-4B30-8EE6-F949502B40BC}" dt="2026-07-27T22:42:09.864" v="6770" actId="20577"/>
          <ac:spMkLst>
            <pc:docMk/>
            <pc:sldMk cId="3960516295" sldId="1933"/>
            <ac:spMk id="6" creationId="{56818F06-C0BB-34EB-2E40-34D812499EA9}"/>
          </ac:spMkLst>
        </pc:spChg>
      </pc:sldChg>
      <pc:sldChg chg="modSp add mod">
        <pc:chgData name="Fieno, John" userId="156bb46f-e896-4e6b-8296-1ba14fe67f70" providerId="ADAL" clId="{49DB0BB4-0C55-4B30-8EE6-F949502B40BC}" dt="2026-07-28T13:16:33.571" v="7145" actId="404"/>
        <pc:sldMkLst>
          <pc:docMk/>
          <pc:sldMk cId="2175514892" sldId="1934"/>
        </pc:sldMkLst>
        <pc:spChg chg="mod">
          <ac:chgData name="Fieno, John" userId="156bb46f-e896-4e6b-8296-1ba14fe67f70" providerId="ADAL" clId="{49DB0BB4-0C55-4B30-8EE6-F949502B40BC}" dt="2026-07-28T13:16:33.571" v="7145" actId="404"/>
          <ac:spMkLst>
            <pc:docMk/>
            <pc:sldMk cId="2175514892" sldId="1934"/>
            <ac:spMk id="8" creationId="{8450EA75-B471-38F7-456B-FBE56D6D6D58}"/>
          </ac:spMkLst>
        </pc:spChg>
      </pc:sldChg>
      <pc:sldChg chg="addSp delSp modSp new mod">
        <pc:chgData name="Fieno, John" userId="156bb46f-e896-4e6b-8296-1ba14fe67f70" providerId="ADAL" clId="{49DB0BB4-0C55-4B30-8EE6-F949502B40BC}" dt="2026-07-28T14:11:49.735" v="7677" actId="207"/>
        <pc:sldMkLst>
          <pc:docMk/>
          <pc:sldMk cId="3271660839" sldId="1935"/>
        </pc:sldMkLst>
        <pc:spChg chg="add mod">
          <ac:chgData name="Fieno, John" userId="156bb46f-e896-4e6b-8296-1ba14fe67f70" providerId="ADAL" clId="{49DB0BB4-0C55-4B30-8EE6-F949502B40BC}" dt="2026-07-28T14:11:49.735" v="7677" actId="207"/>
          <ac:spMkLst>
            <pc:docMk/>
            <pc:sldMk cId="3271660839" sldId="1935"/>
            <ac:spMk id="4" creationId="{293F7A5C-3F56-0EB1-B7E3-211E23FFC628}"/>
          </ac:spMkLst>
        </pc:spChg>
        <pc:picChg chg="add mod">
          <ac:chgData name="Fieno, John" userId="156bb46f-e896-4e6b-8296-1ba14fe67f70" providerId="ADAL" clId="{49DB0BB4-0C55-4B30-8EE6-F949502B40BC}" dt="2026-07-28T14:11:20.963" v="7662" actId="1076"/>
          <ac:picMkLst>
            <pc:docMk/>
            <pc:sldMk cId="3271660839" sldId="1935"/>
            <ac:picMk id="7" creationId="{1FB76540-A31F-3605-1390-151AB6213E8C}"/>
          </ac:picMkLst>
        </pc:picChg>
      </pc:sldChg>
      <pc:sldChg chg="addSp modSp add mod">
        <pc:chgData name="Fieno, John" userId="156bb46f-e896-4e6b-8296-1ba14fe67f70" providerId="ADAL" clId="{49DB0BB4-0C55-4B30-8EE6-F949502B40BC}" dt="2026-07-28T14:22:05.983" v="7839" actId="1076"/>
        <pc:sldMkLst>
          <pc:docMk/>
          <pc:sldMk cId="3143037609" sldId="1936"/>
        </pc:sldMkLst>
        <pc:spChg chg="add mod">
          <ac:chgData name="Fieno, John" userId="156bb46f-e896-4e6b-8296-1ba14fe67f70" providerId="ADAL" clId="{49DB0BB4-0C55-4B30-8EE6-F949502B40BC}" dt="2026-07-28T14:21:39.016" v="7831" actId="1076"/>
          <ac:spMkLst>
            <pc:docMk/>
            <pc:sldMk cId="3143037609" sldId="1936"/>
            <ac:spMk id="2" creationId="{397F44DC-CA4A-22FF-8746-F7D3E781D433}"/>
          </ac:spMkLst>
        </pc:spChg>
        <pc:spChg chg="mod">
          <ac:chgData name="Fieno, John" userId="156bb46f-e896-4e6b-8296-1ba14fe67f70" providerId="ADAL" clId="{49DB0BB4-0C55-4B30-8EE6-F949502B40BC}" dt="2026-07-28T14:13:38.183" v="7725" actId="20577"/>
          <ac:spMkLst>
            <pc:docMk/>
            <pc:sldMk cId="3143037609" sldId="1936"/>
            <ac:spMk id="4" creationId="{C8CBEE14-D7A6-A203-C0E9-F163877B289B}"/>
          </ac:spMkLst>
        </pc:spChg>
        <pc:spChg chg="mod">
          <ac:chgData name="Fieno, John" userId="156bb46f-e896-4e6b-8296-1ba14fe67f70" providerId="ADAL" clId="{49DB0BB4-0C55-4B30-8EE6-F949502B40BC}" dt="2026-07-28T14:13:43.274" v="7726" actId="20577"/>
          <ac:spMkLst>
            <pc:docMk/>
            <pc:sldMk cId="3143037609" sldId="1936"/>
            <ac:spMk id="5" creationId="{2B2691AE-4D84-DC5D-DAED-D3FBCC5C2E69}"/>
          </ac:spMkLst>
        </pc:spChg>
        <pc:spChg chg="add mod">
          <ac:chgData name="Fieno, John" userId="156bb46f-e896-4e6b-8296-1ba14fe67f70" providerId="ADAL" clId="{49DB0BB4-0C55-4B30-8EE6-F949502B40BC}" dt="2026-07-28T14:21:55.842" v="7836" actId="1076"/>
          <ac:spMkLst>
            <pc:docMk/>
            <pc:sldMk cId="3143037609" sldId="1936"/>
            <ac:spMk id="9" creationId="{3A63FAA7-CED7-85E5-6976-ABA18759E0E0}"/>
          </ac:spMkLst>
        </pc:spChg>
        <pc:picChg chg="add mod">
          <ac:chgData name="Fieno, John" userId="156bb46f-e896-4e6b-8296-1ba14fe67f70" providerId="ADAL" clId="{49DB0BB4-0C55-4B30-8EE6-F949502B40BC}" dt="2026-07-28T14:22:05.983" v="7839" actId="1076"/>
          <ac:picMkLst>
            <pc:docMk/>
            <pc:sldMk cId="3143037609" sldId="1936"/>
            <ac:picMk id="10" creationId="{0CDBFDDD-E033-198F-19CC-4A559EEA8324}"/>
          </ac:picMkLst>
        </pc:picChg>
        <pc:cxnChg chg="add mod">
          <ac:chgData name="Fieno, John" userId="156bb46f-e896-4e6b-8296-1ba14fe67f70" providerId="ADAL" clId="{49DB0BB4-0C55-4B30-8EE6-F949502B40BC}" dt="2026-07-28T14:21:42.076" v="7832" actId="1076"/>
          <ac:cxnSpMkLst>
            <pc:docMk/>
            <pc:sldMk cId="3143037609" sldId="1936"/>
            <ac:cxnSpMk id="6" creationId="{573ADC72-0B91-6030-2EFA-4C439103B849}"/>
          </ac:cxnSpMkLst>
        </pc:cxnChg>
        <pc:cxnChg chg="add mod">
          <ac:chgData name="Fieno, John" userId="156bb46f-e896-4e6b-8296-1ba14fe67f70" providerId="ADAL" clId="{49DB0BB4-0C55-4B30-8EE6-F949502B40BC}" dt="2026-07-28T14:21:47.933" v="7834" actId="1076"/>
          <ac:cxnSpMkLst>
            <pc:docMk/>
            <pc:sldMk cId="3143037609" sldId="1936"/>
            <ac:cxnSpMk id="7" creationId="{8C999BFE-4CAE-D383-1C69-E8EC06A490C8}"/>
          </ac:cxnSpMkLst>
        </pc:cxnChg>
        <pc:cxnChg chg="add mod">
          <ac:chgData name="Fieno, John" userId="156bb46f-e896-4e6b-8296-1ba14fe67f70" providerId="ADAL" clId="{49DB0BB4-0C55-4B30-8EE6-F949502B40BC}" dt="2026-07-28T14:21:51.263" v="7835" actId="1076"/>
          <ac:cxnSpMkLst>
            <pc:docMk/>
            <pc:sldMk cId="3143037609" sldId="1936"/>
            <ac:cxnSpMk id="8" creationId="{3FAAA886-E7F0-55CD-4F01-3361EC9EF0AA}"/>
          </ac:cxnSpMkLst>
        </pc:cxnChg>
      </pc:sldChg>
      <pc:sldChg chg="addSp delSp modSp add mod ord">
        <pc:chgData name="Fieno, John" userId="156bb46f-e896-4e6b-8296-1ba14fe67f70" providerId="ADAL" clId="{49DB0BB4-0C55-4B30-8EE6-F949502B40BC}" dt="2026-07-29T23:56:24.934" v="8150" actId="1076"/>
        <pc:sldMkLst>
          <pc:docMk/>
          <pc:sldMk cId="3927298297" sldId="1937"/>
        </pc:sldMkLst>
        <pc:spChg chg="mod">
          <ac:chgData name="Fieno, John" userId="156bb46f-e896-4e6b-8296-1ba14fe67f70" providerId="ADAL" clId="{49DB0BB4-0C55-4B30-8EE6-F949502B40BC}" dt="2026-07-29T23:52:46.582" v="8138" actId="1076"/>
          <ac:spMkLst>
            <pc:docMk/>
            <pc:sldMk cId="3927298297" sldId="1937"/>
            <ac:spMk id="3" creationId="{C8F7716F-C56E-5BC7-ED2D-ED361CCECB28}"/>
          </ac:spMkLst>
        </pc:spChg>
        <pc:spChg chg="mod">
          <ac:chgData name="Fieno, John" userId="156bb46f-e896-4e6b-8296-1ba14fe67f70" providerId="ADAL" clId="{49DB0BB4-0C55-4B30-8EE6-F949502B40BC}" dt="2026-07-29T23:48:36.805" v="8105" actId="6549"/>
          <ac:spMkLst>
            <pc:docMk/>
            <pc:sldMk cId="3927298297" sldId="1937"/>
            <ac:spMk id="5" creationId="{9901737E-83F9-2721-184C-DDC7B1E895A6}"/>
          </ac:spMkLst>
        </pc:spChg>
        <pc:graphicFrameChg chg="mod">
          <ac:chgData name="Fieno, John" userId="156bb46f-e896-4e6b-8296-1ba14fe67f70" providerId="ADAL" clId="{49DB0BB4-0C55-4B30-8EE6-F949502B40BC}" dt="2026-07-29T23:51:58.789" v="8123"/>
          <ac:graphicFrameMkLst>
            <pc:docMk/>
            <pc:sldMk cId="3927298297" sldId="1937"/>
            <ac:graphicFrameMk id="56" creationId="{69875B57-0903-20E2-0E3B-5595B5EB4F20}"/>
          </ac:graphicFrameMkLst>
        </pc:graphicFrameChg>
        <pc:picChg chg="add mod">
          <ac:chgData name="Fieno, John" userId="156bb46f-e896-4e6b-8296-1ba14fe67f70" providerId="ADAL" clId="{49DB0BB4-0C55-4B30-8EE6-F949502B40BC}" dt="2026-07-29T23:52:51.219" v="8140" actId="1076"/>
          <ac:picMkLst>
            <pc:docMk/>
            <pc:sldMk cId="3927298297" sldId="1937"/>
            <ac:picMk id="6" creationId="{F0B05757-8334-09ED-C212-5DE9CFAD4398}"/>
          </ac:picMkLst>
        </pc:picChg>
        <pc:picChg chg="add mod">
          <ac:chgData name="Fieno, John" userId="156bb46f-e896-4e6b-8296-1ba14fe67f70" providerId="ADAL" clId="{49DB0BB4-0C55-4B30-8EE6-F949502B40BC}" dt="2026-07-29T23:52:23.775" v="8133" actId="1076"/>
          <ac:picMkLst>
            <pc:docMk/>
            <pc:sldMk cId="3927298297" sldId="1937"/>
            <ac:picMk id="9" creationId="{0D919487-163E-A247-7216-93027AAF8CC0}"/>
          </ac:picMkLst>
        </pc:picChg>
        <pc:picChg chg="add mod">
          <ac:chgData name="Fieno, John" userId="156bb46f-e896-4e6b-8296-1ba14fe67f70" providerId="ADAL" clId="{49DB0BB4-0C55-4B30-8EE6-F949502B40BC}" dt="2026-07-29T23:56:24.934" v="8150" actId="1076"/>
          <ac:picMkLst>
            <pc:docMk/>
            <pc:sldMk cId="3927298297" sldId="1937"/>
            <ac:picMk id="12" creationId="{3E8555CF-63DF-1169-A7F3-03FC249A2462}"/>
          </ac:picMkLst>
        </pc:picChg>
        <pc:picChg chg="add mod">
          <ac:chgData name="Fieno, John" userId="156bb46f-e896-4e6b-8296-1ba14fe67f70" providerId="ADAL" clId="{49DB0BB4-0C55-4B30-8EE6-F949502B40BC}" dt="2026-07-29T23:52:32.668" v="8135" actId="1076"/>
          <ac:picMkLst>
            <pc:docMk/>
            <pc:sldMk cId="3927298297" sldId="1937"/>
            <ac:picMk id="2050" creationId="{C26F4C16-60A2-34AD-2F8C-1124C369E641}"/>
          </ac:picMkLst>
        </pc:picChg>
      </pc:sldChg>
      <pc:sldChg chg="addSp modSp new mod ord setBg">
        <pc:chgData name="Fieno, John" userId="156bb46f-e896-4e6b-8296-1ba14fe67f70" providerId="ADAL" clId="{49DB0BB4-0C55-4B30-8EE6-F949502B40BC}" dt="2026-08-06T14:54:40.575" v="8478"/>
        <pc:sldMkLst>
          <pc:docMk/>
          <pc:sldMk cId="1309493404" sldId="1938"/>
        </pc:sldMkLst>
        <pc:spChg chg="add">
          <ac:chgData name="Fieno, John" userId="156bb46f-e896-4e6b-8296-1ba14fe67f70" providerId="ADAL" clId="{49DB0BB4-0C55-4B30-8EE6-F949502B40BC}" dt="2026-08-06T14:30:40.854" v="8476" actId="26606"/>
          <ac:spMkLst>
            <pc:docMk/>
            <pc:sldMk cId="1309493404" sldId="1938"/>
            <ac:spMk id="8" creationId="{AB8C311F-7253-4AED-9701-7FC0708C41C7}"/>
          </ac:spMkLst>
        </pc:spChg>
        <pc:spChg chg="add">
          <ac:chgData name="Fieno, John" userId="156bb46f-e896-4e6b-8296-1ba14fe67f70" providerId="ADAL" clId="{49DB0BB4-0C55-4B30-8EE6-F949502B40BC}" dt="2026-08-06T14:30:40.854" v="8476" actId="26606"/>
          <ac:spMkLst>
            <pc:docMk/>
            <pc:sldMk cId="1309493404" sldId="1938"/>
            <ac:spMk id="10" creationId="{E2384209-CB15-4CDF-9D31-C44FD9A3F20D}"/>
          </ac:spMkLst>
        </pc:spChg>
        <pc:spChg chg="add">
          <ac:chgData name="Fieno, John" userId="156bb46f-e896-4e6b-8296-1ba14fe67f70" providerId="ADAL" clId="{49DB0BB4-0C55-4B30-8EE6-F949502B40BC}" dt="2026-08-06T14:30:40.854" v="8476" actId="26606"/>
          <ac:spMkLst>
            <pc:docMk/>
            <pc:sldMk cId="1309493404" sldId="1938"/>
            <ac:spMk id="12" creationId="{2633B3B5-CC90-43F0-8714-D31D1F3F0209}"/>
          </ac:spMkLst>
        </pc:spChg>
        <pc:spChg chg="add">
          <ac:chgData name="Fieno, John" userId="156bb46f-e896-4e6b-8296-1ba14fe67f70" providerId="ADAL" clId="{49DB0BB4-0C55-4B30-8EE6-F949502B40BC}" dt="2026-08-06T14:30:40.854" v="8476" actId="26606"/>
          <ac:spMkLst>
            <pc:docMk/>
            <pc:sldMk cId="1309493404" sldId="1938"/>
            <ac:spMk id="14" creationId="{A8D57A06-A426-446D-B02C-A2DC6B62E45E}"/>
          </ac:spMkLst>
        </pc:spChg>
        <pc:picChg chg="add mod">
          <ac:chgData name="Fieno, John" userId="156bb46f-e896-4e6b-8296-1ba14fe67f70" providerId="ADAL" clId="{49DB0BB4-0C55-4B30-8EE6-F949502B40BC}" dt="2026-08-06T14:30:40.854" v="8476" actId="26606"/>
          <ac:picMkLst>
            <pc:docMk/>
            <pc:sldMk cId="1309493404" sldId="1938"/>
            <ac:picMk id="3" creationId="{D2C62267-B041-34EF-00B9-438F766BDC20}"/>
          </ac:picMkLst>
        </pc:picChg>
      </pc:sldChg>
      <pc:sldChg chg="addSp modSp new mod setBg setClrOvrMap">
        <pc:chgData name="Fieno, John" userId="156bb46f-e896-4e6b-8296-1ba14fe67f70" providerId="ADAL" clId="{49DB0BB4-0C55-4B30-8EE6-F949502B40BC}" dt="2026-08-06T16:15:21.120" v="8481" actId="26606"/>
        <pc:sldMkLst>
          <pc:docMk/>
          <pc:sldMk cId="41745970" sldId="1939"/>
        </pc:sldMkLst>
        <pc:spChg chg="add">
          <ac:chgData name="Fieno, John" userId="156bb46f-e896-4e6b-8296-1ba14fe67f70" providerId="ADAL" clId="{49DB0BB4-0C55-4B30-8EE6-F949502B40BC}" dt="2026-08-06T16:15:21.120" v="8481" actId="26606"/>
          <ac:spMkLst>
            <pc:docMk/>
            <pc:sldMk cId="41745970" sldId="1939"/>
            <ac:spMk id="8" creationId="{F3060C83-F051-4F0E-ABAD-AA0DFC48B218}"/>
          </ac:spMkLst>
        </pc:spChg>
        <pc:spChg chg="add">
          <ac:chgData name="Fieno, John" userId="156bb46f-e896-4e6b-8296-1ba14fe67f70" providerId="ADAL" clId="{49DB0BB4-0C55-4B30-8EE6-F949502B40BC}" dt="2026-08-06T16:15:21.120" v="8481" actId="26606"/>
          <ac:spMkLst>
            <pc:docMk/>
            <pc:sldMk cId="41745970" sldId="1939"/>
            <ac:spMk id="10" creationId="{83C98ABE-055B-441F-B07E-44F97F083C39}"/>
          </ac:spMkLst>
        </pc:spChg>
        <pc:spChg chg="add">
          <ac:chgData name="Fieno, John" userId="156bb46f-e896-4e6b-8296-1ba14fe67f70" providerId="ADAL" clId="{49DB0BB4-0C55-4B30-8EE6-F949502B40BC}" dt="2026-08-06T16:15:21.120" v="8481" actId="26606"/>
          <ac:spMkLst>
            <pc:docMk/>
            <pc:sldMk cId="41745970" sldId="1939"/>
            <ac:spMk id="12" creationId="{29FDB030-9B49-4CED-8CCD-4D99382388AC}"/>
          </ac:spMkLst>
        </pc:spChg>
        <pc:spChg chg="add">
          <ac:chgData name="Fieno, John" userId="156bb46f-e896-4e6b-8296-1ba14fe67f70" providerId="ADAL" clId="{49DB0BB4-0C55-4B30-8EE6-F949502B40BC}" dt="2026-08-06T16:15:21.120" v="8481" actId="26606"/>
          <ac:spMkLst>
            <pc:docMk/>
            <pc:sldMk cId="41745970" sldId="1939"/>
            <ac:spMk id="14" creationId="{3783CA14-24A1-485C-8B30-D6A5D87987AD}"/>
          </ac:spMkLst>
        </pc:spChg>
        <pc:spChg chg="add">
          <ac:chgData name="Fieno, John" userId="156bb46f-e896-4e6b-8296-1ba14fe67f70" providerId="ADAL" clId="{49DB0BB4-0C55-4B30-8EE6-F949502B40BC}" dt="2026-08-06T16:15:21.120" v="8481" actId="26606"/>
          <ac:spMkLst>
            <pc:docMk/>
            <pc:sldMk cId="41745970" sldId="1939"/>
            <ac:spMk id="16" creationId="{9A97C86A-04D6-40F7-AE84-31AB43E6A846}"/>
          </ac:spMkLst>
        </pc:spChg>
        <pc:spChg chg="add">
          <ac:chgData name="Fieno, John" userId="156bb46f-e896-4e6b-8296-1ba14fe67f70" providerId="ADAL" clId="{49DB0BB4-0C55-4B30-8EE6-F949502B40BC}" dt="2026-08-06T16:15:21.120" v="8481" actId="26606"/>
          <ac:spMkLst>
            <pc:docMk/>
            <pc:sldMk cId="41745970" sldId="1939"/>
            <ac:spMk id="18" creationId="{FF9F2414-84E8-453E-B1F3-389FDE8192D9}"/>
          </ac:spMkLst>
        </pc:spChg>
        <pc:spChg chg="add">
          <ac:chgData name="Fieno, John" userId="156bb46f-e896-4e6b-8296-1ba14fe67f70" providerId="ADAL" clId="{49DB0BB4-0C55-4B30-8EE6-F949502B40BC}" dt="2026-08-06T16:15:21.120" v="8481" actId="26606"/>
          <ac:spMkLst>
            <pc:docMk/>
            <pc:sldMk cId="41745970" sldId="1939"/>
            <ac:spMk id="20" creationId="{3ECA69A1-7536-43AC-85EF-C7106179F5ED}"/>
          </ac:spMkLst>
        </pc:spChg>
        <pc:picChg chg="add mod">
          <ac:chgData name="Fieno, John" userId="156bb46f-e896-4e6b-8296-1ba14fe67f70" providerId="ADAL" clId="{49DB0BB4-0C55-4B30-8EE6-F949502B40BC}" dt="2026-08-06T16:15:21.120" v="8481" actId="26606"/>
          <ac:picMkLst>
            <pc:docMk/>
            <pc:sldMk cId="41745970" sldId="1939"/>
            <ac:picMk id="3" creationId="{0C22FECE-5AC5-15AD-54BC-4120F979F868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015BE2-F66D-EF46-9E54-849FFE3B4327}" type="doc">
      <dgm:prSet loTypeId="urn:microsoft.com/office/officeart/2005/8/layout/radial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2DE2EE5-10C8-1E4F-8DFE-FDC7FF582EB9}" type="pres">
      <dgm:prSet presAssocID="{6A015BE2-F66D-EF46-9E54-849FFE3B4327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DAEE7674-0018-A54E-B238-2FB318B1AFF5}" type="pres">
      <dgm:prSet presAssocID="{6A015BE2-F66D-EF46-9E54-849FFE3B4327}" presName="cycle" presStyleCnt="0"/>
      <dgm:spPr/>
    </dgm:pt>
  </dgm:ptLst>
  <dgm:cxnLst>
    <dgm:cxn modelId="{FE219462-3E75-8E44-854C-ACB6C9A2F490}" type="presOf" srcId="{6A015BE2-F66D-EF46-9E54-849FFE3B4327}" destId="{02DE2EE5-10C8-1E4F-8DFE-FDC7FF582EB9}" srcOrd="0" destOrd="0" presId="urn:microsoft.com/office/officeart/2005/8/layout/radial2"/>
    <dgm:cxn modelId="{B97A1CDA-69C3-6442-ABBA-0E154F300268}" type="presParOf" srcId="{02DE2EE5-10C8-1E4F-8DFE-FDC7FF582EB9}" destId="{DAEE7674-0018-A54E-B238-2FB318B1AFF5}" srcOrd="0" destOrd="0" presId="urn:microsoft.com/office/officeart/2005/8/layout/radial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015BE2-F66D-EF46-9E54-849FFE3B4327}" type="doc">
      <dgm:prSet loTypeId="urn:microsoft.com/office/officeart/2005/8/layout/radial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2DE2EE5-10C8-1E4F-8DFE-FDC7FF582EB9}" type="pres">
      <dgm:prSet presAssocID="{6A015BE2-F66D-EF46-9E54-849FFE3B4327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DAEE7674-0018-A54E-B238-2FB318B1AFF5}" type="pres">
      <dgm:prSet presAssocID="{6A015BE2-F66D-EF46-9E54-849FFE3B4327}" presName="cycle" presStyleCnt="0"/>
      <dgm:spPr/>
    </dgm:pt>
  </dgm:ptLst>
  <dgm:cxnLst>
    <dgm:cxn modelId="{FE219462-3E75-8E44-854C-ACB6C9A2F490}" type="presOf" srcId="{6A015BE2-F66D-EF46-9E54-849FFE3B4327}" destId="{02DE2EE5-10C8-1E4F-8DFE-FDC7FF582EB9}" srcOrd="0" destOrd="0" presId="urn:microsoft.com/office/officeart/2005/8/layout/radial2"/>
    <dgm:cxn modelId="{B97A1CDA-69C3-6442-ABBA-0E154F300268}" type="presParOf" srcId="{02DE2EE5-10C8-1E4F-8DFE-FDC7FF582EB9}" destId="{DAEE7674-0018-A54E-B238-2FB318B1AFF5}" srcOrd="0" destOrd="0" presId="urn:microsoft.com/office/officeart/2005/8/layout/radial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A015BE2-F66D-EF46-9E54-849FFE3B4327}" type="doc">
      <dgm:prSet loTypeId="urn:microsoft.com/office/officeart/2005/8/layout/radial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2DE2EE5-10C8-1E4F-8DFE-FDC7FF582EB9}" type="pres">
      <dgm:prSet presAssocID="{6A015BE2-F66D-EF46-9E54-849FFE3B4327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DAEE7674-0018-A54E-B238-2FB318B1AFF5}" type="pres">
      <dgm:prSet presAssocID="{6A015BE2-F66D-EF46-9E54-849FFE3B4327}" presName="cycle" presStyleCnt="0"/>
      <dgm:spPr/>
    </dgm:pt>
  </dgm:ptLst>
  <dgm:cxnLst>
    <dgm:cxn modelId="{FE219462-3E75-8E44-854C-ACB6C9A2F490}" type="presOf" srcId="{6A015BE2-F66D-EF46-9E54-849FFE3B4327}" destId="{02DE2EE5-10C8-1E4F-8DFE-FDC7FF582EB9}" srcOrd="0" destOrd="0" presId="urn:microsoft.com/office/officeart/2005/8/layout/radial2"/>
    <dgm:cxn modelId="{B97A1CDA-69C3-6442-ABBA-0E154F300268}" type="presParOf" srcId="{02DE2EE5-10C8-1E4F-8DFE-FDC7FF582EB9}" destId="{DAEE7674-0018-A54E-B238-2FB318B1AFF5}" srcOrd="0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A015BE2-F66D-EF46-9E54-849FFE3B4327}" type="doc">
      <dgm:prSet loTypeId="urn:microsoft.com/office/officeart/2005/8/layout/radial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2DE2EE5-10C8-1E4F-8DFE-FDC7FF582EB9}" type="pres">
      <dgm:prSet presAssocID="{6A015BE2-F66D-EF46-9E54-849FFE3B4327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DAEE7674-0018-A54E-B238-2FB318B1AFF5}" type="pres">
      <dgm:prSet presAssocID="{6A015BE2-F66D-EF46-9E54-849FFE3B4327}" presName="cycle" presStyleCnt="0"/>
      <dgm:spPr/>
    </dgm:pt>
  </dgm:ptLst>
  <dgm:cxnLst>
    <dgm:cxn modelId="{FE219462-3E75-8E44-854C-ACB6C9A2F490}" type="presOf" srcId="{6A015BE2-F66D-EF46-9E54-849FFE3B4327}" destId="{02DE2EE5-10C8-1E4F-8DFE-FDC7FF582EB9}" srcOrd="0" destOrd="0" presId="urn:microsoft.com/office/officeart/2005/8/layout/radial2"/>
    <dgm:cxn modelId="{B97A1CDA-69C3-6442-ABBA-0E154F300268}" type="presParOf" srcId="{02DE2EE5-10C8-1E4F-8DFE-FDC7FF582EB9}" destId="{DAEE7674-0018-A54E-B238-2FB318B1AFF5}" srcOrd="0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A015BE2-F66D-EF46-9E54-849FFE3B4327}" type="doc">
      <dgm:prSet loTypeId="urn:microsoft.com/office/officeart/2005/8/layout/radial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2DE2EE5-10C8-1E4F-8DFE-FDC7FF582EB9}" type="pres">
      <dgm:prSet presAssocID="{6A015BE2-F66D-EF46-9E54-849FFE3B4327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DAEE7674-0018-A54E-B238-2FB318B1AFF5}" type="pres">
      <dgm:prSet presAssocID="{6A015BE2-F66D-EF46-9E54-849FFE3B4327}" presName="cycle" presStyleCnt="0"/>
      <dgm:spPr/>
    </dgm:pt>
  </dgm:ptLst>
  <dgm:cxnLst>
    <dgm:cxn modelId="{FE219462-3E75-8E44-854C-ACB6C9A2F490}" type="presOf" srcId="{6A015BE2-F66D-EF46-9E54-849FFE3B4327}" destId="{02DE2EE5-10C8-1E4F-8DFE-FDC7FF582EB9}" srcOrd="0" destOrd="0" presId="urn:microsoft.com/office/officeart/2005/8/layout/radial2"/>
    <dgm:cxn modelId="{B97A1CDA-69C3-6442-ABBA-0E154F300268}" type="presParOf" srcId="{02DE2EE5-10C8-1E4F-8DFE-FDC7FF582EB9}" destId="{DAEE7674-0018-A54E-B238-2FB318B1AFF5}" srcOrd="0" destOrd="0" presId="urn:microsoft.com/office/officeart/2005/8/layout/radial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237CCBA-3ED1-4B7D-8F3E-DE824A6F180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 dirty="0">
              <a:latin typeface="Arial" panose="020B06040202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4F2CF0-B0FF-4583-A84D-FCC4B7103E0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FCEDD6-3C34-4371-8E79-A286124EF8A8}" type="datetimeFigureOut">
              <a:rPr lang="en-MY" smtClean="0">
                <a:latin typeface="Arial" panose="020B0604020202020204" pitchFamily="34" charset="0"/>
              </a:rPr>
              <a:t>6/8/2026</a:t>
            </a:fld>
            <a:endParaRPr lang="en-MY" dirty="0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215979-DF4C-464D-9380-D6E2EDC757A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40E462-7474-470E-8024-30E0E0F9D9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065BEC-157F-4808-81DE-1656B731729B}" type="slidenum">
              <a:rPr lang="en-MY" smtClean="0">
                <a:latin typeface="Arial" panose="020B0604020202020204" pitchFamily="34" charset="0"/>
              </a:rPr>
              <a:t>‹#›</a:t>
            </a:fld>
            <a:endParaRPr lang="en-MY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6910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MY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B9B66FCF-8223-49A0-8AD4-07836B35FAE5}" type="datetimeFigureOut">
              <a:rPr lang="en-MY" smtClean="0"/>
              <a:pPr/>
              <a:t>6/8/2026</a:t>
            </a:fld>
            <a:endParaRPr lang="en-MY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MY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MY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D3F6CAA8-8B9F-4696-96C3-CF58CA8A4623}" type="slidenum">
              <a:rPr lang="en-MY" smtClean="0"/>
              <a:pPr/>
              <a:t>‹#›</a:t>
            </a:fld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594821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77FEB-39E2-443D-B24F-96B2B5DC3A2B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1564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F33F32-2CF1-898C-66EA-7A4CA64E0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EB43D9-60FE-AD8B-F284-AF9F11C49D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5F7E83-2D43-B023-FCA8-F37CFCA876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1D331A-55BF-1EF7-33F2-CB5BCF03CB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77FEB-39E2-443D-B24F-96B2B5DC3A2B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6658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77FEB-39E2-443D-B24F-96B2B5DC3A2B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698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77FEB-39E2-443D-B24F-96B2B5DC3A2B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9088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77FEB-39E2-443D-B24F-96B2B5DC3A2B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66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078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6CC7A50-9125-422E-BB9C-AB16442070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17500" y="266702"/>
            <a:ext cx="11569700" cy="4203698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64906080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metric Presentation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B41066C-5C2C-4794-8102-70BFABC214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977303" y="2013994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isometricOffAxis1Top">
              <a:rot lat="19800000" lon="3000000" rev="18000000"/>
            </a:camera>
            <a:lightRig rig="threePt" dir="t"/>
          </a:scene3d>
          <a:sp3d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18D09264-4F26-4686-827F-066EC40A719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403400" y="0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isometricOffAxis1Top">
              <a:rot lat="19800000" lon="3000000" rev="18000000"/>
            </a:camera>
            <a:lightRig rig="threePt" dir="t"/>
          </a:scene3d>
          <a:sp3d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CFD24C28-4614-45BA-923A-5AE2E2F2B1E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551206" y="4080068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isometricOffAxis1Top">
              <a:rot lat="19800000" lon="3000000" rev="18000000"/>
            </a:camera>
            <a:lightRig rig="threePt" dir="t"/>
          </a:scene3d>
          <a:sp3d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CB8503F0-F783-4DD2-B0EE-81FA5C4EBEC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642023" y="3978016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isometricOffAxis1Top">
              <a:rot lat="19800000" lon="3000000" rev="18000000"/>
            </a:camera>
            <a:lightRig rig="threePt" dir="t"/>
          </a:scene3d>
          <a:sp3d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3115F06F-57F6-4977-BA09-959FC09066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068120" y="1964022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isometricOffAxis1Top">
              <a:rot lat="19800000" lon="3000000" rev="18000000"/>
            </a:camera>
            <a:lightRig rig="threePt" dir="t"/>
          </a:scene3d>
          <a:sp3d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313E2ACE-3423-4F7E-B1E8-6DB25A790B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732840" y="3928044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isometricOffAxis1Top">
              <a:rot lat="19800000" lon="3000000" rev="18000000"/>
            </a:camera>
            <a:lightRig rig="threePt" dir="t"/>
          </a:scene3d>
          <a:sp3d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19922867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metric Presentation Mocku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3DA492BA-835A-4C30-B369-15F9B72A6C3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089508" y="866182"/>
            <a:ext cx="2355383" cy="512563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1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6" name="Picture Placeholder 5">
            <a:extLst>
              <a:ext uri="{FF2B5EF4-FFF2-40B4-BE49-F238E27FC236}">
                <a16:creationId xmlns:a16="http://schemas.microsoft.com/office/drawing/2014/main" id="{7D6A998C-36B0-4D52-AC97-9EF0D0790EF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949092" y="-1572218"/>
            <a:ext cx="2355383" cy="512563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1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7" name="Picture Placeholder 5">
            <a:extLst>
              <a:ext uri="{FF2B5EF4-FFF2-40B4-BE49-F238E27FC236}">
                <a16:creationId xmlns:a16="http://schemas.microsoft.com/office/drawing/2014/main" id="{37FCC01B-F57C-4CED-8B66-774C8EF4B0F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128109" y="3289342"/>
            <a:ext cx="2355383" cy="512563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1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EA759D98-4A63-4D2D-9141-32C82CA4EC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28108" y="602107"/>
            <a:ext cx="2355383" cy="512563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1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9" name="Picture Placeholder 5">
            <a:extLst>
              <a:ext uri="{FF2B5EF4-FFF2-40B4-BE49-F238E27FC236}">
                <a16:creationId xmlns:a16="http://schemas.microsoft.com/office/drawing/2014/main" id="{C97F9190-4E95-4893-A786-2D22CF5E6CC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089508" y="-1836293"/>
            <a:ext cx="2355383" cy="512563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1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44CB2295-81B8-445D-9954-ED08D185FCC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66709" y="3025267"/>
            <a:ext cx="2355383" cy="512563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1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21" name="Picture Placeholder 5">
            <a:extLst>
              <a:ext uri="{FF2B5EF4-FFF2-40B4-BE49-F238E27FC236}">
                <a16:creationId xmlns:a16="http://schemas.microsoft.com/office/drawing/2014/main" id="{58E25EA4-95CE-4A60-B95B-2099E283076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1166708" y="338032"/>
            <a:ext cx="2355383" cy="512563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1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22" name="Picture Placeholder 5">
            <a:extLst>
              <a:ext uri="{FF2B5EF4-FFF2-40B4-BE49-F238E27FC236}">
                <a16:creationId xmlns:a16="http://schemas.microsoft.com/office/drawing/2014/main" id="{B41C8BBA-18FD-42A4-BE82-6EA96938A0E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128108" y="-2100368"/>
            <a:ext cx="2355383" cy="512563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1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24" name="Picture Placeholder 5">
            <a:extLst>
              <a:ext uri="{FF2B5EF4-FFF2-40B4-BE49-F238E27FC236}">
                <a16:creationId xmlns:a16="http://schemas.microsoft.com/office/drawing/2014/main" id="{EC28FD6B-085B-4F6F-94F7-510BF6086EF9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1166708" y="-2349203"/>
            <a:ext cx="2355383" cy="512563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1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8032069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metric Presentation Mocku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id="{AB18C9AA-5E16-4E82-AA22-93FC74D7BE5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870332" y="2290071"/>
            <a:ext cx="2858303" cy="512563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2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0DDFB03F-5FF2-461F-95DB-579F3F20C3A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870332" y="1698602"/>
            <a:ext cx="2858303" cy="512563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2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6" name="Picture Placeholder 5">
            <a:extLst>
              <a:ext uri="{FF2B5EF4-FFF2-40B4-BE49-F238E27FC236}">
                <a16:creationId xmlns:a16="http://schemas.microsoft.com/office/drawing/2014/main" id="{AAE0E113-F0E5-43E6-85E3-3F76CE56A7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70332" y="1107132"/>
            <a:ext cx="2858303" cy="512563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2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7" name="Picture Placeholder 5">
            <a:extLst>
              <a:ext uri="{FF2B5EF4-FFF2-40B4-BE49-F238E27FC236}">
                <a16:creationId xmlns:a16="http://schemas.microsoft.com/office/drawing/2014/main" id="{C5FE9AC4-EC69-4B6D-964B-CC4BE54D7AC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870332" y="515662"/>
            <a:ext cx="2858303" cy="512563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2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17343551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Isometric Presentation Mocku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2">
            <a:extLst>
              <a:ext uri="{FF2B5EF4-FFF2-40B4-BE49-F238E27FC236}">
                <a16:creationId xmlns:a16="http://schemas.microsoft.com/office/drawing/2014/main" id="{2B705F24-7492-49E9-8F57-D9C0916A791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412304" y="1739812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9" name="Picture Placeholder 22">
            <a:extLst>
              <a:ext uri="{FF2B5EF4-FFF2-40B4-BE49-F238E27FC236}">
                <a16:creationId xmlns:a16="http://schemas.microsoft.com/office/drawing/2014/main" id="{561C124B-FD17-451F-8B21-36D8B1756CA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960316" y="376204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1" name="Picture Placeholder 22">
            <a:extLst>
              <a:ext uri="{FF2B5EF4-FFF2-40B4-BE49-F238E27FC236}">
                <a16:creationId xmlns:a16="http://schemas.microsoft.com/office/drawing/2014/main" id="{A8B205A5-8305-4108-890E-CC3289BC6DB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562906" y="-1000742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isometricBottomDown">
              <a:rot lat="1967869" lon="19416000" rev="1824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AF313397-A9C0-4FC5-968A-7B29F341972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719040" y="3027964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isometricBottomDown">
              <a:rot lat="1967869" lon="19416000" rev="1824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72969951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Isometric Presentation Mockup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22">
            <a:extLst>
              <a:ext uri="{FF2B5EF4-FFF2-40B4-BE49-F238E27FC236}">
                <a16:creationId xmlns:a16="http://schemas.microsoft.com/office/drawing/2014/main" id="{2128B0F3-56DD-4FAC-919C-D612594F17B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902173" y="1143000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1" name="Picture Placeholder 22">
            <a:extLst>
              <a:ext uri="{FF2B5EF4-FFF2-40B4-BE49-F238E27FC236}">
                <a16:creationId xmlns:a16="http://schemas.microsoft.com/office/drawing/2014/main" id="{76DE6B5A-5EB0-455E-A806-53FA7B1C07C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978816" y="3690160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2" name="Picture Placeholder 22">
            <a:extLst>
              <a:ext uri="{FF2B5EF4-FFF2-40B4-BE49-F238E27FC236}">
                <a16:creationId xmlns:a16="http://schemas.microsoft.com/office/drawing/2014/main" id="{116BFEA0-DDF5-4E40-986A-CFDBFE7E8DA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34112" y="-1572721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3" name="Picture Placeholder 22">
            <a:extLst>
              <a:ext uri="{FF2B5EF4-FFF2-40B4-BE49-F238E27FC236}">
                <a16:creationId xmlns:a16="http://schemas.microsoft.com/office/drawing/2014/main" id="{B9281105-6837-4F18-A23C-FA619875F51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2837264" y="-4280361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4" name="Picture Placeholder 22">
            <a:extLst>
              <a:ext uri="{FF2B5EF4-FFF2-40B4-BE49-F238E27FC236}">
                <a16:creationId xmlns:a16="http://schemas.microsoft.com/office/drawing/2014/main" id="{A4089A5A-EF5E-4D76-915C-CDFACF69A3D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308919" y="4340931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5" name="Picture Placeholder 22">
            <a:extLst>
              <a:ext uri="{FF2B5EF4-FFF2-40B4-BE49-F238E27FC236}">
                <a16:creationId xmlns:a16="http://schemas.microsoft.com/office/drawing/2014/main" id="{300CB3D5-C434-4711-BE0C-07880CF559BE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385562" y="6888091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6" name="Picture Placeholder 22">
            <a:extLst>
              <a:ext uri="{FF2B5EF4-FFF2-40B4-BE49-F238E27FC236}">
                <a16:creationId xmlns:a16="http://schemas.microsoft.com/office/drawing/2014/main" id="{499D9085-2CE9-4968-8D40-CAA5C1A0EC0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440858" y="1625210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7" name="Picture Placeholder 22">
            <a:extLst>
              <a:ext uri="{FF2B5EF4-FFF2-40B4-BE49-F238E27FC236}">
                <a16:creationId xmlns:a16="http://schemas.microsoft.com/office/drawing/2014/main" id="{2D321684-1DF0-4703-89C3-71C0FCA0E0C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-2430518" y="-1082430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8" name="Picture Placeholder 22">
            <a:extLst>
              <a:ext uri="{FF2B5EF4-FFF2-40B4-BE49-F238E27FC236}">
                <a16:creationId xmlns:a16="http://schemas.microsoft.com/office/drawing/2014/main" id="{4D0F3EC0-93F6-4010-86A8-90F452BEEE09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236166" y="-2328896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9" name="Picture Placeholder 22">
            <a:extLst>
              <a:ext uri="{FF2B5EF4-FFF2-40B4-BE49-F238E27FC236}">
                <a16:creationId xmlns:a16="http://schemas.microsoft.com/office/drawing/2014/main" id="{FE0131D0-EAA8-45AD-A772-A338418C9AA9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125233" y="409401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0" name="Picture Placeholder 22">
            <a:extLst>
              <a:ext uri="{FF2B5EF4-FFF2-40B4-BE49-F238E27FC236}">
                <a16:creationId xmlns:a16="http://schemas.microsoft.com/office/drawing/2014/main" id="{976AEA9A-8115-48E0-918F-4410B91D6FA0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1965227" y="3101801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1" name="Picture Placeholder 22">
            <a:extLst>
              <a:ext uri="{FF2B5EF4-FFF2-40B4-BE49-F238E27FC236}">
                <a16:creationId xmlns:a16="http://schemas.microsoft.com/office/drawing/2014/main" id="{ED974735-2C47-4279-B116-D614471356D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6018059" y="5606962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08024175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Isometric Presentation Mockup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22">
            <a:extLst>
              <a:ext uri="{FF2B5EF4-FFF2-40B4-BE49-F238E27FC236}">
                <a16:creationId xmlns:a16="http://schemas.microsoft.com/office/drawing/2014/main" id="{76DE6B5A-5EB0-455E-A806-53FA7B1C07CC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4445043" y="-171527"/>
            <a:ext cx="3271434" cy="729249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58" name="Picture Placeholder 22">
            <a:extLst>
              <a:ext uri="{FF2B5EF4-FFF2-40B4-BE49-F238E27FC236}">
                <a16:creationId xmlns:a16="http://schemas.microsoft.com/office/drawing/2014/main" id="{90FCB97C-6BF3-4A42-8CBB-0DF7BF3026C9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-1635717" y="-4210127"/>
            <a:ext cx="3271434" cy="729249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60" name="Picture Placeholder 22">
            <a:extLst>
              <a:ext uri="{FF2B5EF4-FFF2-40B4-BE49-F238E27FC236}">
                <a16:creationId xmlns:a16="http://schemas.microsoft.com/office/drawing/2014/main" id="{124C0FF9-289E-4496-92B9-190E32702D8E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10495323" y="3943273"/>
            <a:ext cx="3271434" cy="729249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68" name="Picture Placeholder 22">
            <a:extLst>
              <a:ext uri="{FF2B5EF4-FFF2-40B4-BE49-F238E27FC236}">
                <a16:creationId xmlns:a16="http://schemas.microsoft.com/office/drawing/2014/main" id="{7E055C06-9C8F-4A17-AA18-775B5FB9ACDD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10323809" y="-685800"/>
            <a:ext cx="3271434" cy="729249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70" name="Picture Placeholder 22">
            <a:extLst>
              <a:ext uri="{FF2B5EF4-FFF2-40B4-BE49-F238E27FC236}">
                <a16:creationId xmlns:a16="http://schemas.microsoft.com/office/drawing/2014/main" id="{3C36A0E5-BBE2-4C87-8A23-DD1FF018C79E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>
          <a:xfrm>
            <a:off x="4243049" y="-4724400"/>
            <a:ext cx="3271434" cy="729249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72" name="Picture Placeholder 22">
            <a:extLst>
              <a:ext uri="{FF2B5EF4-FFF2-40B4-BE49-F238E27FC236}">
                <a16:creationId xmlns:a16="http://schemas.microsoft.com/office/drawing/2014/main" id="{7A3F440A-1BD1-46EB-8601-F14AC2F706F7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>
          <a:xfrm>
            <a:off x="16374089" y="3429000"/>
            <a:ext cx="3271434" cy="729249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74" name="Picture Placeholder 22">
            <a:extLst>
              <a:ext uri="{FF2B5EF4-FFF2-40B4-BE49-F238E27FC236}">
                <a16:creationId xmlns:a16="http://schemas.microsoft.com/office/drawing/2014/main" id="{5FE632C7-A989-4083-B7E6-E630FB76C44E}"/>
              </a:ext>
            </a:extLst>
          </p:cNvPr>
          <p:cNvSpPr>
            <a:spLocks noGrp="1" noChangeAspect="1"/>
          </p:cNvSpPr>
          <p:nvPr>
            <p:ph type="pic" sz="quarter" idx="21" hasCustomPrompt="1"/>
          </p:nvPr>
        </p:nvSpPr>
        <p:spPr>
          <a:xfrm>
            <a:off x="4243049" y="3958512"/>
            <a:ext cx="3271434" cy="729249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76" name="Picture Placeholder 22">
            <a:extLst>
              <a:ext uri="{FF2B5EF4-FFF2-40B4-BE49-F238E27FC236}">
                <a16:creationId xmlns:a16="http://schemas.microsoft.com/office/drawing/2014/main" id="{B4460ECD-B3DA-430C-8E09-86C63DB4CA9F}"/>
              </a:ext>
            </a:extLst>
          </p:cNvPr>
          <p:cNvSpPr>
            <a:spLocks noGrp="1" noChangeAspect="1"/>
          </p:cNvSpPr>
          <p:nvPr>
            <p:ph type="pic" sz="quarter" idx="22" hasCustomPrompt="1"/>
          </p:nvPr>
        </p:nvSpPr>
        <p:spPr>
          <a:xfrm>
            <a:off x="-1837711" y="-80088"/>
            <a:ext cx="3271434" cy="729249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78" name="Picture Placeholder 22">
            <a:extLst>
              <a:ext uri="{FF2B5EF4-FFF2-40B4-BE49-F238E27FC236}">
                <a16:creationId xmlns:a16="http://schemas.microsoft.com/office/drawing/2014/main" id="{4ED75CF5-9F3D-4B85-BABF-42542AD3AC10}"/>
              </a:ext>
            </a:extLst>
          </p:cNvPr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10293329" y="8073312"/>
            <a:ext cx="3271434" cy="729249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73302875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Isometric Presentation Mockup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22">
            <a:extLst>
              <a:ext uri="{FF2B5EF4-FFF2-40B4-BE49-F238E27FC236}">
                <a16:creationId xmlns:a16="http://schemas.microsoft.com/office/drawing/2014/main" id="{2128B0F3-56DD-4FAC-919C-D612594F17B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902173" y="1143000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79230798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B41066C-5C2C-4794-8102-70BFABC214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85263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F2E118E-2583-47EF-903D-65DD9E42975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145600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97216045-2641-4344-B68B-E6E37D1D7A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05937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8768578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97216045-2641-4344-B68B-E6E37D1D7A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6000" y="2166958"/>
            <a:ext cx="4810837" cy="10573682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8996311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0BEADEE-94CE-4140-AE6E-72585F9C5F8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428871" y="2532786"/>
            <a:ext cx="1975104" cy="413308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254000" dist="38100" dir="5400000" algn="t" rotWithShape="0">
              <a:prstClr val="black">
                <a:alpha val="3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2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9DD69CA5-05E0-4BA8-9AF4-06E3A524107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538045" y="2349872"/>
            <a:ext cx="1975104" cy="413308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254000" dist="38100" dir="5400000" algn="t" rotWithShape="0">
              <a:prstClr val="black">
                <a:alpha val="3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2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61F926F-0F2B-4D4A-9DDB-F5B19FF50A5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774195" y="2166958"/>
            <a:ext cx="1975104" cy="413308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254000" dist="38100" dir="5400000" algn="t" rotWithShape="0">
              <a:prstClr val="black">
                <a:alpha val="3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2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5B5C0050-E4B2-4439-AAE8-AA7EB130284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33120" y="2532786"/>
            <a:ext cx="1975104" cy="413308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254000" dist="38100" dir="5400000" algn="t" rotWithShape="0">
              <a:prstClr val="black">
                <a:alpha val="3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2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95611465-68F1-4C57-81BD-77DA7708DFD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692195" y="2349872"/>
            <a:ext cx="1975104" cy="413308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254000" dist="38100" dir="5400000" algn="t" rotWithShape="0">
              <a:prstClr val="black">
                <a:alpha val="3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2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A0761463-0D06-425A-A629-15FCC342DCC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51270" y="2166958"/>
            <a:ext cx="1975104" cy="413308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254000" dist="38100" dir="5400000" algn="t" rotWithShape="0">
              <a:prstClr val="black">
                <a:alpha val="3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2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23511C02-1EBF-48D6-B2A8-83C169F41A8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115120" y="1937794"/>
            <a:ext cx="1975104" cy="413308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386446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icture Placeholder 7">
            <a:extLst>
              <a:ext uri="{FF2B5EF4-FFF2-40B4-BE49-F238E27FC236}">
                <a16:creationId xmlns:a16="http://schemas.microsoft.com/office/drawing/2014/main" id="{44BAE2D1-B628-4691-A677-ADB0E964E747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5022350" y="21690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1" name="Picture Placeholder 7">
            <a:extLst>
              <a:ext uri="{FF2B5EF4-FFF2-40B4-BE49-F238E27FC236}">
                <a16:creationId xmlns:a16="http://schemas.microsoft.com/office/drawing/2014/main" id="{A347EBBF-2D69-46DA-828F-9790474072DD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7355975" y="21690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2" name="Picture Placeholder 7">
            <a:extLst>
              <a:ext uri="{FF2B5EF4-FFF2-40B4-BE49-F238E27FC236}">
                <a16:creationId xmlns:a16="http://schemas.microsoft.com/office/drawing/2014/main" id="{253329E5-9B46-4E84-BB47-C37A58E0DF47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9689600" y="21690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3" name="Picture Placeholder 7">
            <a:extLst>
              <a:ext uri="{FF2B5EF4-FFF2-40B4-BE49-F238E27FC236}">
                <a16:creationId xmlns:a16="http://schemas.microsoft.com/office/drawing/2014/main" id="{0283E3F9-6587-4698-B553-45FC5DDFC55F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2688725" y="21690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4" name="Picture Placeholder 7">
            <a:extLst>
              <a:ext uri="{FF2B5EF4-FFF2-40B4-BE49-F238E27FC236}">
                <a16:creationId xmlns:a16="http://schemas.microsoft.com/office/drawing/2014/main" id="{72DAC6A7-5A6C-43FA-9ECB-DA307EAF1EE8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355100" y="21690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5" name="Picture Placeholder 7">
            <a:extLst>
              <a:ext uri="{FF2B5EF4-FFF2-40B4-BE49-F238E27FC236}">
                <a16:creationId xmlns:a16="http://schemas.microsoft.com/office/drawing/2014/main" id="{C68E8BD3-1BA3-41BF-9E1F-0D147A74ED73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5002213" y="-5234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6" name="Picture Placeholder 7">
            <a:extLst>
              <a:ext uri="{FF2B5EF4-FFF2-40B4-BE49-F238E27FC236}">
                <a16:creationId xmlns:a16="http://schemas.microsoft.com/office/drawing/2014/main" id="{467E7467-8256-4408-9292-5B5CB9C953F2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7335838" y="-5234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7" name="Picture Placeholder 7">
            <a:extLst>
              <a:ext uri="{FF2B5EF4-FFF2-40B4-BE49-F238E27FC236}">
                <a16:creationId xmlns:a16="http://schemas.microsoft.com/office/drawing/2014/main" id="{B527A906-A3E8-416F-98C8-105B9F3C2832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9669463" y="-5234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8" name="Picture Placeholder 7">
            <a:extLst>
              <a:ext uri="{FF2B5EF4-FFF2-40B4-BE49-F238E27FC236}">
                <a16:creationId xmlns:a16="http://schemas.microsoft.com/office/drawing/2014/main" id="{263B44AD-2BBC-463D-B8C0-455005CCAD36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2668588" y="-5234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9" name="Picture Placeholder 7">
            <a:extLst>
              <a:ext uri="{FF2B5EF4-FFF2-40B4-BE49-F238E27FC236}">
                <a16:creationId xmlns:a16="http://schemas.microsoft.com/office/drawing/2014/main" id="{EB9D2E83-ECF0-4142-8813-ACBB405B6412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34963" y="-5234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30" name="Picture Placeholder 7">
            <a:extLst>
              <a:ext uri="{FF2B5EF4-FFF2-40B4-BE49-F238E27FC236}">
                <a16:creationId xmlns:a16="http://schemas.microsoft.com/office/drawing/2014/main" id="{9510DE00-B27D-4871-B0D3-418B7B4E4CC4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4982076" y="48614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31" name="Picture Placeholder 7">
            <a:extLst>
              <a:ext uri="{FF2B5EF4-FFF2-40B4-BE49-F238E27FC236}">
                <a16:creationId xmlns:a16="http://schemas.microsoft.com/office/drawing/2014/main" id="{458C65F2-3630-4E00-B623-2938F12EEACC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7315701" y="48614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32" name="Picture Placeholder 7">
            <a:extLst>
              <a:ext uri="{FF2B5EF4-FFF2-40B4-BE49-F238E27FC236}">
                <a16:creationId xmlns:a16="http://schemas.microsoft.com/office/drawing/2014/main" id="{F1948D01-0142-4AFB-A637-5258CFA0D5F1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9649326" y="48614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33" name="Picture Placeholder 7">
            <a:extLst>
              <a:ext uri="{FF2B5EF4-FFF2-40B4-BE49-F238E27FC236}">
                <a16:creationId xmlns:a16="http://schemas.microsoft.com/office/drawing/2014/main" id="{78E2C31D-07F1-4615-BE16-775F32C815CE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2648451" y="48614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34" name="Picture Placeholder 7">
            <a:extLst>
              <a:ext uri="{FF2B5EF4-FFF2-40B4-BE49-F238E27FC236}">
                <a16:creationId xmlns:a16="http://schemas.microsoft.com/office/drawing/2014/main" id="{1AC0B563-E7DE-4CF2-A692-3E7191AFC1A9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314826" y="48614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43713058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F2E118E-2583-47EF-903D-65DD9E42975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108448" y="1779684"/>
            <a:ext cx="1975104" cy="425916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1727200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4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F2E118E-2583-47EF-903D-65DD9E42975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830100" y="1780747"/>
            <a:ext cx="4531800" cy="1015450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2386019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4.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F2E118E-2583-47EF-903D-65DD9E42975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830100" y="-5058203"/>
            <a:ext cx="4531800" cy="1015450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1292904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B41066C-5C2C-4794-8102-70BFABC214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665032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F2E118E-2583-47EF-903D-65DD9E42975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145600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97216045-2641-4344-B68B-E6E37D1D7A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626168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1480264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5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0D29D6E3-BF9D-44FC-B94A-FE34BFB57C7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4954968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DCA142FF-9DE6-40DB-AD54-ECDEC83E23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2474400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91330D2-75F1-4855-868C-BFD0C307B82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482668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990650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5.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15E1BC57-A422-442E-9A45-C3B86505EA8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4954968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ABC43775-2615-4373-BF08-E72F4BC0BEB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82668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67FDD856-D0CB-4A6C-9C74-7B87BF796E0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2788718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3276833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5.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90D42CE-21D7-46F7-A4E6-43081B64FDC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82668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8CE3B082-8160-40B0-B3D4-F103A2E6EC9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754686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0955B990-90AC-4D32-9646-D9BAAD64C8A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017568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9313183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B41066C-5C2C-4794-8102-70BFABC214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24000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F2E118E-2583-47EF-903D-65DD9E42975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928368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97216045-2641-4344-B68B-E6E37D1D7A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2736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9A91F3C-9111-4296-A6C1-542F2B1DBF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737104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06666116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8CD1EA07-F28B-4EE2-975A-12EE7F6D65F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821419" y="1990628"/>
            <a:ext cx="2332800" cy="5416012"/>
          </a:xfrm>
          <a:prstGeom prst="roundRect">
            <a:avLst>
              <a:gd name="adj" fmla="val 14489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2399998" lon="2400003" rev="3599998"/>
            </a:camera>
            <a:lightRig rig="threePt" dir="t"/>
          </a:scene3d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92D5C748-ED9B-4E7F-BF0A-6DE00637AEB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88619" y="3463828"/>
            <a:ext cx="2332800" cy="5416012"/>
          </a:xfrm>
          <a:prstGeom prst="roundRect">
            <a:avLst>
              <a:gd name="adj" fmla="val 14489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2399998" lon="2400003" rev="3599998"/>
            </a:camera>
            <a:lightRig rig="threePt" dir="t"/>
          </a:scene3d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66F3F48E-458C-42E6-9F48-D59A965C7F4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155819" y="4937028"/>
            <a:ext cx="2332800" cy="5416012"/>
          </a:xfrm>
          <a:prstGeom prst="roundRect">
            <a:avLst>
              <a:gd name="adj" fmla="val 14489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2399998" lon="2400003" rev="3599998"/>
            </a:camera>
            <a:lightRig rig="threePt" dir="t"/>
          </a:scene3d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D3367E99-B49F-4A00-BF2F-3F240242FAB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2367800" y="-890883"/>
            <a:ext cx="2332800" cy="5416012"/>
          </a:xfrm>
          <a:prstGeom prst="roundRect">
            <a:avLst>
              <a:gd name="adj" fmla="val 14489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2399998" lon="2400003" rev="3599998"/>
            </a:camera>
            <a:lightRig rig="threePt" dir="t"/>
          </a:scene3d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E5D4C8A0-AEBE-45FA-A01B-97A334E8D45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035000" y="582317"/>
            <a:ext cx="2332800" cy="5416012"/>
          </a:xfrm>
          <a:prstGeom prst="roundRect">
            <a:avLst>
              <a:gd name="adj" fmla="val 14489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2399998" lon="2400003" rev="3599998"/>
            </a:camera>
            <a:lightRig rig="threePt" dir="t"/>
          </a:scene3d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06617366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7631D78-AAE0-4EB5-B1C8-F41FC0A50E9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477735" y="1487624"/>
            <a:ext cx="2276196" cy="5284594"/>
          </a:xfrm>
          <a:prstGeom prst="roundRect">
            <a:avLst>
              <a:gd name="adj" fmla="val 14489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2399998" lon="2400003" rev="3599998"/>
            </a:camera>
            <a:lightRig rig="threePt" dir="t"/>
          </a:scene3d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6BD782CA-19B8-4FA0-B94A-A3422513A28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477735" y="815094"/>
            <a:ext cx="2276196" cy="5284594"/>
          </a:xfrm>
          <a:prstGeom prst="roundRect">
            <a:avLst>
              <a:gd name="adj" fmla="val 14489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68300" dist="101600" dir="8520000" sx="102000" sy="102000" algn="ctr" rotWithShape="0">
              <a:prstClr val="black">
                <a:alpha val="30000"/>
              </a:prstClr>
            </a:outerShdw>
          </a:effectLst>
          <a:scene3d>
            <a:camera prst="orthographicFront">
              <a:rot lat="2399998" lon="2400003" rev="3599998"/>
            </a:camera>
            <a:lightRig rig="threePt" dir="t"/>
          </a:scene3d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9416638E-A45F-48FC-BB3B-3FF1FA548F5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2477735" y="142564"/>
            <a:ext cx="2276196" cy="5284594"/>
          </a:xfrm>
          <a:prstGeom prst="roundRect">
            <a:avLst>
              <a:gd name="adj" fmla="val 14489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68300" dist="101600" dir="8520000" sx="102000" sy="102000" algn="ctr" rotWithShape="0">
              <a:prstClr val="black">
                <a:alpha val="30000"/>
              </a:prstClr>
            </a:outerShdw>
          </a:effectLst>
          <a:scene3d>
            <a:camera prst="orthographicFront">
              <a:rot lat="2399998" lon="2400003" rev="3599998"/>
            </a:camera>
            <a:lightRig rig="threePt" dir="t"/>
          </a:scene3d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2589114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icture Placeholder 7">
            <a:extLst>
              <a:ext uri="{FF2B5EF4-FFF2-40B4-BE49-F238E27FC236}">
                <a16:creationId xmlns:a16="http://schemas.microsoft.com/office/drawing/2014/main" id="{4636F8ED-A2C9-482E-A652-4011809EF4E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 rot="1800000">
            <a:off x="334963" y="-523873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8" name="Picture Placeholder 7">
            <a:extLst>
              <a:ext uri="{FF2B5EF4-FFF2-40B4-BE49-F238E27FC236}">
                <a16:creationId xmlns:a16="http://schemas.microsoft.com/office/drawing/2014/main" id="{02A753F5-B831-4BE0-AC0A-64917EECF51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 rot="1800000">
            <a:off x="1735592" y="-2891192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9" name="Picture Placeholder 7">
            <a:extLst>
              <a:ext uri="{FF2B5EF4-FFF2-40B4-BE49-F238E27FC236}">
                <a16:creationId xmlns:a16="http://schemas.microsoft.com/office/drawing/2014/main" id="{67949C05-A13D-4662-B54F-2F252D34CAA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 rot="1800000">
            <a:off x="-1065666" y="1843447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0" name="Picture Placeholder 7">
            <a:extLst>
              <a:ext uri="{FF2B5EF4-FFF2-40B4-BE49-F238E27FC236}">
                <a16:creationId xmlns:a16="http://schemas.microsoft.com/office/drawing/2014/main" id="{419DF66E-3B5B-43D8-B683-A337F29E971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rot="1800000">
            <a:off x="-2466295" y="4210768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1" name="Picture Placeholder 7">
            <a:extLst>
              <a:ext uri="{FF2B5EF4-FFF2-40B4-BE49-F238E27FC236}">
                <a16:creationId xmlns:a16="http://schemas.microsoft.com/office/drawing/2014/main" id="{C331EE80-4E13-4593-A20A-6EA0A91B3EC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 rot="1800000">
            <a:off x="2475820" y="673556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2" name="Picture Placeholder 7">
            <a:extLst>
              <a:ext uri="{FF2B5EF4-FFF2-40B4-BE49-F238E27FC236}">
                <a16:creationId xmlns:a16="http://schemas.microsoft.com/office/drawing/2014/main" id="{04C355EC-1E61-4068-B41A-6A9139B9789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1800000">
            <a:off x="3876449" y="-1693763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3" name="Picture Placeholder 7">
            <a:extLst>
              <a:ext uri="{FF2B5EF4-FFF2-40B4-BE49-F238E27FC236}">
                <a16:creationId xmlns:a16="http://schemas.microsoft.com/office/drawing/2014/main" id="{848B7DEA-9FD7-43C7-B2C6-01FE8145BE9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 rot="1800000">
            <a:off x="1075191" y="3040876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4" name="Picture Placeholder 7">
            <a:extLst>
              <a:ext uri="{FF2B5EF4-FFF2-40B4-BE49-F238E27FC236}">
                <a16:creationId xmlns:a16="http://schemas.microsoft.com/office/drawing/2014/main" id="{1A8EA2A4-2D72-42C6-BD28-A87BF7C3C6A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 rot="1800000">
            <a:off x="-325438" y="5408197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5" name="Picture Placeholder 7">
            <a:extLst>
              <a:ext uri="{FF2B5EF4-FFF2-40B4-BE49-F238E27FC236}">
                <a16:creationId xmlns:a16="http://schemas.microsoft.com/office/drawing/2014/main" id="{05B2C7D7-2941-417F-B5F5-5E3C0450F0D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 rot="1800000">
            <a:off x="4616677" y="1870985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6" name="Picture Placeholder 7">
            <a:extLst>
              <a:ext uri="{FF2B5EF4-FFF2-40B4-BE49-F238E27FC236}">
                <a16:creationId xmlns:a16="http://schemas.microsoft.com/office/drawing/2014/main" id="{55C2D786-48B7-4945-A59D-75866BFE2945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 rot="1800000">
            <a:off x="6017306" y="-496334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7" name="Picture Placeholder 7">
            <a:extLst>
              <a:ext uri="{FF2B5EF4-FFF2-40B4-BE49-F238E27FC236}">
                <a16:creationId xmlns:a16="http://schemas.microsoft.com/office/drawing/2014/main" id="{93FEB123-467F-47E6-B1DF-9FA62DF676B9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 rot="1800000">
            <a:off x="3216048" y="4238305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8" name="Picture Placeholder 7">
            <a:extLst>
              <a:ext uri="{FF2B5EF4-FFF2-40B4-BE49-F238E27FC236}">
                <a16:creationId xmlns:a16="http://schemas.microsoft.com/office/drawing/2014/main" id="{FC6BE29C-4F41-411F-8B1C-059C37196DF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 rot="1800000">
            <a:off x="1815419" y="6605626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9" name="Picture Placeholder 7">
            <a:extLst>
              <a:ext uri="{FF2B5EF4-FFF2-40B4-BE49-F238E27FC236}">
                <a16:creationId xmlns:a16="http://schemas.microsoft.com/office/drawing/2014/main" id="{67BFBAB7-D6C2-4890-907C-75AF981500F2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 rot="1800000">
            <a:off x="6757534" y="3068414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0" name="Picture Placeholder 7">
            <a:extLst>
              <a:ext uri="{FF2B5EF4-FFF2-40B4-BE49-F238E27FC236}">
                <a16:creationId xmlns:a16="http://schemas.microsoft.com/office/drawing/2014/main" id="{001744D7-CA39-4AC8-ADFB-36BAB6D7836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 rot="1800000">
            <a:off x="8158163" y="701095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1" name="Picture Placeholder 7">
            <a:extLst>
              <a:ext uri="{FF2B5EF4-FFF2-40B4-BE49-F238E27FC236}">
                <a16:creationId xmlns:a16="http://schemas.microsoft.com/office/drawing/2014/main" id="{56C1555B-AD07-4BD3-84E5-3001542713F5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 rot="1800000">
            <a:off x="5356905" y="5435734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2" name="Picture Placeholder 7">
            <a:extLst>
              <a:ext uri="{FF2B5EF4-FFF2-40B4-BE49-F238E27FC236}">
                <a16:creationId xmlns:a16="http://schemas.microsoft.com/office/drawing/2014/main" id="{A12204A5-6682-492D-987B-2D475B6CF17C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 rot="1800000">
            <a:off x="8898391" y="4265843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3" name="Picture Placeholder 7">
            <a:extLst>
              <a:ext uri="{FF2B5EF4-FFF2-40B4-BE49-F238E27FC236}">
                <a16:creationId xmlns:a16="http://schemas.microsoft.com/office/drawing/2014/main" id="{9BB253D3-4377-4270-8A00-6466F186C347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 rot="1800000">
            <a:off x="10299020" y="1898524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4" name="Picture Placeholder 7">
            <a:extLst>
              <a:ext uri="{FF2B5EF4-FFF2-40B4-BE49-F238E27FC236}">
                <a16:creationId xmlns:a16="http://schemas.microsoft.com/office/drawing/2014/main" id="{C2EF00CF-C1A4-482A-B138-F373D1098E20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 rot="1800000">
            <a:off x="7497762" y="6633163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5" name="Picture Placeholder 7">
            <a:extLst>
              <a:ext uri="{FF2B5EF4-FFF2-40B4-BE49-F238E27FC236}">
                <a16:creationId xmlns:a16="http://schemas.microsoft.com/office/drawing/2014/main" id="{7B918AF3-73B8-474F-B068-BB5143E931FC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 rot="1800000">
            <a:off x="11039248" y="5463272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6" name="Picture Placeholder 7">
            <a:extLst>
              <a:ext uri="{FF2B5EF4-FFF2-40B4-BE49-F238E27FC236}">
                <a16:creationId xmlns:a16="http://schemas.microsoft.com/office/drawing/2014/main" id="{53424D2D-32EF-416F-AD15-A14300258436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 rot="1800000">
            <a:off x="12439877" y="3095953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7" name="Picture Placeholder 7">
            <a:extLst>
              <a:ext uri="{FF2B5EF4-FFF2-40B4-BE49-F238E27FC236}">
                <a16:creationId xmlns:a16="http://schemas.microsoft.com/office/drawing/2014/main" id="{B99417A4-C103-4D8B-A289-BD9946642546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 rot="1800000">
            <a:off x="9558792" y="-1670861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8" name="Picture Placeholder 7">
            <a:extLst>
              <a:ext uri="{FF2B5EF4-FFF2-40B4-BE49-F238E27FC236}">
                <a16:creationId xmlns:a16="http://schemas.microsoft.com/office/drawing/2014/main" id="{09DE20D0-F694-473C-8E51-D4CF04C810A8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 rot="1800000">
            <a:off x="11699649" y="-508456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9" name="Picture Placeholder 7">
            <a:extLst>
              <a:ext uri="{FF2B5EF4-FFF2-40B4-BE49-F238E27FC236}">
                <a16:creationId xmlns:a16="http://schemas.microsoft.com/office/drawing/2014/main" id="{44BAE2D1-B628-4691-A677-ADB0E964E747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 rot="1800000">
            <a:off x="7400663" y="-2836117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0" name="Picture Placeholder 7">
            <a:extLst>
              <a:ext uri="{FF2B5EF4-FFF2-40B4-BE49-F238E27FC236}">
                <a16:creationId xmlns:a16="http://schemas.microsoft.com/office/drawing/2014/main" id="{B6FB8B2D-7EE5-497D-A5B6-71DE6A30D4F1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 rot="1800000">
            <a:off x="-1788622" y="-1721302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64174219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A4C2440-9867-45A5-A7B9-82F1D3CF53B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1899" y="2036890"/>
            <a:ext cx="4243087" cy="571814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00174875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9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958B12F0-DFC4-448A-9151-2B66E71E192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 rot="1800000">
            <a:off x="7131560" y="545639"/>
            <a:ext cx="5189913" cy="6668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58423748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9.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958B12F0-DFC4-448A-9151-2B66E71E192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032431" y="2306320"/>
            <a:ext cx="4126050" cy="305753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43773733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24573" y="1937794"/>
            <a:ext cx="4928400" cy="278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20468986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10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70F20B31-E928-4527-A463-5E89188AFBE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137635" y="3180136"/>
            <a:ext cx="7954368" cy="4491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261849941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61440" y="2264311"/>
            <a:ext cx="4653279" cy="306004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23258666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1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24000" y="1773750"/>
            <a:ext cx="1905000" cy="4112700"/>
          </a:xfrm>
          <a:prstGeom prst="roundRect">
            <a:avLst>
              <a:gd name="adj" fmla="val 1016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8771980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12350" y="1773750"/>
            <a:ext cx="1905000" cy="4112700"/>
          </a:xfrm>
          <a:prstGeom prst="roundRect">
            <a:avLst>
              <a:gd name="adj" fmla="val 1016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CBD1EE7E-E7B4-4CEE-9767-31BC297DDAE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885533" y="1773750"/>
            <a:ext cx="1905000" cy="4112700"/>
          </a:xfrm>
          <a:prstGeom prst="roundRect">
            <a:avLst>
              <a:gd name="adj" fmla="val 1016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F16F9E1D-04FC-4B5F-9BF8-E774DF885BD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58716" y="1773750"/>
            <a:ext cx="1905000" cy="4112700"/>
          </a:xfrm>
          <a:prstGeom prst="roundRect">
            <a:avLst>
              <a:gd name="adj" fmla="val 1016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E3BB0BE5-7BD6-4163-BB00-6E829D56C2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031899" y="1773750"/>
            <a:ext cx="1905000" cy="4112700"/>
          </a:xfrm>
          <a:prstGeom prst="roundRect">
            <a:avLst>
              <a:gd name="adj" fmla="val 1016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53428301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933033" y="1952625"/>
            <a:ext cx="6334792" cy="2952750"/>
          </a:xfrm>
          <a:prstGeom prst="roundRect">
            <a:avLst>
              <a:gd name="adj" fmla="val 1016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85515831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31333" y="1831452"/>
            <a:ext cx="2557716" cy="5521848"/>
          </a:xfrm>
          <a:prstGeom prst="roundRect">
            <a:avLst>
              <a:gd name="adj" fmla="val 1016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871859FF-4745-4B4E-B23E-22791E90046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644054" y="1831452"/>
            <a:ext cx="2557716" cy="5521848"/>
          </a:xfrm>
          <a:prstGeom prst="roundRect">
            <a:avLst>
              <a:gd name="adj" fmla="val 1016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9881019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FB51009-964A-4B73-BA49-5F305CC092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2002970"/>
            <a:ext cx="11125200" cy="289560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				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58276989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15332" y="1886993"/>
            <a:ext cx="3937667" cy="8501021"/>
          </a:xfrm>
          <a:prstGeom prst="roundRect">
            <a:avLst>
              <a:gd name="adj" fmla="val 1016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0284664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428332" y="919504"/>
            <a:ext cx="5347368" cy="33984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596305099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842168" y="1591190"/>
            <a:ext cx="6363368" cy="404421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0741440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68032" y="2276990"/>
            <a:ext cx="5029868" cy="319671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2E17C15-FFFF-44DC-A4EF-80C163813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4665E4DE-2F35-4EAF-9BCE-E8152CFBF5A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123104798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20134" y="2035019"/>
            <a:ext cx="3899566" cy="2478352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2E17C15-FFFF-44DC-A4EF-80C163813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4665E4DE-2F35-4EAF-9BCE-E8152CFBF5A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F5C40E58-FFE4-4E62-90CB-83D9EA220E1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972300" y="2035019"/>
            <a:ext cx="3899566" cy="2478352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96436630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F5C40E58-FFE4-4E62-90CB-83D9EA220E1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867399" y="2073118"/>
            <a:ext cx="5410597" cy="343868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2E17C15-FFFF-44DC-A4EF-80C163813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4665E4DE-2F35-4EAF-9BCE-E8152CFBF5A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99294665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atch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BDAC8895-349F-4412-ADA2-C933204DF6B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29677" y="2724486"/>
            <a:ext cx="1463040" cy="1783080"/>
          </a:xfrm>
          <a:custGeom>
            <a:avLst/>
            <a:gdLst>
              <a:gd name="connsiteX0" fmla="*/ 227885 w 1463040"/>
              <a:gd name="connsiteY0" fmla="*/ 0 h 1783080"/>
              <a:gd name="connsiteX1" fmla="*/ 1235155 w 1463040"/>
              <a:gd name="connsiteY1" fmla="*/ 0 h 1783080"/>
              <a:gd name="connsiteX2" fmla="*/ 1265711 w 1463040"/>
              <a:gd name="connsiteY2" fmla="*/ 3080 h 1783080"/>
              <a:gd name="connsiteX3" fmla="*/ 1458566 w 1463040"/>
              <a:gd name="connsiteY3" fmla="*/ 195936 h 1783080"/>
              <a:gd name="connsiteX4" fmla="*/ 1463040 w 1463040"/>
              <a:gd name="connsiteY4" fmla="*/ 240319 h 1783080"/>
              <a:gd name="connsiteX5" fmla="*/ 1463040 w 1463040"/>
              <a:gd name="connsiteY5" fmla="*/ 1542761 h 1783080"/>
              <a:gd name="connsiteX6" fmla="*/ 1458566 w 1463040"/>
              <a:gd name="connsiteY6" fmla="*/ 1587144 h 1783080"/>
              <a:gd name="connsiteX7" fmla="*/ 1265711 w 1463040"/>
              <a:gd name="connsiteY7" fmla="*/ 1780000 h 1783080"/>
              <a:gd name="connsiteX8" fmla="*/ 1235155 w 1463040"/>
              <a:gd name="connsiteY8" fmla="*/ 1783080 h 1783080"/>
              <a:gd name="connsiteX9" fmla="*/ 227885 w 1463040"/>
              <a:gd name="connsiteY9" fmla="*/ 1783080 h 1783080"/>
              <a:gd name="connsiteX10" fmla="*/ 197330 w 1463040"/>
              <a:gd name="connsiteY10" fmla="*/ 1780000 h 1783080"/>
              <a:gd name="connsiteX11" fmla="*/ 4474 w 1463040"/>
              <a:gd name="connsiteY11" fmla="*/ 1587144 h 1783080"/>
              <a:gd name="connsiteX12" fmla="*/ 0 w 1463040"/>
              <a:gd name="connsiteY12" fmla="*/ 1542761 h 1783080"/>
              <a:gd name="connsiteX13" fmla="*/ 0 w 1463040"/>
              <a:gd name="connsiteY13" fmla="*/ 240319 h 1783080"/>
              <a:gd name="connsiteX14" fmla="*/ 4474 w 1463040"/>
              <a:gd name="connsiteY14" fmla="*/ 195936 h 1783080"/>
              <a:gd name="connsiteX15" fmla="*/ 197330 w 1463040"/>
              <a:gd name="connsiteY15" fmla="*/ 3080 h 1783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463040" h="1783080">
                <a:moveTo>
                  <a:pt x="227885" y="0"/>
                </a:moveTo>
                <a:lnTo>
                  <a:pt x="1235155" y="0"/>
                </a:lnTo>
                <a:lnTo>
                  <a:pt x="1265711" y="3080"/>
                </a:lnTo>
                <a:cubicBezTo>
                  <a:pt x="1362513" y="22889"/>
                  <a:pt x="1438757" y="99133"/>
                  <a:pt x="1458566" y="195936"/>
                </a:cubicBezTo>
                <a:lnTo>
                  <a:pt x="1463040" y="240319"/>
                </a:lnTo>
                <a:lnTo>
                  <a:pt x="1463040" y="1542761"/>
                </a:lnTo>
                <a:lnTo>
                  <a:pt x="1458566" y="1587144"/>
                </a:lnTo>
                <a:cubicBezTo>
                  <a:pt x="1438757" y="1683947"/>
                  <a:pt x="1362513" y="1760191"/>
                  <a:pt x="1265711" y="1780000"/>
                </a:cubicBezTo>
                <a:lnTo>
                  <a:pt x="1235155" y="1783080"/>
                </a:lnTo>
                <a:lnTo>
                  <a:pt x="227885" y="1783080"/>
                </a:lnTo>
                <a:lnTo>
                  <a:pt x="197330" y="1780000"/>
                </a:lnTo>
                <a:cubicBezTo>
                  <a:pt x="100527" y="1760191"/>
                  <a:pt x="24283" y="1683947"/>
                  <a:pt x="4474" y="1587144"/>
                </a:cubicBezTo>
                <a:lnTo>
                  <a:pt x="0" y="1542761"/>
                </a:lnTo>
                <a:lnTo>
                  <a:pt x="0" y="240319"/>
                </a:lnTo>
                <a:lnTo>
                  <a:pt x="4474" y="195936"/>
                </a:lnTo>
                <a:cubicBezTo>
                  <a:pt x="24283" y="99133"/>
                  <a:pt x="100527" y="22889"/>
                  <a:pt x="197330" y="308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E1A3559F-4A5C-4B81-9640-31BF6C96A6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827671" y="2724486"/>
            <a:ext cx="1463040" cy="1783080"/>
          </a:xfrm>
          <a:custGeom>
            <a:avLst/>
            <a:gdLst>
              <a:gd name="connsiteX0" fmla="*/ 227885 w 1463040"/>
              <a:gd name="connsiteY0" fmla="*/ 0 h 1783080"/>
              <a:gd name="connsiteX1" fmla="*/ 1235155 w 1463040"/>
              <a:gd name="connsiteY1" fmla="*/ 0 h 1783080"/>
              <a:gd name="connsiteX2" fmla="*/ 1265711 w 1463040"/>
              <a:gd name="connsiteY2" fmla="*/ 3080 h 1783080"/>
              <a:gd name="connsiteX3" fmla="*/ 1458566 w 1463040"/>
              <a:gd name="connsiteY3" fmla="*/ 195936 h 1783080"/>
              <a:gd name="connsiteX4" fmla="*/ 1463040 w 1463040"/>
              <a:gd name="connsiteY4" fmla="*/ 240319 h 1783080"/>
              <a:gd name="connsiteX5" fmla="*/ 1463040 w 1463040"/>
              <a:gd name="connsiteY5" fmla="*/ 1542761 h 1783080"/>
              <a:gd name="connsiteX6" fmla="*/ 1458566 w 1463040"/>
              <a:gd name="connsiteY6" fmla="*/ 1587144 h 1783080"/>
              <a:gd name="connsiteX7" fmla="*/ 1265711 w 1463040"/>
              <a:gd name="connsiteY7" fmla="*/ 1780000 h 1783080"/>
              <a:gd name="connsiteX8" fmla="*/ 1235155 w 1463040"/>
              <a:gd name="connsiteY8" fmla="*/ 1783080 h 1783080"/>
              <a:gd name="connsiteX9" fmla="*/ 227885 w 1463040"/>
              <a:gd name="connsiteY9" fmla="*/ 1783080 h 1783080"/>
              <a:gd name="connsiteX10" fmla="*/ 197330 w 1463040"/>
              <a:gd name="connsiteY10" fmla="*/ 1780000 h 1783080"/>
              <a:gd name="connsiteX11" fmla="*/ 4474 w 1463040"/>
              <a:gd name="connsiteY11" fmla="*/ 1587144 h 1783080"/>
              <a:gd name="connsiteX12" fmla="*/ 0 w 1463040"/>
              <a:gd name="connsiteY12" fmla="*/ 1542761 h 1783080"/>
              <a:gd name="connsiteX13" fmla="*/ 0 w 1463040"/>
              <a:gd name="connsiteY13" fmla="*/ 240319 h 1783080"/>
              <a:gd name="connsiteX14" fmla="*/ 4474 w 1463040"/>
              <a:gd name="connsiteY14" fmla="*/ 195936 h 1783080"/>
              <a:gd name="connsiteX15" fmla="*/ 197330 w 1463040"/>
              <a:gd name="connsiteY15" fmla="*/ 3080 h 1783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463040" h="1783080">
                <a:moveTo>
                  <a:pt x="227885" y="0"/>
                </a:moveTo>
                <a:lnTo>
                  <a:pt x="1235155" y="0"/>
                </a:lnTo>
                <a:lnTo>
                  <a:pt x="1265711" y="3080"/>
                </a:lnTo>
                <a:cubicBezTo>
                  <a:pt x="1362513" y="22889"/>
                  <a:pt x="1438757" y="99133"/>
                  <a:pt x="1458566" y="195936"/>
                </a:cubicBezTo>
                <a:lnTo>
                  <a:pt x="1463040" y="240319"/>
                </a:lnTo>
                <a:lnTo>
                  <a:pt x="1463040" y="1542761"/>
                </a:lnTo>
                <a:lnTo>
                  <a:pt x="1458566" y="1587144"/>
                </a:lnTo>
                <a:cubicBezTo>
                  <a:pt x="1438757" y="1683947"/>
                  <a:pt x="1362513" y="1760191"/>
                  <a:pt x="1265711" y="1780000"/>
                </a:cubicBezTo>
                <a:lnTo>
                  <a:pt x="1235155" y="1783080"/>
                </a:lnTo>
                <a:lnTo>
                  <a:pt x="227885" y="1783080"/>
                </a:lnTo>
                <a:lnTo>
                  <a:pt x="197330" y="1780000"/>
                </a:lnTo>
                <a:cubicBezTo>
                  <a:pt x="100527" y="1760191"/>
                  <a:pt x="24283" y="1683947"/>
                  <a:pt x="4474" y="1587144"/>
                </a:cubicBezTo>
                <a:lnTo>
                  <a:pt x="0" y="1542761"/>
                </a:lnTo>
                <a:lnTo>
                  <a:pt x="0" y="240319"/>
                </a:lnTo>
                <a:lnTo>
                  <a:pt x="4474" y="195936"/>
                </a:lnTo>
                <a:cubicBezTo>
                  <a:pt x="24283" y="99133"/>
                  <a:pt x="100527" y="22889"/>
                  <a:pt x="197330" y="308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2D174C91-5F33-4165-ABC0-CAD0B821C4B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642598" y="2724486"/>
            <a:ext cx="1463040" cy="1783080"/>
          </a:xfrm>
          <a:custGeom>
            <a:avLst/>
            <a:gdLst>
              <a:gd name="connsiteX0" fmla="*/ 227885 w 1463040"/>
              <a:gd name="connsiteY0" fmla="*/ 0 h 1783080"/>
              <a:gd name="connsiteX1" fmla="*/ 1235155 w 1463040"/>
              <a:gd name="connsiteY1" fmla="*/ 0 h 1783080"/>
              <a:gd name="connsiteX2" fmla="*/ 1265711 w 1463040"/>
              <a:gd name="connsiteY2" fmla="*/ 3080 h 1783080"/>
              <a:gd name="connsiteX3" fmla="*/ 1458566 w 1463040"/>
              <a:gd name="connsiteY3" fmla="*/ 195936 h 1783080"/>
              <a:gd name="connsiteX4" fmla="*/ 1463040 w 1463040"/>
              <a:gd name="connsiteY4" fmla="*/ 240319 h 1783080"/>
              <a:gd name="connsiteX5" fmla="*/ 1463040 w 1463040"/>
              <a:gd name="connsiteY5" fmla="*/ 1542761 h 1783080"/>
              <a:gd name="connsiteX6" fmla="*/ 1458566 w 1463040"/>
              <a:gd name="connsiteY6" fmla="*/ 1587144 h 1783080"/>
              <a:gd name="connsiteX7" fmla="*/ 1265711 w 1463040"/>
              <a:gd name="connsiteY7" fmla="*/ 1780000 h 1783080"/>
              <a:gd name="connsiteX8" fmla="*/ 1235155 w 1463040"/>
              <a:gd name="connsiteY8" fmla="*/ 1783080 h 1783080"/>
              <a:gd name="connsiteX9" fmla="*/ 227885 w 1463040"/>
              <a:gd name="connsiteY9" fmla="*/ 1783080 h 1783080"/>
              <a:gd name="connsiteX10" fmla="*/ 197330 w 1463040"/>
              <a:gd name="connsiteY10" fmla="*/ 1780000 h 1783080"/>
              <a:gd name="connsiteX11" fmla="*/ 4474 w 1463040"/>
              <a:gd name="connsiteY11" fmla="*/ 1587144 h 1783080"/>
              <a:gd name="connsiteX12" fmla="*/ 0 w 1463040"/>
              <a:gd name="connsiteY12" fmla="*/ 1542761 h 1783080"/>
              <a:gd name="connsiteX13" fmla="*/ 0 w 1463040"/>
              <a:gd name="connsiteY13" fmla="*/ 240319 h 1783080"/>
              <a:gd name="connsiteX14" fmla="*/ 4474 w 1463040"/>
              <a:gd name="connsiteY14" fmla="*/ 195936 h 1783080"/>
              <a:gd name="connsiteX15" fmla="*/ 197330 w 1463040"/>
              <a:gd name="connsiteY15" fmla="*/ 3080 h 1783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463040" h="1783080">
                <a:moveTo>
                  <a:pt x="227885" y="0"/>
                </a:moveTo>
                <a:lnTo>
                  <a:pt x="1235155" y="0"/>
                </a:lnTo>
                <a:lnTo>
                  <a:pt x="1265711" y="3080"/>
                </a:lnTo>
                <a:cubicBezTo>
                  <a:pt x="1362513" y="22889"/>
                  <a:pt x="1438757" y="99133"/>
                  <a:pt x="1458566" y="195936"/>
                </a:cubicBezTo>
                <a:lnTo>
                  <a:pt x="1463040" y="240319"/>
                </a:lnTo>
                <a:lnTo>
                  <a:pt x="1463040" y="1542761"/>
                </a:lnTo>
                <a:lnTo>
                  <a:pt x="1458566" y="1587144"/>
                </a:lnTo>
                <a:cubicBezTo>
                  <a:pt x="1438757" y="1683947"/>
                  <a:pt x="1362513" y="1760191"/>
                  <a:pt x="1265711" y="1780000"/>
                </a:cubicBezTo>
                <a:lnTo>
                  <a:pt x="1235155" y="1783080"/>
                </a:lnTo>
                <a:lnTo>
                  <a:pt x="227885" y="1783080"/>
                </a:lnTo>
                <a:lnTo>
                  <a:pt x="197330" y="1780000"/>
                </a:lnTo>
                <a:cubicBezTo>
                  <a:pt x="100527" y="1760191"/>
                  <a:pt x="24283" y="1683947"/>
                  <a:pt x="4474" y="1587144"/>
                </a:cubicBezTo>
                <a:lnTo>
                  <a:pt x="0" y="1542761"/>
                </a:lnTo>
                <a:lnTo>
                  <a:pt x="0" y="240319"/>
                </a:lnTo>
                <a:lnTo>
                  <a:pt x="4474" y="195936"/>
                </a:lnTo>
                <a:cubicBezTo>
                  <a:pt x="24283" y="99133"/>
                  <a:pt x="100527" y="22889"/>
                  <a:pt x="197330" y="308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A98CE558-3705-4DBE-9F12-DD9DA37DEC7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457525" y="2724486"/>
            <a:ext cx="1463040" cy="1783080"/>
          </a:xfrm>
          <a:custGeom>
            <a:avLst/>
            <a:gdLst>
              <a:gd name="connsiteX0" fmla="*/ 227885 w 1463040"/>
              <a:gd name="connsiteY0" fmla="*/ 0 h 1783080"/>
              <a:gd name="connsiteX1" fmla="*/ 1235155 w 1463040"/>
              <a:gd name="connsiteY1" fmla="*/ 0 h 1783080"/>
              <a:gd name="connsiteX2" fmla="*/ 1265711 w 1463040"/>
              <a:gd name="connsiteY2" fmla="*/ 3080 h 1783080"/>
              <a:gd name="connsiteX3" fmla="*/ 1458566 w 1463040"/>
              <a:gd name="connsiteY3" fmla="*/ 195936 h 1783080"/>
              <a:gd name="connsiteX4" fmla="*/ 1463040 w 1463040"/>
              <a:gd name="connsiteY4" fmla="*/ 240319 h 1783080"/>
              <a:gd name="connsiteX5" fmla="*/ 1463040 w 1463040"/>
              <a:gd name="connsiteY5" fmla="*/ 1542761 h 1783080"/>
              <a:gd name="connsiteX6" fmla="*/ 1458566 w 1463040"/>
              <a:gd name="connsiteY6" fmla="*/ 1587144 h 1783080"/>
              <a:gd name="connsiteX7" fmla="*/ 1265711 w 1463040"/>
              <a:gd name="connsiteY7" fmla="*/ 1780000 h 1783080"/>
              <a:gd name="connsiteX8" fmla="*/ 1235155 w 1463040"/>
              <a:gd name="connsiteY8" fmla="*/ 1783080 h 1783080"/>
              <a:gd name="connsiteX9" fmla="*/ 227885 w 1463040"/>
              <a:gd name="connsiteY9" fmla="*/ 1783080 h 1783080"/>
              <a:gd name="connsiteX10" fmla="*/ 197330 w 1463040"/>
              <a:gd name="connsiteY10" fmla="*/ 1780000 h 1783080"/>
              <a:gd name="connsiteX11" fmla="*/ 4474 w 1463040"/>
              <a:gd name="connsiteY11" fmla="*/ 1587144 h 1783080"/>
              <a:gd name="connsiteX12" fmla="*/ 0 w 1463040"/>
              <a:gd name="connsiteY12" fmla="*/ 1542761 h 1783080"/>
              <a:gd name="connsiteX13" fmla="*/ 0 w 1463040"/>
              <a:gd name="connsiteY13" fmla="*/ 240319 h 1783080"/>
              <a:gd name="connsiteX14" fmla="*/ 4474 w 1463040"/>
              <a:gd name="connsiteY14" fmla="*/ 195936 h 1783080"/>
              <a:gd name="connsiteX15" fmla="*/ 197330 w 1463040"/>
              <a:gd name="connsiteY15" fmla="*/ 3080 h 1783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463040" h="1783080">
                <a:moveTo>
                  <a:pt x="227885" y="0"/>
                </a:moveTo>
                <a:lnTo>
                  <a:pt x="1235155" y="0"/>
                </a:lnTo>
                <a:lnTo>
                  <a:pt x="1265711" y="3080"/>
                </a:lnTo>
                <a:cubicBezTo>
                  <a:pt x="1362513" y="22889"/>
                  <a:pt x="1438757" y="99133"/>
                  <a:pt x="1458566" y="195936"/>
                </a:cubicBezTo>
                <a:lnTo>
                  <a:pt x="1463040" y="240319"/>
                </a:lnTo>
                <a:lnTo>
                  <a:pt x="1463040" y="1542761"/>
                </a:lnTo>
                <a:lnTo>
                  <a:pt x="1458566" y="1587144"/>
                </a:lnTo>
                <a:cubicBezTo>
                  <a:pt x="1438757" y="1683947"/>
                  <a:pt x="1362513" y="1760191"/>
                  <a:pt x="1265711" y="1780000"/>
                </a:cubicBezTo>
                <a:lnTo>
                  <a:pt x="1235155" y="1783080"/>
                </a:lnTo>
                <a:lnTo>
                  <a:pt x="227885" y="1783080"/>
                </a:lnTo>
                <a:lnTo>
                  <a:pt x="197330" y="1780000"/>
                </a:lnTo>
                <a:cubicBezTo>
                  <a:pt x="100527" y="1760191"/>
                  <a:pt x="24283" y="1683947"/>
                  <a:pt x="4474" y="1587144"/>
                </a:cubicBezTo>
                <a:lnTo>
                  <a:pt x="0" y="1542761"/>
                </a:lnTo>
                <a:lnTo>
                  <a:pt x="0" y="240319"/>
                </a:lnTo>
                <a:lnTo>
                  <a:pt x="4474" y="195936"/>
                </a:lnTo>
                <a:cubicBezTo>
                  <a:pt x="24283" y="99133"/>
                  <a:pt x="100527" y="22889"/>
                  <a:pt x="197330" y="308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39880291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180618" y="1741506"/>
            <a:ext cx="6887998" cy="387697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77320908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with Backgr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486228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C0AA56A4-EDF3-45D7-9140-3F3A0D39A89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085976" y="1228725"/>
            <a:ext cx="2286000" cy="4848225"/>
          </a:xfrm>
          <a:prstGeom prst="roundRect">
            <a:avLst>
              <a:gd name="adj" fmla="val 7500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0631340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with Backgrou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486228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04DF346F-6402-4A4D-9E35-443858EE99A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1143000" y="1384300"/>
            <a:ext cx="6400800" cy="40513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9582127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FB51009-964A-4B73-BA49-5F305CC092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	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333605687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with Backgrou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0043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C0AA56A4-EDF3-45D7-9140-3F3A0D39A89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861300" y="1004887"/>
            <a:ext cx="2286000" cy="4848225"/>
          </a:xfrm>
          <a:prstGeom prst="roundRect">
            <a:avLst>
              <a:gd name="adj" fmla="val 7500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9822770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vice Mockup with Backgrou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0043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0A9F23D8-7EBB-4DD0-915F-71A388D65FC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683102" y="1779580"/>
            <a:ext cx="4626637" cy="292836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40337079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ntt Chart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AE9CAA70-475F-4852-9832-842B7F6A1A1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64984" y="2564785"/>
            <a:ext cx="457200" cy="457200"/>
          </a:xfrm>
          <a:prstGeom prst="round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6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5CFD7B86-D2C3-4737-8CDD-1C0EB569FCD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64984" y="3182879"/>
            <a:ext cx="457200" cy="457200"/>
          </a:xfrm>
          <a:prstGeom prst="round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6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042AF60C-CF1E-40A9-8D3D-BCBF81728CE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63707" y="3819583"/>
            <a:ext cx="457200" cy="457200"/>
          </a:xfrm>
          <a:prstGeom prst="round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6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0" name="Picture Placeholder 16">
            <a:extLst>
              <a:ext uri="{FF2B5EF4-FFF2-40B4-BE49-F238E27FC236}">
                <a16:creationId xmlns:a16="http://schemas.microsoft.com/office/drawing/2014/main" id="{5FB262FE-4934-444B-B452-00C7428688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63707" y="4437677"/>
            <a:ext cx="457200" cy="457200"/>
          </a:xfrm>
          <a:prstGeom prst="round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6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1" name="Picture Placeholder 16">
            <a:extLst>
              <a:ext uri="{FF2B5EF4-FFF2-40B4-BE49-F238E27FC236}">
                <a16:creationId xmlns:a16="http://schemas.microsoft.com/office/drawing/2014/main" id="{834D1F36-D1A2-447C-A696-225A8C9F5A7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62430" y="5074381"/>
            <a:ext cx="457200" cy="457200"/>
          </a:xfrm>
          <a:prstGeom prst="round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6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2" name="Picture Placeholder 16">
            <a:extLst>
              <a:ext uri="{FF2B5EF4-FFF2-40B4-BE49-F238E27FC236}">
                <a16:creationId xmlns:a16="http://schemas.microsoft.com/office/drawing/2014/main" id="{F5BD4EF0-8E44-4D39-8700-E3450791012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62430" y="5692475"/>
            <a:ext cx="457200" cy="457200"/>
          </a:xfrm>
          <a:prstGeom prst="round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6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4197016614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ntt Chart -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16">
            <a:extLst>
              <a:ext uri="{FF2B5EF4-FFF2-40B4-BE49-F238E27FC236}">
                <a16:creationId xmlns:a16="http://schemas.microsoft.com/office/drawing/2014/main" id="{80655835-718E-45C2-8118-17DAB95011E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37080" y="2659037"/>
            <a:ext cx="365760" cy="365760"/>
          </a:xfrm>
          <a:prstGeom prst="round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8" name="Picture Placeholder 16">
            <a:extLst>
              <a:ext uri="{FF2B5EF4-FFF2-40B4-BE49-F238E27FC236}">
                <a16:creationId xmlns:a16="http://schemas.microsoft.com/office/drawing/2014/main" id="{219F13BC-EE52-4722-B4E1-E89554DB104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28788" y="3294527"/>
            <a:ext cx="365760" cy="365760"/>
          </a:xfrm>
          <a:prstGeom prst="round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9" name="Picture Placeholder 16">
            <a:extLst>
              <a:ext uri="{FF2B5EF4-FFF2-40B4-BE49-F238E27FC236}">
                <a16:creationId xmlns:a16="http://schemas.microsoft.com/office/drawing/2014/main" id="{07D1E21B-3D6E-4689-B332-96A15BF63FF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557014" y="3980798"/>
            <a:ext cx="365760" cy="365760"/>
          </a:xfrm>
          <a:prstGeom prst="round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30" name="Picture Placeholder 16">
            <a:extLst>
              <a:ext uri="{FF2B5EF4-FFF2-40B4-BE49-F238E27FC236}">
                <a16:creationId xmlns:a16="http://schemas.microsoft.com/office/drawing/2014/main" id="{9E0A6D63-1689-45D1-B9D4-902BE8A3CF0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022427" y="4616617"/>
            <a:ext cx="365760" cy="365760"/>
          </a:xfrm>
          <a:prstGeom prst="round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31" name="Picture Placeholder 16">
            <a:extLst>
              <a:ext uri="{FF2B5EF4-FFF2-40B4-BE49-F238E27FC236}">
                <a16:creationId xmlns:a16="http://schemas.microsoft.com/office/drawing/2014/main" id="{4A32DFA3-9DE7-4302-8E4C-7D3FD185018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557014" y="5265712"/>
            <a:ext cx="365760" cy="365760"/>
          </a:xfrm>
          <a:prstGeom prst="round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32" name="Picture Placeholder 16">
            <a:extLst>
              <a:ext uri="{FF2B5EF4-FFF2-40B4-BE49-F238E27FC236}">
                <a16:creationId xmlns:a16="http://schemas.microsoft.com/office/drawing/2014/main" id="{B11257A7-82E3-431F-BFD0-AB7EE11FA62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52446" y="5901841"/>
            <a:ext cx="365760" cy="365760"/>
          </a:xfrm>
          <a:prstGeom prst="round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33" name="Picture Placeholder 16">
            <a:extLst>
              <a:ext uri="{FF2B5EF4-FFF2-40B4-BE49-F238E27FC236}">
                <a16:creationId xmlns:a16="http://schemas.microsoft.com/office/drawing/2014/main" id="{01113949-4675-469F-BAF8-BEF3EA355F9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7139776" y="2633578"/>
            <a:ext cx="365760" cy="365760"/>
          </a:xfrm>
          <a:prstGeom prst="round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34" name="Picture Placeholder 16">
            <a:extLst>
              <a:ext uri="{FF2B5EF4-FFF2-40B4-BE49-F238E27FC236}">
                <a16:creationId xmlns:a16="http://schemas.microsoft.com/office/drawing/2014/main" id="{BDC82B4A-B69B-4D78-BF33-5F81B270795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732746" y="5923826"/>
            <a:ext cx="365760" cy="365760"/>
          </a:xfrm>
          <a:prstGeom prst="round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506227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- Image right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285F1E1-418A-4F38-BDF5-3FFD16E0C3D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24000" y="0"/>
            <a:ext cx="4068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547132269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- Image right 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EA001B6B-61E7-449B-995B-5BB71D1D34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68000" y="0"/>
            <a:ext cx="8124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634895616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- Landscap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58C30A5B-9ABD-4A54-A8B8-FBEAAD0C9D4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4572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185078040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- Landscape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58C30A5B-9ABD-4A54-A8B8-FBEAAD0C9D4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32508" y="290945"/>
            <a:ext cx="11521441" cy="4297679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981481796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- Landscape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58C30A5B-9ABD-4A54-A8B8-FBEAAD0C9D4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32508" y="290945"/>
            <a:ext cx="11521441" cy="5303520"/>
          </a:xfrm>
          <a:prstGeom prst="roundRect">
            <a:avLst>
              <a:gd name="adj" fmla="val 274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317417005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- Landscape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58C30A5B-9ABD-4A54-A8B8-FBEAAD0C9D4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8978899" cy="6858000"/>
          </a:xfrm>
          <a:prstGeom prst="roundRect">
            <a:avLst>
              <a:gd name="adj" fmla="val 0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7981524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Lef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FB51009-964A-4B73-BA49-5F305CC092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pattFill prst="wdDn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	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469148482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- Image right Smal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285F1E1-418A-4F38-BDF5-3FFD16E0C3D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057200" y="609600"/>
            <a:ext cx="4664900" cy="56515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280171209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58C30A5B-9ABD-4A54-A8B8-FBEAAD0C9D4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11708504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58C30A5B-9ABD-4A54-A8B8-FBEAAD0C9D4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29951" y="1017725"/>
            <a:ext cx="10332098" cy="233983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66827840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A2752BB-F2D1-4BD6-8EB2-988CC0EA64F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495800" y="1828800"/>
            <a:ext cx="3200400" cy="32004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gradFill flip="none" rotWithShape="1">
              <a:gsLst>
                <a:gs pos="0">
                  <a:schemeClr val="accent1"/>
                </a:gs>
                <a:gs pos="100000">
                  <a:schemeClr val="accent6"/>
                </a:gs>
              </a:gsLst>
              <a:lin ang="0" scaled="1"/>
              <a:tileRect/>
            </a:gradFill>
          </a:ln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86CCFE5E-4465-478F-AD56-3075ADA085A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95753" y="659275"/>
            <a:ext cx="1371600" cy="13716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</p:spPr>
        <p:txBody>
          <a:bodyPr anchor="ctr"/>
          <a:lstStyle>
            <a:lvl1pPr algn="ctr">
              <a:buNone/>
              <a:defRPr sz="1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6" name="Picture Placeholder 8">
            <a:extLst>
              <a:ext uri="{FF2B5EF4-FFF2-40B4-BE49-F238E27FC236}">
                <a16:creationId xmlns:a16="http://schemas.microsoft.com/office/drawing/2014/main" id="{9AF4D747-5049-455A-821A-26743DF45B9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643605" y="2743200"/>
            <a:ext cx="1371600" cy="13716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</p:spPr>
        <p:txBody>
          <a:bodyPr anchor="ctr"/>
          <a:lstStyle>
            <a:lvl1pPr algn="ctr">
              <a:buNone/>
              <a:defRPr sz="1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7" name="Picture Placeholder 8">
            <a:extLst>
              <a:ext uri="{FF2B5EF4-FFF2-40B4-BE49-F238E27FC236}">
                <a16:creationId xmlns:a16="http://schemas.microsoft.com/office/drawing/2014/main" id="{F54EE46D-6F7C-48A1-9B53-A0F9B48B882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95753" y="4819649"/>
            <a:ext cx="1371600" cy="13716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</p:spPr>
        <p:txBody>
          <a:bodyPr anchor="ctr"/>
          <a:lstStyle>
            <a:lvl1pPr algn="ctr">
              <a:buNone/>
              <a:defRPr sz="1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7063917B-42F6-4602-8015-828D2A65B3E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11403" y="659275"/>
            <a:ext cx="1371600" cy="13716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6"/>
            </a:solidFill>
          </a:ln>
        </p:spPr>
        <p:txBody>
          <a:bodyPr anchor="ctr"/>
          <a:lstStyle>
            <a:lvl1pPr algn="ctr">
              <a:buNone/>
              <a:defRPr sz="1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9" name="Picture Placeholder 8">
            <a:extLst>
              <a:ext uri="{FF2B5EF4-FFF2-40B4-BE49-F238E27FC236}">
                <a16:creationId xmlns:a16="http://schemas.microsoft.com/office/drawing/2014/main" id="{D734A5F4-670F-499D-9275-514984F0622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76795" y="2743200"/>
            <a:ext cx="1371600" cy="13716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5"/>
            </a:solidFill>
          </a:ln>
        </p:spPr>
        <p:txBody>
          <a:bodyPr anchor="ctr"/>
          <a:lstStyle>
            <a:lvl1pPr algn="ctr">
              <a:buNone/>
              <a:defRPr sz="1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30" name="Picture Placeholder 8">
            <a:extLst>
              <a:ext uri="{FF2B5EF4-FFF2-40B4-BE49-F238E27FC236}">
                <a16:creationId xmlns:a16="http://schemas.microsoft.com/office/drawing/2014/main" id="{F91236F8-7084-49E3-AC85-8EB80F97C98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211403" y="4819649"/>
            <a:ext cx="1371600" cy="13716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</p:spPr>
        <p:txBody>
          <a:bodyPr anchor="ctr"/>
          <a:lstStyle>
            <a:lvl1pPr algn="ctr">
              <a:buNone/>
              <a:defRPr sz="1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11669222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 Imag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75AC70F4-E565-4A37-8E46-2B8C546F621E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512769" y="845768"/>
            <a:ext cx="2468495" cy="2468880"/>
          </a:xfrm>
          <a:custGeom>
            <a:avLst/>
            <a:gdLst>
              <a:gd name="connsiteX0" fmla="*/ 2032405 w 2032406"/>
              <a:gd name="connsiteY0" fmla="*/ 0 h 2033462"/>
              <a:gd name="connsiteX1" fmla="*/ 2032405 w 2032406"/>
              <a:gd name="connsiteY1" fmla="*/ 993220 h 2033462"/>
              <a:gd name="connsiteX2" fmla="*/ 2032405 w 2032406"/>
              <a:gd name="connsiteY2" fmla="*/ 1073682 h 2033462"/>
              <a:gd name="connsiteX3" fmla="*/ 2032406 w 2032406"/>
              <a:gd name="connsiteY3" fmla="*/ 1073682 h 2033462"/>
              <a:gd name="connsiteX4" fmla="*/ 2032406 w 2032406"/>
              <a:gd name="connsiteY4" fmla="*/ 1242628 h 2033462"/>
              <a:gd name="connsiteX5" fmla="*/ 2032406 w 2032406"/>
              <a:gd name="connsiteY5" fmla="*/ 1390485 h 2033462"/>
              <a:gd name="connsiteX6" fmla="*/ 2032406 w 2032406"/>
              <a:gd name="connsiteY6" fmla="*/ 1518658 h 2033462"/>
              <a:gd name="connsiteX7" fmla="*/ 2032406 w 2032406"/>
              <a:gd name="connsiteY7" fmla="*/ 1628555 h 2033462"/>
              <a:gd name="connsiteX8" fmla="*/ 2032406 w 2032406"/>
              <a:gd name="connsiteY8" fmla="*/ 1721580 h 2033462"/>
              <a:gd name="connsiteX9" fmla="*/ 2032406 w 2032406"/>
              <a:gd name="connsiteY9" fmla="*/ 1799141 h 2033462"/>
              <a:gd name="connsiteX10" fmla="*/ 2032406 w 2032406"/>
              <a:gd name="connsiteY10" fmla="*/ 1862642 h 2033462"/>
              <a:gd name="connsiteX11" fmla="*/ 2032406 w 2032406"/>
              <a:gd name="connsiteY11" fmla="*/ 1913490 h 2033462"/>
              <a:gd name="connsiteX12" fmla="*/ 2032406 w 2032406"/>
              <a:gd name="connsiteY12" fmla="*/ 1953090 h 2033462"/>
              <a:gd name="connsiteX13" fmla="*/ 2032406 w 2032406"/>
              <a:gd name="connsiteY13" fmla="*/ 1982849 h 2033462"/>
              <a:gd name="connsiteX14" fmla="*/ 2032406 w 2032406"/>
              <a:gd name="connsiteY14" fmla="*/ 2004172 h 2033462"/>
              <a:gd name="connsiteX15" fmla="*/ 2032406 w 2032406"/>
              <a:gd name="connsiteY15" fmla="*/ 2018466 h 2033462"/>
              <a:gd name="connsiteX16" fmla="*/ 2032406 w 2032406"/>
              <a:gd name="connsiteY16" fmla="*/ 2031588 h 2033462"/>
              <a:gd name="connsiteX17" fmla="*/ 2032406 w 2032406"/>
              <a:gd name="connsiteY17" fmla="*/ 2033462 h 2033462"/>
              <a:gd name="connsiteX18" fmla="*/ 1924268 w 2032406"/>
              <a:gd name="connsiteY18" fmla="*/ 2033462 h 2033462"/>
              <a:gd name="connsiteX19" fmla="*/ 1824574 w 2032406"/>
              <a:gd name="connsiteY19" fmla="*/ 2033462 h 2033462"/>
              <a:gd name="connsiteX20" fmla="*/ 1732981 w 2032406"/>
              <a:gd name="connsiteY20" fmla="*/ 2033462 h 2033462"/>
              <a:gd name="connsiteX21" fmla="*/ 1649145 w 2032406"/>
              <a:gd name="connsiteY21" fmla="*/ 2033462 h 2033462"/>
              <a:gd name="connsiteX22" fmla="*/ 1503371 w 2032406"/>
              <a:gd name="connsiteY22" fmla="*/ 2033462 h 2033462"/>
              <a:gd name="connsiteX23" fmla="*/ 1384508 w 2032406"/>
              <a:gd name="connsiteY23" fmla="*/ 2033462 h 2033462"/>
              <a:gd name="connsiteX24" fmla="*/ 1313344 w 2032406"/>
              <a:gd name="connsiteY24" fmla="*/ 2033462 h 2033462"/>
              <a:gd name="connsiteX25" fmla="*/ 1306948 w 2032406"/>
              <a:gd name="connsiteY25" fmla="*/ 2033462 h 2033462"/>
              <a:gd name="connsiteX26" fmla="*/ 1243446 w 2032406"/>
              <a:gd name="connsiteY26" fmla="*/ 2033462 h 2033462"/>
              <a:gd name="connsiteX27" fmla="*/ 1194026 w 2032406"/>
              <a:gd name="connsiteY27" fmla="*/ 2033462 h 2033462"/>
              <a:gd name="connsiteX28" fmla="*/ 1192599 w 2032406"/>
              <a:gd name="connsiteY28" fmla="*/ 2033462 h 2033462"/>
              <a:gd name="connsiteX29" fmla="*/ 1152999 w 2032406"/>
              <a:gd name="connsiteY29" fmla="*/ 2033462 h 2033462"/>
              <a:gd name="connsiteX30" fmla="*/ 1123240 w 2032406"/>
              <a:gd name="connsiteY30" fmla="*/ 2033462 h 2033462"/>
              <a:gd name="connsiteX31" fmla="*/ 1101917 w 2032406"/>
              <a:gd name="connsiteY31" fmla="*/ 2033462 h 2033462"/>
              <a:gd name="connsiteX32" fmla="*/ 1087623 w 2032406"/>
              <a:gd name="connsiteY32" fmla="*/ 2033462 h 2033462"/>
              <a:gd name="connsiteX33" fmla="*/ 1082162 w 2032406"/>
              <a:gd name="connsiteY33" fmla="*/ 2033462 h 2033462"/>
              <a:gd name="connsiteX34" fmla="*/ 1074501 w 2032406"/>
              <a:gd name="connsiteY34" fmla="*/ 2033462 h 2033462"/>
              <a:gd name="connsiteX35" fmla="*/ 1072626 w 2032406"/>
              <a:gd name="connsiteY35" fmla="*/ 2033462 h 2033462"/>
              <a:gd name="connsiteX36" fmla="*/ 879838 w 2032406"/>
              <a:gd name="connsiteY36" fmla="*/ 2033462 h 2033462"/>
              <a:gd name="connsiteX37" fmla="*/ 724964 w 2032406"/>
              <a:gd name="connsiteY37" fmla="*/ 2033462 h 2033462"/>
              <a:gd name="connsiteX38" fmla="*/ 589423 w 2032406"/>
              <a:gd name="connsiteY38" fmla="*/ 2033462 h 2033462"/>
              <a:gd name="connsiteX39" fmla="*/ 471925 w 2032406"/>
              <a:gd name="connsiteY39" fmla="*/ 2033462 h 2033462"/>
              <a:gd name="connsiteX40" fmla="*/ 371182 w 2032406"/>
              <a:gd name="connsiteY40" fmla="*/ 2033462 h 2033462"/>
              <a:gd name="connsiteX41" fmla="*/ 285904 w 2032406"/>
              <a:gd name="connsiteY41" fmla="*/ 2033462 h 2033462"/>
              <a:gd name="connsiteX42" fmla="*/ 214804 w 2032406"/>
              <a:gd name="connsiteY42" fmla="*/ 2033462 h 2033462"/>
              <a:gd name="connsiteX43" fmla="*/ 156592 w 2032406"/>
              <a:gd name="connsiteY43" fmla="*/ 2033462 h 2033462"/>
              <a:gd name="connsiteX44" fmla="*/ 109980 w 2032406"/>
              <a:gd name="connsiteY44" fmla="*/ 2033462 h 2033462"/>
              <a:gd name="connsiteX45" fmla="*/ 73678 w 2032406"/>
              <a:gd name="connsiteY45" fmla="*/ 2033462 h 2033462"/>
              <a:gd name="connsiteX46" fmla="*/ 46398 w 2032406"/>
              <a:gd name="connsiteY46" fmla="*/ 2033462 h 2033462"/>
              <a:gd name="connsiteX47" fmla="*/ 26851 w 2032406"/>
              <a:gd name="connsiteY47" fmla="*/ 2033462 h 2033462"/>
              <a:gd name="connsiteX48" fmla="*/ 13748 w 2032406"/>
              <a:gd name="connsiteY48" fmla="*/ 2033462 h 2033462"/>
              <a:gd name="connsiteX49" fmla="*/ 1719 w 2032406"/>
              <a:gd name="connsiteY49" fmla="*/ 2033462 h 2033462"/>
              <a:gd name="connsiteX50" fmla="*/ 0 w 2032406"/>
              <a:gd name="connsiteY50" fmla="*/ 2033462 h 2033462"/>
              <a:gd name="connsiteX51" fmla="*/ 2032405 w 2032406"/>
              <a:gd name="connsiteY51" fmla="*/ 0 h 203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2032406" h="2033462">
                <a:moveTo>
                  <a:pt x="2032405" y="0"/>
                </a:moveTo>
                <a:cubicBezTo>
                  <a:pt x="2032405" y="492760"/>
                  <a:pt x="2032405" y="800735"/>
                  <a:pt x="2032405" y="993220"/>
                </a:cubicBezTo>
                <a:lnTo>
                  <a:pt x="2032405" y="1073682"/>
                </a:lnTo>
                <a:lnTo>
                  <a:pt x="2032406" y="1073682"/>
                </a:lnTo>
                <a:lnTo>
                  <a:pt x="2032406" y="1242628"/>
                </a:lnTo>
                <a:lnTo>
                  <a:pt x="2032406" y="1390485"/>
                </a:lnTo>
                <a:lnTo>
                  <a:pt x="2032406" y="1518658"/>
                </a:lnTo>
                <a:lnTo>
                  <a:pt x="2032406" y="1628555"/>
                </a:lnTo>
                <a:lnTo>
                  <a:pt x="2032406" y="1721580"/>
                </a:lnTo>
                <a:lnTo>
                  <a:pt x="2032406" y="1799141"/>
                </a:lnTo>
                <a:lnTo>
                  <a:pt x="2032406" y="1862642"/>
                </a:lnTo>
                <a:lnTo>
                  <a:pt x="2032406" y="1913490"/>
                </a:lnTo>
                <a:lnTo>
                  <a:pt x="2032406" y="1953090"/>
                </a:lnTo>
                <a:lnTo>
                  <a:pt x="2032406" y="1982849"/>
                </a:lnTo>
                <a:lnTo>
                  <a:pt x="2032406" y="2004172"/>
                </a:lnTo>
                <a:lnTo>
                  <a:pt x="2032406" y="2018466"/>
                </a:lnTo>
                <a:lnTo>
                  <a:pt x="2032406" y="2031588"/>
                </a:lnTo>
                <a:lnTo>
                  <a:pt x="2032406" y="2033462"/>
                </a:lnTo>
                <a:lnTo>
                  <a:pt x="1924268" y="2033462"/>
                </a:lnTo>
                <a:lnTo>
                  <a:pt x="1824574" y="2033462"/>
                </a:lnTo>
                <a:lnTo>
                  <a:pt x="1732981" y="2033462"/>
                </a:lnTo>
                <a:lnTo>
                  <a:pt x="1649145" y="2033462"/>
                </a:lnTo>
                <a:lnTo>
                  <a:pt x="1503371" y="2033462"/>
                </a:lnTo>
                <a:lnTo>
                  <a:pt x="1384508" y="2033462"/>
                </a:lnTo>
                <a:lnTo>
                  <a:pt x="1313344" y="2033462"/>
                </a:lnTo>
                <a:lnTo>
                  <a:pt x="1306948" y="2033462"/>
                </a:lnTo>
                <a:lnTo>
                  <a:pt x="1243446" y="2033462"/>
                </a:lnTo>
                <a:lnTo>
                  <a:pt x="1194026" y="2033462"/>
                </a:lnTo>
                <a:lnTo>
                  <a:pt x="1192599" y="2033462"/>
                </a:lnTo>
                <a:lnTo>
                  <a:pt x="1152999" y="2033462"/>
                </a:lnTo>
                <a:lnTo>
                  <a:pt x="1123240" y="2033462"/>
                </a:lnTo>
                <a:lnTo>
                  <a:pt x="1101917" y="2033462"/>
                </a:lnTo>
                <a:lnTo>
                  <a:pt x="1087623" y="2033462"/>
                </a:lnTo>
                <a:lnTo>
                  <a:pt x="1082162" y="2033462"/>
                </a:lnTo>
                <a:lnTo>
                  <a:pt x="1074501" y="2033462"/>
                </a:lnTo>
                <a:lnTo>
                  <a:pt x="1072626" y="2033462"/>
                </a:lnTo>
                <a:lnTo>
                  <a:pt x="879838" y="2033462"/>
                </a:lnTo>
                <a:lnTo>
                  <a:pt x="724964" y="2033462"/>
                </a:lnTo>
                <a:lnTo>
                  <a:pt x="589423" y="2033462"/>
                </a:lnTo>
                <a:lnTo>
                  <a:pt x="471925" y="2033462"/>
                </a:lnTo>
                <a:lnTo>
                  <a:pt x="371182" y="2033462"/>
                </a:lnTo>
                <a:lnTo>
                  <a:pt x="285904" y="2033462"/>
                </a:lnTo>
                <a:lnTo>
                  <a:pt x="214804" y="2033462"/>
                </a:lnTo>
                <a:lnTo>
                  <a:pt x="156592" y="2033462"/>
                </a:lnTo>
                <a:lnTo>
                  <a:pt x="109980" y="2033462"/>
                </a:lnTo>
                <a:lnTo>
                  <a:pt x="73678" y="2033462"/>
                </a:lnTo>
                <a:lnTo>
                  <a:pt x="46398" y="2033462"/>
                </a:lnTo>
                <a:lnTo>
                  <a:pt x="26851" y="2033462"/>
                </a:lnTo>
                <a:lnTo>
                  <a:pt x="13748" y="2033462"/>
                </a:lnTo>
                <a:lnTo>
                  <a:pt x="1719" y="2033462"/>
                </a:lnTo>
                <a:lnTo>
                  <a:pt x="0" y="2033462"/>
                </a:lnTo>
                <a:cubicBezTo>
                  <a:pt x="44412" y="931033"/>
                  <a:pt x="930549" y="44436"/>
                  <a:pt x="203240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buNone/>
              <a:defRPr sz="2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6513C730-5ACF-4B02-8DF9-722D66444C8C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6202312" y="845768"/>
            <a:ext cx="2468880" cy="2468880"/>
          </a:xfrm>
          <a:custGeom>
            <a:avLst/>
            <a:gdLst>
              <a:gd name="connsiteX0" fmla="*/ 1 w 2032406"/>
              <a:gd name="connsiteY0" fmla="*/ 0 h 2033462"/>
              <a:gd name="connsiteX1" fmla="*/ 2032406 w 2032406"/>
              <a:gd name="connsiteY1" fmla="*/ 2033462 h 2033462"/>
              <a:gd name="connsiteX2" fmla="*/ 1913088 w 2032406"/>
              <a:gd name="connsiteY2" fmla="*/ 2033462 h 2033462"/>
              <a:gd name="connsiteX3" fmla="*/ 1801224 w 2032406"/>
              <a:gd name="connsiteY3" fmla="*/ 2033462 h 2033462"/>
              <a:gd name="connsiteX4" fmla="*/ 1598900 w 2032406"/>
              <a:gd name="connsiteY4" fmla="*/ 2033462 h 2033462"/>
              <a:gd name="connsiteX5" fmla="*/ 1423510 w 2032406"/>
              <a:gd name="connsiteY5" fmla="*/ 2033462 h 2033462"/>
              <a:gd name="connsiteX6" fmla="*/ 1273129 w 2032406"/>
              <a:gd name="connsiteY6" fmla="*/ 2033462 h 2033462"/>
              <a:gd name="connsiteX7" fmla="*/ 1154851 w 2032406"/>
              <a:gd name="connsiteY7" fmla="*/ 2033462 h 2033462"/>
              <a:gd name="connsiteX8" fmla="*/ 1145835 w 2032406"/>
              <a:gd name="connsiteY8" fmla="*/ 2033462 h 2033462"/>
              <a:gd name="connsiteX9" fmla="*/ 1039703 w 2032406"/>
              <a:gd name="connsiteY9" fmla="*/ 2033462 h 2033462"/>
              <a:gd name="connsiteX10" fmla="*/ 952809 w 2032406"/>
              <a:gd name="connsiteY10" fmla="*/ 2033462 h 2033462"/>
              <a:gd name="connsiteX11" fmla="*/ 951568 w 2032406"/>
              <a:gd name="connsiteY11" fmla="*/ 2033462 h 2033462"/>
              <a:gd name="connsiteX12" fmla="*/ 883230 w 2032406"/>
              <a:gd name="connsiteY12" fmla="*/ 2033462 h 2033462"/>
              <a:gd name="connsiteX13" fmla="*/ 829042 w 2032406"/>
              <a:gd name="connsiteY13" fmla="*/ 2033462 h 2033462"/>
              <a:gd name="connsiteX14" fmla="*/ 788321 w 2032406"/>
              <a:gd name="connsiteY14" fmla="*/ 2033462 h 2033462"/>
              <a:gd name="connsiteX15" fmla="*/ 773660 w 2032406"/>
              <a:gd name="connsiteY15" fmla="*/ 2033462 h 2033462"/>
              <a:gd name="connsiteX16" fmla="*/ 759142 w 2032406"/>
              <a:gd name="connsiteY16" fmla="*/ 2033462 h 2033462"/>
              <a:gd name="connsiteX17" fmla="*/ 739583 w 2032406"/>
              <a:gd name="connsiteY17" fmla="*/ 2033462 h 2033462"/>
              <a:gd name="connsiteX18" fmla="*/ 727720 w 2032406"/>
              <a:gd name="connsiteY18" fmla="*/ 2033462 h 2033462"/>
              <a:gd name="connsiteX19" fmla="*/ 721627 w 2032406"/>
              <a:gd name="connsiteY19" fmla="*/ 2033462 h 2033462"/>
              <a:gd name="connsiteX20" fmla="*/ 719062 w 2032406"/>
              <a:gd name="connsiteY20" fmla="*/ 2033462 h 2033462"/>
              <a:gd name="connsiteX21" fmla="*/ 619436 w 2032406"/>
              <a:gd name="connsiteY21" fmla="*/ 2033462 h 2033462"/>
              <a:gd name="connsiteX22" fmla="*/ 510400 w 2032406"/>
              <a:gd name="connsiteY22" fmla="*/ 2033462 h 2033462"/>
              <a:gd name="connsiteX23" fmla="*/ 414974 w 2032406"/>
              <a:gd name="connsiteY23" fmla="*/ 2033462 h 2033462"/>
              <a:gd name="connsiteX24" fmla="*/ 332251 w 2032406"/>
              <a:gd name="connsiteY24" fmla="*/ 2033462 h 2033462"/>
              <a:gd name="connsiteX25" fmla="*/ 261325 w 2032406"/>
              <a:gd name="connsiteY25" fmla="*/ 2033462 h 2033462"/>
              <a:gd name="connsiteX26" fmla="*/ 201287 w 2032406"/>
              <a:gd name="connsiteY26" fmla="*/ 2033462 h 2033462"/>
              <a:gd name="connsiteX27" fmla="*/ 151230 w 2032406"/>
              <a:gd name="connsiteY27" fmla="*/ 2033462 h 2033462"/>
              <a:gd name="connsiteX28" fmla="*/ 110246 w 2032406"/>
              <a:gd name="connsiteY28" fmla="*/ 2033462 h 2033462"/>
              <a:gd name="connsiteX29" fmla="*/ 77430 w 2032406"/>
              <a:gd name="connsiteY29" fmla="*/ 2033462 h 2033462"/>
              <a:gd name="connsiteX30" fmla="*/ 32666 w 2032406"/>
              <a:gd name="connsiteY30" fmla="*/ 2033462 h 2033462"/>
              <a:gd name="connsiteX31" fmla="*/ 9679 w 2032406"/>
              <a:gd name="connsiteY31" fmla="*/ 2033462 h 2033462"/>
              <a:gd name="connsiteX32" fmla="*/ 1210 w 2032406"/>
              <a:gd name="connsiteY32" fmla="*/ 2033462 h 2033462"/>
              <a:gd name="connsiteX33" fmla="*/ 0 w 2032406"/>
              <a:gd name="connsiteY33" fmla="*/ 2033462 h 2033462"/>
              <a:gd name="connsiteX34" fmla="*/ 0 w 2032406"/>
              <a:gd name="connsiteY34" fmla="*/ 1830179 h 2033462"/>
              <a:gd name="connsiteX35" fmla="*/ 0 w 2032406"/>
              <a:gd name="connsiteY35" fmla="*/ 1652271 h 2033462"/>
              <a:gd name="connsiteX36" fmla="*/ 0 w 2032406"/>
              <a:gd name="connsiteY36" fmla="*/ 1498047 h 2033462"/>
              <a:gd name="connsiteX37" fmla="*/ 0 w 2032406"/>
              <a:gd name="connsiteY37" fmla="*/ 1365814 h 2033462"/>
              <a:gd name="connsiteX38" fmla="*/ 0 w 2032406"/>
              <a:gd name="connsiteY38" fmla="*/ 1253881 h 2033462"/>
              <a:gd name="connsiteX39" fmla="*/ 0 w 2032406"/>
              <a:gd name="connsiteY39" fmla="*/ 1160557 h 2033462"/>
              <a:gd name="connsiteX40" fmla="*/ 0 w 2032406"/>
              <a:gd name="connsiteY40" fmla="*/ 1084150 h 2033462"/>
              <a:gd name="connsiteX41" fmla="*/ 0 w 2032406"/>
              <a:gd name="connsiteY41" fmla="*/ 1022968 h 2033462"/>
              <a:gd name="connsiteX42" fmla="*/ 0 w 2032406"/>
              <a:gd name="connsiteY42" fmla="*/ 975319 h 2033462"/>
              <a:gd name="connsiteX43" fmla="*/ 0 w 2032406"/>
              <a:gd name="connsiteY43" fmla="*/ 939512 h 2033462"/>
              <a:gd name="connsiteX44" fmla="*/ 0 w 2032406"/>
              <a:gd name="connsiteY44" fmla="*/ 913855 h 2033462"/>
              <a:gd name="connsiteX45" fmla="*/ 0 w 2032406"/>
              <a:gd name="connsiteY45" fmla="*/ 896656 h 2033462"/>
              <a:gd name="connsiteX46" fmla="*/ 0 w 2032406"/>
              <a:gd name="connsiteY46" fmla="*/ 880867 h 2033462"/>
              <a:gd name="connsiteX47" fmla="*/ 0 w 2032406"/>
              <a:gd name="connsiteY47" fmla="*/ 878611 h 2033462"/>
              <a:gd name="connsiteX48" fmla="*/ 1 w 2032406"/>
              <a:gd name="connsiteY48" fmla="*/ 878611 h 2033462"/>
              <a:gd name="connsiteX49" fmla="*/ 1 w 2032406"/>
              <a:gd name="connsiteY49" fmla="*/ 704814 h 2033462"/>
              <a:gd name="connsiteX50" fmla="*/ 1 w 2032406"/>
              <a:gd name="connsiteY50" fmla="*/ 0 h 203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2032406" h="2033462">
                <a:moveTo>
                  <a:pt x="1" y="0"/>
                </a:moveTo>
                <a:cubicBezTo>
                  <a:pt x="1101857" y="44436"/>
                  <a:pt x="1987994" y="931034"/>
                  <a:pt x="2032406" y="2033462"/>
                </a:cubicBezTo>
                <a:lnTo>
                  <a:pt x="1913088" y="2033462"/>
                </a:lnTo>
                <a:lnTo>
                  <a:pt x="1801224" y="2033462"/>
                </a:lnTo>
                <a:lnTo>
                  <a:pt x="1598900" y="2033462"/>
                </a:lnTo>
                <a:lnTo>
                  <a:pt x="1423510" y="2033462"/>
                </a:lnTo>
                <a:lnTo>
                  <a:pt x="1273129" y="2033462"/>
                </a:lnTo>
                <a:lnTo>
                  <a:pt x="1154851" y="2033462"/>
                </a:lnTo>
                <a:lnTo>
                  <a:pt x="1145835" y="2033462"/>
                </a:lnTo>
                <a:lnTo>
                  <a:pt x="1039703" y="2033462"/>
                </a:lnTo>
                <a:lnTo>
                  <a:pt x="952809" y="2033462"/>
                </a:lnTo>
                <a:lnTo>
                  <a:pt x="951568" y="2033462"/>
                </a:lnTo>
                <a:lnTo>
                  <a:pt x="883230" y="2033462"/>
                </a:lnTo>
                <a:lnTo>
                  <a:pt x="829042" y="2033462"/>
                </a:lnTo>
                <a:lnTo>
                  <a:pt x="788321" y="2033462"/>
                </a:lnTo>
                <a:lnTo>
                  <a:pt x="773660" y="2033462"/>
                </a:lnTo>
                <a:lnTo>
                  <a:pt x="759142" y="2033462"/>
                </a:lnTo>
                <a:lnTo>
                  <a:pt x="739583" y="2033462"/>
                </a:lnTo>
                <a:lnTo>
                  <a:pt x="727720" y="2033462"/>
                </a:lnTo>
                <a:lnTo>
                  <a:pt x="721627" y="2033462"/>
                </a:lnTo>
                <a:lnTo>
                  <a:pt x="719062" y="2033462"/>
                </a:lnTo>
                <a:lnTo>
                  <a:pt x="619436" y="2033462"/>
                </a:lnTo>
                <a:lnTo>
                  <a:pt x="510400" y="2033462"/>
                </a:lnTo>
                <a:lnTo>
                  <a:pt x="414974" y="2033462"/>
                </a:lnTo>
                <a:lnTo>
                  <a:pt x="332251" y="2033462"/>
                </a:lnTo>
                <a:lnTo>
                  <a:pt x="261325" y="2033462"/>
                </a:lnTo>
                <a:lnTo>
                  <a:pt x="201287" y="2033462"/>
                </a:lnTo>
                <a:lnTo>
                  <a:pt x="151230" y="2033462"/>
                </a:lnTo>
                <a:lnTo>
                  <a:pt x="110246" y="2033462"/>
                </a:lnTo>
                <a:lnTo>
                  <a:pt x="77430" y="2033462"/>
                </a:lnTo>
                <a:lnTo>
                  <a:pt x="32666" y="2033462"/>
                </a:lnTo>
                <a:lnTo>
                  <a:pt x="9679" y="2033462"/>
                </a:lnTo>
                <a:lnTo>
                  <a:pt x="1210" y="2033462"/>
                </a:lnTo>
                <a:lnTo>
                  <a:pt x="0" y="2033462"/>
                </a:lnTo>
                <a:lnTo>
                  <a:pt x="0" y="1830179"/>
                </a:lnTo>
                <a:lnTo>
                  <a:pt x="0" y="1652271"/>
                </a:lnTo>
                <a:lnTo>
                  <a:pt x="0" y="1498047"/>
                </a:lnTo>
                <a:lnTo>
                  <a:pt x="0" y="1365814"/>
                </a:lnTo>
                <a:lnTo>
                  <a:pt x="0" y="1253881"/>
                </a:lnTo>
                <a:lnTo>
                  <a:pt x="0" y="1160557"/>
                </a:lnTo>
                <a:lnTo>
                  <a:pt x="0" y="1084150"/>
                </a:lnTo>
                <a:lnTo>
                  <a:pt x="0" y="1022968"/>
                </a:lnTo>
                <a:lnTo>
                  <a:pt x="0" y="975319"/>
                </a:lnTo>
                <a:lnTo>
                  <a:pt x="0" y="939512"/>
                </a:lnTo>
                <a:lnTo>
                  <a:pt x="0" y="913855"/>
                </a:lnTo>
                <a:lnTo>
                  <a:pt x="0" y="896656"/>
                </a:lnTo>
                <a:lnTo>
                  <a:pt x="0" y="880867"/>
                </a:lnTo>
                <a:lnTo>
                  <a:pt x="0" y="878611"/>
                </a:lnTo>
                <a:lnTo>
                  <a:pt x="1" y="878611"/>
                </a:lnTo>
                <a:lnTo>
                  <a:pt x="1" y="704814"/>
                </a:lnTo>
                <a:cubicBezTo>
                  <a:pt x="1" y="0"/>
                  <a:pt x="1" y="0"/>
                  <a:pt x="1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buNone/>
              <a:defRPr sz="2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CCA6AF4E-06FB-43C2-9760-D9F4B49E289E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3512769" y="3518447"/>
            <a:ext cx="2468880" cy="2468880"/>
          </a:xfrm>
          <a:custGeom>
            <a:avLst/>
            <a:gdLst>
              <a:gd name="connsiteX0" fmla="*/ 0 w 2032406"/>
              <a:gd name="connsiteY0" fmla="*/ 0 h 2033462"/>
              <a:gd name="connsiteX1" fmla="*/ 176167 w 2032406"/>
              <a:gd name="connsiteY1" fmla="*/ 0 h 2033462"/>
              <a:gd name="connsiteX2" fmla="*/ 335831 w 2032406"/>
              <a:gd name="connsiteY2" fmla="*/ 0 h 2033462"/>
              <a:gd name="connsiteX3" fmla="*/ 479804 w 2032406"/>
              <a:gd name="connsiteY3" fmla="*/ 0 h 2033462"/>
              <a:gd name="connsiteX4" fmla="*/ 608897 w 2032406"/>
              <a:gd name="connsiteY4" fmla="*/ 0 h 2033462"/>
              <a:gd name="connsiteX5" fmla="*/ 723922 w 2032406"/>
              <a:gd name="connsiteY5" fmla="*/ 0 h 2033462"/>
              <a:gd name="connsiteX6" fmla="*/ 825690 w 2032406"/>
              <a:gd name="connsiteY6" fmla="*/ 0 h 2033462"/>
              <a:gd name="connsiteX7" fmla="*/ 915013 w 2032406"/>
              <a:gd name="connsiteY7" fmla="*/ 0 h 2033462"/>
              <a:gd name="connsiteX8" fmla="*/ 992703 w 2032406"/>
              <a:gd name="connsiteY8" fmla="*/ 0 h 2033462"/>
              <a:gd name="connsiteX9" fmla="*/ 1078722 w 2032406"/>
              <a:gd name="connsiteY9" fmla="*/ 0 h 2033462"/>
              <a:gd name="connsiteX10" fmla="*/ 1079597 w 2032406"/>
              <a:gd name="connsiteY10" fmla="*/ 0 h 2033462"/>
              <a:gd name="connsiteX11" fmla="*/ 1149176 w 2032406"/>
              <a:gd name="connsiteY11" fmla="*/ 0 h 2033462"/>
              <a:gd name="connsiteX12" fmla="*/ 1203365 w 2032406"/>
              <a:gd name="connsiteY12" fmla="*/ 0 h 2033462"/>
              <a:gd name="connsiteX13" fmla="*/ 1244086 w 2032406"/>
              <a:gd name="connsiteY13" fmla="*/ 0 h 2033462"/>
              <a:gd name="connsiteX14" fmla="*/ 1273264 w 2032406"/>
              <a:gd name="connsiteY14" fmla="*/ 0 h 2033462"/>
              <a:gd name="connsiteX15" fmla="*/ 1292823 w 2032406"/>
              <a:gd name="connsiteY15" fmla="*/ 0 h 2033462"/>
              <a:gd name="connsiteX16" fmla="*/ 1304687 w 2032406"/>
              <a:gd name="connsiteY16" fmla="*/ 0 h 2033462"/>
              <a:gd name="connsiteX17" fmla="*/ 1310779 w 2032406"/>
              <a:gd name="connsiteY17" fmla="*/ 0 h 2033462"/>
              <a:gd name="connsiteX18" fmla="*/ 1313344 w 2032406"/>
              <a:gd name="connsiteY18" fmla="*/ 0 h 2033462"/>
              <a:gd name="connsiteX19" fmla="*/ 2032406 w 2032406"/>
              <a:gd name="connsiteY19" fmla="*/ 0 h 2033462"/>
              <a:gd name="connsiteX20" fmla="*/ 2032406 w 2032406"/>
              <a:gd name="connsiteY20" fmla="*/ 167873 h 2033462"/>
              <a:gd name="connsiteX21" fmla="*/ 2032406 w 2032406"/>
              <a:gd name="connsiteY21" fmla="*/ 314791 h 2033462"/>
              <a:gd name="connsiteX22" fmla="*/ 2032406 w 2032406"/>
              <a:gd name="connsiteY22" fmla="*/ 442150 h 2033462"/>
              <a:gd name="connsiteX23" fmla="*/ 2032406 w 2032406"/>
              <a:gd name="connsiteY23" fmla="*/ 551349 h 2033462"/>
              <a:gd name="connsiteX24" fmla="*/ 2032406 w 2032406"/>
              <a:gd name="connsiteY24" fmla="*/ 643784 h 2033462"/>
              <a:gd name="connsiteX25" fmla="*/ 2032406 w 2032406"/>
              <a:gd name="connsiteY25" fmla="*/ 720851 h 2033462"/>
              <a:gd name="connsiteX26" fmla="*/ 2032406 w 2032406"/>
              <a:gd name="connsiteY26" fmla="*/ 783949 h 2033462"/>
              <a:gd name="connsiteX27" fmla="*/ 2032406 w 2032406"/>
              <a:gd name="connsiteY27" fmla="*/ 834474 h 2033462"/>
              <a:gd name="connsiteX28" fmla="*/ 2032406 w 2032406"/>
              <a:gd name="connsiteY28" fmla="*/ 873823 h 2033462"/>
              <a:gd name="connsiteX29" fmla="*/ 2032406 w 2032406"/>
              <a:gd name="connsiteY29" fmla="*/ 903392 h 2033462"/>
              <a:gd name="connsiteX30" fmla="*/ 2032406 w 2032406"/>
              <a:gd name="connsiteY30" fmla="*/ 924580 h 2033462"/>
              <a:gd name="connsiteX31" fmla="*/ 2032406 w 2032406"/>
              <a:gd name="connsiteY31" fmla="*/ 938783 h 2033462"/>
              <a:gd name="connsiteX32" fmla="*/ 2032406 w 2032406"/>
              <a:gd name="connsiteY32" fmla="*/ 951822 h 2033462"/>
              <a:gd name="connsiteX33" fmla="*/ 2032406 w 2032406"/>
              <a:gd name="connsiteY33" fmla="*/ 953684 h 2033462"/>
              <a:gd name="connsiteX34" fmla="*/ 2032405 w 2032406"/>
              <a:gd name="connsiteY34" fmla="*/ 953684 h 2033462"/>
              <a:gd name="connsiteX35" fmla="*/ 2032405 w 2032406"/>
              <a:gd name="connsiteY35" fmla="*/ 1153167 h 2033462"/>
              <a:gd name="connsiteX36" fmla="*/ 2032405 w 2032406"/>
              <a:gd name="connsiteY36" fmla="*/ 2033462 h 2033462"/>
              <a:gd name="connsiteX37" fmla="*/ 0 w 2032406"/>
              <a:gd name="connsiteY37" fmla="*/ 0 h 203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032406" h="2033462">
                <a:moveTo>
                  <a:pt x="0" y="0"/>
                </a:moveTo>
                <a:lnTo>
                  <a:pt x="176167" y="0"/>
                </a:lnTo>
                <a:lnTo>
                  <a:pt x="335831" y="0"/>
                </a:lnTo>
                <a:lnTo>
                  <a:pt x="479804" y="0"/>
                </a:lnTo>
                <a:lnTo>
                  <a:pt x="608897" y="0"/>
                </a:lnTo>
                <a:lnTo>
                  <a:pt x="723922" y="0"/>
                </a:lnTo>
                <a:lnTo>
                  <a:pt x="825690" y="0"/>
                </a:lnTo>
                <a:lnTo>
                  <a:pt x="915013" y="0"/>
                </a:lnTo>
                <a:lnTo>
                  <a:pt x="992703" y="0"/>
                </a:lnTo>
                <a:lnTo>
                  <a:pt x="1078722" y="0"/>
                </a:lnTo>
                <a:lnTo>
                  <a:pt x="1079597" y="0"/>
                </a:lnTo>
                <a:lnTo>
                  <a:pt x="1149176" y="0"/>
                </a:lnTo>
                <a:lnTo>
                  <a:pt x="1203365" y="0"/>
                </a:lnTo>
                <a:lnTo>
                  <a:pt x="1244086" y="0"/>
                </a:lnTo>
                <a:lnTo>
                  <a:pt x="1273264" y="0"/>
                </a:lnTo>
                <a:lnTo>
                  <a:pt x="1292823" y="0"/>
                </a:lnTo>
                <a:lnTo>
                  <a:pt x="1304687" y="0"/>
                </a:lnTo>
                <a:lnTo>
                  <a:pt x="1310779" y="0"/>
                </a:lnTo>
                <a:lnTo>
                  <a:pt x="1313344" y="0"/>
                </a:lnTo>
                <a:lnTo>
                  <a:pt x="2032406" y="0"/>
                </a:lnTo>
                <a:lnTo>
                  <a:pt x="2032406" y="167873"/>
                </a:lnTo>
                <a:lnTo>
                  <a:pt x="2032406" y="314791"/>
                </a:lnTo>
                <a:lnTo>
                  <a:pt x="2032406" y="442150"/>
                </a:lnTo>
                <a:lnTo>
                  <a:pt x="2032406" y="551349"/>
                </a:lnTo>
                <a:lnTo>
                  <a:pt x="2032406" y="643784"/>
                </a:lnTo>
                <a:lnTo>
                  <a:pt x="2032406" y="720851"/>
                </a:lnTo>
                <a:lnTo>
                  <a:pt x="2032406" y="783949"/>
                </a:lnTo>
                <a:lnTo>
                  <a:pt x="2032406" y="834474"/>
                </a:lnTo>
                <a:lnTo>
                  <a:pt x="2032406" y="873823"/>
                </a:lnTo>
                <a:lnTo>
                  <a:pt x="2032406" y="903392"/>
                </a:lnTo>
                <a:lnTo>
                  <a:pt x="2032406" y="924580"/>
                </a:lnTo>
                <a:lnTo>
                  <a:pt x="2032406" y="938783"/>
                </a:lnTo>
                <a:lnTo>
                  <a:pt x="2032406" y="951822"/>
                </a:lnTo>
                <a:lnTo>
                  <a:pt x="2032406" y="953684"/>
                </a:lnTo>
                <a:lnTo>
                  <a:pt x="2032405" y="953684"/>
                </a:lnTo>
                <a:lnTo>
                  <a:pt x="2032405" y="1153167"/>
                </a:lnTo>
                <a:cubicBezTo>
                  <a:pt x="2032405" y="2033462"/>
                  <a:pt x="2032405" y="2033462"/>
                  <a:pt x="2032405" y="2033462"/>
                </a:cubicBezTo>
                <a:cubicBezTo>
                  <a:pt x="930549" y="1989026"/>
                  <a:pt x="44412" y="1102429"/>
                  <a:pt x="0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buNone/>
              <a:defRPr sz="2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51767ED8-61AC-4894-A3A5-FADD6AC2BA32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6202312" y="3518447"/>
            <a:ext cx="2468880" cy="2468880"/>
          </a:xfrm>
          <a:custGeom>
            <a:avLst/>
            <a:gdLst>
              <a:gd name="connsiteX0" fmla="*/ 0 w 2032405"/>
              <a:gd name="connsiteY0" fmla="*/ 0 h 2033462"/>
              <a:gd name="connsiteX1" fmla="*/ 719061 w 2032405"/>
              <a:gd name="connsiteY1" fmla="*/ 0 h 2033462"/>
              <a:gd name="connsiteX2" fmla="*/ 999402 w 2032405"/>
              <a:gd name="connsiteY2" fmla="*/ 0 h 2033462"/>
              <a:gd name="connsiteX3" fmla="*/ 2032405 w 2032405"/>
              <a:gd name="connsiteY3" fmla="*/ 0 h 2033462"/>
              <a:gd name="connsiteX4" fmla="*/ 0 w 2032405"/>
              <a:gd name="connsiteY4" fmla="*/ 2033462 h 2033462"/>
              <a:gd name="connsiteX5" fmla="*/ 0 w 2032405"/>
              <a:gd name="connsiteY5" fmla="*/ 1040243 h 2033462"/>
              <a:gd name="connsiteX6" fmla="*/ 0 w 2032405"/>
              <a:gd name="connsiteY6" fmla="*/ 999402 h 2033462"/>
              <a:gd name="connsiteX7" fmla="*/ 0 w 2032405"/>
              <a:gd name="connsiteY7" fmla="*/ 953304 h 2033462"/>
              <a:gd name="connsiteX8" fmla="*/ 0 w 2032405"/>
              <a:gd name="connsiteY8" fmla="*/ 883689 h 2033462"/>
              <a:gd name="connsiteX9" fmla="*/ 0 w 2032405"/>
              <a:gd name="connsiteY9" fmla="*/ 829472 h 2033462"/>
              <a:gd name="connsiteX10" fmla="*/ 0 w 2032405"/>
              <a:gd name="connsiteY10" fmla="*/ 823482 h 2033462"/>
              <a:gd name="connsiteX11" fmla="*/ 0 w 2032405"/>
              <a:gd name="connsiteY11" fmla="*/ 788730 h 2033462"/>
              <a:gd name="connsiteX12" fmla="*/ 0 w 2032405"/>
              <a:gd name="connsiteY12" fmla="*/ 759536 h 2033462"/>
              <a:gd name="connsiteX13" fmla="*/ 0 w 2032405"/>
              <a:gd name="connsiteY13" fmla="*/ 739967 h 2033462"/>
              <a:gd name="connsiteX14" fmla="*/ 0 w 2032405"/>
              <a:gd name="connsiteY14" fmla="*/ 728097 h 2033462"/>
              <a:gd name="connsiteX15" fmla="*/ 0 w 2032405"/>
              <a:gd name="connsiteY15" fmla="*/ 722002 h 2033462"/>
              <a:gd name="connsiteX16" fmla="*/ 0 w 2032405"/>
              <a:gd name="connsiteY16" fmla="*/ 719435 h 2033462"/>
              <a:gd name="connsiteX17" fmla="*/ 0 w 2032405"/>
              <a:gd name="connsiteY17" fmla="*/ 669521 h 2033462"/>
              <a:gd name="connsiteX18" fmla="*/ 0 w 2032405"/>
              <a:gd name="connsiteY18" fmla="*/ 0 h 203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032405" h="2033462">
                <a:moveTo>
                  <a:pt x="0" y="0"/>
                </a:moveTo>
                <a:lnTo>
                  <a:pt x="719061" y="0"/>
                </a:lnTo>
                <a:lnTo>
                  <a:pt x="999402" y="0"/>
                </a:lnTo>
                <a:lnTo>
                  <a:pt x="2032405" y="0"/>
                </a:lnTo>
                <a:cubicBezTo>
                  <a:pt x="1987993" y="1102429"/>
                  <a:pt x="1101856" y="1989026"/>
                  <a:pt x="0" y="2033462"/>
                </a:cubicBezTo>
                <a:cubicBezTo>
                  <a:pt x="0" y="1540702"/>
                  <a:pt x="0" y="1232727"/>
                  <a:pt x="0" y="1040243"/>
                </a:cubicBezTo>
                <a:lnTo>
                  <a:pt x="0" y="999402"/>
                </a:lnTo>
                <a:lnTo>
                  <a:pt x="0" y="953304"/>
                </a:lnTo>
                <a:lnTo>
                  <a:pt x="0" y="883689"/>
                </a:lnTo>
                <a:lnTo>
                  <a:pt x="0" y="829472"/>
                </a:lnTo>
                <a:lnTo>
                  <a:pt x="0" y="823482"/>
                </a:lnTo>
                <a:lnTo>
                  <a:pt x="0" y="788730"/>
                </a:lnTo>
                <a:lnTo>
                  <a:pt x="0" y="759536"/>
                </a:lnTo>
                <a:lnTo>
                  <a:pt x="0" y="739967"/>
                </a:lnTo>
                <a:lnTo>
                  <a:pt x="0" y="728097"/>
                </a:lnTo>
                <a:lnTo>
                  <a:pt x="0" y="722002"/>
                </a:lnTo>
                <a:lnTo>
                  <a:pt x="0" y="719435"/>
                </a:lnTo>
                <a:lnTo>
                  <a:pt x="0" y="669521"/>
                </a:ln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buNone/>
              <a:defRPr sz="2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128370619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icture Placeholder 8">
            <a:extLst>
              <a:ext uri="{FF2B5EF4-FFF2-40B4-BE49-F238E27FC236}">
                <a16:creationId xmlns:a16="http://schemas.microsoft.com/office/drawing/2014/main" id="{E6C9BC3D-62A3-473C-834C-E3D324AC561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15840" y="3838644"/>
            <a:ext cx="2560320" cy="256032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</p:spPr>
        <p:txBody>
          <a:bodyPr anchor="ctr"/>
          <a:lstStyle>
            <a:lvl1pPr algn="ctr">
              <a:buNone/>
              <a:defRPr sz="18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6F58703-A6BA-4846-ABE5-CC2BA80F7A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5A09914D-6320-427A-B48D-684C5E00D8D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33862846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ny Nam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63BE7467-17A4-48AD-AD23-8F5B7D78D02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926751098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ny Nam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63BE7467-17A4-48AD-AD23-8F5B7D78D02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48895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982533827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ny Nam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63BE7467-17A4-48AD-AD23-8F5B7D78D02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4876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068132002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ny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icture Placeholder 5">
            <a:extLst>
              <a:ext uri="{FF2B5EF4-FFF2-40B4-BE49-F238E27FC236}">
                <a16:creationId xmlns:a16="http://schemas.microsoft.com/office/drawing/2014/main" id="{21BAC756-4BD5-42E2-B469-127611AFB2B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1180" y="2360265"/>
            <a:ext cx="4676044" cy="43780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5" name="Picture Placeholder 5">
            <a:extLst>
              <a:ext uri="{FF2B5EF4-FFF2-40B4-BE49-F238E27FC236}">
                <a16:creationId xmlns:a16="http://schemas.microsoft.com/office/drawing/2014/main" id="{C314E26E-8552-40EE-97F0-FCEB0353790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6952" y="88727"/>
            <a:ext cx="4676044" cy="2135649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7" name="Picture Placeholder 5">
            <a:extLst>
              <a:ext uri="{FF2B5EF4-FFF2-40B4-BE49-F238E27FC236}">
                <a16:creationId xmlns:a16="http://schemas.microsoft.com/office/drawing/2014/main" id="{47095C9B-3092-4F17-B874-C6CAB8499A1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929264" y="88727"/>
            <a:ext cx="2294887" cy="4397481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8" name="Picture Placeholder 5">
            <a:extLst>
              <a:ext uri="{FF2B5EF4-FFF2-40B4-BE49-F238E27FC236}">
                <a16:creationId xmlns:a16="http://schemas.microsoft.com/office/drawing/2014/main" id="{DFDAEF52-D22B-4152-89F4-FC2FC78129A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940491" y="4622096"/>
            <a:ext cx="2294887" cy="2116237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9" name="Picture Placeholder 5">
            <a:extLst>
              <a:ext uri="{FF2B5EF4-FFF2-40B4-BE49-F238E27FC236}">
                <a16:creationId xmlns:a16="http://schemas.microsoft.com/office/drawing/2014/main" id="{869C5C53-6CD2-4ED1-8E29-F130751B490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70748" y="100302"/>
            <a:ext cx="2294887" cy="2116237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50" name="Picture Placeholder 5">
            <a:extLst>
              <a:ext uri="{FF2B5EF4-FFF2-40B4-BE49-F238E27FC236}">
                <a16:creationId xmlns:a16="http://schemas.microsoft.com/office/drawing/2014/main" id="{39F141C4-2028-4F78-82BF-B71DB4D730C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789560" y="100302"/>
            <a:ext cx="2294887" cy="2116237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51" name="Picture Placeholder 5">
            <a:extLst>
              <a:ext uri="{FF2B5EF4-FFF2-40B4-BE49-F238E27FC236}">
                <a16:creationId xmlns:a16="http://schemas.microsoft.com/office/drawing/2014/main" id="{63073B75-CBCB-425A-AABF-727287833A8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358824" y="2360265"/>
            <a:ext cx="2294887" cy="2116237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52" name="Picture Placeholder 5">
            <a:extLst>
              <a:ext uri="{FF2B5EF4-FFF2-40B4-BE49-F238E27FC236}">
                <a16:creationId xmlns:a16="http://schemas.microsoft.com/office/drawing/2014/main" id="{745C0BE8-750B-4030-8188-6CFDED6CC56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777636" y="2360265"/>
            <a:ext cx="2294887" cy="2116237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53" name="Picture Placeholder 5">
            <a:extLst>
              <a:ext uri="{FF2B5EF4-FFF2-40B4-BE49-F238E27FC236}">
                <a16:creationId xmlns:a16="http://schemas.microsoft.com/office/drawing/2014/main" id="{34D79023-E357-4EEE-9B44-37002BCB474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357417" y="4602684"/>
            <a:ext cx="4715105" cy="2135649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475033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Center Ov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FB51009-964A-4B73-BA49-5F305CC092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					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155222869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ny Overview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47F35E01-B94F-4AE7-9A59-9F2287BAE7B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8570" y="1742516"/>
            <a:ext cx="2697805" cy="4594783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003E9C51-06B4-4E50-9CBD-3512D6B98AC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27020" y="1742516"/>
            <a:ext cx="2697805" cy="4594783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5">
            <a:extLst>
              <a:ext uri="{FF2B5EF4-FFF2-40B4-BE49-F238E27FC236}">
                <a16:creationId xmlns:a16="http://schemas.microsoft.com/office/drawing/2014/main" id="{2963DF80-6838-4281-8616-855F224175E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165470" y="1742516"/>
            <a:ext cx="2697805" cy="4594783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7" name="Picture Placeholder 5">
            <a:extLst>
              <a:ext uri="{FF2B5EF4-FFF2-40B4-BE49-F238E27FC236}">
                <a16:creationId xmlns:a16="http://schemas.microsoft.com/office/drawing/2014/main" id="{1B3F754C-2992-4927-83B1-96580F04ED8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003920" y="1742516"/>
            <a:ext cx="2697805" cy="4594783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95818815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ny Overview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9A652012-F096-4D5A-B8A3-3313AF79876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857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7" name="Picture Placeholder 5">
            <a:extLst>
              <a:ext uri="{FF2B5EF4-FFF2-40B4-BE49-F238E27FC236}">
                <a16:creationId xmlns:a16="http://schemas.microsoft.com/office/drawing/2014/main" id="{EF055F06-F2F2-41E1-90AF-6A9CA00C176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2702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8" name="Picture Placeholder 5">
            <a:extLst>
              <a:ext uri="{FF2B5EF4-FFF2-40B4-BE49-F238E27FC236}">
                <a16:creationId xmlns:a16="http://schemas.microsoft.com/office/drawing/2014/main" id="{358D2AF6-E244-4B76-B419-2355E0B4D3B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16547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9" name="Picture Placeholder 5">
            <a:extLst>
              <a:ext uri="{FF2B5EF4-FFF2-40B4-BE49-F238E27FC236}">
                <a16:creationId xmlns:a16="http://schemas.microsoft.com/office/drawing/2014/main" id="{4F4E1D8E-047F-4AFC-93A8-7C30AE6184C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00392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0" name="Picture Placeholder 5">
            <a:extLst>
              <a:ext uri="{FF2B5EF4-FFF2-40B4-BE49-F238E27FC236}">
                <a16:creationId xmlns:a16="http://schemas.microsoft.com/office/drawing/2014/main" id="{26957D83-E845-43BC-A4F1-6C8318618C3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88570" y="4092632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1" name="Picture Placeholder 5">
            <a:extLst>
              <a:ext uri="{FF2B5EF4-FFF2-40B4-BE49-F238E27FC236}">
                <a16:creationId xmlns:a16="http://schemas.microsoft.com/office/drawing/2014/main" id="{9541E820-EAA2-420E-9258-8ED61BC2FAC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3327020" y="4092632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2" name="Picture Placeholder 5">
            <a:extLst>
              <a:ext uri="{FF2B5EF4-FFF2-40B4-BE49-F238E27FC236}">
                <a16:creationId xmlns:a16="http://schemas.microsoft.com/office/drawing/2014/main" id="{E845D6CC-5534-46E0-8C12-EAA544716E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65470" y="4092632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3" name="Picture Placeholder 5">
            <a:extLst>
              <a:ext uri="{FF2B5EF4-FFF2-40B4-BE49-F238E27FC236}">
                <a16:creationId xmlns:a16="http://schemas.microsoft.com/office/drawing/2014/main" id="{14FE8136-E2DE-476E-B22A-A1BA015A92B6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9003920" y="4092632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308775378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s with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9A652012-F096-4D5A-B8A3-3313AF79876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857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7" name="Picture Placeholder 5">
            <a:extLst>
              <a:ext uri="{FF2B5EF4-FFF2-40B4-BE49-F238E27FC236}">
                <a16:creationId xmlns:a16="http://schemas.microsoft.com/office/drawing/2014/main" id="{EF055F06-F2F2-41E1-90AF-6A9CA00C176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2702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8" name="Picture Placeholder 5">
            <a:extLst>
              <a:ext uri="{FF2B5EF4-FFF2-40B4-BE49-F238E27FC236}">
                <a16:creationId xmlns:a16="http://schemas.microsoft.com/office/drawing/2014/main" id="{358D2AF6-E244-4B76-B419-2355E0B4D3B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16547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9" name="Picture Placeholder 5">
            <a:extLst>
              <a:ext uri="{FF2B5EF4-FFF2-40B4-BE49-F238E27FC236}">
                <a16:creationId xmlns:a16="http://schemas.microsoft.com/office/drawing/2014/main" id="{4F4E1D8E-047F-4AFC-93A8-7C30AE6184C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00392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835896669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s with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9A652012-F096-4D5A-B8A3-3313AF79876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857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7" name="Picture Placeholder 5">
            <a:extLst>
              <a:ext uri="{FF2B5EF4-FFF2-40B4-BE49-F238E27FC236}">
                <a16:creationId xmlns:a16="http://schemas.microsoft.com/office/drawing/2014/main" id="{EF055F06-F2F2-41E1-90AF-6A9CA00C176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2702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8" name="Picture Placeholder 5">
            <a:extLst>
              <a:ext uri="{FF2B5EF4-FFF2-40B4-BE49-F238E27FC236}">
                <a16:creationId xmlns:a16="http://schemas.microsoft.com/office/drawing/2014/main" id="{358D2AF6-E244-4B76-B419-2355E0B4D3B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16547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9" name="Picture Placeholder 5">
            <a:extLst>
              <a:ext uri="{FF2B5EF4-FFF2-40B4-BE49-F238E27FC236}">
                <a16:creationId xmlns:a16="http://schemas.microsoft.com/office/drawing/2014/main" id="{4F4E1D8E-047F-4AFC-93A8-7C30AE6184C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00392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943562796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s with Imag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9A652012-F096-4D5A-B8A3-3313AF79876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857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7" name="Picture Placeholder 5">
            <a:extLst>
              <a:ext uri="{FF2B5EF4-FFF2-40B4-BE49-F238E27FC236}">
                <a16:creationId xmlns:a16="http://schemas.microsoft.com/office/drawing/2014/main" id="{EF055F06-F2F2-41E1-90AF-6A9CA00C176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27020" y="4092633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8" name="Picture Placeholder 5">
            <a:extLst>
              <a:ext uri="{FF2B5EF4-FFF2-40B4-BE49-F238E27FC236}">
                <a16:creationId xmlns:a16="http://schemas.microsoft.com/office/drawing/2014/main" id="{358D2AF6-E244-4B76-B419-2355E0B4D3B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16547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9" name="Picture Placeholder 5">
            <a:extLst>
              <a:ext uri="{FF2B5EF4-FFF2-40B4-BE49-F238E27FC236}">
                <a16:creationId xmlns:a16="http://schemas.microsoft.com/office/drawing/2014/main" id="{4F4E1D8E-047F-4AFC-93A8-7C30AE6184C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003920" y="4092633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065128398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s with Im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9A652012-F096-4D5A-B8A3-3313AF79876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76325" y="2723441"/>
            <a:ext cx="2239480" cy="1447200"/>
          </a:xfrm>
          <a:prstGeom prst="roundRect">
            <a:avLst>
              <a:gd name="adj" fmla="val 0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018051C4-A249-4EC9-A985-B5EB5E0ACD5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685806" y="2723441"/>
            <a:ext cx="2239480" cy="1447200"/>
          </a:xfrm>
          <a:prstGeom prst="roundRect">
            <a:avLst>
              <a:gd name="adj" fmla="val 0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7" name="Picture Placeholder 5">
            <a:extLst>
              <a:ext uri="{FF2B5EF4-FFF2-40B4-BE49-F238E27FC236}">
                <a16:creationId xmlns:a16="http://schemas.microsoft.com/office/drawing/2014/main" id="{141FE595-5684-4E5F-B637-B0C4A2452D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295287" y="2723441"/>
            <a:ext cx="2239480" cy="1447200"/>
          </a:xfrm>
          <a:prstGeom prst="roundRect">
            <a:avLst>
              <a:gd name="adj" fmla="val 0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60E86E30-BF23-4954-BC0F-9A06766F3A3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904768" y="2723441"/>
            <a:ext cx="2239480" cy="1447200"/>
          </a:xfrm>
          <a:prstGeom prst="roundRect">
            <a:avLst>
              <a:gd name="adj" fmla="val 0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143453096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y Choose Us with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9A652012-F096-4D5A-B8A3-3313AF79876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66803" y="1748629"/>
            <a:ext cx="2252540" cy="2251366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34243D4E-8E80-435B-B67E-84A6C05BEB8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672988" y="1748629"/>
            <a:ext cx="2252540" cy="2251366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4DA0B3D2-AE60-4A67-BF7D-772D5F8BF69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279173" y="1748629"/>
            <a:ext cx="2252540" cy="2251366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9CA6F911-2647-45E9-8D93-66F1FCDDE8C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885357" y="1748629"/>
            <a:ext cx="2252540" cy="2251366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666257497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y Choose Us with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77F8B23D-57BF-44E8-9AF0-62FA3DAE16C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8570" y="1691717"/>
            <a:ext cx="5605725" cy="1457883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1" name="Picture Placeholder 5">
            <a:extLst>
              <a:ext uri="{FF2B5EF4-FFF2-40B4-BE49-F238E27FC236}">
                <a16:creationId xmlns:a16="http://schemas.microsoft.com/office/drawing/2014/main" id="{B0830AC5-52FE-4B2C-A306-B5A75036DAA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8570" y="3289902"/>
            <a:ext cx="5605725" cy="1457883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2" name="Picture Placeholder 5">
            <a:extLst>
              <a:ext uri="{FF2B5EF4-FFF2-40B4-BE49-F238E27FC236}">
                <a16:creationId xmlns:a16="http://schemas.microsoft.com/office/drawing/2014/main" id="{A42B2D84-0841-4F48-8E96-7075D06B199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88570" y="4888087"/>
            <a:ext cx="5605725" cy="1457883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454926127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y Choose Us with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77F8B23D-57BF-44E8-9AF0-62FA3DAE16C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60071" y="1691717"/>
            <a:ext cx="4680000" cy="3896283"/>
          </a:xfrm>
          <a:prstGeom prst="roundRect">
            <a:avLst>
              <a:gd name="adj" fmla="val 0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0423B759-C2A3-45DC-9F33-140A8D471AD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451929" y="1691716"/>
            <a:ext cx="4680000" cy="3896283"/>
          </a:xfrm>
          <a:prstGeom prst="roundRect">
            <a:avLst>
              <a:gd name="adj" fmla="val 0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079853557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y Choose Us with Imag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77F8B23D-57BF-44E8-9AF0-62FA3DAE16C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096000" cy="6858000"/>
          </a:xfrm>
          <a:prstGeom prst="roundRect">
            <a:avLst>
              <a:gd name="adj" fmla="val 0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1754075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v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FB51009-964A-4B73-BA49-5F305CC092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  <a:lvl9pPr>
              <a:defRPr>
                <a:latin typeface="Arial" panose="020B0604020202020204" pitchFamily="34" charset="0"/>
              </a:defRPr>
            </a:lvl9pPr>
          </a:lstStyle>
          <a:p>
            <a:pPr marL="3886200" marR="0" lvl="8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	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39082993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y Choose Us with Imag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77F8B23D-57BF-44E8-9AF0-62FA3DAE16C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9000"/>
          </a:xfrm>
          <a:prstGeom prst="roundRect">
            <a:avLst>
              <a:gd name="adj" fmla="val 0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473622529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y Choose Us with Imag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36816B1-1EA0-4BA2-A979-9D83C6228D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7FC128A1-CE60-4A14-BDE6-45498FE6A8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4" name="Picture Placeholder 5">
            <a:extLst>
              <a:ext uri="{FF2B5EF4-FFF2-40B4-BE49-F238E27FC236}">
                <a16:creationId xmlns:a16="http://schemas.microsoft.com/office/drawing/2014/main" id="{5BC3E666-4DA4-428B-8186-15690AE136C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76273" y="1813944"/>
            <a:ext cx="2340001" cy="2340000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5" name="Picture Placeholder 5">
            <a:extLst>
              <a:ext uri="{FF2B5EF4-FFF2-40B4-BE49-F238E27FC236}">
                <a16:creationId xmlns:a16="http://schemas.microsoft.com/office/drawing/2014/main" id="{D7762249-D25C-4068-AC6D-A31E9D4B268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3576091" y="1813944"/>
            <a:ext cx="2340001" cy="2340000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9F9DDEBE-49C9-454D-8C9C-16C8DED2758A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275909" y="1813944"/>
            <a:ext cx="2340001" cy="2340000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7" name="Picture Placeholder 5">
            <a:extLst>
              <a:ext uri="{FF2B5EF4-FFF2-40B4-BE49-F238E27FC236}">
                <a16:creationId xmlns:a16="http://schemas.microsoft.com/office/drawing/2014/main" id="{7A277DDB-94C4-4A33-81A8-359829FAE278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975727" y="1813944"/>
            <a:ext cx="2340001" cy="2340000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6264088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ndmap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0676D70E-DE48-4DEB-92C2-6249ADB4674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364480" y="424742"/>
            <a:ext cx="1463040" cy="146304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</p:spPr>
        <p:txBody>
          <a:bodyPr anchor="ctr"/>
          <a:lstStyle>
            <a:lvl1pPr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F706EF86-1F6B-49EF-AAC0-7CED34C400B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364480" y="4970218"/>
            <a:ext cx="1463040" cy="146304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</p:spPr>
        <p:txBody>
          <a:bodyPr anchor="ctr"/>
          <a:lstStyle>
            <a:lvl1pPr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328107335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Show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8488E842-1C8B-4BF0-A4DA-43AB20E91B3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68420" y="1561171"/>
            <a:ext cx="6628658" cy="281010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 1</a:t>
            </a:r>
          </a:p>
        </p:txBody>
      </p:sp>
    </p:spTree>
    <p:extLst>
      <p:ext uri="{BB962C8B-B14F-4D97-AF65-F5344CB8AC3E}">
        <p14:creationId xmlns:p14="http://schemas.microsoft.com/office/powerpoint/2010/main" val="42768895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Show with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3FBFB565-E4FB-4183-8BD5-1DDA64C8564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68420" y="1561171"/>
            <a:ext cx="6628658" cy="281010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 2</a:t>
            </a:r>
          </a:p>
        </p:txBody>
      </p:sp>
    </p:spTree>
    <p:extLst>
      <p:ext uri="{BB962C8B-B14F-4D97-AF65-F5344CB8AC3E}">
        <p14:creationId xmlns:p14="http://schemas.microsoft.com/office/powerpoint/2010/main" val="34626619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Show with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3512BF1A-CC10-47E9-BE8D-12E832DCF76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968420" y="1561171"/>
            <a:ext cx="6628658" cy="281010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 3</a:t>
            </a:r>
          </a:p>
        </p:txBody>
      </p:sp>
    </p:spTree>
    <p:extLst>
      <p:ext uri="{BB962C8B-B14F-4D97-AF65-F5344CB8AC3E}">
        <p14:creationId xmlns:p14="http://schemas.microsoft.com/office/powerpoint/2010/main" val="9289670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ashbaord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B727A6A8-4DAE-45F2-8085-E0353AFF867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4398" y="904874"/>
            <a:ext cx="2133599" cy="1373189"/>
          </a:xfrm>
          <a:prstGeom prst="roundRect">
            <a:avLst>
              <a:gd name="adj" fmla="val 265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 1</a:t>
            </a:r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id="{22BACBDA-D2E1-4184-B7D4-8875E4E7C62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663951" y="904874"/>
            <a:ext cx="2133599" cy="1373189"/>
          </a:xfrm>
          <a:prstGeom prst="roundRect">
            <a:avLst>
              <a:gd name="adj" fmla="val 265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 2</a:t>
            </a:r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DEF10F07-665F-41D7-A9D2-358164298C2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400802" y="904874"/>
            <a:ext cx="2133599" cy="1373189"/>
          </a:xfrm>
          <a:prstGeom prst="roundRect">
            <a:avLst>
              <a:gd name="adj" fmla="val 265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 3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F53ABD7C-94E6-4632-A885-95C05F829BB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144002" y="904874"/>
            <a:ext cx="2133599" cy="1373189"/>
          </a:xfrm>
          <a:prstGeom prst="roundRect">
            <a:avLst>
              <a:gd name="adj" fmla="val 265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 4</a:t>
            </a:r>
          </a:p>
        </p:txBody>
      </p:sp>
    </p:spTree>
    <p:extLst>
      <p:ext uri="{BB962C8B-B14F-4D97-AF65-F5344CB8AC3E}">
        <p14:creationId xmlns:p14="http://schemas.microsoft.com/office/powerpoint/2010/main" val="3910935752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ashbaord with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4A80EFCA-C790-4CFC-99F9-26C0247D759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77299" y="869981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txBody>
          <a:bodyPr anchor="ctr"/>
          <a:lstStyle>
            <a:lvl1pPr algn="ctr">
              <a:buNone/>
              <a:defRPr sz="5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FDCCF324-2D0B-4C13-B782-C9F218E359F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77299" y="1787308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chemeClr val="bg1">
                <a:lumMod val="95000"/>
              </a:schemeClr>
            </a:solidFill>
          </a:ln>
        </p:spPr>
        <p:txBody>
          <a:bodyPr anchor="ctr"/>
          <a:lstStyle>
            <a:lvl1pPr algn="ctr">
              <a:buNone/>
              <a:defRPr sz="5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6D94A1A2-0715-43EC-8F5C-33950036B89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77299" y="2704635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chemeClr val="bg1">
                <a:lumMod val="95000"/>
              </a:schemeClr>
            </a:solidFill>
          </a:ln>
        </p:spPr>
        <p:txBody>
          <a:bodyPr anchor="ctr"/>
          <a:lstStyle>
            <a:lvl1pPr algn="ctr">
              <a:buNone/>
              <a:defRPr sz="5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3" name="Picture Placeholder 8">
            <a:extLst>
              <a:ext uri="{FF2B5EF4-FFF2-40B4-BE49-F238E27FC236}">
                <a16:creationId xmlns:a16="http://schemas.microsoft.com/office/drawing/2014/main" id="{C162F417-1BAB-4F46-AD4F-8477E5D02C3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77299" y="3621962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chemeClr val="bg1">
                <a:lumMod val="95000"/>
              </a:schemeClr>
            </a:solidFill>
          </a:ln>
        </p:spPr>
        <p:txBody>
          <a:bodyPr anchor="ctr"/>
          <a:lstStyle>
            <a:lvl1pPr algn="ctr">
              <a:buNone/>
              <a:defRPr sz="5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4" name="Picture Placeholder 8">
            <a:extLst>
              <a:ext uri="{FF2B5EF4-FFF2-40B4-BE49-F238E27FC236}">
                <a16:creationId xmlns:a16="http://schemas.microsoft.com/office/drawing/2014/main" id="{1CA8754E-77A8-493E-A022-FAAF449053D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77299" y="4539289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chemeClr val="bg1">
                <a:lumMod val="95000"/>
              </a:schemeClr>
            </a:solidFill>
          </a:ln>
        </p:spPr>
        <p:txBody>
          <a:bodyPr anchor="ctr"/>
          <a:lstStyle>
            <a:lvl1pPr algn="ctr">
              <a:buNone/>
              <a:defRPr sz="5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55F69957-CE01-4DFE-B71C-EE8981AAD7C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77299" y="5456616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chemeClr val="bg1">
                <a:lumMod val="95000"/>
              </a:schemeClr>
            </a:solidFill>
          </a:ln>
        </p:spPr>
        <p:txBody>
          <a:bodyPr anchor="ctr"/>
          <a:lstStyle>
            <a:lvl1pPr algn="ctr">
              <a:buNone/>
              <a:defRPr sz="5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803888453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ashbaord with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icture Placeholder 8">
            <a:extLst>
              <a:ext uri="{FF2B5EF4-FFF2-40B4-BE49-F238E27FC236}">
                <a16:creationId xmlns:a16="http://schemas.microsoft.com/office/drawing/2014/main" id="{6E9F9E2A-DA02-43B6-8E18-7FECEDA7521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82126" y="1799564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rgbClr val="F8F8F8"/>
            </a:solidFill>
          </a:ln>
        </p:spPr>
        <p:txBody>
          <a:bodyPr anchor="ctr"/>
          <a:lstStyle>
            <a:lvl1pPr algn="ctr">
              <a:buNone/>
              <a:defRPr sz="5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43" name="Picture Placeholder 8">
            <a:extLst>
              <a:ext uri="{FF2B5EF4-FFF2-40B4-BE49-F238E27FC236}">
                <a16:creationId xmlns:a16="http://schemas.microsoft.com/office/drawing/2014/main" id="{3FEC0320-9A56-4C3D-862C-FD5D894B3E8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82126" y="2689688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rgbClr val="F8F8F8"/>
            </a:solidFill>
          </a:ln>
        </p:spPr>
        <p:txBody>
          <a:bodyPr anchor="ctr"/>
          <a:lstStyle>
            <a:lvl1pPr algn="ctr">
              <a:buNone/>
              <a:defRPr sz="5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44" name="Picture Placeholder 8">
            <a:extLst>
              <a:ext uri="{FF2B5EF4-FFF2-40B4-BE49-F238E27FC236}">
                <a16:creationId xmlns:a16="http://schemas.microsoft.com/office/drawing/2014/main" id="{9838F4E7-CA6E-4595-8789-2501F7F4C7B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82126" y="3624056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rgbClr val="F8F8F8"/>
            </a:solidFill>
          </a:ln>
        </p:spPr>
        <p:txBody>
          <a:bodyPr anchor="ctr"/>
          <a:lstStyle>
            <a:lvl1pPr algn="ctr">
              <a:buNone/>
              <a:defRPr sz="5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45" name="Picture Placeholder 8">
            <a:extLst>
              <a:ext uri="{FF2B5EF4-FFF2-40B4-BE49-F238E27FC236}">
                <a16:creationId xmlns:a16="http://schemas.microsoft.com/office/drawing/2014/main" id="{23AA24AB-BB75-4B10-9424-5D84E9E65FF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82126" y="4536302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rgbClr val="F8F8F8"/>
            </a:solidFill>
          </a:ln>
        </p:spPr>
        <p:txBody>
          <a:bodyPr anchor="ctr"/>
          <a:lstStyle>
            <a:lvl1pPr algn="ctr">
              <a:buNone/>
              <a:defRPr sz="5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46" name="Picture Placeholder 8">
            <a:extLst>
              <a:ext uri="{FF2B5EF4-FFF2-40B4-BE49-F238E27FC236}">
                <a16:creationId xmlns:a16="http://schemas.microsoft.com/office/drawing/2014/main" id="{8F523368-CA43-4021-AB70-C7211B8AF31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82126" y="5448549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rgbClr val="F8F8F8"/>
            </a:solidFill>
          </a:ln>
        </p:spPr>
        <p:txBody>
          <a:bodyPr anchor="ctr"/>
          <a:lstStyle>
            <a:lvl1pPr algn="ctr">
              <a:buNone/>
              <a:defRPr sz="5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47" name="Picture Placeholder 8">
            <a:extLst>
              <a:ext uri="{FF2B5EF4-FFF2-40B4-BE49-F238E27FC236}">
                <a16:creationId xmlns:a16="http://schemas.microsoft.com/office/drawing/2014/main" id="{D9BA096D-780C-436C-A853-9DCF021C6A8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720763" y="1799564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rgbClr val="F8F8F8"/>
            </a:solidFill>
          </a:ln>
        </p:spPr>
        <p:txBody>
          <a:bodyPr anchor="ctr"/>
          <a:lstStyle>
            <a:lvl1pPr algn="ctr">
              <a:buNone/>
              <a:defRPr sz="5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48" name="Picture Placeholder 8">
            <a:extLst>
              <a:ext uri="{FF2B5EF4-FFF2-40B4-BE49-F238E27FC236}">
                <a16:creationId xmlns:a16="http://schemas.microsoft.com/office/drawing/2014/main" id="{3B810889-41DA-406D-BFD4-79E69AF284B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459516" y="1799564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rgbClr val="F8F8F8"/>
            </a:solidFill>
          </a:ln>
        </p:spPr>
        <p:txBody>
          <a:bodyPr anchor="ctr"/>
          <a:lstStyle>
            <a:lvl1pPr algn="ctr">
              <a:buNone/>
              <a:defRPr sz="5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49" name="Picture Placeholder 8">
            <a:extLst>
              <a:ext uri="{FF2B5EF4-FFF2-40B4-BE49-F238E27FC236}">
                <a16:creationId xmlns:a16="http://schemas.microsoft.com/office/drawing/2014/main" id="{C829A924-0832-4119-A0AC-BF93F89840F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184488" y="1799564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rgbClr val="F8F8F8"/>
            </a:solidFill>
          </a:ln>
        </p:spPr>
        <p:txBody>
          <a:bodyPr anchor="ctr"/>
          <a:lstStyle>
            <a:lvl1pPr algn="ctr">
              <a:buNone/>
              <a:defRPr sz="5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50" name="Picture Placeholder 8">
            <a:extLst>
              <a:ext uri="{FF2B5EF4-FFF2-40B4-BE49-F238E27FC236}">
                <a16:creationId xmlns:a16="http://schemas.microsoft.com/office/drawing/2014/main" id="{E44621EE-6CD1-4DFC-9186-ADA566B6997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3720763" y="2689688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rgbClr val="F8F8F8"/>
            </a:solidFill>
          </a:ln>
        </p:spPr>
        <p:txBody>
          <a:bodyPr anchor="ctr"/>
          <a:lstStyle>
            <a:lvl1pPr algn="ctr">
              <a:buNone/>
              <a:defRPr sz="5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51" name="Picture Placeholder 8">
            <a:extLst>
              <a:ext uri="{FF2B5EF4-FFF2-40B4-BE49-F238E27FC236}">
                <a16:creationId xmlns:a16="http://schemas.microsoft.com/office/drawing/2014/main" id="{22761445-0147-4746-894D-3A4AA6124532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459516" y="2689688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rgbClr val="F8F8F8"/>
            </a:solidFill>
          </a:ln>
        </p:spPr>
        <p:txBody>
          <a:bodyPr anchor="ctr"/>
          <a:lstStyle>
            <a:lvl1pPr algn="ctr">
              <a:buNone/>
              <a:defRPr sz="5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52" name="Picture Placeholder 8">
            <a:extLst>
              <a:ext uri="{FF2B5EF4-FFF2-40B4-BE49-F238E27FC236}">
                <a16:creationId xmlns:a16="http://schemas.microsoft.com/office/drawing/2014/main" id="{40788EBD-B7C3-4BA2-97D3-1888E649480B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184488" y="2689688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rgbClr val="F8F8F8"/>
            </a:solidFill>
          </a:ln>
        </p:spPr>
        <p:txBody>
          <a:bodyPr anchor="ctr"/>
          <a:lstStyle>
            <a:lvl1pPr algn="ctr">
              <a:buNone/>
              <a:defRPr sz="5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53" name="Picture Placeholder 8">
            <a:extLst>
              <a:ext uri="{FF2B5EF4-FFF2-40B4-BE49-F238E27FC236}">
                <a16:creationId xmlns:a16="http://schemas.microsoft.com/office/drawing/2014/main" id="{651679A2-A090-4A79-A368-A7E959F10D9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459516" y="3624056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rgbClr val="F8F8F8"/>
            </a:solidFill>
          </a:ln>
        </p:spPr>
        <p:txBody>
          <a:bodyPr anchor="ctr"/>
          <a:lstStyle>
            <a:lvl1pPr algn="ctr">
              <a:buNone/>
              <a:defRPr sz="5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54" name="Picture Placeholder 8">
            <a:extLst>
              <a:ext uri="{FF2B5EF4-FFF2-40B4-BE49-F238E27FC236}">
                <a16:creationId xmlns:a16="http://schemas.microsoft.com/office/drawing/2014/main" id="{A433C367-91F6-4E93-8E1E-227896248441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184488" y="3624056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rgbClr val="F8F8F8"/>
            </a:solidFill>
          </a:ln>
        </p:spPr>
        <p:txBody>
          <a:bodyPr anchor="ctr"/>
          <a:lstStyle>
            <a:lvl1pPr algn="ctr">
              <a:buNone/>
              <a:defRPr sz="5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55" name="Picture Placeholder 8">
            <a:extLst>
              <a:ext uri="{FF2B5EF4-FFF2-40B4-BE49-F238E27FC236}">
                <a16:creationId xmlns:a16="http://schemas.microsoft.com/office/drawing/2014/main" id="{7383285A-FFD1-4A92-AF94-2F192F2B72C2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184488" y="4536302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rgbClr val="F8F8F8"/>
            </a:solidFill>
          </a:ln>
        </p:spPr>
        <p:txBody>
          <a:bodyPr anchor="ctr"/>
          <a:lstStyle>
            <a:lvl1pPr algn="ctr">
              <a:buNone/>
              <a:defRPr sz="5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3369087774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ashbaord with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5">
            <a:extLst>
              <a:ext uri="{FF2B5EF4-FFF2-40B4-BE49-F238E27FC236}">
                <a16:creationId xmlns:a16="http://schemas.microsoft.com/office/drawing/2014/main" id="{BE52E5B7-2B8D-467A-85C6-9BCAF560594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4398" y="1981996"/>
            <a:ext cx="2133599" cy="1287816"/>
          </a:xfrm>
          <a:prstGeom prst="roundRect">
            <a:avLst>
              <a:gd name="adj" fmla="val 265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 1</a:t>
            </a:r>
          </a:p>
        </p:txBody>
      </p:sp>
      <p:sp>
        <p:nvSpPr>
          <p:cNvPr id="25" name="Picture Placeholder 5">
            <a:extLst>
              <a:ext uri="{FF2B5EF4-FFF2-40B4-BE49-F238E27FC236}">
                <a16:creationId xmlns:a16="http://schemas.microsoft.com/office/drawing/2014/main" id="{4BFF12F6-CE69-4ED4-AB68-AA8A209057D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663951" y="1981996"/>
            <a:ext cx="2133599" cy="1287816"/>
          </a:xfrm>
          <a:prstGeom prst="roundRect">
            <a:avLst>
              <a:gd name="adj" fmla="val 265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 2</a:t>
            </a:r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B8BCF0A8-AF03-4725-95F1-AF24AD789A7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400802" y="1981996"/>
            <a:ext cx="2133599" cy="1287816"/>
          </a:xfrm>
          <a:prstGeom prst="roundRect">
            <a:avLst>
              <a:gd name="adj" fmla="val 265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 3</a:t>
            </a:r>
          </a:p>
        </p:txBody>
      </p:sp>
      <p:sp>
        <p:nvSpPr>
          <p:cNvPr id="27" name="Picture Placeholder 5">
            <a:extLst>
              <a:ext uri="{FF2B5EF4-FFF2-40B4-BE49-F238E27FC236}">
                <a16:creationId xmlns:a16="http://schemas.microsoft.com/office/drawing/2014/main" id="{94A884A8-83B9-44FF-86D7-6CED642E25C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144002" y="1981996"/>
            <a:ext cx="2133599" cy="1287816"/>
          </a:xfrm>
          <a:prstGeom prst="roundRect">
            <a:avLst>
              <a:gd name="adj" fmla="val 265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 4</a:t>
            </a:r>
          </a:p>
        </p:txBody>
      </p:sp>
    </p:spTree>
    <p:extLst>
      <p:ext uri="{BB962C8B-B14F-4D97-AF65-F5344CB8AC3E}">
        <p14:creationId xmlns:p14="http://schemas.microsoft.com/office/powerpoint/2010/main" val="17470146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Left Imag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6EE74A38-CDF9-4E52-98EB-1E8DF591B11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59908" y="917008"/>
            <a:ext cx="2128384" cy="212838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639384231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ashbaord with Imag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907C44E6-7BC3-499B-9750-DE5CE143C72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62000" y="745091"/>
            <a:ext cx="2453951" cy="3124532"/>
          </a:xfrm>
          <a:prstGeom prst="roundRect">
            <a:avLst>
              <a:gd name="adj" fmla="val 265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387034299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70591CFC-91E2-468C-9DEB-124D17A3EC0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53645" y="2013994"/>
            <a:ext cx="4308930" cy="358670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 3</a:t>
            </a:r>
          </a:p>
        </p:txBody>
      </p:sp>
    </p:spTree>
    <p:extLst>
      <p:ext uri="{BB962C8B-B14F-4D97-AF65-F5344CB8AC3E}">
        <p14:creationId xmlns:p14="http://schemas.microsoft.com/office/powerpoint/2010/main" val="113220727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252E625-E812-42F5-B3E3-909E135A765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31808" y="2014558"/>
            <a:ext cx="2128384" cy="212838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410203473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with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252E625-E812-42F5-B3E3-909E135A765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8751" y="2364808"/>
            <a:ext cx="2128384" cy="212838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306477126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with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252E625-E812-42F5-B3E3-909E135A765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31808" y="1633558"/>
            <a:ext cx="2128384" cy="212838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529455685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with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5F34278-D38D-4E96-B3D5-3F142FA2DE6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27025" y="1997868"/>
            <a:ext cx="11537950" cy="2862263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585305678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Landscap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5F34278-D38D-4E96-B3D5-3F142FA2DE6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997868"/>
            <a:ext cx="12192000" cy="2862263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99230337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dered Lis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45D745E-FCB2-4D16-9390-09850FA79F6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					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490135505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- Core Valu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45D745E-FCB2-4D16-9390-09850FA79F6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3460368"/>
            <a:ext cx="12192000" cy="6897914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0">
            <a:solidFill>
              <a:schemeClr val="accent1"/>
            </a:solidFill>
          </a:ln>
          <a:effectLst/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					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353283608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- Core Valu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45D745E-FCB2-4D16-9390-09850FA79F6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937794"/>
            <a:ext cx="12192000" cy="293900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					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4157988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77FEE23-A1F6-4E29-A9EE-8DC9D944C1E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" y="0"/>
            <a:ext cx="4648199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037424661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mages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B3D7064-FEF9-43A9-BA74-FA575E3105E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575" y="1983600"/>
            <a:ext cx="2437200" cy="24372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EA576DE2-8B65-448D-9F75-E90C3A2C0B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448775" y="4420800"/>
            <a:ext cx="2437200" cy="24372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699B59FD-65E1-4DE9-ACC7-B9F1E86FD1E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88975" y="1983600"/>
            <a:ext cx="2437200" cy="24372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9" name="Picture Placeholder 4">
            <a:extLst>
              <a:ext uri="{FF2B5EF4-FFF2-40B4-BE49-F238E27FC236}">
                <a16:creationId xmlns:a16="http://schemas.microsoft.com/office/drawing/2014/main" id="{792D02B1-81DE-4A7E-B50A-2BA94BF0F3E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317600" y="4420800"/>
            <a:ext cx="2437200" cy="24372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7C6A4072-9E0C-47E6-9600-D3664CFFDC5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754800" y="1983600"/>
            <a:ext cx="2437200" cy="24372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342194851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mages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EA576DE2-8B65-448D-9F75-E90C3A2C0B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048000" y="3429000"/>
            <a:ext cx="3045000" cy="3429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D10BDF7D-83E9-4B2E-A91E-D8379D139F5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3000" y="3429000"/>
            <a:ext cx="3045000" cy="3429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E29EF675-F518-468C-B7B7-437D12B8EC7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38000" y="3429000"/>
            <a:ext cx="3045000" cy="3429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FB7CA84D-A92D-4E8A-84FD-9C8159B0526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00" y="0"/>
            <a:ext cx="3045000" cy="3429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39B6C3FD-F456-4555-9C2F-C8E3C661D93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054002" y="0"/>
            <a:ext cx="3045000" cy="3429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AD5EC224-8396-481C-9A86-142FFA6881D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099002" y="0"/>
            <a:ext cx="3045000" cy="3429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893943946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images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B3D7064-FEF9-43A9-BA74-FA575E3105E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429000"/>
            <a:ext cx="2437200" cy="3429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EA576DE2-8B65-448D-9F75-E90C3A2C0B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437200" y="3429000"/>
            <a:ext cx="2437200" cy="3429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9" name="Picture Placeholder 4">
            <a:extLst>
              <a:ext uri="{FF2B5EF4-FFF2-40B4-BE49-F238E27FC236}">
                <a16:creationId xmlns:a16="http://schemas.microsoft.com/office/drawing/2014/main" id="{792D02B1-81DE-4A7E-B50A-2BA94BF0F3E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877400" y="3429000"/>
            <a:ext cx="2437200" cy="3429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7C6A4072-9E0C-47E6-9600-D3664CFFDC5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317600" y="3429000"/>
            <a:ext cx="2437200" cy="3429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2903AB6F-7F01-425F-A56A-9AECA050C65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437200" y="0"/>
            <a:ext cx="2437200" cy="3429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5269FE5B-0BDC-44A6-B357-1883F9B5F0A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754800" y="0"/>
            <a:ext cx="2437200" cy="3429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E3912E4A-8645-40AE-BAE7-584F0E8C315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877400" y="0"/>
            <a:ext cx="2437200" cy="3429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12894971-4967-4A25-A37D-07552236C2F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317600" y="0"/>
            <a:ext cx="2437200" cy="3429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715521043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images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B3D7064-FEF9-43A9-BA74-FA575E3105E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2286000"/>
            <a:ext cx="24372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EA576DE2-8B65-448D-9F75-E90C3A2C0B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437200" y="2286000"/>
            <a:ext cx="24372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9" name="Picture Placeholder 4">
            <a:extLst>
              <a:ext uri="{FF2B5EF4-FFF2-40B4-BE49-F238E27FC236}">
                <a16:creationId xmlns:a16="http://schemas.microsoft.com/office/drawing/2014/main" id="{792D02B1-81DE-4A7E-B50A-2BA94BF0F3E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876975" y="2286000"/>
            <a:ext cx="24372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7C6A4072-9E0C-47E6-9600-D3664CFFDC5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312025" y="2286000"/>
            <a:ext cx="24372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2903AB6F-7F01-425F-A56A-9AECA050C65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437200" y="0"/>
            <a:ext cx="24372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5269FE5B-0BDC-44A6-B357-1883F9B5F0A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754800" y="0"/>
            <a:ext cx="24372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E3912E4A-8645-40AE-BAE7-584F0E8C315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877400" y="0"/>
            <a:ext cx="24372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12894971-4967-4A25-A37D-07552236C2F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317600" y="0"/>
            <a:ext cx="24372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D6F32408-7974-4BBD-B733-212CBBF00C00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0" y="4572000"/>
            <a:ext cx="24372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E52616BD-9CE9-4FB0-88B9-DB28F4569CF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877825" y="4572000"/>
            <a:ext cx="24372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0" name="Picture Placeholder 4">
            <a:extLst>
              <a:ext uri="{FF2B5EF4-FFF2-40B4-BE49-F238E27FC236}">
                <a16:creationId xmlns:a16="http://schemas.microsoft.com/office/drawing/2014/main" id="{C7F04270-538E-4880-9B49-AC2C2C34AD3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315025" y="4572000"/>
            <a:ext cx="24372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24A057AA-A64D-4E8F-9C02-7132260812A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9743225" y="4572000"/>
            <a:ext cx="24372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957836670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images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D6F32408-7974-4BBD-B733-212CBBF00C00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0" y="5136686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31B2E8DE-FBCE-4B60-A51B-09625000EF98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0" y="3423086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02FB8AE9-D397-4711-BB85-5551C95ED0B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0" y="170177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3" name="Picture Placeholder 4">
            <a:extLst>
              <a:ext uri="{FF2B5EF4-FFF2-40B4-BE49-F238E27FC236}">
                <a16:creationId xmlns:a16="http://schemas.microsoft.com/office/drawing/2014/main" id="{0A8D2B45-A9AA-4D77-B782-B6523E6F9D60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0" y="-1954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4" name="Picture Placeholder 4">
            <a:extLst>
              <a:ext uri="{FF2B5EF4-FFF2-40B4-BE49-F238E27FC236}">
                <a16:creationId xmlns:a16="http://schemas.microsoft.com/office/drawing/2014/main" id="{2308E62E-BAC2-4602-8275-86D800D1CCA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2030400" y="512897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5" name="Picture Placeholder 4">
            <a:extLst>
              <a:ext uri="{FF2B5EF4-FFF2-40B4-BE49-F238E27FC236}">
                <a16:creationId xmlns:a16="http://schemas.microsoft.com/office/drawing/2014/main" id="{76FFD965-9C7F-4F00-8D1F-D2080E07BCB1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2030400" y="3423086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6" name="Picture Placeholder 4">
            <a:extLst>
              <a:ext uri="{FF2B5EF4-FFF2-40B4-BE49-F238E27FC236}">
                <a16:creationId xmlns:a16="http://schemas.microsoft.com/office/drawing/2014/main" id="{9CEB872F-1C5F-4760-9014-5B8502D7A6AF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2030400" y="170177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7" name="Picture Placeholder 4">
            <a:extLst>
              <a:ext uri="{FF2B5EF4-FFF2-40B4-BE49-F238E27FC236}">
                <a16:creationId xmlns:a16="http://schemas.microsoft.com/office/drawing/2014/main" id="{00A323DE-3A48-4349-9A1D-300A92AE8A69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2041975" y="-1954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86" name="Picture Placeholder 4">
            <a:extLst>
              <a:ext uri="{FF2B5EF4-FFF2-40B4-BE49-F238E27FC236}">
                <a16:creationId xmlns:a16="http://schemas.microsoft.com/office/drawing/2014/main" id="{8FF26D43-193B-4E93-82D7-2C3CF12ABFB3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4071686" y="512897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87" name="Picture Placeholder 4">
            <a:extLst>
              <a:ext uri="{FF2B5EF4-FFF2-40B4-BE49-F238E27FC236}">
                <a16:creationId xmlns:a16="http://schemas.microsoft.com/office/drawing/2014/main" id="{0A78873A-C233-4E75-81F6-D3DC2CCB0ABC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4071686" y="3423086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88" name="Picture Placeholder 4">
            <a:extLst>
              <a:ext uri="{FF2B5EF4-FFF2-40B4-BE49-F238E27FC236}">
                <a16:creationId xmlns:a16="http://schemas.microsoft.com/office/drawing/2014/main" id="{8F399F97-6EEF-4750-91E6-38023AEB289B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4071686" y="170177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89" name="Picture Placeholder 4">
            <a:extLst>
              <a:ext uri="{FF2B5EF4-FFF2-40B4-BE49-F238E27FC236}">
                <a16:creationId xmlns:a16="http://schemas.microsoft.com/office/drawing/2014/main" id="{7CAC0279-27BA-4A15-92E3-CE915F177CED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4071686" y="-1954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0" name="Picture Placeholder 4">
            <a:extLst>
              <a:ext uri="{FF2B5EF4-FFF2-40B4-BE49-F238E27FC236}">
                <a16:creationId xmlns:a16="http://schemas.microsoft.com/office/drawing/2014/main" id="{E4966C61-FC4A-4500-8196-897FDC599113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6091200" y="512897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1" name="Picture Placeholder 4">
            <a:extLst>
              <a:ext uri="{FF2B5EF4-FFF2-40B4-BE49-F238E27FC236}">
                <a16:creationId xmlns:a16="http://schemas.microsoft.com/office/drawing/2014/main" id="{7B6092F4-0845-49F9-AE8A-3C4D69EBE22A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6091200" y="3423086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2" name="Picture Placeholder 4">
            <a:extLst>
              <a:ext uri="{FF2B5EF4-FFF2-40B4-BE49-F238E27FC236}">
                <a16:creationId xmlns:a16="http://schemas.microsoft.com/office/drawing/2014/main" id="{135A3E73-5D28-4E0F-B562-EF2F488A10F5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6091200" y="170177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3" name="Picture Placeholder 4">
            <a:extLst>
              <a:ext uri="{FF2B5EF4-FFF2-40B4-BE49-F238E27FC236}">
                <a16:creationId xmlns:a16="http://schemas.microsoft.com/office/drawing/2014/main" id="{BA8FF157-B140-4C82-B2C1-4058A4FB1468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6091200" y="-1954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4" name="Picture Placeholder 4">
            <a:extLst>
              <a:ext uri="{FF2B5EF4-FFF2-40B4-BE49-F238E27FC236}">
                <a16:creationId xmlns:a16="http://schemas.microsoft.com/office/drawing/2014/main" id="{75FE1A7D-18A9-4B13-83FC-F8D9C5A82174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8120316" y="512897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5" name="Picture Placeholder 4">
            <a:extLst>
              <a:ext uri="{FF2B5EF4-FFF2-40B4-BE49-F238E27FC236}">
                <a16:creationId xmlns:a16="http://schemas.microsoft.com/office/drawing/2014/main" id="{7F60C8A9-4A22-48B8-AAE6-DD071866CBA6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8120316" y="3423086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6" name="Picture Placeholder 4">
            <a:extLst>
              <a:ext uri="{FF2B5EF4-FFF2-40B4-BE49-F238E27FC236}">
                <a16:creationId xmlns:a16="http://schemas.microsoft.com/office/drawing/2014/main" id="{8C950696-5ED8-499C-8393-9C12822E24CF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8120316" y="170177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7" name="Picture Placeholder 4">
            <a:extLst>
              <a:ext uri="{FF2B5EF4-FFF2-40B4-BE49-F238E27FC236}">
                <a16:creationId xmlns:a16="http://schemas.microsoft.com/office/drawing/2014/main" id="{E734B2E3-C17B-47AA-826B-86291866FE9F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120316" y="-1954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8" name="Picture Placeholder 4">
            <a:extLst>
              <a:ext uri="{FF2B5EF4-FFF2-40B4-BE49-F238E27FC236}">
                <a16:creationId xmlns:a16="http://schemas.microsoft.com/office/drawing/2014/main" id="{A49F0A20-0DEC-4CEF-8F47-A233C7FF6E76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10150714" y="512897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9" name="Picture Placeholder 4">
            <a:extLst>
              <a:ext uri="{FF2B5EF4-FFF2-40B4-BE49-F238E27FC236}">
                <a16:creationId xmlns:a16="http://schemas.microsoft.com/office/drawing/2014/main" id="{6D344541-70E4-46D2-9B8F-B089A1465678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10150714" y="3423086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0" name="Picture Placeholder 4">
            <a:extLst>
              <a:ext uri="{FF2B5EF4-FFF2-40B4-BE49-F238E27FC236}">
                <a16:creationId xmlns:a16="http://schemas.microsoft.com/office/drawing/2014/main" id="{6AE18BEC-E812-445D-9EA8-32DA95BB6D2D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10150714" y="170177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1" name="Picture Placeholder 4">
            <a:extLst>
              <a:ext uri="{FF2B5EF4-FFF2-40B4-BE49-F238E27FC236}">
                <a16:creationId xmlns:a16="http://schemas.microsoft.com/office/drawing/2014/main" id="{7ADCD493-2B84-40DE-B877-B8B73BE07779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10150714" y="-1954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6583733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BEAA60-F546-4F34-83C5-94C55C73773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536371" y="1707378"/>
            <a:ext cx="2820109" cy="413593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846289758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BEAA60-F546-4F34-83C5-94C55C73773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83721" y="1671002"/>
            <a:ext cx="2820109" cy="413593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BF4CB3FF-4409-4A39-AE64-103EE4217B3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68063" y="1671002"/>
            <a:ext cx="2820109" cy="413593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812210391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BEAA60-F546-4F34-83C5-94C55C73773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93338" y="1627460"/>
            <a:ext cx="3348000" cy="2520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1C184419-7C99-4765-9496-3E2F3CCBD12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22000" y="1627460"/>
            <a:ext cx="3348000" cy="2520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CB20C84D-4726-4ABB-980D-1A4E0034F45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50662" y="1627460"/>
            <a:ext cx="3348000" cy="2520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631091272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BEAA60-F546-4F34-83C5-94C55C73773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498462" y="1703777"/>
            <a:ext cx="2368938" cy="243007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BCA69B14-F3A5-40CA-9053-C18824AFF02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72322" y="1703777"/>
            <a:ext cx="2368938" cy="243007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8A9B3938-6137-4CDD-AB6D-51993EB85C3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4602" y="1703777"/>
            <a:ext cx="2368938" cy="243007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C86CC637-6409-48C1-AE9F-9B530F276B7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50742" y="1703777"/>
            <a:ext cx="2368938" cy="243007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014594434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- circles with about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95870C76-0347-47B9-9240-F07D46529E4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99130" y="1785390"/>
            <a:ext cx="2230871" cy="2230871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8B81AC86-7581-4D58-835A-55765C67BC6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33458" y="1785390"/>
            <a:ext cx="2230871" cy="2230871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256AFB06-62EA-4C6E-809C-D29EC8EFB42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667786" y="1785390"/>
            <a:ext cx="2230871" cy="2230871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7" name="Picture Placeholder 8">
            <a:extLst>
              <a:ext uri="{FF2B5EF4-FFF2-40B4-BE49-F238E27FC236}">
                <a16:creationId xmlns:a16="http://schemas.microsoft.com/office/drawing/2014/main" id="{25176359-3DFF-4515-87CD-F33DEEF1C5D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02114" y="1785390"/>
            <a:ext cx="2230871" cy="2230871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670785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Pag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C354DD9-F602-4634-B87C-29BB619D740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618351" y="1853232"/>
            <a:ext cx="3154680" cy="315468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bg2"/>
            </a:solidFill>
          </a:ln>
        </p:spPr>
        <p:txBody>
          <a:bodyPr anchor="ctr"/>
          <a:lstStyle>
            <a:lvl1pPr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7102678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2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77FEE23-A1F6-4E29-A9EE-8DC9D944C1E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" y="0"/>
            <a:ext cx="5173883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60418487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images - circles with about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CE5FDE2-F0CA-4C5D-A875-798CB845F10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053730" y="1640082"/>
            <a:ext cx="1424759" cy="1424759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7" name="Picture Placeholder 8">
            <a:extLst>
              <a:ext uri="{FF2B5EF4-FFF2-40B4-BE49-F238E27FC236}">
                <a16:creationId xmlns:a16="http://schemas.microsoft.com/office/drawing/2014/main" id="{79F108B7-08A3-4571-B3B3-0B684558D1C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38444" y="1640082"/>
            <a:ext cx="1424759" cy="1424759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9" name="Picture Placeholder 8">
            <a:extLst>
              <a:ext uri="{FF2B5EF4-FFF2-40B4-BE49-F238E27FC236}">
                <a16:creationId xmlns:a16="http://schemas.microsoft.com/office/drawing/2014/main" id="{731A0527-8DB3-494E-9C94-13CA878EC88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823158" y="1640082"/>
            <a:ext cx="1424759" cy="1424759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1" name="Picture Placeholder 8">
            <a:extLst>
              <a:ext uri="{FF2B5EF4-FFF2-40B4-BE49-F238E27FC236}">
                <a16:creationId xmlns:a16="http://schemas.microsoft.com/office/drawing/2014/main" id="{4D8F4695-1F86-435E-8E6C-6806981F0315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718758" y="1640082"/>
            <a:ext cx="1424759" cy="1424759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5" name="Picture Placeholder 8">
            <a:extLst>
              <a:ext uri="{FF2B5EF4-FFF2-40B4-BE49-F238E27FC236}">
                <a16:creationId xmlns:a16="http://schemas.microsoft.com/office/drawing/2014/main" id="{9EE69341-B076-4419-99EB-457552FB20C4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054254" y="3919144"/>
            <a:ext cx="1424759" cy="1424759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7" name="Picture Placeholder 8">
            <a:extLst>
              <a:ext uri="{FF2B5EF4-FFF2-40B4-BE49-F238E27FC236}">
                <a16:creationId xmlns:a16="http://schemas.microsoft.com/office/drawing/2014/main" id="{A2C775F5-EA59-45F5-9173-3649DFC6BE11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938444" y="3919144"/>
            <a:ext cx="1424759" cy="1424759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9" name="Picture Placeholder 8">
            <a:extLst>
              <a:ext uri="{FF2B5EF4-FFF2-40B4-BE49-F238E27FC236}">
                <a16:creationId xmlns:a16="http://schemas.microsoft.com/office/drawing/2014/main" id="{B93F3577-2AFB-4CBA-8702-74751AF779E3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823158" y="3919144"/>
            <a:ext cx="1424759" cy="1424759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1" name="Picture Placeholder 8">
            <a:extLst>
              <a:ext uri="{FF2B5EF4-FFF2-40B4-BE49-F238E27FC236}">
                <a16:creationId xmlns:a16="http://schemas.microsoft.com/office/drawing/2014/main" id="{FB24CD8E-3869-4897-B2BD-FC19570FD14D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707872" y="3919144"/>
            <a:ext cx="1424759" cy="1424759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123481856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mages - Rect- 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83266C-2B3A-467B-9E10-F78AC186C27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1198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0403C16B-AFE0-4C73-8A7E-53BCE86138E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765426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8F4E7577-3CEF-4946-BDE2-326360B15F5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29654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FB7D9A27-ABC1-4DB8-9780-F3E4FD2A82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93882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8A1F4A21-B313-457B-BA04-C06D222CC6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558110" y="1937794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076621694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5 images - Rect- 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83266C-2B3A-467B-9E10-F78AC186C27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8368050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0403C16B-AFE0-4C73-8A7E-53BCE86138E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6103822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8F4E7577-3CEF-4946-BDE2-326360B15F5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3839594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FB7D9A27-ABC1-4DB8-9780-F3E4FD2A82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575366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8A1F4A21-B313-457B-BA04-C06D222CC6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8862" y="1937794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813177657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5 images - Rect- 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83266C-2B3A-467B-9E10-F78AC186C27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6082050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0403C16B-AFE0-4C73-8A7E-53BCE86138E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3817822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8F4E7577-3CEF-4946-BDE2-326360B15F5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1553594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FB7D9A27-ABC1-4DB8-9780-F3E4FD2A82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0634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8A1F4A21-B313-457B-BA04-C06D222CC6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2328412" y="1937794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5062983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5 images - Rect- 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83266C-2B3A-467B-9E10-F78AC186C27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3817369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0403C16B-AFE0-4C73-8A7E-53BCE86138E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1553141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8F4E7577-3CEF-4946-BDE2-326360B15F5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11087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FB7D9A27-ABC1-4DB8-9780-F3E4FD2A82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350184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8A1F4A21-B313-457B-BA04-C06D222CC6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614412" y="1937794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9044252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5 images - Rect- 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83266C-2B3A-467B-9E10-F78AC186C27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572191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0403C16B-AFE0-4C73-8A7E-53BCE86138E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92037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8F4E7577-3CEF-4946-BDE2-326360B15F5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2429106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FB7D9A27-ABC1-4DB8-9780-F3E4FD2A82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4693334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8A1F4A21-B313-457B-BA04-C06D222CC6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6957562" y="1937794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0443971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5 images - Rect- 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83266C-2B3A-467B-9E10-F78AC186C27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1087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0403C16B-AFE0-4C73-8A7E-53BCE86138E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382500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8F4E7577-3CEF-4946-BDE2-326360B15F5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4646728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FB7D9A27-ABC1-4DB8-9780-F3E4FD2A82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6910956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8A1F4A21-B313-457B-BA04-C06D222CC6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9175184" y="1937794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7841480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- Rect with about - 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83266C-2B3A-467B-9E10-F78AC186C27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35079" y="1752732"/>
            <a:ext cx="2160000" cy="2160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3C1924ED-C7B1-4FE7-8027-CF7DBACFF7F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89027" y="1752732"/>
            <a:ext cx="2160000" cy="2160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4D67F7A-E6BE-496D-A348-33E2CA194EE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42974" y="1752732"/>
            <a:ext cx="2160000" cy="2160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563F2136-5119-4D52-B7CC-3467C8A413D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296921" y="1752732"/>
            <a:ext cx="2160000" cy="2160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273903203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images - rect with about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059DF7B8-8FD6-4AA2-B829-8D4DB6F6AD0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54099" y="3919144"/>
            <a:ext cx="1425600" cy="142557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6416B38A-FA4E-4F10-93A2-92536D83E46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3939442" y="3919144"/>
            <a:ext cx="1412875" cy="142557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78BF991D-E036-4504-B740-87328D703238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824784" y="3919144"/>
            <a:ext cx="1412875" cy="142557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CF6866B4-4EEE-457A-8999-E707B8E8ABC9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9707872" y="3919456"/>
            <a:ext cx="1412875" cy="142557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AF2CD5-BA7B-4069-BD7D-41F814DEDB4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054099" y="1679122"/>
            <a:ext cx="1425600" cy="142557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D54D73A2-3EEE-4B62-B64B-7AACF43C47A0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3939442" y="1683432"/>
            <a:ext cx="1412875" cy="142557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961C4D71-3902-4E3F-AF48-A2BB2E915505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824784" y="1683432"/>
            <a:ext cx="1412875" cy="142557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DAF1E7DD-50FA-462F-99CD-F05038A10FC4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707872" y="1683744"/>
            <a:ext cx="1412875" cy="142557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450140681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images - team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icture Placeholder 2">
            <a:extLst>
              <a:ext uri="{FF2B5EF4-FFF2-40B4-BE49-F238E27FC236}">
                <a16:creationId xmlns:a16="http://schemas.microsoft.com/office/drawing/2014/main" id="{5C09755D-34F5-497F-AC11-EF83D8E6250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87706" y="1705351"/>
            <a:ext cx="1828800" cy="19202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9" name="Picture Placeholder 2">
            <a:extLst>
              <a:ext uri="{FF2B5EF4-FFF2-40B4-BE49-F238E27FC236}">
                <a16:creationId xmlns:a16="http://schemas.microsoft.com/office/drawing/2014/main" id="{556C6852-39AD-40BC-99C0-AC0B766F2F5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084653" y="1705351"/>
            <a:ext cx="1828800" cy="19202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0" name="Picture Placeholder 2">
            <a:extLst>
              <a:ext uri="{FF2B5EF4-FFF2-40B4-BE49-F238E27FC236}">
                <a16:creationId xmlns:a16="http://schemas.microsoft.com/office/drawing/2014/main" id="{7DE59B39-4659-418A-8EDC-72F41917436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181600" y="1705351"/>
            <a:ext cx="1828800" cy="19202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1" name="Picture Placeholder 2">
            <a:extLst>
              <a:ext uri="{FF2B5EF4-FFF2-40B4-BE49-F238E27FC236}">
                <a16:creationId xmlns:a16="http://schemas.microsoft.com/office/drawing/2014/main" id="{71721EE9-DC48-4A90-8166-69B1BE2884A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78547" y="1705351"/>
            <a:ext cx="1828800" cy="19202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2" name="Picture Placeholder 2">
            <a:extLst>
              <a:ext uri="{FF2B5EF4-FFF2-40B4-BE49-F238E27FC236}">
                <a16:creationId xmlns:a16="http://schemas.microsoft.com/office/drawing/2014/main" id="{BF1C6F22-E486-4A65-BA9A-D5DDE1711C7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375494" y="1705351"/>
            <a:ext cx="1828800" cy="19202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3" name="Picture Placeholder 2">
            <a:extLst>
              <a:ext uri="{FF2B5EF4-FFF2-40B4-BE49-F238E27FC236}">
                <a16:creationId xmlns:a16="http://schemas.microsoft.com/office/drawing/2014/main" id="{1250D8CA-8C33-40A0-A305-872F163EFFB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87706" y="3886698"/>
            <a:ext cx="1828800" cy="19202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4" name="Picture Placeholder 2">
            <a:extLst>
              <a:ext uri="{FF2B5EF4-FFF2-40B4-BE49-F238E27FC236}">
                <a16:creationId xmlns:a16="http://schemas.microsoft.com/office/drawing/2014/main" id="{982D066C-C010-4B6B-9517-1EDBA78D57F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084653" y="3886698"/>
            <a:ext cx="1828800" cy="19202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5" name="Picture Placeholder 2">
            <a:extLst>
              <a:ext uri="{FF2B5EF4-FFF2-40B4-BE49-F238E27FC236}">
                <a16:creationId xmlns:a16="http://schemas.microsoft.com/office/drawing/2014/main" id="{971E7C66-C6C2-43FE-862B-A32FA2F277E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181600" y="3886698"/>
            <a:ext cx="1828800" cy="19202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6" name="Picture Placeholder 2">
            <a:extLst>
              <a:ext uri="{FF2B5EF4-FFF2-40B4-BE49-F238E27FC236}">
                <a16:creationId xmlns:a16="http://schemas.microsoft.com/office/drawing/2014/main" id="{85838117-36BC-4337-B825-5D42725E7DA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278547" y="3886698"/>
            <a:ext cx="1828800" cy="19202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7" name="Picture Placeholder 2">
            <a:extLst>
              <a:ext uri="{FF2B5EF4-FFF2-40B4-BE49-F238E27FC236}">
                <a16:creationId xmlns:a16="http://schemas.microsoft.com/office/drawing/2014/main" id="{5401C3BB-30A5-476C-878F-87E8566B020A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375494" y="3886698"/>
            <a:ext cx="1828800" cy="19202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2137739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3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77FEE23-A1F6-4E29-A9EE-8DC9D944C1E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" y="0"/>
            <a:ext cx="4224758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854025020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mages - team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30" name="Picture Placeholder 2">
            <a:extLst>
              <a:ext uri="{FF2B5EF4-FFF2-40B4-BE49-F238E27FC236}">
                <a16:creationId xmlns:a16="http://schemas.microsoft.com/office/drawing/2014/main" id="{F73D7CE3-5FF1-4AC8-A55D-4418395408C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6103" y="1810431"/>
            <a:ext cx="1951116" cy="389186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40CE420D-59AC-433A-A8AC-BE228901195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003271" y="1810431"/>
            <a:ext cx="1951116" cy="389186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2" name="Picture Placeholder 2">
            <a:extLst>
              <a:ext uri="{FF2B5EF4-FFF2-40B4-BE49-F238E27FC236}">
                <a16:creationId xmlns:a16="http://schemas.microsoft.com/office/drawing/2014/main" id="{4D7F8998-62BE-402D-AC11-DBB7D2808B4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120439" y="1810431"/>
            <a:ext cx="1951116" cy="389186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3" name="Picture Placeholder 2">
            <a:extLst>
              <a:ext uri="{FF2B5EF4-FFF2-40B4-BE49-F238E27FC236}">
                <a16:creationId xmlns:a16="http://schemas.microsoft.com/office/drawing/2014/main" id="{27B8BFC5-50A3-4A70-B33B-686B1D79498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37607" y="1810431"/>
            <a:ext cx="1951116" cy="389186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4" name="Picture Placeholder 2">
            <a:extLst>
              <a:ext uri="{FF2B5EF4-FFF2-40B4-BE49-F238E27FC236}">
                <a16:creationId xmlns:a16="http://schemas.microsoft.com/office/drawing/2014/main" id="{ABB374A7-4BA7-4165-90D5-B02338734D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354775" y="1810431"/>
            <a:ext cx="1951116" cy="389186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080078072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mages - team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30" name="Picture Placeholder 2">
            <a:extLst>
              <a:ext uri="{FF2B5EF4-FFF2-40B4-BE49-F238E27FC236}">
                <a16:creationId xmlns:a16="http://schemas.microsoft.com/office/drawing/2014/main" id="{F73D7CE3-5FF1-4AC8-A55D-4418395408C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6103" y="1835831"/>
            <a:ext cx="1800000" cy="180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5899D-1316-4274-AEEE-776EF01B6D4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039026" y="1835831"/>
            <a:ext cx="1800000" cy="180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249E2B2C-1F93-4949-9126-2FF3650AE4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191949" y="1835831"/>
            <a:ext cx="1800000" cy="180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26BAEF59-4CE0-4FCB-BB00-ACC2E5B183F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344872" y="1835831"/>
            <a:ext cx="1800000" cy="180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8D9ED4DB-F122-48F8-B710-8A204CFD2F2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497794" y="1835831"/>
            <a:ext cx="1800000" cy="180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922878401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images - team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30" name="Picture Placeholder 2">
            <a:extLst>
              <a:ext uri="{FF2B5EF4-FFF2-40B4-BE49-F238E27FC236}">
                <a16:creationId xmlns:a16="http://schemas.microsoft.com/office/drawing/2014/main" id="{F73D7CE3-5FF1-4AC8-A55D-4418395408C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2550" y="1645051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46BA19C1-C97D-41DA-8CEB-8294078EF69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262550" y="2767255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45B443CC-8314-437C-BA0D-EF4B6811A2C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62550" y="3889459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786A1B52-B01B-4B73-BAF8-10B6BE0752C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262550" y="5011663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A9AAB662-F4AD-42AE-A0EE-D241DDB7144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57563" y="1649270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DC10D2A5-F299-4F8A-AABF-F54A032A32B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452576" y="1653489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0020EC37-B6A0-4F65-9A62-AAC0D8A9FB8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857563" y="2770068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78D6BB46-56A9-4206-A298-D140D3AE1E8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857563" y="3890866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DEE6E215-3B82-4A52-8CEF-4C82E9500C26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857563" y="5011663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D120603E-CB79-45D6-AE76-212DD03793D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452576" y="2772880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34E11A4B-888B-4252-8971-B52BD87639D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452576" y="3892271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5C92F197-E465-47AA-BF8E-17A1A502E28B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452576" y="5011663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308423071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images - team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30" name="Picture Placeholder 2">
            <a:extLst>
              <a:ext uri="{FF2B5EF4-FFF2-40B4-BE49-F238E27FC236}">
                <a16:creationId xmlns:a16="http://schemas.microsoft.com/office/drawing/2014/main" id="{F73D7CE3-5FF1-4AC8-A55D-4418395408C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0575" y="1645051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46BA19C1-C97D-41DA-8CEB-8294078EF69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00575" y="2767255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45B443CC-8314-437C-BA0D-EF4B6811A2C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00575" y="3889459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786A1B52-B01B-4B73-BAF8-10B6BE0752C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00575" y="5011663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A9AAB662-F4AD-42AE-A0EE-D241DDB7144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81213" y="1645051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0020EC37-B6A0-4F65-9A62-AAC0D8A9FB8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581213" y="2767255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78D6BB46-56A9-4206-A298-D140D3AE1E8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581213" y="3889459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DEE6E215-3B82-4A52-8CEF-4C82E9500C26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3581213" y="5011663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D619A382-363B-4991-A2FE-768618F16CC4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461851" y="1645051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F34BDEE1-2270-4993-897B-A8C8A95E0A8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461851" y="2767255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8" name="Picture Placeholder 2">
            <a:extLst>
              <a:ext uri="{FF2B5EF4-FFF2-40B4-BE49-F238E27FC236}">
                <a16:creationId xmlns:a16="http://schemas.microsoft.com/office/drawing/2014/main" id="{67ADF263-3ADA-4705-B2F1-4E8F25D87217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461851" y="3889459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9" name="Picture Placeholder 2">
            <a:extLst>
              <a:ext uri="{FF2B5EF4-FFF2-40B4-BE49-F238E27FC236}">
                <a16:creationId xmlns:a16="http://schemas.microsoft.com/office/drawing/2014/main" id="{98D87CA5-8D83-40C6-B101-E31BCC231D9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461851" y="5011663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5AA6687C-C965-4D8E-BC80-A8B185F13E79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9342489" y="1645051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2" name="Picture Placeholder 2">
            <a:extLst>
              <a:ext uri="{FF2B5EF4-FFF2-40B4-BE49-F238E27FC236}">
                <a16:creationId xmlns:a16="http://schemas.microsoft.com/office/drawing/2014/main" id="{93206BA2-0927-49D0-98BB-DFCE6A68642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342489" y="2767255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3" name="Picture Placeholder 2">
            <a:extLst>
              <a:ext uri="{FF2B5EF4-FFF2-40B4-BE49-F238E27FC236}">
                <a16:creationId xmlns:a16="http://schemas.microsoft.com/office/drawing/2014/main" id="{CB92B1F2-6FC9-463C-93F1-694D513B436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9342489" y="3889459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4" name="Picture Placeholder 2">
            <a:extLst>
              <a:ext uri="{FF2B5EF4-FFF2-40B4-BE49-F238E27FC236}">
                <a16:creationId xmlns:a16="http://schemas.microsoft.com/office/drawing/2014/main" id="{9387D6B5-963A-4141-BE76-DE8FB2751319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342489" y="5011663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066709431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images - team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45" name="Picture Placeholder 2">
            <a:extLst>
              <a:ext uri="{FF2B5EF4-FFF2-40B4-BE49-F238E27FC236}">
                <a16:creationId xmlns:a16="http://schemas.microsoft.com/office/drawing/2014/main" id="{3EDAB113-C8DB-4F87-A67E-2FA133A0375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94355" y="1838527"/>
            <a:ext cx="1800000" cy="180048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6" name="Picture Placeholder 2">
            <a:extLst>
              <a:ext uri="{FF2B5EF4-FFF2-40B4-BE49-F238E27FC236}">
                <a16:creationId xmlns:a16="http://schemas.microsoft.com/office/drawing/2014/main" id="{132CF3D3-95B0-4348-ACB1-8C25AE05DAE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145284" y="1838527"/>
            <a:ext cx="1800000" cy="180048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7" name="Picture Placeholder 2">
            <a:extLst>
              <a:ext uri="{FF2B5EF4-FFF2-40B4-BE49-F238E27FC236}">
                <a16:creationId xmlns:a16="http://schemas.microsoft.com/office/drawing/2014/main" id="{6839174E-9686-4E5B-A7FB-0D0214EA937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196213" y="1838527"/>
            <a:ext cx="1800000" cy="180048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8" name="Picture Placeholder 2">
            <a:extLst>
              <a:ext uri="{FF2B5EF4-FFF2-40B4-BE49-F238E27FC236}">
                <a16:creationId xmlns:a16="http://schemas.microsoft.com/office/drawing/2014/main" id="{FA050801-04AC-4F50-90DD-44E0F60C17D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47142" y="1838527"/>
            <a:ext cx="1800000" cy="180048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9" name="Picture Placeholder 2">
            <a:extLst>
              <a:ext uri="{FF2B5EF4-FFF2-40B4-BE49-F238E27FC236}">
                <a16:creationId xmlns:a16="http://schemas.microsoft.com/office/drawing/2014/main" id="{C148F322-12FC-4EE5-9D93-F45F8F19F2B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298071" y="1838527"/>
            <a:ext cx="1800000" cy="180048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50" name="Picture Placeholder 2">
            <a:extLst>
              <a:ext uri="{FF2B5EF4-FFF2-40B4-BE49-F238E27FC236}">
                <a16:creationId xmlns:a16="http://schemas.microsoft.com/office/drawing/2014/main" id="{23608B07-5F26-4109-88EB-A11A3AD8051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94355" y="3822028"/>
            <a:ext cx="1800000" cy="180048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51" name="Picture Placeholder 2">
            <a:extLst>
              <a:ext uri="{FF2B5EF4-FFF2-40B4-BE49-F238E27FC236}">
                <a16:creationId xmlns:a16="http://schemas.microsoft.com/office/drawing/2014/main" id="{53005D8E-FC72-4277-9413-7C848CAAAEE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145284" y="3822028"/>
            <a:ext cx="1800000" cy="180048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52" name="Picture Placeholder 2">
            <a:extLst>
              <a:ext uri="{FF2B5EF4-FFF2-40B4-BE49-F238E27FC236}">
                <a16:creationId xmlns:a16="http://schemas.microsoft.com/office/drawing/2014/main" id="{2B46D53C-B083-4A46-B726-F352676EBF7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196213" y="3822028"/>
            <a:ext cx="1800000" cy="180048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53" name="Picture Placeholder 2">
            <a:extLst>
              <a:ext uri="{FF2B5EF4-FFF2-40B4-BE49-F238E27FC236}">
                <a16:creationId xmlns:a16="http://schemas.microsoft.com/office/drawing/2014/main" id="{2AC6CED0-3B11-4E03-BAF6-C01699B81C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247142" y="3822028"/>
            <a:ext cx="1800000" cy="180048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54" name="Picture Placeholder 2">
            <a:extLst>
              <a:ext uri="{FF2B5EF4-FFF2-40B4-BE49-F238E27FC236}">
                <a16:creationId xmlns:a16="http://schemas.microsoft.com/office/drawing/2014/main" id="{5CF03CF6-FFAF-47AA-A689-81729CEA4AB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298071" y="3822028"/>
            <a:ext cx="1800000" cy="180048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388556440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-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D6F1DE5D-0566-4E34-B730-6575283EFD9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524000" y="1981200"/>
            <a:ext cx="2088000" cy="3600000"/>
          </a:xfrm>
          <a:prstGeom prst="roundRect">
            <a:avLst>
              <a:gd name="adj" fmla="val 229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8F71AB6B-E58E-4A96-8449-475EB6679B3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53325" y="1981200"/>
            <a:ext cx="2088000" cy="3600000"/>
          </a:xfrm>
          <a:prstGeom prst="roundRect">
            <a:avLst>
              <a:gd name="adj" fmla="val 229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90576510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- team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2F61E85E-5BAE-4285-9A8E-1C0F58DA7C4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524000" y="1981200"/>
            <a:ext cx="2088000" cy="1800000"/>
          </a:xfrm>
          <a:prstGeom prst="roundRect">
            <a:avLst>
              <a:gd name="adj" fmla="val 176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62DD4A4B-6BA5-4F37-8475-B714306BAAF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524000" y="3968863"/>
            <a:ext cx="2088000" cy="1800000"/>
          </a:xfrm>
          <a:prstGeom prst="roundRect">
            <a:avLst>
              <a:gd name="adj" fmla="val 176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E60EE6ED-9FA0-44D2-B2D9-D622CE5B623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53323" y="1981200"/>
            <a:ext cx="2088000" cy="1800000"/>
          </a:xfrm>
          <a:prstGeom prst="roundRect">
            <a:avLst>
              <a:gd name="adj" fmla="val 176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CD950FDF-FFB1-4108-BA53-206D8E4E578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353323" y="3968863"/>
            <a:ext cx="2088000" cy="1800000"/>
          </a:xfrm>
          <a:prstGeom prst="roundRect">
            <a:avLst>
              <a:gd name="adj" fmla="val 176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196314697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 images - 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468FFB0-13D0-4009-A6D2-8DD02A205B5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39" name="Picture Placeholder 4">
            <a:extLst>
              <a:ext uri="{FF2B5EF4-FFF2-40B4-BE49-F238E27FC236}">
                <a16:creationId xmlns:a16="http://schemas.microsoft.com/office/drawing/2014/main" id="{3B5935B0-3A20-4B99-87BC-A5732402194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71540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40" name="Picture Placeholder 4">
            <a:extLst>
              <a:ext uri="{FF2B5EF4-FFF2-40B4-BE49-F238E27FC236}">
                <a16:creationId xmlns:a16="http://schemas.microsoft.com/office/drawing/2014/main" id="{E32C7705-61BA-4741-80C1-7DE36994C39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342900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41" name="Picture Placeholder 4">
            <a:extLst>
              <a:ext uri="{FF2B5EF4-FFF2-40B4-BE49-F238E27FC236}">
                <a16:creationId xmlns:a16="http://schemas.microsoft.com/office/drawing/2014/main" id="{AF4DB751-6CBC-4786-8908-DD31AF30418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514440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42" name="Picture Placeholder 4">
            <a:extLst>
              <a:ext uri="{FF2B5EF4-FFF2-40B4-BE49-F238E27FC236}">
                <a16:creationId xmlns:a16="http://schemas.microsoft.com/office/drawing/2014/main" id="{AEF06803-84E6-43AB-AB79-A7B2F82E045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449900" y="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43" name="Picture Placeholder 4">
            <a:extLst>
              <a:ext uri="{FF2B5EF4-FFF2-40B4-BE49-F238E27FC236}">
                <a16:creationId xmlns:a16="http://schemas.microsoft.com/office/drawing/2014/main" id="{6D7941E5-F12F-40FF-A5C8-00DE36209A7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449900" y="171540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44" name="Picture Placeholder 4">
            <a:extLst>
              <a:ext uri="{FF2B5EF4-FFF2-40B4-BE49-F238E27FC236}">
                <a16:creationId xmlns:a16="http://schemas.microsoft.com/office/drawing/2014/main" id="{79BE06DB-E8C0-42F7-9DD3-743B3172D05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449900" y="342900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45" name="Picture Placeholder 4">
            <a:extLst>
              <a:ext uri="{FF2B5EF4-FFF2-40B4-BE49-F238E27FC236}">
                <a16:creationId xmlns:a16="http://schemas.microsoft.com/office/drawing/2014/main" id="{29B4E12E-CEFA-45AA-A4E7-78386C0478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449900" y="514440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46" name="Picture Placeholder 4">
            <a:extLst>
              <a:ext uri="{FF2B5EF4-FFF2-40B4-BE49-F238E27FC236}">
                <a16:creationId xmlns:a16="http://schemas.microsoft.com/office/drawing/2014/main" id="{EB9CBAB9-7DAA-4AC8-8456-8446E7F5FE6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877400" y="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47" name="Picture Placeholder 4">
            <a:extLst>
              <a:ext uri="{FF2B5EF4-FFF2-40B4-BE49-F238E27FC236}">
                <a16:creationId xmlns:a16="http://schemas.microsoft.com/office/drawing/2014/main" id="{DC45D4F1-017A-4C0F-9686-1322CEA8CDA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877400" y="171540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48" name="Picture Placeholder 4">
            <a:extLst>
              <a:ext uri="{FF2B5EF4-FFF2-40B4-BE49-F238E27FC236}">
                <a16:creationId xmlns:a16="http://schemas.microsoft.com/office/drawing/2014/main" id="{76AE4679-05DF-463C-97B9-F69C2BB4B9E9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877400" y="342900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49" name="Picture Placeholder 4">
            <a:extLst>
              <a:ext uri="{FF2B5EF4-FFF2-40B4-BE49-F238E27FC236}">
                <a16:creationId xmlns:a16="http://schemas.microsoft.com/office/drawing/2014/main" id="{7D0AB5FE-E295-4F14-9D7E-03DA166A202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877400" y="514440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50" name="Picture Placeholder 4">
            <a:extLst>
              <a:ext uri="{FF2B5EF4-FFF2-40B4-BE49-F238E27FC236}">
                <a16:creationId xmlns:a16="http://schemas.microsoft.com/office/drawing/2014/main" id="{5EE850BA-7826-4FFE-8414-6F093452E273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306100" y="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51" name="Picture Placeholder 4">
            <a:extLst>
              <a:ext uri="{FF2B5EF4-FFF2-40B4-BE49-F238E27FC236}">
                <a16:creationId xmlns:a16="http://schemas.microsoft.com/office/drawing/2014/main" id="{7B41C012-911D-4530-A2B8-611FE58AFE38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306100" y="171540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52" name="Picture Placeholder 4">
            <a:extLst>
              <a:ext uri="{FF2B5EF4-FFF2-40B4-BE49-F238E27FC236}">
                <a16:creationId xmlns:a16="http://schemas.microsoft.com/office/drawing/2014/main" id="{FD6D69B7-99CB-43E8-924C-E5B49E798FF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306100" y="342900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53" name="Picture Placeholder 4">
            <a:extLst>
              <a:ext uri="{FF2B5EF4-FFF2-40B4-BE49-F238E27FC236}">
                <a16:creationId xmlns:a16="http://schemas.microsoft.com/office/drawing/2014/main" id="{91E877BF-4E89-437F-AF02-3B3C448FFA8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306100" y="514440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54" name="Picture Placeholder 4">
            <a:extLst>
              <a:ext uri="{FF2B5EF4-FFF2-40B4-BE49-F238E27FC236}">
                <a16:creationId xmlns:a16="http://schemas.microsoft.com/office/drawing/2014/main" id="{D7D353AC-3B01-4849-907C-8C90CD23AB56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9739000" y="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55" name="Picture Placeholder 4">
            <a:extLst>
              <a:ext uri="{FF2B5EF4-FFF2-40B4-BE49-F238E27FC236}">
                <a16:creationId xmlns:a16="http://schemas.microsoft.com/office/drawing/2014/main" id="{93D565CD-8DE6-4FAB-B5F8-77FC558576EE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9739000" y="171540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56" name="Picture Placeholder 4">
            <a:extLst>
              <a:ext uri="{FF2B5EF4-FFF2-40B4-BE49-F238E27FC236}">
                <a16:creationId xmlns:a16="http://schemas.microsoft.com/office/drawing/2014/main" id="{65169003-20B2-4906-936F-80C29B4793C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739000" y="342900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57" name="Picture Placeholder 4">
            <a:extLst>
              <a:ext uri="{FF2B5EF4-FFF2-40B4-BE49-F238E27FC236}">
                <a16:creationId xmlns:a16="http://schemas.microsoft.com/office/drawing/2014/main" id="{EE6223AC-CB2F-442B-9F69-0994E5478796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9739000" y="514440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662418151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images - 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icture Placeholder 4">
            <a:extLst>
              <a:ext uri="{FF2B5EF4-FFF2-40B4-BE49-F238E27FC236}">
                <a16:creationId xmlns:a16="http://schemas.microsoft.com/office/drawing/2014/main" id="{3B5935B0-3A20-4B99-87BC-A5732402194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FEF3C4E7-593B-4A74-89C0-BC4CEB24B39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1707033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23" name="Picture Placeholder 4">
            <a:extLst>
              <a:ext uri="{FF2B5EF4-FFF2-40B4-BE49-F238E27FC236}">
                <a16:creationId xmlns:a16="http://schemas.microsoft.com/office/drawing/2014/main" id="{F788E504-B935-4D51-9452-9DA53B460D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3414066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E2DAE2E0-985B-470F-A85A-0CA24D97BA6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5133800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1E401533-0B30-40A1-B1EA-F6C3D3747BD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731600" y="0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F5E857B2-C3F9-4B6F-9295-A95923F98AB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731600" y="1707033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7070BC30-AA1D-483B-825F-147CDBBD432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731600" y="3414066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29" name="Picture Placeholder 4">
            <a:extLst>
              <a:ext uri="{FF2B5EF4-FFF2-40B4-BE49-F238E27FC236}">
                <a16:creationId xmlns:a16="http://schemas.microsoft.com/office/drawing/2014/main" id="{D0348B36-439B-424B-BA16-C5A7076BFD3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731600" y="5133800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2D5AEFB5-3B92-48EE-A2C3-C7226B2D27E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3463200" y="0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EF0E572D-AAF2-49CD-B5D5-0482D14EB4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3463200" y="1707033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357B90B1-45E9-4F18-B402-2FA367F39A6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3463200" y="3414066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33" name="Picture Placeholder 4">
            <a:extLst>
              <a:ext uri="{FF2B5EF4-FFF2-40B4-BE49-F238E27FC236}">
                <a16:creationId xmlns:a16="http://schemas.microsoft.com/office/drawing/2014/main" id="{90ECB4DF-D262-4EAF-9908-BB81CDAA97D3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463200" y="5133800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34" name="Picture Placeholder 4">
            <a:extLst>
              <a:ext uri="{FF2B5EF4-FFF2-40B4-BE49-F238E27FC236}">
                <a16:creationId xmlns:a16="http://schemas.microsoft.com/office/drawing/2014/main" id="{F823D0EC-3925-43C3-ADCC-7DECB604D3B6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194800" y="0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35" name="Picture Placeholder 4">
            <a:extLst>
              <a:ext uri="{FF2B5EF4-FFF2-40B4-BE49-F238E27FC236}">
                <a16:creationId xmlns:a16="http://schemas.microsoft.com/office/drawing/2014/main" id="{3ED69101-E9F9-40B2-BBC9-42F685BC4E9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194800" y="1707033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36" name="Picture Placeholder 4">
            <a:extLst>
              <a:ext uri="{FF2B5EF4-FFF2-40B4-BE49-F238E27FC236}">
                <a16:creationId xmlns:a16="http://schemas.microsoft.com/office/drawing/2014/main" id="{D10108F8-F846-4B82-9CBB-5C70645236E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5194800" y="3414066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37" name="Picture Placeholder 4">
            <a:extLst>
              <a:ext uri="{FF2B5EF4-FFF2-40B4-BE49-F238E27FC236}">
                <a16:creationId xmlns:a16="http://schemas.microsoft.com/office/drawing/2014/main" id="{DCEACD65-59F7-496F-A469-953A97BC8FE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5194800" y="5133800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18147025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images - 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icture Placeholder 4">
            <a:extLst>
              <a:ext uri="{FF2B5EF4-FFF2-40B4-BE49-F238E27FC236}">
                <a16:creationId xmlns:a16="http://schemas.microsoft.com/office/drawing/2014/main" id="{E32C7705-61BA-4741-80C1-7DE36994C39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1487624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41" name="Picture Placeholder 4">
            <a:extLst>
              <a:ext uri="{FF2B5EF4-FFF2-40B4-BE49-F238E27FC236}">
                <a16:creationId xmlns:a16="http://schemas.microsoft.com/office/drawing/2014/main" id="{AF4DB751-6CBC-4786-8908-DD31AF30418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3203024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44" name="Picture Placeholder 4">
            <a:extLst>
              <a:ext uri="{FF2B5EF4-FFF2-40B4-BE49-F238E27FC236}">
                <a16:creationId xmlns:a16="http://schemas.microsoft.com/office/drawing/2014/main" id="{79BE06DB-E8C0-42F7-9DD3-743B3172D05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449900" y="1487624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45" name="Picture Placeholder 4">
            <a:extLst>
              <a:ext uri="{FF2B5EF4-FFF2-40B4-BE49-F238E27FC236}">
                <a16:creationId xmlns:a16="http://schemas.microsoft.com/office/drawing/2014/main" id="{29B4E12E-CEFA-45AA-A4E7-78386C0478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449900" y="3203024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48" name="Picture Placeholder 4">
            <a:extLst>
              <a:ext uri="{FF2B5EF4-FFF2-40B4-BE49-F238E27FC236}">
                <a16:creationId xmlns:a16="http://schemas.microsoft.com/office/drawing/2014/main" id="{76AE4679-05DF-463C-97B9-F69C2BB4B9E9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877400" y="1487624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49" name="Picture Placeholder 4">
            <a:extLst>
              <a:ext uri="{FF2B5EF4-FFF2-40B4-BE49-F238E27FC236}">
                <a16:creationId xmlns:a16="http://schemas.microsoft.com/office/drawing/2014/main" id="{7D0AB5FE-E295-4F14-9D7E-03DA166A202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877400" y="3203024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52" name="Picture Placeholder 4">
            <a:extLst>
              <a:ext uri="{FF2B5EF4-FFF2-40B4-BE49-F238E27FC236}">
                <a16:creationId xmlns:a16="http://schemas.microsoft.com/office/drawing/2014/main" id="{FD6D69B7-99CB-43E8-924C-E5B49E798FF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306100" y="1487624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53" name="Picture Placeholder 4">
            <a:extLst>
              <a:ext uri="{FF2B5EF4-FFF2-40B4-BE49-F238E27FC236}">
                <a16:creationId xmlns:a16="http://schemas.microsoft.com/office/drawing/2014/main" id="{91E877BF-4E89-437F-AF02-3B3C448FFA8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306100" y="3203024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56" name="Picture Placeholder 4">
            <a:extLst>
              <a:ext uri="{FF2B5EF4-FFF2-40B4-BE49-F238E27FC236}">
                <a16:creationId xmlns:a16="http://schemas.microsoft.com/office/drawing/2014/main" id="{65169003-20B2-4906-936F-80C29B4793C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739000" y="1487624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57" name="Picture Placeholder 4">
            <a:extLst>
              <a:ext uri="{FF2B5EF4-FFF2-40B4-BE49-F238E27FC236}">
                <a16:creationId xmlns:a16="http://schemas.microsoft.com/office/drawing/2014/main" id="{EE6223AC-CB2F-442B-9F69-0994E5478796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9739000" y="3203024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2B87EEC-098B-40D8-BCAF-A571CA1761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34E576AA-F5EF-4511-8A6E-60BC49ADF18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9693099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4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77FEE23-A1F6-4E29-A9EE-8DC9D944C1E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45233" y="541176"/>
            <a:ext cx="5029200" cy="576631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301626208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full page - 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icture Placeholder 4">
            <a:extLst>
              <a:ext uri="{FF2B5EF4-FFF2-40B4-BE49-F238E27FC236}">
                <a16:creationId xmlns:a16="http://schemas.microsoft.com/office/drawing/2014/main" id="{AF4DB751-6CBC-4786-8908-DD31AF30418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30456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F7A78596-A4B8-43F5-8928-591F8C4EEAA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050400" y="0"/>
            <a:ext cx="30456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E059E8E4-56D5-4F0D-A4C2-41DB1C070C3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0"/>
            <a:ext cx="30456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F289ECDE-517E-42D2-8C25-5BEE01D347E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146400" y="0"/>
            <a:ext cx="30456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213605641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threequarter page - 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icture Placeholder 4">
            <a:extLst>
              <a:ext uri="{FF2B5EF4-FFF2-40B4-BE49-F238E27FC236}">
                <a16:creationId xmlns:a16="http://schemas.microsoft.com/office/drawing/2014/main" id="{AF4DB751-6CBC-4786-8908-DD31AF30418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5275" y="1746000"/>
            <a:ext cx="2952000" cy="5112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F7A78596-A4B8-43F5-8928-591F8C4EEAA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091758" y="0"/>
            <a:ext cx="2952000" cy="5112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E059E8E4-56D5-4F0D-A4C2-41DB1C070C3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148241" y="1745998"/>
            <a:ext cx="2952000" cy="511200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F289ECDE-517E-42D2-8C25-5BEE01D347E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204724" y="0"/>
            <a:ext cx="2952000" cy="5112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494811332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mages - 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83266C-2B3A-467B-9E10-F78AC186C27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44785" y="1509396"/>
            <a:ext cx="3058890" cy="21035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EBDF8834-1D3F-49E0-9FD4-E3BC86AD57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88726" y="1509396"/>
            <a:ext cx="3058890" cy="21035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6BBBFE5-FD46-4EEF-85FB-93AB59A4152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300844" y="1509396"/>
            <a:ext cx="3058890" cy="21035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7DF811F6-5D14-4CB3-92EE-DBA5047B7CA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44785" y="3806283"/>
            <a:ext cx="3058890" cy="21035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F280522F-EA85-44BB-8CFA-065E56CAEA3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788726" y="3806283"/>
            <a:ext cx="3058890" cy="21035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A9FB3EF0-B456-4258-BC81-05630ED62E9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300844" y="3806283"/>
            <a:ext cx="3058890" cy="21035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013995732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- 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83266C-2B3A-467B-9E10-F78AC186C27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03510" y="1630204"/>
            <a:ext cx="2547259" cy="417673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6728B028-8D87-4AC3-BE7F-E30DB3DA2A9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48741" y="1630204"/>
            <a:ext cx="2547259" cy="417673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2644813B-093B-4E50-B0AB-050BFFA868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193972" y="1630204"/>
            <a:ext cx="2547259" cy="417673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12D87E54-D5D8-4E26-AF14-C0B486DE838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839203" y="1630204"/>
            <a:ext cx="2547259" cy="417673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026023634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- 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83266C-2B3A-467B-9E10-F78AC186C27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665946" y="1630204"/>
            <a:ext cx="2852056" cy="417673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6728B028-8D87-4AC3-BE7F-E30DB3DA2A9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59946" y="1630204"/>
            <a:ext cx="2851200" cy="417673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2644813B-093B-4E50-B0AB-050BFFA868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653090" y="1630204"/>
            <a:ext cx="2851200" cy="417673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063640478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images - 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440F672A-585A-46DA-ACC0-FB2B85E8CE7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665945" y="1630204"/>
            <a:ext cx="4356000" cy="417673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AAD305DF-D4A4-4B5E-8D60-1B05EA0C65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70056" y="1630204"/>
            <a:ext cx="4356000" cy="417673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920428990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- 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440F672A-585A-46DA-ACC0-FB2B85E8CE7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4915" y="1621972"/>
            <a:ext cx="8153400" cy="435428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047930695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with about - 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83266C-2B3A-467B-9E10-F78AC186C27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03510" y="1630204"/>
            <a:ext cx="2547259" cy="17987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6728B028-8D87-4AC3-BE7F-E30DB3DA2A9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48741" y="1630204"/>
            <a:ext cx="2547259" cy="17987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2644813B-093B-4E50-B0AB-050BFFA868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193972" y="1630204"/>
            <a:ext cx="2547259" cy="17987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12D87E54-D5D8-4E26-AF14-C0B486DE838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839203" y="1630204"/>
            <a:ext cx="2547259" cy="17987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94410860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with about - 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83266C-2B3A-467B-9E10-F78AC186C27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665946" y="1630204"/>
            <a:ext cx="2852056" cy="17987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6728B028-8D87-4AC3-BE7F-E30DB3DA2A9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59946" y="1630204"/>
            <a:ext cx="2851200" cy="17987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2644813B-093B-4E50-B0AB-050BFFA868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653090" y="1630204"/>
            <a:ext cx="2851200" cy="17987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837753141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with about - 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440F672A-585A-46DA-ACC0-FB2B85E8CE7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687717" y="1630205"/>
            <a:ext cx="4356000" cy="17987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AAD305DF-D4A4-4B5E-8D60-1B05EA0C65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48284" y="1630205"/>
            <a:ext cx="4356000" cy="17987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0624867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5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77FEE23-A1F6-4E29-A9EE-8DC9D944C1E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5374433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197074210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with about - morph - 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440F672A-585A-46DA-ACC0-FB2B85E8CE7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687717" y="1630205"/>
            <a:ext cx="4356000" cy="17987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AAD305DF-D4A4-4B5E-8D60-1B05EA0C65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48284" y="1630205"/>
            <a:ext cx="4356000" cy="17987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89C419AF-0614-4CD3-B303-0A3AA04BDCC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687717" y="3571582"/>
            <a:ext cx="4356000" cy="17987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7A2BFBE7-7A50-4380-A7B0-4825D6D212C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48284" y="3571582"/>
            <a:ext cx="4356000" cy="17987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477795748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olaroid - 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3B5CEA0B-2A65-4262-9DDC-905CDC254C5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 rot="245451">
            <a:off x="5716837" y="1678155"/>
            <a:ext cx="2941319" cy="331373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B72406E-3CFC-46D0-A3DD-F0C9837EBE1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 rot="1267286">
            <a:off x="1075942" y="1867113"/>
            <a:ext cx="3237034" cy="3716393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4B6739C4-5226-4866-88E5-7E0F6E2F72F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 rot="20819233">
            <a:off x="8529732" y="2684331"/>
            <a:ext cx="2941319" cy="32918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9072F027-5789-4859-8437-3022818247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rot="20724131">
            <a:off x="3530417" y="1904135"/>
            <a:ext cx="2469094" cy="2781722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741634787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8E111C2C-119D-40D5-8FF1-669CAEA2CC0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97799" y="1709757"/>
            <a:ext cx="2453831" cy="4223257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2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2" name="Picture Placeholder 20">
            <a:extLst>
              <a:ext uri="{FF2B5EF4-FFF2-40B4-BE49-F238E27FC236}">
                <a16:creationId xmlns:a16="http://schemas.microsoft.com/office/drawing/2014/main" id="{A38D3A54-BA7D-4BCF-BB16-301474ECF76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733100" y="1709757"/>
            <a:ext cx="2453831" cy="4223257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2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75889610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8E111C2C-119D-40D5-8FF1-669CAEA2CC0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79986" y="1709757"/>
            <a:ext cx="2453831" cy="4223257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2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2" name="Picture Placeholder 20">
            <a:extLst>
              <a:ext uri="{FF2B5EF4-FFF2-40B4-BE49-F238E27FC236}">
                <a16:creationId xmlns:a16="http://schemas.microsoft.com/office/drawing/2014/main" id="{A38D3A54-BA7D-4BCF-BB16-301474ECF76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15287" y="1709757"/>
            <a:ext cx="2453831" cy="4223257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2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38758681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mag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8E111C2C-119D-40D5-8FF1-669CAEA2CC0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7360" y="1732280"/>
            <a:ext cx="3566160" cy="1783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2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8" name="Picture Placeholder 20">
            <a:extLst>
              <a:ext uri="{FF2B5EF4-FFF2-40B4-BE49-F238E27FC236}">
                <a16:creationId xmlns:a16="http://schemas.microsoft.com/office/drawing/2014/main" id="{07F21585-3058-4B47-932C-3D8131D753F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312920" y="1732280"/>
            <a:ext cx="3566160" cy="1783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2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9" name="Picture Placeholder 20">
            <a:extLst>
              <a:ext uri="{FF2B5EF4-FFF2-40B4-BE49-F238E27FC236}">
                <a16:creationId xmlns:a16="http://schemas.microsoft.com/office/drawing/2014/main" id="{AEB83D19-99BC-429D-A214-D4077C16E3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58480" y="1732280"/>
            <a:ext cx="3566160" cy="1783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2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0" name="Picture Placeholder 20">
            <a:extLst>
              <a:ext uri="{FF2B5EF4-FFF2-40B4-BE49-F238E27FC236}">
                <a16:creationId xmlns:a16="http://schemas.microsoft.com/office/drawing/2014/main" id="{90B529A7-C743-4FC9-AF3E-25FC99DC10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67360" y="3760016"/>
            <a:ext cx="3566160" cy="1783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2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3" name="Picture Placeholder 20">
            <a:extLst>
              <a:ext uri="{FF2B5EF4-FFF2-40B4-BE49-F238E27FC236}">
                <a16:creationId xmlns:a16="http://schemas.microsoft.com/office/drawing/2014/main" id="{65D5ADF7-AC8A-40B1-9088-929F4F6A3CF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12920" y="3760016"/>
            <a:ext cx="3566160" cy="1783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2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4" name="Picture Placeholder 20">
            <a:extLst>
              <a:ext uri="{FF2B5EF4-FFF2-40B4-BE49-F238E27FC236}">
                <a16:creationId xmlns:a16="http://schemas.microsoft.com/office/drawing/2014/main" id="{DD895D13-9726-436F-9B0F-CBF6EA5CCA0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58480" y="3760016"/>
            <a:ext cx="3566160" cy="1783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2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680667541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Imag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7" name="Picture Placeholder 20">
            <a:extLst>
              <a:ext uri="{FF2B5EF4-FFF2-40B4-BE49-F238E27FC236}">
                <a16:creationId xmlns:a16="http://schemas.microsoft.com/office/drawing/2014/main" id="{6D5D27A9-11CB-4888-A852-8880AD0EA09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73074" y="1566863"/>
            <a:ext cx="3566160" cy="186213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2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2" name="Picture Placeholder 20">
            <a:extLst>
              <a:ext uri="{FF2B5EF4-FFF2-40B4-BE49-F238E27FC236}">
                <a16:creationId xmlns:a16="http://schemas.microsoft.com/office/drawing/2014/main" id="{94F2F456-D856-4548-A44B-228690DC23A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311332" y="1566863"/>
            <a:ext cx="3566160" cy="186213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2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5" name="Picture Placeholder 20">
            <a:extLst>
              <a:ext uri="{FF2B5EF4-FFF2-40B4-BE49-F238E27FC236}">
                <a16:creationId xmlns:a16="http://schemas.microsoft.com/office/drawing/2014/main" id="{40B9943C-A1BA-4619-A37B-98FAF2A5874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49590" y="1566863"/>
            <a:ext cx="3566160" cy="186213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24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150796683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rvice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A2752BB-F2D1-4BD6-8EB2-988CC0EA64F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02188" y="1742026"/>
            <a:ext cx="3790672" cy="3790672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gradFill flip="none" rotWithShape="1">
              <a:gsLst>
                <a:gs pos="0">
                  <a:schemeClr val="accent1"/>
                </a:gs>
                <a:gs pos="100000">
                  <a:schemeClr val="accent6"/>
                </a:gs>
              </a:gsLst>
              <a:lin ang="0" scaled="1"/>
              <a:tileRect/>
            </a:gradFill>
          </a:ln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6F58703-A6BA-4846-ABE5-CC2BA80F7A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5A09914D-6320-427A-B48D-684C5E00D8D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111855954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 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C46BA68-DD05-426A-8051-25634BA477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84803" y="2003425"/>
            <a:ext cx="3581400" cy="3581400"/>
          </a:xfrm>
          <a:prstGeom prst="roundRect">
            <a:avLst>
              <a:gd name="adj" fmla="val 10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181657319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 Single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C46BA68-DD05-426A-8051-25634BA477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84803" y="2003425"/>
            <a:ext cx="3581400" cy="3581400"/>
          </a:xfrm>
          <a:prstGeom prst="roundRect">
            <a:avLst>
              <a:gd name="adj" fmla="val 0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284387603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 Two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C46BA68-DD05-426A-8051-25634BA477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55459" y="2004695"/>
            <a:ext cx="1837962" cy="1837962"/>
          </a:xfrm>
          <a:prstGeom prst="roundRect">
            <a:avLst>
              <a:gd name="adj" fmla="val 10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B663A32B-8793-4B63-B451-EAC90F59990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3288" y="4170952"/>
            <a:ext cx="1837962" cy="1837962"/>
          </a:xfrm>
          <a:prstGeom prst="roundRect">
            <a:avLst>
              <a:gd name="adj" fmla="val 10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2701791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6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77FEE23-A1F6-4E29-A9EE-8DC9D944C1E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" y="0"/>
            <a:ext cx="466725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36826280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 Thre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C46BA68-DD05-426A-8051-25634BA477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55459" y="2004695"/>
            <a:ext cx="1424305" cy="1424305"/>
          </a:xfrm>
          <a:prstGeom prst="roundRect">
            <a:avLst>
              <a:gd name="adj" fmla="val 10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8AC5EB0B-0A1C-4D6C-B36E-1F44D0BB127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71695" y="2004695"/>
            <a:ext cx="1424305" cy="1424305"/>
          </a:xfrm>
          <a:prstGeom prst="roundRect">
            <a:avLst>
              <a:gd name="adj" fmla="val 10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2E52FA4D-A4CB-463F-B1AC-CCB8D7A651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87931" y="2004695"/>
            <a:ext cx="1424305" cy="1424305"/>
          </a:xfrm>
          <a:prstGeom prst="roundRect">
            <a:avLst>
              <a:gd name="adj" fmla="val 10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778510213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 Two Imag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A078FB9B-DE21-440E-B2A3-1F4F9723069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10153" y="4108837"/>
            <a:ext cx="603504" cy="603504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D387F4B2-7E28-42F2-9009-9E5D3BDDDB3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648450" y="4115125"/>
            <a:ext cx="603504" cy="603504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343373377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 Three Imag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329ABD5F-9305-42B4-911F-98ABC6BEC12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826279" y="4412609"/>
            <a:ext cx="603504" cy="603504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C46BA68-DD05-426A-8051-25634BA477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87803" y="4412609"/>
            <a:ext cx="603504" cy="603504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96191CDE-AA41-4ECB-A33C-F5C85D5278D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64252" y="4412609"/>
            <a:ext cx="603504" cy="603504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412436275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 Three Image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C46BA68-DD05-426A-8051-25634BA477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693263" y="1978868"/>
            <a:ext cx="798010" cy="79801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A736CDFF-D5D5-41BC-A2E0-12A8BD0081B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693263" y="3368284"/>
            <a:ext cx="798010" cy="79801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B24D997D-84BD-4FEF-9148-3725034DB0E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693263" y="4757700"/>
            <a:ext cx="798010" cy="79801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130057005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 Three Images 3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D21A2AAB-23C5-4AC7-8F92-EDD5C91BEFB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123687" y="4041034"/>
            <a:ext cx="900000" cy="90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254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F1AC78F8-5E0C-40B4-AF8B-61232B4F250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646000" y="4041034"/>
            <a:ext cx="900000" cy="90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254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AE1B174A-5703-446D-981A-868BBCFA638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159626" y="4041034"/>
            <a:ext cx="900000" cy="90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254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876411719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 Three Images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2" name="Picture Placeholder 3">
            <a:extLst>
              <a:ext uri="{FF2B5EF4-FFF2-40B4-BE49-F238E27FC236}">
                <a16:creationId xmlns:a16="http://schemas.microsoft.com/office/drawing/2014/main" id="{5DFBE21C-0F41-43E0-A4D3-EDE4B0B7DA9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572124" y="4570276"/>
            <a:ext cx="1080000" cy="108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2540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3" name="Picture Placeholder 3">
            <a:extLst>
              <a:ext uri="{FF2B5EF4-FFF2-40B4-BE49-F238E27FC236}">
                <a16:creationId xmlns:a16="http://schemas.microsoft.com/office/drawing/2014/main" id="{367C93CD-C86D-4580-ADEF-43FA3C8D788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357274" y="4696276"/>
            <a:ext cx="828000" cy="828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25400">
            <a:noFill/>
          </a:ln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4" name="Picture Placeholder 3">
            <a:extLst>
              <a:ext uri="{FF2B5EF4-FFF2-40B4-BE49-F238E27FC236}">
                <a16:creationId xmlns:a16="http://schemas.microsoft.com/office/drawing/2014/main" id="{74F5E7B7-39F4-4A6E-9EE4-2A4EC346FCC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038974" y="4696276"/>
            <a:ext cx="828000" cy="828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25400">
            <a:noFill/>
          </a:ln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70252EA6-3504-4DB3-9FFC-24FAC2E2BD7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263910" y="4786276"/>
            <a:ext cx="648000" cy="648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25400">
            <a:noFill/>
          </a:ln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AD7A593F-E7A7-46F0-B771-3F3C773CE33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3322424" y="4786276"/>
            <a:ext cx="648000" cy="648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25400">
            <a:noFill/>
          </a:ln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387441426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er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C46BA68-DD05-426A-8051-25634BA477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363687" y="2097088"/>
            <a:ext cx="2612568" cy="15713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23307E57-1016-415A-891E-8816EC9918C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341915" y="3909558"/>
            <a:ext cx="2612568" cy="15713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41395F3C-B2E2-436C-BC7F-E647E67ED94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8084" y="2097088"/>
            <a:ext cx="2612568" cy="15713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A1DFE712-69DC-4977-B986-FD426AEEB42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6312" y="3909558"/>
            <a:ext cx="2612568" cy="15713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6E4501DC-4DA8-4A2E-B0CD-A744BA64B92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37516" y="2097088"/>
            <a:ext cx="2612568" cy="15713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F63E2CA0-FF27-42CE-ABDE-FF51BE87718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15744" y="3909558"/>
            <a:ext cx="2612568" cy="15713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F8AE7BB2-5F10-4717-8C68-E1E65E3669C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165776" y="2097088"/>
            <a:ext cx="2612568" cy="15713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9" name="Picture Placeholder 3">
            <a:extLst>
              <a:ext uri="{FF2B5EF4-FFF2-40B4-BE49-F238E27FC236}">
                <a16:creationId xmlns:a16="http://schemas.microsoft.com/office/drawing/2014/main" id="{A88CCE2B-0506-4B85-AE64-05AA8C7E508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44004" y="3909558"/>
            <a:ext cx="2612568" cy="15713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266314926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20DF92-BF28-46FB-B8D8-7E48302BEA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57327" y="1631451"/>
            <a:ext cx="3096631" cy="4471416"/>
          </a:xfrm>
          <a:custGeom>
            <a:avLst/>
            <a:gdLst>
              <a:gd name="connsiteX0" fmla="*/ 3094933 w 3096631"/>
              <a:gd name="connsiteY0" fmla="*/ 0 h 4471416"/>
              <a:gd name="connsiteX1" fmla="*/ 3096631 w 3096631"/>
              <a:gd name="connsiteY1" fmla="*/ 0 h 4471416"/>
              <a:gd name="connsiteX2" fmla="*/ 3096631 w 3096631"/>
              <a:gd name="connsiteY2" fmla="*/ 4471416 h 4471416"/>
              <a:gd name="connsiteX3" fmla="*/ 0 w 3096631"/>
              <a:gd name="connsiteY3" fmla="*/ 4471416 h 4471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96631" h="4471416">
                <a:moveTo>
                  <a:pt x="3094933" y="0"/>
                </a:moveTo>
                <a:lnTo>
                  <a:pt x="3096631" y="0"/>
                </a:lnTo>
                <a:lnTo>
                  <a:pt x="3096631" y="4471416"/>
                </a:lnTo>
                <a:lnTo>
                  <a:pt x="0" y="4471416"/>
                </a:ln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728205042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er with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DB0B39C-5131-4CFC-91B3-F555543F65D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5999" y="1743378"/>
            <a:ext cx="1069848" cy="1536192"/>
          </a:xfrm>
          <a:custGeom>
            <a:avLst/>
            <a:gdLst>
              <a:gd name="connsiteX0" fmla="*/ 2361 w 1069848"/>
              <a:gd name="connsiteY0" fmla="*/ 0 h 1536192"/>
              <a:gd name="connsiteX1" fmla="*/ 5693 w 1069848"/>
              <a:gd name="connsiteY1" fmla="*/ 0 h 1536192"/>
              <a:gd name="connsiteX2" fmla="*/ 1069848 w 1069848"/>
              <a:gd name="connsiteY2" fmla="*/ 1532947 h 1536192"/>
              <a:gd name="connsiteX3" fmla="*/ 1069848 w 1069848"/>
              <a:gd name="connsiteY3" fmla="*/ 1536192 h 1536192"/>
              <a:gd name="connsiteX4" fmla="*/ 0 w 1069848"/>
              <a:gd name="connsiteY4" fmla="*/ 1536192 h 1536192"/>
              <a:gd name="connsiteX5" fmla="*/ 0 w 1069848"/>
              <a:gd name="connsiteY5" fmla="*/ 3400 h 1536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848" h="1536192">
                <a:moveTo>
                  <a:pt x="2361" y="0"/>
                </a:moveTo>
                <a:lnTo>
                  <a:pt x="5693" y="0"/>
                </a:lnTo>
                <a:lnTo>
                  <a:pt x="1069848" y="1532947"/>
                </a:lnTo>
                <a:lnTo>
                  <a:pt x="1069848" y="1536192"/>
                </a:lnTo>
                <a:lnTo>
                  <a:pt x="0" y="1536192"/>
                </a:lnTo>
                <a:lnTo>
                  <a:pt x="0" y="3400"/>
                </a:ln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buNone/>
              <a:defRPr sz="16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313139A-D066-45C1-98C2-227F442E818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3286191"/>
            <a:ext cx="1746504" cy="974061"/>
          </a:xfrm>
          <a:custGeom>
            <a:avLst/>
            <a:gdLst>
              <a:gd name="connsiteX0" fmla="*/ 0 w 1746504"/>
              <a:gd name="connsiteY0" fmla="*/ 0 h 974061"/>
              <a:gd name="connsiteX1" fmla="*/ 1072104 w 1746504"/>
              <a:gd name="connsiteY1" fmla="*/ 0 h 974061"/>
              <a:gd name="connsiteX2" fmla="*/ 1746504 w 1746504"/>
              <a:gd name="connsiteY2" fmla="*/ 971493 h 974061"/>
              <a:gd name="connsiteX3" fmla="*/ 1746504 w 1746504"/>
              <a:gd name="connsiteY3" fmla="*/ 974061 h 974061"/>
              <a:gd name="connsiteX4" fmla="*/ 0 w 1746504"/>
              <a:gd name="connsiteY4" fmla="*/ 974061 h 97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6504" h="974061">
                <a:moveTo>
                  <a:pt x="0" y="0"/>
                </a:moveTo>
                <a:lnTo>
                  <a:pt x="1072104" y="0"/>
                </a:lnTo>
                <a:lnTo>
                  <a:pt x="1746504" y="971493"/>
                </a:lnTo>
                <a:lnTo>
                  <a:pt x="1746504" y="974061"/>
                </a:lnTo>
                <a:lnTo>
                  <a:pt x="0" y="974061"/>
                </a:ln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buNone/>
              <a:defRPr sz="16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BB00655C-49F7-4610-A816-2ACFBD3336F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6001" y="4266873"/>
            <a:ext cx="2423160" cy="974061"/>
          </a:xfrm>
          <a:custGeom>
            <a:avLst/>
            <a:gdLst>
              <a:gd name="connsiteX0" fmla="*/ 0 w 2423160"/>
              <a:gd name="connsiteY0" fmla="*/ 0 h 974061"/>
              <a:gd name="connsiteX1" fmla="*/ 1748288 w 2423160"/>
              <a:gd name="connsiteY1" fmla="*/ 0 h 974061"/>
              <a:gd name="connsiteX2" fmla="*/ 2423160 w 2423160"/>
              <a:gd name="connsiteY2" fmla="*/ 972173 h 974061"/>
              <a:gd name="connsiteX3" fmla="*/ 2423160 w 2423160"/>
              <a:gd name="connsiteY3" fmla="*/ 974061 h 974061"/>
              <a:gd name="connsiteX4" fmla="*/ 0 w 2423160"/>
              <a:gd name="connsiteY4" fmla="*/ 974061 h 97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3160" h="974061">
                <a:moveTo>
                  <a:pt x="0" y="0"/>
                </a:moveTo>
                <a:lnTo>
                  <a:pt x="1748288" y="0"/>
                </a:lnTo>
                <a:lnTo>
                  <a:pt x="2423160" y="972173"/>
                </a:lnTo>
                <a:lnTo>
                  <a:pt x="2423160" y="974061"/>
                </a:lnTo>
                <a:lnTo>
                  <a:pt x="0" y="974061"/>
                </a:ln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buNone/>
              <a:defRPr sz="16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C1A0E71C-351D-4BF3-AFFE-8E3BFA23A66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999" y="5253125"/>
            <a:ext cx="3101163" cy="974061"/>
          </a:xfrm>
          <a:custGeom>
            <a:avLst/>
            <a:gdLst>
              <a:gd name="connsiteX0" fmla="*/ 0 w 3099816"/>
              <a:gd name="connsiteY0" fmla="*/ 0 h 974061"/>
              <a:gd name="connsiteX1" fmla="*/ 2424474 w 3099816"/>
              <a:gd name="connsiteY1" fmla="*/ 0 h 974061"/>
              <a:gd name="connsiteX2" fmla="*/ 3099816 w 3099816"/>
              <a:gd name="connsiteY2" fmla="*/ 972850 h 974061"/>
              <a:gd name="connsiteX3" fmla="*/ 3099816 w 3099816"/>
              <a:gd name="connsiteY3" fmla="*/ 974061 h 974061"/>
              <a:gd name="connsiteX4" fmla="*/ 0 w 3099816"/>
              <a:gd name="connsiteY4" fmla="*/ 974061 h 97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9816" h="974061">
                <a:moveTo>
                  <a:pt x="0" y="0"/>
                </a:moveTo>
                <a:lnTo>
                  <a:pt x="2424474" y="0"/>
                </a:lnTo>
                <a:lnTo>
                  <a:pt x="3099816" y="972850"/>
                </a:lnTo>
                <a:lnTo>
                  <a:pt x="3099816" y="974061"/>
                </a:lnTo>
                <a:lnTo>
                  <a:pt x="0" y="974061"/>
                </a:ln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buNone/>
              <a:defRPr sz="16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676604506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n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45C69E0-2BEE-4206-AB0A-09A65ED1EB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304155" y="2147079"/>
            <a:ext cx="3054096" cy="256032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imager here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DA438E7-92B4-4EF9-BC1F-B4F9A7E1D47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40" y="2147079"/>
            <a:ext cx="3054096" cy="256032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imager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1568105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8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77FEE23-A1F6-4E29-A9EE-8DC9D944C1E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6801" y="1269000"/>
            <a:ext cx="4320000" cy="43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bg2"/>
            </a:solidFill>
          </a:ln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174672049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stimonial Thre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8">
            <a:extLst>
              <a:ext uri="{FF2B5EF4-FFF2-40B4-BE49-F238E27FC236}">
                <a16:creationId xmlns:a16="http://schemas.microsoft.com/office/drawing/2014/main" id="{64E5591F-C2D7-42D3-B32B-89B5F17DE3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34777" y="2216575"/>
            <a:ext cx="1828800" cy="18288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</p:spPr>
        <p:txBody>
          <a:bodyPr anchor="ctr"/>
          <a:lstStyle>
            <a:lvl1pPr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1CA33253-B482-4710-B68E-A839F02D34F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013764" y="2216575"/>
            <a:ext cx="1828800" cy="18288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</p:spPr>
        <p:txBody>
          <a:bodyPr anchor="ctr"/>
          <a:lstStyle>
            <a:lvl1pPr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9" name="Picture Placeholder 8">
            <a:extLst>
              <a:ext uri="{FF2B5EF4-FFF2-40B4-BE49-F238E27FC236}">
                <a16:creationId xmlns:a16="http://schemas.microsoft.com/office/drawing/2014/main" id="{3E1F0B7F-B1AA-40AD-9822-07A4E53B734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192751" y="2216575"/>
            <a:ext cx="1828800" cy="18288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</p:spPr>
        <p:txBody>
          <a:bodyPr anchor="ctr"/>
          <a:lstStyle>
            <a:lvl1pPr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0" name="Picture Placeholder 8">
            <a:extLst>
              <a:ext uri="{FF2B5EF4-FFF2-40B4-BE49-F238E27FC236}">
                <a16:creationId xmlns:a16="http://schemas.microsoft.com/office/drawing/2014/main" id="{D27323BF-97A3-45F1-BDF3-EA3ECA79C86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71738" y="2216575"/>
            <a:ext cx="1828800" cy="18288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</p:spPr>
        <p:txBody>
          <a:bodyPr anchor="ctr"/>
          <a:lstStyle>
            <a:lvl1pPr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1" name="Picture Placeholder 8">
            <a:extLst>
              <a:ext uri="{FF2B5EF4-FFF2-40B4-BE49-F238E27FC236}">
                <a16:creationId xmlns:a16="http://schemas.microsoft.com/office/drawing/2014/main" id="{05051A70-AA46-49C9-AE82-61CC58300A8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550725" y="2216575"/>
            <a:ext cx="1828800" cy="18288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5"/>
            </a:solidFill>
          </a:ln>
        </p:spPr>
        <p:txBody>
          <a:bodyPr anchor="ctr"/>
          <a:lstStyle>
            <a:lvl1pPr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935054132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cing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78EB52D-C2E9-4133-8926-5B838661C27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156402" y="1711428"/>
            <a:ext cx="2666361" cy="1392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7D6F64E-3E52-440A-810A-A47C67F52A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D3AC36FE-D418-425D-9A59-C2092509045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C2304E7-757B-4115-91BB-CB97A7ED705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762819" y="1711428"/>
            <a:ext cx="2666361" cy="1392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070EF3AC-D2D6-40D2-9D3B-8B6F3C077E7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69236" y="1711428"/>
            <a:ext cx="2666361" cy="1392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27573173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7665929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Pag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C354DD9-F602-4634-B87C-29BB619D740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618351" y="1853232"/>
            <a:ext cx="3154680" cy="3154680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bg2"/>
            </a:solidFill>
          </a:ln>
        </p:spPr>
        <p:txBody>
          <a:bodyPr anchor="ctr"/>
          <a:lstStyle>
            <a:lvl1pPr algn="ctr">
              <a:buNone/>
              <a:defRPr sz="2000"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913893380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with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09E1089C-DA26-4567-80E3-FC02DE8DC88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99164" y="1038253"/>
            <a:ext cx="1581444" cy="1650542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lang="en-US" sz="1000" dirty="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8" name="Picture Placeholder 14">
            <a:extLst>
              <a:ext uri="{FF2B5EF4-FFF2-40B4-BE49-F238E27FC236}">
                <a16:creationId xmlns:a16="http://schemas.microsoft.com/office/drawing/2014/main" id="{D308920F-1571-4BFA-8936-87C3E7108F3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750438" y="3084471"/>
            <a:ext cx="4127410" cy="4127002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softEdge rad="127000"/>
          </a:effectLst>
        </p:spPr>
        <p:txBody>
          <a:bodyPr anchor="ctr"/>
          <a:lstStyle>
            <a:lvl1pPr algn="ctr">
              <a:buNone/>
              <a:defRPr lang="en-US" sz="1400" dirty="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0" name="Picture Placeholder 14">
            <a:extLst>
              <a:ext uri="{FF2B5EF4-FFF2-40B4-BE49-F238E27FC236}">
                <a16:creationId xmlns:a16="http://schemas.microsoft.com/office/drawing/2014/main" id="{34212EE7-C5F0-498F-BF8A-EB115A480E7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87240" y="5266481"/>
            <a:ext cx="3017520" cy="3017520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softEdge rad="31750"/>
          </a:effectLst>
        </p:spPr>
        <p:txBody>
          <a:bodyPr anchor="ctr"/>
          <a:lstStyle>
            <a:lvl1pPr algn="ctr">
              <a:buNone/>
              <a:defRPr lang="en-US" sz="900" dirty="0"/>
            </a:lvl1pPr>
          </a:lstStyle>
          <a:p>
            <a:endParaRPr lang="en-US" dirty="0"/>
          </a:p>
        </p:txBody>
      </p:sp>
      <p:sp>
        <p:nvSpPr>
          <p:cNvPr id="19" name="Picture Placeholder 14">
            <a:extLst>
              <a:ext uri="{FF2B5EF4-FFF2-40B4-BE49-F238E27FC236}">
                <a16:creationId xmlns:a16="http://schemas.microsoft.com/office/drawing/2014/main" id="{2576C70C-F0B4-4643-9156-5D60A30A9FF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698587" y="4572001"/>
            <a:ext cx="798488" cy="833376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softEdge rad="12700"/>
          </a:effectLst>
        </p:spPr>
        <p:txBody>
          <a:bodyPr anchor="ctr"/>
          <a:lstStyle>
            <a:lvl1pPr algn="ctr">
              <a:buNone/>
              <a:defRPr lang="en-US" sz="800" dirty="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DF1C4E8-111B-43EC-9F80-56359575A31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307503" y="132178"/>
            <a:ext cx="2468446" cy="2468880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softEdge rad="31750"/>
          </a:effectLst>
        </p:spPr>
        <p:txBody>
          <a:bodyPr anchor="ctr"/>
          <a:lstStyle>
            <a:lvl1pPr algn="ctr">
              <a:buNone/>
              <a:defRPr lang="en-US" sz="900" dirty="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5AACFAFF-6652-4B72-9E5F-407C35BA97D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71352" y="3136292"/>
            <a:ext cx="2011680" cy="2011680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lang="en-US" sz="1400" dirty="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1" name="Picture Placeholder 14">
            <a:extLst>
              <a:ext uri="{FF2B5EF4-FFF2-40B4-BE49-F238E27FC236}">
                <a16:creationId xmlns:a16="http://schemas.microsoft.com/office/drawing/2014/main" id="{9D6ED562-01CE-46BE-834B-7F5B1A54B28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1637001"/>
            <a:ext cx="641684" cy="669720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softEdge rad="31750"/>
          </a:effectLst>
        </p:spPr>
        <p:txBody>
          <a:bodyPr anchor="ctr"/>
          <a:lstStyle>
            <a:lvl1pPr algn="ctr">
              <a:buNone/>
              <a:defRPr lang="en-US" sz="700" dirty="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2" name="Picture Placeholder 14">
            <a:extLst>
              <a:ext uri="{FF2B5EF4-FFF2-40B4-BE49-F238E27FC236}">
                <a16:creationId xmlns:a16="http://schemas.microsoft.com/office/drawing/2014/main" id="{BB382753-1A75-400D-BAD8-40ED8917F6C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04339" y="1302141"/>
            <a:ext cx="641684" cy="669720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softEdge rad="63500"/>
          </a:effectLst>
        </p:spPr>
        <p:txBody>
          <a:bodyPr anchor="ctr"/>
          <a:lstStyle>
            <a:lvl1pPr algn="ctr">
              <a:buNone/>
              <a:defRPr lang="en-US" sz="500" dirty="0"/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3904044772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6CC7A50-9125-422E-BB9C-AB16442070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637957977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FB51009-964A-4B73-BA49-5F305CC092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2002970"/>
            <a:ext cx="11125200" cy="2895601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				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122514096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FB51009-964A-4B73-BA49-5F305CC092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	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394911413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Lef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FB51009-964A-4B73-BA49-5F305CC092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	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626234300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Center Ov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FB51009-964A-4B73-BA49-5F305CC092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					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0643601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nt Imag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017EF56-0B7F-4B44-8B44-C283C04C985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69942" y="0"/>
            <a:ext cx="7522058" cy="6858000"/>
          </a:xfrm>
          <a:custGeom>
            <a:avLst/>
            <a:gdLst>
              <a:gd name="connsiteX0" fmla="*/ 2841201 w 7522058"/>
              <a:gd name="connsiteY0" fmla="*/ 0 h 6858000"/>
              <a:gd name="connsiteX1" fmla="*/ 7522058 w 7522058"/>
              <a:gd name="connsiteY1" fmla="*/ 0 h 6858000"/>
              <a:gd name="connsiteX2" fmla="*/ 7522058 w 7522058"/>
              <a:gd name="connsiteY2" fmla="*/ 6858000 h 6858000"/>
              <a:gd name="connsiteX3" fmla="*/ 0 w 752205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22058" h="6858000">
                <a:moveTo>
                  <a:pt x="2841201" y="0"/>
                </a:moveTo>
                <a:lnTo>
                  <a:pt x="7522058" y="0"/>
                </a:lnTo>
                <a:lnTo>
                  <a:pt x="7522058" y="6858000"/>
                </a:lnTo>
                <a:lnTo>
                  <a:pt x="0" y="6858000"/>
                </a:ln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080826678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v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FB51009-964A-4B73-BA49-5F305CC092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  <a:lvl9pPr>
              <a:defRPr/>
            </a:lvl9pPr>
          </a:lstStyle>
          <a:p>
            <a:pPr marL="3886200" marR="0" lvl="8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	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537754853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Left Imag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6EE74A38-CDF9-4E52-98EB-1E8DF591B11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59908" y="917008"/>
            <a:ext cx="2128384" cy="212838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531750511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77FEE23-A1F6-4E29-A9EE-8DC9D944C1E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" y="0"/>
            <a:ext cx="4648199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396631031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2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77FEE23-A1F6-4E29-A9EE-8DC9D944C1E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" y="0"/>
            <a:ext cx="5173883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217493065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3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77FEE23-A1F6-4E29-A9EE-8DC9D944C1E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" y="0"/>
            <a:ext cx="4224758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196931921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nt Imag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017EF56-0B7F-4B44-8B44-C283C04C985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69942" y="0"/>
            <a:ext cx="7522058" cy="6858000"/>
          </a:xfrm>
          <a:custGeom>
            <a:avLst/>
            <a:gdLst>
              <a:gd name="connsiteX0" fmla="*/ 2841201 w 7522058"/>
              <a:gd name="connsiteY0" fmla="*/ 0 h 6858000"/>
              <a:gd name="connsiteX1" fmla="*/ 7522058 w 7522058"/>
              <a:gd name="connsiteY1" fmla="*/ 0 h 6858000"/>
              <a:gd name="connsiteX2" fmla="*/ 7522058 w 7522058"/>
              <a:gd name="connsiteY2" fmla="*/ 6858000 h 6858000"/>
              <a:gd name="connsiteX3" fmla="*/ 0 w 752205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22058" h="6858000">
                <a:moveTo>
                  <a:pt x="2841201" y="0"/>
                </a:moveTo>
                <a:lnTo>
                  <a:pt x="7522058" y="0"/>
                </a:lnTo>
                <a:lnTo>
                  <a:pt x="7522058" y="6858000"/>
                </a:lnTo>
                <a:lnTo>
                  <a:pt x="0" y="6858000"/>
                </a:ln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694363590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mages - circl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89E51104-A7AE-43A8-93A1-1676397801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0615" y="2156072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4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3657216-3C68-497C-AF11-DDE3D40C9B3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683329" y="2156072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2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A030DE17-7B31-44FB-A75A-4EEF5192038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806043" y="2156072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1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6780032-CD97-4388-9C5B-799C7CB15D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28757" y="2156072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3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BBCE0F1-7887-4D5C-B24C-B3472EACE9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51471" y="2156072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5</a:t>
            </a:r>
          </a:p>
        </p:txBody>
      </p:sp>
    </p:spTree>
    <p:extLst>
      <p:ext uri="{BB962C8B-B14F-4D97-AF65-F5344CB8AC3E}">
        <p14:creationId xmlns:p14="http://schemas.microsoft.com/office/powerpoint/2010/main" val="2725589805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0017017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Pag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C354DD9-F602-4634-B87C-29BB619D740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618351" y="1853232"/>
            <a:ext cx="3154680" cy="315468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bg2"/>
            </a:solidFill>
          </a:ln>
        </p:spPr>
        <p:txBody>
          <a:bodyPr anchor="ctr"/>
          <a:lstStyle>
            <a:lvl1pPr algn="ctr">
              <a:buNone/>
              <a:defRPr sz="2000"/>
            </a:lvl1pPr>
          </a:lstStyle>
          <a:p>
            <a:r>
              <a:rPr lang="en-US"/>
              <a:t>Insert your image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645224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Page with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B4F4CA74-FF97-442F-BAA1-F965D0122B0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258628" y="0"/>
            <a:ext cx="3933371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8016829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mages - circl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89E51104-A7AE-43A8-93A1-1676397801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0615" y="2156072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 4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3657216-3C68-497C-AF11-DDE3D40C9B3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683329" y="2156072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 2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A030DE17-7B31-44FB-A75A-4EEF5192038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806043" y="2156072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 1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6780032-CD97-4388-9C5B-799C7CB15D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28757" y="2156072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 3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BBCE0F1-7887-4D5C-B24C-B3472EACE9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51471" y="2156072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 5</a:t>
            </a:r>
          </a:p>
        </p:txBody>
      </p:sp>
    </p:spTree>
    <p:extLst>
      <p:ext uri="{BB962C8B-B14F-4D97-AF65-F5344CB8AC3E}">
        <p14:creationId xmlns:p14="http://schemas.microsoft.com/office/powerpoint/2010/main" val="573026574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Page with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B4F4CA74-FF97-442F-BAA1-F965D0122B0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5999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97801634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Page with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B4F4CA74-FF97-442F-BAA1-F965D0122B0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6800" y="1280160"/>
            <a:ext cx="10080000" cy="4339140"/>
          </a:xfrm>
          <a:prstGeom prst="roundRect">
            <a:avLst>
              <a:gd name="adj" fmla="val 4256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470433061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with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09E1089C-DA26-4567-80E3-FC02DE8DC88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99164" y="1038253"/>
            <a:ext cx="1581444" cy="1650542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lang="en-US" sz="1000" dirty="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8" name="Picture Placeholder 14">
            <a:extLst>
              <a:ext uri="{FF2B5EF4-FFF2-40B4-BE49-F238E27FC236}">
                <a16:creationId xmlns:a16="http://schemas.microsoft.com/office/drawing/2014/main" id="{D308920F-1571-4BFA-8936-87C3E7108F3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750438" y="3084471"/>
            <a:ext cx="4127410" cy="4127002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softEdge rad="127000"/>
          </a:effectLst>
        </p:spPr>
        <p:txBody>
          <a:bodyPr anchor="ctr"/>
          <a:lstStyle>
            <a:lvl1pPr algn="ctr">
              <a:buNone/>
              <a:defRPr lang="en-US" sz="1400" dirty="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0" name="Picture Placeholder 14">
            <a:extLst>
              <a:ext uri="{FF2B5EF4-FFF2-40B4-BE49-F238E27FC236}">
                <a16:creationId xmlns:a16="http://schemas.microsoft.com/office/drawing/2014/main" id="{34212EE7-C5F0-498F-BF8A-EB115A480E7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87240" y="5266481"/>
            <a:ext cx="3017520" cy="301752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softEdge rad="31750"/>
          </a:effectLst>
        </p:spPr>
        <p:txBody>
          <a:bodyPr anchor="ctr"/>
          <a:lstStyle>
            <a:lvl1pPr algn="ctr">
              <a:buNone/>
              <a:defRPr lang="en-US" sz="900" dirty="0"/>
            </a:lvl1pPr>
          </a:lstStyle>
          <a:p>
            <a:endParaRPr lang="en-US" dirty="0"/>
          </a:p>
        </p:txBody>
      </p:sp>
      <p:sp>
        <p:nvSpPr>
          <p:cNvPr id="19" name="Picture Placeholder 14">
            <a:extLst>
              <a:ext uri="{FF2B5EF4-FFF2-40B4-BE49-F238E27FC236}">
                <a16:creationId xmlns:a16="http://schemas.microsoft.com/office/drawing/2014/main" id="{2576C70C-F0B4-4643-9156-5D60A30A9FF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698587" y="4572001"/>
            <a:ext cx="798488" cy="833376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softEdge rad="12700"/>
          </a:effectLst>
        </p:spPr>
        <p:txBody>
          <a:bodyPr anchor="ctr"/>
          <a:lstStyle>
            <a:lvl1pPr algn="ctr">
              <a:buNone/>
              <a:defRPr lang="en-US" sz="800" dirty="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DF1C4E8-111B-43EC-9F80-56359575A31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307503" y="132178"/>
            <a:ext cx="2468446" cy="246888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softEdge rad="31750"/>
          </a:effectLst>
        </p:spPr>
        <p:txBody>
          <a:bodyPr anchor="ctr"/>
          <a:lstStyle>
            <a:lvl1pPr algn="ctr">
              <a:buNone/>
              <a:defRPr lang="en-US" sz="900" dirty="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5AACFAFF-6652-4B72-9E5F-407C35BA97D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71352" y="3136292"/>
            <a:ext cx="2011680" cy="201168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lang="en-US" sz="1400" dirty="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1" name="Picture Placeholder 14">
            <a:extLst>
              <a:ext uri="{FF2B5EF4-FFF2-40B4-BE49-F238E27FC236}">
                <a16:creationId xmlns:a16="http://schemas.microsoft.com/office/drawing/2014/main" id="{9D6ED562-01CE-46BE-834B-7F5B1A54B28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1637001"/>
            <a:ext cx="641684" cy="66972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softEdge rad="31750"/>
          </a:effectLst>
        </p:spPr>
        <p:txBody>
          <a:bodyPr anchor="ctr"/>
          <a:lstStyle>
            <a:lvl1pPr algn="ctr">
              <a:buNone/>
              <a:defRPr lang="en-US" sz="700" dirty="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2" name="Picture Placeholder 14">
            <a:extLst>
              <a:ext uri="{FF2B5EF4-FFF2-40B4-BE49-F238E27FC236}">
                <a16:creationId xmlns:a16="http://schemas.microsoft.com/office/drawing/2014/main" id="{BB382753-1A75-400D-BAD8-40ED8917F6C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04339" y="1302141"/>
            <a:ext cx="641684" cy="66972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softEdge rad="63500"/>
          </a:effectLst>
        </p:spPr>
        <p:txBody>
          <a:bodyPr anchor="ctr"/>
          <a:lstStyle>
            <a:lvl1pPr algn="ctr">
              <a:buNone/>
              <a:defRPr lang="en-US" sz="500" dirty="0"/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544087858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6CC7A50-9125-422E-BB9C-AB16442070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624778112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P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6CC7A50-9125-422E-BB9C-AB16442070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6275" y="628650"/>
            <a:ext cx="10839450" cy="56007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534280468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6CC7A50-9125-422E-BB9C-AB16442070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2192000" cy="5143499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531722577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6CC7A50-9125-422E-BB9C-AB16442070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17500" y="266702"/>
            <a:ext cx="11569700" cy="4203698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29009568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icture Placeholder 7">
            <a:extLst>
              <a:ext uri="{FF2B5EF4-FFF2-40B4-BE49-F238E27FC236}">
                <a16:creationId xmlns:a16="http://schemas.microsoft.com/office/drawing/2014/main" id="{44BAE2D1-B628-4691-A677-ADB0E964E747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5022350" y="21690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1" name="Picture Placeholder 7">
            <a:extLst>
              <a:ext uri="{FF2B5EF4-FFF2-40B4-BE49-F238E27FC236}">
                <a16:creationId xmlns:a16="http://schemas.microsoft.com/office/drawing/2014/main" id="{A347EBBF-2D69-46DA-828F-9790474072DD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7355975" y="21690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2" name="Picture Placeholder 7">
            <a:extLst>
              <a:ext uri="{FF2B5EF4-FFF2-40B4-BE49-F238E27FC236}">
                <a16:creationId xmlns:a16="http://schemas.microsoft.com/office/drawing/2014/main" id="{253329E5-9B46-4E84-BB47-C37A58E0DF47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9689600" y="21690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3" name="Picture Placeholder 7">
            <a:extLst>
              <a:ext uri="{FF2B5EF4-FFF2-40B4-BE49-F238E27FC236}">
                <a16:creationId xmlns:a16="http://schemas.microsoft.com/office/drawing/2014/main" id="{0283E3F9-6587-4698-B553-45FC5DDFC55F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2688725" y="21690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4" name="Picture Placeholder 7">
            <a:extLst>
              <a:ext uri="{FF2B5EF4-FFF2-40B4-BE49-F238E27FC236}">
                <a16:creationId xmlns:a16="http://schemas.microsoft.com/office/drawing/2014/main" id="{72DAC6A7-5A6C-43FA-9ECB-DA307EAF1EE8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355100" y="21690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5" name="Picture Placeholder 7">
            <a:extLst>
              <a:ext uri="{FF2B5EF4-FFF2-40B4-BE49-F238E27FC236}">
                <a16:creationId xmlns:a16="http://schemas.microsoft.com/office/drawing/2014/main" id="{C68E8BD3-1BA3-41BF-9E1F-0D147A74ED73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5002213" y="-5234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6" name="Picture Placeholder 7">
            <a:extLst>
              <a:ext uri="{FF2B5EF4-FFF2-40B4-BE49-F238E27FC236}">
                <a16:creationId xmlns:a16="http://schemas.microsoft.com/office/drawing/2014/main" id="{467E7467-8256-4408-9292-5B5CB9C953F2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7335838" y="-5234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7" name="Picture Placeholder 7">
            <a:extLst>
              <a:ext uri="{FF2B5EF4-FFF2-40B4-BE49-F238E27FC236}">
                <a16:creationId xmlns:a16="http://schemas.microsoft.com/office/drawing/2014/main" id="{B527A906-A3E8-416F-98C8-105B9F3C2832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9669463" y="-5234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8" name="Picture Placeholder 7">
            <a:extLst>
              <a:ext uri="{FF2B5EF4-FFF2-40B4-BE49-F238E27FC236}">
                <a16:creationId xmlns:a16="http://schemas.microsoft.com/office/drawing/2014/main" id="{263B44AD-2BBC-463D-B8C0-455005CCAD36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2668588" y="-5234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9" name="Picture Placeholder 7">
            <a:extLst>
              <a:ext uri="{FF2B5EF4-FFF2-40B4-BE49-F238E27FC236}">
                <a16:creationId xmlns:a16="http://schemas.microsoft.com/office/drawing/2014/main" id="{EB9D2E83-ECF0-4142-8813-ACBB405B6412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34963" y="-5234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30" name="Picture Placeholder 7">
            <a:extLst>
              <a:ext uri="{FF2B5EF4-FFF2-40B4-BE49-F238E27FC236}">
                <a16:creationId xmlns:a16="http://schemas.microsoft.com/office/drawing/2014/main" id="{9510DE00-B27D-4871-B0D3-418B7B4E4CC4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4982076" y="48614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31" name="Picture Placeholder 7">
            <a:extLst>
              <a:ext uri="{FF2B5EF4-FFF2-40B4-BE49-F238E27FC236}">
                <a16:creationId xmlns:a16="http://schemas.microsoft.com/office/drawing/2014/main" id="{458C65F2-3630-4E00-B623-2938F12EEACC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7315701" y="48614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32" name="Picture Placeholder 7">
            <a:extLst>
              <a:ext uri="{FF2B5EF4-FFF2-40B4-BE49-F238E27FC236}">
                <a16:creationId xmlns:a16="http://schemas.microsoft.com/office/drawing/2014/main" id="{F1948D01-0142-4AFB-A637-5258CFA0D5F1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9649326" y="48614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33" name="Picture Placeholder 7">
            <a:extLst>
              <a:ext uri="{FF2B5EF4-FFF2-40B4-BE49-F238E27FC236}">
                <a16:creationId xmlns:a16="http://schemas.microsoft.com/office/drawing/2014/main" id="{78E2C31D-07F1-4615-BE16-775F32C815CE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2648451" y="48614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34" name="Picture Placeholder 7">
            <a:extLst>
              <a:ext uri="{FF2B5EF4-FFF2-40B4-BE49-F238E27FC236}">
                <a16:creationId xmlns:a16="http://schemas.microsoft.com/office/drawing/2014/main" id="{1AC0B563-E7DE-4CF2-A692-3E7191AFC1A9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314826" y="48614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657103974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icture Placeholder 7">
            <a:extLst>
              <a:ext uri="{FF2B5EF4-FFF2-40B4-BE49-F238E27FC236}">
                <a16:creationId xmlns:a16="http://schemas.microsoft.com/office/drawing/2014/main" id="{4636F8ED-A2C9-482E-A652-4011809EF4E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 rot="1800000">
            <a:off x="334963" y="-523873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8" name="Picture Placeholder 7">
            <a:extLst>
              <a:ext uri="{FF2B5EF4-FFF2-40B4-BE49-F238E27FC236}">
                <a16:creationId xmlns:a16="http://schemas.microsoft.com/office/drawing/2014/main" id="{02A753F5-B831-4BE0-AC0A-64917EECF51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 rot="1800000">
            <a:off x="1735592" y="-2891192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9" name="Picture Placeholder 7">
            <a:extLst>
              <a:ext uri="{FF2B5EF4-FFF2-40B4-BE49-F238E27FC236}">
                <a16:creationId xmlns:a16="http://schemas.microsoft.com/office/drawing/2014/main" id="{67949C05-A13D-4662-B54F-2F252D34CAA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 rot="1800000">
            <a:off x="-1065666" y="1843447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0" name="Picture Placeholder 7">
            <a:extLst>
              <a:ext uri="{FF2B5EF4-FFF2-40B4-BE49-F238E27FC236}">
                <a16:creationId xmlns:a16="http://schemas.microsoft.com/office/drawing/2014/main" id="{419DF66E-3B5B-43D8-B683-A337F29E971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rot="1800000">
            <a:off x="-2466295" y="4210768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1" name="Picture Placeholder 7">
            <a:extLst>
              <a:ext uri="{FF2B5EF4-FFF2-40B4-BE49-F238E27FC236}">
                <a16:creationId xmlns:a16="http://schemas.microsoft.com/office/drawing/2014/main" id="{C331EE80-4E13-4593-A20A-6EA0A91B3EC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 rot="1800000">
            <a:off x="2475820" y="673556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2" name="Picture Placeholder 7">
            <a:extLst>
              <a:ext uri="{FF2B5EF4-FFF2-40B4-BE49-F238E27FC236}">
                <a16:creationId xmlns:a16="http://schemas.microsoft.com/office/drawing/2014/main" id="{04C355EC-1E61-4068-B41A-6A9139B9789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1800000">
            <a:off x="3876449" y="-1693763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3" name="Picture Placeholder 7">
            <a:extLst>
              <a:ext uri="{FF2B5EF4-FFF2-40B4-BE49-F238E27FC236}">
                <a16:creationId xmlns:a16="http://schemas.microsoft.com/office/drawing/2014/main" id="{848B7DEA-9FD7-43C7-B2C6-01FE8145BE9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 rot="1800000">
            <a:off x="1075191" y="3040876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4" name="Picture Placeholder 7">
            <a:extLst>
              <a:ext uri="{FF2B5EF4-FFF2-40B4-BE49-F238E27FC236}">
                <a16:creationId xmlns:a16="http://schemas.microsoft.com/office/drawing/2014/main" id="{1A8EA2A4-2D72-42C6-BD28-A87BF7C3C6A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 rot="1800000">
            <a:off x="-325438" y="5408197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5" name="Picture Placeholder 7">
            <a:extLst>
              <a:ext uri="{FF2B5EF4-FFF2-40B4-BE49-F238E27FC236}">
                <a16:creationId xmlns:a16="http://schemas.microsoft.com/office/drawing/2014/main" id="{05B2C7D7-2941-417F-B5F5-5E3C0450F0D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 rot="1800000">
            <a:off x="4616677" y="1870985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6" name="Picture Placeholder 7">
            <a:extLst>
              <a:ext uri="{FF2B5EF4-FFF2-40B4-BE49-F238E27FC236}">
                <a16:creationId xmlns:a16="http://schemas.microsoft.com/office/drawing/2014/main" id="{55C2D786-48B7-4945-A59D-75866BFE2945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 rot="1800000">
            <a:off x="6017306" y="-496334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7" name="Picture Placeholder 7">
            <a:extLst>
              <a:ext uri="{FF2B5EF4-FFF2-40B4-BE49-F238E27FC236}">
                <a16:creationId xmlns:a16="http://schemas.microsoft.com/office/drawing/2014/main" id="{93FEB123-467F-47E6-B1DF-9FA62DF676B9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 rot="1800000">
            <a:off x="3216048" y="4238305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8" name="Picture Placeholder 7">
            <a:extLst>
              <a:ext uri="{FF2B5EF4-FFF2-40B4-BE49-F238E27FC236}">
                <a16:creationId xmlns:a16="http://schemas.microsoft.com/office/drawing/2014/main" id="{FC6BE29C-4F41-411F-8B1C-059C37196DF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 rot="1800000">
            <a:off x="1815419" y="6605626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9" name="Picture Placeholder 7">
            <a:extLst>
              <a:ext uri="{FF2B5EF4-FFF2-40B4-BE49-F238E27FC236}">
                <a16:creationId xmlns:a16="http://schemas.microsoft.com/office/drawing/2014/main" id="{67BFBAB7-D6C2-4890-907C-75AF981500F2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 rot="1800000">
            <a:off x="6757534" y="3068414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0" name="Picture Placeholder 7">
            <a:extLst>
              <a:ext uri="{FF2B5EF4-FFF2-40B4-BE49-F238E27FC236}">
                <a16:creationId xmlns:a16="http://schemas.microsoft.com/office/drawing/2014/main" id="{001744D7-CA39-4AC8-ADFB-36BAB6D7836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 rot="1800000">
            <a:off x="8158163" y="701095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1" name="Picture Placeholder 7">
            <a:extLst>
              <a:ext uri="{FF2B5EF4-FFF2-40B4-BE49-F238E27FC236}">
                <a16:creationId xmlns:a16="http://schemas.microsoft.com/office/drawing/2014/main" id="{56C1555B-AD07-4BD3-84E5-3001542713F5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 rot="1800000">
            <a:off x="5356905" y="5435734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2" name="Picture Placeholder 7">
            <a:extLst>
              <a:ext uri="{FF2B5EF4-FFF2-40B4-BE49-F238E27FC236}">
                <a16:creationId xmlns:a16="http://schemas.microsoft.com/office/drawing/2014/main" id="{A12204A5-6682-492D-987B-2D475B6CF17C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 rot="1800000">
            <a:off x="8898391" y="4265843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3" name="Picture Placeholder 7">
            <a:extLst>
              <a:ext uri="{FF2B5EF4-FFF2-40B4-BE49-F238E27FC236}">
                <a16:creationId xmlns:a16="http://schemas.microsoft.com/office/drawing/2014/main" id="{9BB253D3-4377-4270-8A00-6466F186C347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 rot="1800000">
            <a:off x="10299020" y="1898524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4" name="Picture Placeholder 7">
            <a:extLst>
              <a:ext uri="{FF2B5EF4-FFF2-40B4-BE49-F238E27FC236}">
                <a16:creationId xmlns:a16="http://schemas.microsoft.com/office/drawing/2014/main" id="{C2EF00CF-C1A4-482A-B138-F373D1098E20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 rot="1800000">
            <a:off x="7497762" y="6633163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5" name="Picture Placeholder 7">
            <a:extLst>
              <a:ext uri="{FF2B5EF4-FFF2-40B4-BE49-F238E27FC236}">
                <a16:creationId xmlns:a16="http://schemas.microsoft.com/office/drawing/2014/main" id="{7B918AF3-73B8-474F-B068-BB5143E931FC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 rot="1800000">
            <a:off x="11039248" y="5463272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6" name="Picture Placeholder 7">
            <a:extLst>
              <a:ext uri="{FF2B5EF4-FFF2-40B4-BE49-F238E27FC236}">
                <a16:creationId xmlns:a16="http://schemas.microsoft.com/office/drawing/2014/main" id="{53424D2D-32EF-416F-AD15-A14300258436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 rot="1800000">
            <a:off x="12439877" y="3095953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7" name="Picture Placeholder 7">
            <a:extLst>
              <a:ext uri="{FF2B5EF4-FFF2-40B4-BE49-F238E27FC236}">
                <a16:creationId xmlns:a16="http://schemas.microsoft.com/office/drawing/2014/main" id="{B99417A4-C103-4D8B-A289-BD9946642546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 rot="1800000">
            <a:off x="9558792" y="-1670861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8" name="Picture Placeholder 7">
            <a:extLst>
              <a:ext uri="{FF2B5EF4-FFF2-40B4-BE49-F238E27FC236}">
                <a16:creationId xmlns:a16="http://schemas.microsoft.com/office/drawing/2014/main" id="{09DE20D0-F694-473C-8E51-D4CF04C810A8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 rot="1800000">
            <a:off x="11699649" y="-508456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9" name="Picture Placeholder 7">
            <a:extLst>
              <a:ext uri="{FF2B5EF4-FFF2-40B4-BE49-F238E27FC236}">
                <a16:creationId xmlns:a16="http://schemas.microsoft.com/office/drawing/2014/main" id="{44BAE2D1-B628-4691-A677-ADB0E964E747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 rot="1800000">
            <a:off x="7400663" y="-2836117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0" name="Picture Placeholder 7">
            <a:extLst>
              <a:ext uri="{FF2B5EF4-FFF2-40B4-BE49-F238E27FC236}">
                <a16:creationId xmlns:a16="http://schemas.microsoft.com/office/drawing/2014/main" id="{B6FB8B2D-7EE5-497D-A5B6-71DE6A30D4F1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 rot="1800000">
            <a:off x="-1788622" y="-1721302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102325000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FB51009-964A-4B73-BA49-5F305CC092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2002970"/>
            <a:ext cx="11125200" cy="289560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				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064653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5 images - circl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89E51104-A7AE-43A8-93A1-1676397801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06043" y="11881344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 4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3657216-3C68-497C-AF11-DDE3D40C9B3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806043" y="6320959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 2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A030DE17-7B31-44FB-A75A-4EEF5192038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296000" y="1629000"/>
            <a:ext cx="3600000" cy="36000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 1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6780032-CD97-4388-9C5B-799C7CB15D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06043" y="9064872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 3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BBCE0F1-7887-4D5C-B24C-B3472EACE9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06043" y="14697816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 5</a:t>
            </a:r>
          </a:p>
        </p:txBody>
      </p:sp>
    </p:spTree>
    <p:extLst>
      <p:ext uri="{BB962C8B-B14F-4D97-AF65-F5344CB8AC3E}">
        <p14:creationId xmlns:p14="http://schemas.microsoft.com/office/powerpoint/2010/main" val="33492352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FB51009-964A-4B73-BA49-5F305CC092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	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061829841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Lef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FB51009-964A-4B73-BA49-5F305CC092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pattFill prst="wdDn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	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7916810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5 images - circl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89E51104-A7AE-43A8-93A1-1676397801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06043" y="9087344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 4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3657216-3C68-497C-AF11-DDE3D40C9B3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295357" y="1629000"/>
            <a:ext cx="3600000" cy="36000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 2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A030DE17-7B31-44FB-A75A-4EEF5192038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804757" y="-2051282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 1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6780032-CD97-4388-9C5B-799C7CB15D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06043" y="6328082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 3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BBCE0F1-7887-4D5C-B24C-B3472EACE9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06043" y="11903816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 5</a:t>
            </a:r>
          </a:p>
        </p:txBody>
      </p:sp>
    </p:spTree>
    <p:extLst>
      <p:ext uri="{BB962C8B-B14F-4D97-AF65-F5344CB8AC3E}">
        <p14:creationId xmlns:p14="http://schemas.microsoft.com/office/powerpoint/2010/main" val="31154795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Page with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B4F4CA74-FF97-442F-BAA1-F965D0122B0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258628" y="0"/>
            <a:ext cx="3933371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220104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5 images - circl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89E51104-A7AE-43A8-93A1-1676397801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06043" y="6383300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 4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3657216-3C68-497C-AF11-DDE3D40C9B3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804757" y="-2106500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 2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A030DE17-7B31-44FB-A75A-4EEF5192038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804757" y="-4924258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 1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6780032-CD97-4388-9C5B-799C7CB15D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295357" y="1629000"/>
            <a:ext cx="3600000" cy="36000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 3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BBCE0F1-7887-4D5C-B24C-B3472EACE9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06043" y="9199772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 5</a:t>
            </a:r>
          </a:p>
        </p:txBody>
      </p:sp>
    </p:spTree>
    <p:extLst>
      <p:ext uri="{BB962C8B-B14F-4D97-AF65-F5344CB8AC3E}">
        <p14:creationId xmlns:p14="http://schemas.microsoft.com/office/powerpoint/2010/main" val="28984487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5 images - circl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89E51104-A7AE-43A8-93A1-1676397801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95357" y="1629000"/>
            <a:ext cx="3600000" cy="36000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 4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3657216-3C68-497C-AF11-DDE3D40C9B3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804757" y="-4922972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 2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A030DE17-7B31-44FB-A75A-4EEF5192038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804757" y="-7740730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 1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6780032-CD97-4388-9C5B-799C7CB15D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04757" y="-2105214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 3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BBCE0F1-7887-4D5C-B24C-B3472EACE9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06043" y="6382014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 5</a:t>
            </a:r>
          </a:p>
        </p:txBody>
      </p:sp>
    </p:spTree>
    <p:extLst>
      <p:ext uri="{BB962C8B-B14F-4D97-AF65-F5344CB8AC3E}">
        <p14:creationId xmlns:p14="http://schemas.microsoft.com/office/powerpoint/2010/main" val="18623186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5 images - circl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89E51104-A7AE-43A8-93A1-1676397801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05400" y="-2142900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 4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3657216-3C68-497C-AF11-DDE3D40C9B3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804757" y="-7850023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 2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A030DE17-7B31-44FB-A75A-4EEF5192038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804757" y="-10667781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 1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6780032-CD97-4388-9C5B-799C7CB15D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04757" y="-5032265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 3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BBCE0F1-7887-4D5C-B24C-B3472EACE9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96000" y="1629000"/>
            <a:ext cx="3600000" cy="36000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 5</a:t>
            </a:r>
          </a:p>
        </p:txBody>
      </p:sp>
    </p:spTree>
    <p:extLst>
      <p:ext uri="{BB962C8B-B14F-4D97-AF65-F5344CB8AC3E}">
        <p14:creationId xmlns:p14="http://schemas.microsoft.com/office/powerpoint/2010/main" val="12250440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zation Char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250317C6-C772-449B-9F9F-CE0F985FFB6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75480" y="264160"/>
            <a:ext cx="1078992" cy="107899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solidFill>
              <a:schemeClr val="accent1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9" name="Picture Placeholder 8">
            <a:extLst>
              <a:ext uri="{FF2B5EF4-FFF2-40B4-BE49-F238E27FC236}">
                <a16:creationId xmlns:a16="http://schemas.microsoft.com/office/drawing/2014/main" id="{50FF9DA8-2939-47D5-859E-0ACC3CAD4E0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44728" y="2032000"/>
            <a:ext cx="1078992" cy="107899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solidFill>
              <a:schemeClr val="accent2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0" name="Picture Placeholder 8">
            <a:extLst>
              <a:ext uri="{FF2B5EF4-FFF2-40B4-BE49-F238E27FC236}">
                <a16:creationId xmlns:a16="http://schemas.microsoft.com/office/drawing/2014/main" id="{4A85D495-D266-41F1-9A85-20780DF0151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480560" y="2029969"/>
            <a:ext cx="1078992" cy="107899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solidFill>
              <a:schemeClr val="accent2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1" name="Picture Placeholder 8">
            <a:extLst>
              <a:ext uri="{FF2B5EF4-FFF2-40B4-BE49-F238E27FC236}">
                <a16:creationId xmlns:a16="http://schemas.microsoft.com/office/drawing/2014/main" id="{0246F8D1-6FCD-4631-821B-6C370F2743BC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216392" y="2027938"/>
            <a:ext cx="1078992" cy="107899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solidFill>
              <a:schemeClr val="accent2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2" name="Picture Placeholder 8">
            <a:extLst>
              <a:ext uri="{FF2B5EF4-FFF2-40B4-BE49-F238E27FC236}">
                <a16:creationId xmlns:a16="http://schemas.microsoft.com/office/drawing/2014/main" id="{29323EEF-F059-4662-B4AA-C5B595CC067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549400" y="3426969"/>
            <a:ext cx="822960" cy="8229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solidFill>
              <a:schemeClr val="accent3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3" name="Picture Placeholder 8">
            <a:extLst>
              <a:ext uri="{FF2B5EF4-FFF2-40B4-BE49-F238E27FC236}">
                <a16:creationId xmlns:a16="http://schemas.microsoft.com/office/drawing/2014/main" id="{06A90917-5119-49EF-AFD1-AF8E2644F4B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549400" y="4571996"/>
            <a:ext cx="822960" cy="8229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solidFill>
              <a:schemeClr val="accent3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4" name="Picture Placeholder 8">
            <a:extLst>
              <a:ext uri="{FF2B5EF4-FFF2-40B4-BE49-F238E27FC236}">
                <a16:creationId xmlns:a16="http://schemas.microsoft.com/office/drawing/2014/main" id="{709EF0DF-BB8F-453F-B2F1-970DC543DE2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549400" y="5717023"/>
            <a:ext cx="822960" cy="8229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solidFill>
              <a:schemeClr val="accent3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5" name="Picture Placeholder 8">
            <a:extLst>
              <a:ext uri="{FF2B5EF4-FFF2-40B4-BE49-F238E27FC236}">
                <a16:creationId xmlns:a16="http://schemas.microsoft.com/office/drawing/2014/main" id="{8C4399B8-A079-445D-BC01-7B441E8B9D9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274751" y="3424938"/>
            <a:ext cx="822960" cy="8229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solidFill>
              <a:schemeClr val="accent3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6" name="Picture Placeholder 8">
            <a:extLst>
              <a:ext uri="{FF2B5EF4-FFF2-40B4-BE49-F238E27FC236}">
                <a16:creationId xmlns:a16="http://schemas.microsoft.com/office/drawing/2014/main" id="{9D25FD18-84AF-432B-8167-EE17B21F7C8C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274751" y="4569965"/>
            <a:ext cx="822960" cy="8229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solidFill>
              <a:schemeClr val="accent3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7" name="Picture Placeholder 8">
            <a:extLst>
              <a:ext uri="{FF2B5EF4-FFF2-40B4-BE49-F238E27FC236}">
                <a16:creationId xmlns:a16="http://schemas.microsoft.com/office/drawing/2014/main" id="{BD518740-B79D-4024-923C-A9906DD7A0BB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274751" y="5714992"/>
            <a:ext cx="822960" cy="8229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solidFill>
              <a:schemeClr val="accent3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8" name="Picture Placeholder 8">
            <a:extLst>
              <a:ext uri="{FF2B5EF4-FFF2-40B4-BE49-F238E27FC236}">
                <a16:creationId xmlns:a16="http://schemas.microsoft.com/office/drawing/2014/main" id="{E1CED3D6-E200-4BDA-B9A6-A7D3B9D39CF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000102" y="3422907"/>
            <a:ext cx="822960" cy="8229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solidFill>
              <a:schemeClr val="accent3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9" name="Picture Placeholder 8">
            <a:extLst>
              <a:ext uri="{FF2B5EF4-FFF2-40B4-BE49-F238E27FC236}">
                <a16:creationId xmlns:a16="http://schemas.microsoft.com/office/drawing/2014/main" id="{A0B90ED8-4771-4D59-830A-DEC3ECB1D826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000102" y="4567934"/>
            <a:ext cx="822960" cy="8229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solidFill>
              <a:schemeClr val="accent3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40" name="Picture Placeholder 8">
            <a:extLst>
              <a:ext uri="{FF2B5EF4-FFF2-40B4-BE49-F238E27FC236}">
                <a16:creationId xmlns:a16="http://schemas.microsoft.com/office/drawing/2014/main" id="{790815C2-8DA4-4AD0-B5E4-C75298846B1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9000102" y="5712961"/>
            <a:ext cx="822960" cy="8229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solidFill>
              <a:schemeClr val="accent3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33148721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zation Char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icture Placeholder 8">
            <a:extLst>
              <a:ext uri="{FF2B5EF4-FFF2-40B4-BE49-F238E27FC236}">
                <a16:creationId xmlns:a16="http://schemas.microsoft.com/office/drawing/2014/main" id="{48FE0B49-438A-4697-BED4-A1DA446CC00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5096" y="2712720"/>
            <a:ext cx="1152144" cy="115214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48" name="Picture Placeholder 8">
            <a:extLst>
              <a:ext uri="{FF2B5EF4-FFF2-40B4-BE49-F238E27FC236}">
                <a16:creationId xmlns:a16="http://schemas.microsoft.com/office/drawing/2014/main" id="{19E73588-671A-4158-BC02-A3E6DF6A05D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436602" y="612122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49" name="Picture Placeholder 8">
            <a:extLst>
              <a:ext uri="{FF2B5EF4-FFF2-40B4-BE49-F238E27FC236}">
                <a16:creationId xmlns:a16="http://schemas.microsoft.com/office/drawing/2014/main" id="{019C69FD-6D54-43F3-8A91-093401B05FF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436602" y="2835553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0" name="Picture Placeholder 8">
            <a:extLst>
              <a:ext uri="{FF2B5EF4-FFF2-40B4-BE49-F238E27FC236}">
                <a16:creationId xmlns:a16="http://schemas.microsoft.com/office/drawing/2014/main" id="{66CC4F92-5AFE-4CF9-A858-79C8C04DF2F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436602" y="4944382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1" name="Picture Placeholder 8">
            <a:extLst>
              <a:ext uri="{FF2B5EF4-FFF2-40B4-BE49-F238E27FC236}">
                <a16:creationId xmlns:a16="http://schemas.microsoft.com/office/drawing/2014/main" id="{7352C0B4-6ECC-4BF3-A489-F8E154CAD56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212278" y="612122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2" name="Picture Placeholder 8">
            <a:extLst>
              <a:ext uri="{FF2B5EF4-FFF2-40B4-BE49-F238E27FC236}">
                <a16:creationId xmlns:a16="http://schemas.microsoft.com/office/drawing/2014/main" id="{80DC32B0-0114-446B-ACE8-F474BA49414F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212278" y="2835553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3" name="Picture Placeholder 8">
            <a:extLst>
              <a:ext uri="{FF2B5EF4-FFF2-40B4-BE49-F238E27FC236}">
                <a16:creationId xmlns:a16="http://schemas.microsoft.com/office/drawing/2014/main" id="{897F5626-2AEF-4FE4-B7EB-6926B7610772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212278" y="4944382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4" name="Picture Placeholder 8">
            <a:extLst>
              <a:ext uri="{FF2B5EF4-FFF2-40B4-BE49-F238E27FC236}">
                <a16:creationId xmlns:a16="http://schemas.microsoft.com/office/drawing/2014/main" id="{66E477BA-9A6F-485B-8171-9E311CAC58E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7788166" y="612122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5" name="Picture Placeholder 8">
            <a:extLst>
              <a:ext uri="{FF2B5EF4-FFF2-40B4-BE49-F238E27FC236}">
                <a16:creationId xmlns:a16="http://schemas.microsoft.com/office/drawing/2014/main" id="{17E5DA01-0A53-4DF2-B657-0113B38C9489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788166" y="2835553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6" name="Picture Placeholder 8">
            <a:extLst>
              <a:ext uri="{FF2B5EF4-FFF2-40B4-BE49-F238E27FC236}">
                <a16:creationId xmlns:a16="http://schemas.microsoft.com/office/drawing/2014/main" id="{B0B098FF-B12E-41AB-82AB-9594BCBB8A7B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788166" y="4944382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7" name="Picture Placeholder 8">
            <a:extLst>
              <a:ext uri="{FF2B5EF4-FFF2-40B4-BE49-F238E27FC236}">
                <a16:creationId xmlns:a16="http://schemas.microsoft.com/office/drawing/2014/main" id="{09B9146E-59CB-4BAA-B709-9B124D784E35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364054" y="612122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8" name="Picture Placeholder 8">
            <a:extLst>
              <a:ext uri="{FF2B5EF4-FFF2-40B4-BE49-F238E27FC236}">
                <a16:creationId xmlns:a16="http://schemas.microsoft.com/office/drawing/2014/main" id="{2334E184-F100-455D-A55F-A16261E1BB2F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364054" y="2835553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9" name="Picture Placeholder 8">
            <a:extLst>
              <a:ext uri="{FF2B5EF4-FFF2-40B4-BE49-F238E27FC236}">
                <a16:creationId xmlns:a16="http://schemas.microsoft.com/office/drawing/2014/main" id="{3B65DEE2-C210-4A0C-B2A2-4CE4B32F920A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9364054" y="4944382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41497366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zation Char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icture Placeholder 8">
            <a:extLst>
              <a:ext uri="{FF2B5EF4-FFF2-40B4-BE49-F238E27FC236}">
                <a16:creationId xmlns:a16="http://schemas.microsoft.com/office/drawing/2014/main" id="{66068FA8-2637-46AD-95C0-31E1D8DB490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334754" y="2686613"/>
            <a:ext cx="1508760" cy="15087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tx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27" name="Picture Placeholder 8">
            <a:extLst>
              <a:ext uri="{FF2B5EF4-FFF2-40B4-BE49-F238E27FC236}">
                <a16:creationId xmlns:a16="http://schemas.microsoft.com/office/drawing/2014/main" id="{33EF8E77-D2F0-4A06-9177-459D02C24E6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992639" y="1331088"/>
            <a:ext cx="1234440" cy="123444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28" name="Picture Placeholder 8">
            <a:extLst>
              <a:ext uri="{FF2B5EF4-FFF2-40B4-BE49-F238E27FC236}">
                <a16:creationId xmlns:a16="http://schemas.microsoft.com/office/drawing/2014/main" id="{D8BF1074-A2EC-4E50-87D6-E1260C31688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969182" y="1327422"/>
            <a:ext cx="1234440" cy="123444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29" name="Picture Placeholder 8">
            <a:extLst>
              <a:ext uri="{FF2B5EF4-FFF2-40B4-BE49-F238E27FC236}">
                <a16:creationId xmlns:a16="http://schemas.microsoft.com/office/drawing/2014/main" id="{380FDF83-57E5-4728-9924-63E0B5D649B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995276" y="4292471"/>
            <a:ext cx="1234440" cy="123444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0" name="Picture Placeholder 8">
            <a:extLst>
              <a:ext uri="{FF2B5EF4-FFF2-40B4-BE49-F238E27FC236}">
                <a16:creationId xmlns:a16="http://schemas.microsoft.com/office/drawing/2014/main" id="{7F5DF19D-7CE4-4BD5-A2C8-498D99B518E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71819" y="4288805"/>
            <a:ext cx="1234440" cy="123444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1" name="Picture Placeholder 8">
            <a:extLst>
              <a:ext uri="{FF2B5EF4-FFF2-40B4-BE49-F238E27FC236}">
                <a16:creationId xmlns:a16="http://schemas.microsoft.com/office/drawing/2014/main" id="{BB1262CE-92F4-4C27-89D4-026927D7AB9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745274" y="705349"/>
            <a:ext cx="868680" cy="86868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2" name="Picture Placeholder 8">
            <a:extLst>
              <a:ext uri="{FF2B5EF4-FFF2-40B4-BE49-F238E27FC236}">
                <a16:creationId xmlns:a16="http://schemas.microsoft.com/office/drawing/2014/main" id="{866DA92A-217B-4F8A-BAEF-B8E231FFFFA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2745274" y="2339243"/>
            <a:ext cx="868680" cy="86868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3" name="Picture Placeholder 8">
            <a:extLst>
              <a:ext uri="{FF2B5EF4-FFF2-40B4-BE49-F238E27FC236}">
                <a16:creationId xmlns:a16="http://schemas.microsoft.com/office/drawing/2014/main" id="{88DC54F5-3CEA-4EFF-95C3-B950353D75A5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2724226" y="3673998"/>
            <a:ext cx="868680" cy="86868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4" name="Picture Placeholder 8">
            <a:extLst>
              <a:ext uri="{FF2B5EF4-FFF2-40B4-BE49-F238E27FC236}">
                <a16:creationId xmlns:a16="http://schemas.microsoft.com/office/drawing/2014/main" id="{6321C9A8-3CD0-4BF1-9461-3E5A5C95CB03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724226" y="5307892"/>
            <a:ext cx="868680" cy="86868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5" name="Picture Placeholder 8">
            <a:extLst>
              <a:ext uri="{FF2B5EF4-FFF2-40B4-BE49-F238E27FC236}">
                <a16:creationId xmlns:a16="http://schemas.microsoft.com/office/drawing/2014/main" id="{DFCACA5D-9816-49C4-BD9A-955C6793E0D3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574503" y="691909"/>
            <a:ext cx="868680" cy="86868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6" name="Picture Placeholder 8">
            <a:extLst>
              <a:ext uri="{FF2B5EF4-FFF2-40B4-BE49-F238E27FC236}">
                <a16:creationId xmlns:a16="http://schemas.microsoft.com/office/drawing/2014/main" id="{C205DF09-0002-4EF2-997E-430D25CB50C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574503" y="2325803"/>
            <a:ext cx="868680" cy="86868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7" name="Picture Placeholder 8">
            <a:extLst>
              <a:ext uri="{FF2B5EF4-FFF2-40B4-BE49-F238E27FC236}">
                <a16:creationId xmlns:a16="http://schemas.microsoft.com/office/drawing/2014/main" id="{2D6D14E5-A545-4356-A3A7-C188EE1B3E77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574503" y="3635882"/>
            <a:ext cx="868680" cy="86868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8" name="Picture Placeholder 8">
            <a:extLst>
              <a:ext uri="{FF2B5EF4-FFF2-40B4-BE49-F238E27FC236}">
                <a16:creationId xmlns:a16="http://schemas.microsoft.com/office/drawing/2014/main" id="{FD02FC8B-9FB0-415C-A49B-D1CD356A9FCA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574503" y="5269776"/>
            <a:ext cx="868680" cy="86868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9" name="Picture Placeholder 8">
            <a:extLst>
              <a:ext uri="{FF2B5EF4-FFF2-40B4-BE49-F238E27FC236}">
                <a16:creationId xmlns:a16="http://schemas.microsoft.com/office/drawing/2014/main" id="{9CD4256F-63B2-417D-B34B-2A0A5AC273CB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926742" y="846138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0" name="Picture Placeholder 8">
            <a:extLst>
              <a:ext uri="{FF2B5EF4-FFF2-40B4-BE49-F238E27FC236}">
                <a16:creationId xmlns:a16="http://schemas.microsoft.com/office/drawing/2014/main" id="{96907598-676B-48B5-BDC1-A53BE4C1E993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1142217" y="842712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1" name="Picture Placeholder 8">
            <a:extLst>
              <a:ext uri="{FF2B5EF4-FFF2-40B4-BE49-F238E27FC236}">
                <a16:creationId xmlns:a16="http://schemas.microsoft.com/office/drawing/2014/main" id="{770E42F9-2AA9-4DA6-9E4E-D05CECAD90F7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357692" y="839286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2" name="Picture Placeholder 8">
            <a:extLst>
              <a:ext uri="{FF2B5EF4-FFF2-40B4-BE49-F238E27FC236}">
                <a16:creationId xmlns:a16="http://schemas.microsoft.com/office/drawing/2014/main" id="{A1754D1B-68CB-4442-87F0-E2F31E1B587F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1916750" y="2479885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3" name="Picture Placeholder 8">
            <a:extLst>
              <a:ext uri="{FF2B5EF4-FFF2-40B4-BE49-F238E27FC236}">
                <a16:creationId xmlns:a16="http://schemas.microsoft.com/office/drawing/2014/main" id="{7D1C1E09-2A16-4FEC-B8A3-D1B4083940E5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1132225" y="2476459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4" name="Picture Placeholder 8">
            <a:extLst>
              <a:ext uri="{FF2B5EF4-FFF2-40B4-BE49-F238E27FC236}">
                <a16:creationId xmlns:a16="http://schemas.microsoft.com/office/drawing/2014/main" id="{BCD2E565-E990-4B1B-85AE-7143D1FA06B6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347700" y="2473033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5" name="Picture Placeholder 8">
            <a:extLst>
              <a:ext uri="{FF2B5EF4-FFF2-40B4-BE49-F238E27FC236}">
                <a16:creationId xmlns:a16="http://schemas.microsoft.com/office/drawing/2014/main" id="{67D67D3C-CE66-4636-9527-F700EB98D0A5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1906758" y="3811800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6" name="Picture Placeholder 8">
            <a:extLst>
              <a:ext uri="{FF2B5EF4-FFF2-40B4-BE49-F238E27FC236}">
                <a16:creationId xmlns:a16="http://schemas.microsoft.com/office/drawing/2014/main" id="{D7E351BA-5E83-483D-84F4-D2884AAEA2E8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1122233" y="3808374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7" name="Picture Placeholder 8">
            <a:extLst>
              <a:ext uri="{FF2B5EF4-FFF2-40B4-BE49-F238E27FC236}">
                <a16:creationId xmlns:a16="http://schemas.microsoft.com/office/drawing/2014/main" id="{66A54BFA-DE48-4985-9FA5-6E10124C56F5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337708" y="3804948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8" name="Picture Placeholder 8">
            <a:extLst>
              <a:ext uri="{FF2B5EF4-FFF2-40B4-BE49-F238E27FC236}">
                <a16:creationId xmlns:a16="http://schemas.microsoft.com/office/drawing/2014/main" id="{02772560-D101-4C4D-B97E-B38A28D9E44D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1896766" y="5451786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9" name="Picture Placeholder 8">
            <a:extLst>
              <a:ext uri="{FF2B5EF4-FFF2-40B4-BE49-F238E27FC236}">
                <a16:creationId xmlns:a16="http://schemas.microsoft.com/office/drawing/2014/main" id="{AB61F6BE-B271-4530-845F-35CA191D8EA6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1112241" y="5448360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0" name="Picture Placeholder 8">
            <a:extLst>
              <a:ext uri="{FF2B5EF4-FFF2-40B4-BE49-F238E27FC236}">
                <a16:creationId xmlns:a16="http://schemas.microsoft.com/office/drawing/2014/main" id="{19D02F03-5644-4AE5-BEF7-17412F06BC5C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327716" y="5444934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1" name="Picture Placeholder 8">
            <a:extLst>
              <a:ext uri="{FF2B5EF4-FFF2-40B4-BE49-F238E27FC236}">
                <a16:creationId xmlns:a16="http://schemas.microsoft.com/office/drawing/2014/main" id="{4BCF2ED0-91A6-401C-B79B-86BFA50DB1AF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11297356" y="852990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2" name="Picture Placeholder 8">
            <a:extLst>
              <a:ext uri="{FF2B5EF4-FFF2-40B4-BE49-F238E27FC236}">
                <a16:creationId xmlns:a16="http://schemas.microsoft.com/office/drawing/2014/main" id="{DF269E06-59F2-4ED1-AB0F-086AD50FC2BF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10512831" y="849564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3" name="Picture Placeholder 8">
            <a:extLst>
              <a:ext uri="{FF2B5EF4-FFF2-40B4-BE49-F238E27FC236}">
                <a16:creationId xmlns:a16="http://schemas.microsoft.com/office/drawing/2014/main" id="{63F5880C-2E87-43FF-B725-53645AB7014E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9728306" y="846138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4" name="Picture Placeholder 8">
            <a:extLst>
              <a:ext uri="{FF2B5EF4-FFF2-40B4-BE49-F238E27FC236}">
                <a16:creationId xmlns:a16="http://schemas.microsoft.com/office/drawing/2014/main" id="{601DF9A3-F4AD-41B7-AACC-D9E4D4F12624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1287364" y="2486737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5" name="Picture Placeholder 8">
            <a:extLst>
              <a:ext uri="{FF2B5EF4-FFF2-40B4-BE49-F238E27FC236}">
                <a16:creationId xmlns:a16="http://schemas.microsoft.com/office/drawing/2014/main" id="{C56A9E6B-7C5F-4538-87E5-44FB6BC5CDBC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10502839" y="2483311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6" name="Picture Placeholder 8">
            <a:extLst>
              <a:ext uri="{FF2B5EF4-FFF2-40B4-BE49-F238E27FC236}">
                <a16:creationId xmlns:a16="http://schemas.microsoft.com/office/drawing/2014/main" id="{F6A2F051-5D67-42F9-8E30-17755461B5E6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9718314" y="2479885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7" name="Picture Placeholder 8">
            <a:extLst>
              <a:ext uri="{FF2B5EF4-FFF2-40B4-BE49-F238E27FC236}">
                <a16:creationId xmlns:a16="http://schemas.microsoft.com/office/drawing/2014/main" id="{B396C36B-C3DC-4D20-89FA-F63AE2E4AF7C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11277372" y="3818652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8" name="Picture Placeholder 8">
            <a:extLst>
              <a:ext uri="{FF2B5EF4-FFF2-40B4-BE49-F238E27FC236}">
                <a16:creationId xmlns:a16="http://schemas.microsoft.com/office/drawing/2014/main" id="{D505CDB7-CE92-413A-A3AF-B8A9CC138D27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10492847" y="3815226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9" name="Picture Placeholder 8">
            <a:extLst>
              <a:ext uri="{FF2B5EF4-FFF2-40B4-BE49-F238E27FC236}">
                <a16:creationId xmlns:a16="http://schemas.microsoft.com/office/drawing/2014/main" id="{D04DBBDA-667D-40D9-9DC3-0F5367C017B6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9708322" y="3811800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60" name="Picture Placeholder 8">
            <a:extLst>
              <a:ext uri="{FF2B5EF4-FFF2-40B4-BE49-F238E27FC236}">
                <a16:creationId xmlns:a16="http://schemas.microsoft.com/office/drawing/2014/main" id="{D4E16706-E411-4712-B188-AF2AD4B7CD1C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11267380" y="5458638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61" name="Picture Placeholder 8">
            <a:extLst>
              <a:ext uri="{FF2B5EF4-FFF2-40B4-BE49-F238E27FC236}">
                <a16:creationId xmlns:a16="http://schemas.microsoft.com/office/drawing/2014/main" id="{BF6B0617-A8FA-4BFA-9AE1-DCCA0275478B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10482855" y="5455212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62" name="Picture Placeholder 8">
            <a:extLst>
              <a:ext uri="{FF2B5EF4-FFF2-40B4-BE49-F238E27FC236}">
                <a16:creationId xmlns:a16="http://schemas.microsoft.com/office/drawing/2014/main" id="{FCAE3A4A-4936-4D9B-B57E-D49956479EBA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698330" y="5451786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2201088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zation Chart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239972C1-1CC5-44CD-8765-71062EE01AFF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1455420" y="3108367"/>
            <a:ext cx="521208" cy="521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3" name="Picture Placeholder 8">
            <a:extLst>
              <a:ext uri="{FF2B5EF4-FFF2-40B4-BE49-F238E27FC236}">
                <a16:creationId xmlns:a16="http://schemas.microsoft.com/office/drawing/2014/main" id="{267D756E-4375-4695-AE84-745FA473D5F2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4852416" y="3108367"/>
            <a:ext cx="521208" cy="521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4" name="Picture Placeholder 8">
            <a:extLst>
              <a:ext uri="{FF2B5EF4-FFF2-40B4-BE49-F238E27FC236}">
                <a16:creationId xmlns:a16="http://schemas.microsoft.com/office/drawing/2014/main" id="{82BBB546-4041-467C-A9FA-AF974BB743ED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8364220" y="3108367"/>
            <a:ext cx="521208" cy="521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05596D81-D8BF-4B58-AFEB-0C082C1427D7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4853863" y="1650630"/>
            <a:ext cx="521208" cy="521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6931089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zation Char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icture Placeholder 8">
            <a:extLst>
              <a:ext uri="{FF2B5EF4-FFF2-40B4-BE49-F238E27FC236}">
                <a16:creationId xmlns:a16="http://schemas.microsoft.com/office/drawing/2014/main" id="{0B4C5BC0-161D-405D-B44A-C359294637A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552655" y="1187880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69" name="Picture Placeholder 8">
            <a:extLst>
              <a:ext uri="{FF2B5EF4-FFF2-40B4-BE49-F238E27FC236}">
                <a16:creationId xmlns:a16="http://schemas.microsoft.com/office/drawing/2014/main" id="{A3C10927-F781-46A0-A099-BB0BBE7D432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638800" y="2925563"/>
            <a:ext cx="914400" cy="9144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bg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77" name="Picture Placeholder 8">
            <a:extLst>
              <a:ext uri="{FF2B5EF4-FFF2-40B4-BE49-F238E27FC236}">
                <a16:creationId xmlns:a16="http://schemas.microsoft.com/office/drawing/2014/main" id="{2FCA5839-7872-4514-AF2E-791BCBC1BE8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3358361" y="1001122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78" name="Picture Placeholder 8">
            <a:extLst>
              <a:ext uri="{FF2B5EF4-FFF2-40B4-BE49-F238E27FC236}">
                <a16:creationId xmlns:a16="http://schemas.microsoft.com/office/drawing/2014/main" id="{EFA11C0F-56FF-4A0F-8F11-21844F678FF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280540" y="1427261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79" name="Picture Placeholder 8">
            <a:extLst>
              <a:ext uri="{FF2B5EF4-FFF2-40B4-BE49-F238E27FC236}">
                <a16:creationId xmlns:a16="http://schemas.microsoft.com/office/drawing/2014/main" id="{86428624-FE8E-4FFB-BEBC-710D184D24F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670214" y="2471792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80" name="Picture Placeholder 8">
            <a:extLst>
              <a:ext uri="{FF2B5EF4-FFF2-40B4-BE49-F238E27FC236}">
                <a16:creationId xmlns:a16="http://schemas.microsoft.com/office/drawing/2014/main" id="{6DCD676A-85B1-4C4A-9C2B-74261B5607CF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1662585" y="3575561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81" name="Picture Placeholder 8">
            <a:extLst>
              <a:ext uri="{FF2B5EF4-FFF2-40B4-BE49-F238E27FC236}">
                <a16:creationId xmlns:a16="http://schemas.microsoft.com/office/drawing/2014/main" id="{DA3808B3-8D43-47DE-A650-F878D4474F92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2323811" y="4550710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82" name="Picture Placeholder 8">
            <a:extLst>
              <a:ext uri="{FF2B5EF4-FFF2-40B4-BE49-F238E27FC236}">
                <a16:creationId xmlns:a16="http://schemas.microsoft.com/office/drawing/2014/main" id="{59B91156-8CA0-4400-9D36-F89FDB765184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3446475" y="4943553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83" name="Picture Placeholder 8">
            <a:extLst>
              <a:ext uri="{FF2B5EF4-FFF2-40B4-BE49-F238E27FC236}">
                <a16:creationId xmlns:a16="http://schemas.microsoft.com/office/drawing/2014/main" id="{D71CAAF9-AEC2-4F1D-8EAA-1D42436837F1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4545060" y="4755793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84" name="Picture Placeholder 8">
            <a:extLst>
              <a:ext uri="{FF2B5EF4-FFF2-40B4-BE49-F238E27FC236}">
                <a16:creationId xmlns:a16="http://schemas.microsoft.com/office/drawing/2014/main" id="{BD60C6E4-36A9-487E-AD74-F1D75BE2EED1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023218" y="3743805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85" name="Picture Placeholder 8">
            <a:extLst>
              <a:ext uri="{FF2B5EF4-FFF2-40B4-BE49-F238E27FC236}">
                <a16:creationId xmlns:a16="http://schemas.microsoft.com/office/drawing/2014/main" id="{6316BD0B-6DC2-4B48-A06A-5F7A0F89FB1A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917636" y="3558298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86" name="Picture Placeholder 8">
            <a:extLst>
              <a:ext uri="{FF2B5EF4-FFF2-40B4-BE49-F238E27FC236}">
                <a16:creationId xmlns:a16="http://schemas.microsoft.com/office/drawing/2014/main" id="{D4A16BB5-AD46-495C-8BC7-BEBEEA77BC3E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2917636" y="2420237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87" name="Picture Placeholder 8">
            <a:extLst>
              <a:ext uri="{FF2B5EF4-FFF2-40B4-BE49-F238E27FC236}">
                <a16:creationId xmlns:a16="http://schemas.microsoft.com/office/drawing/2014/main" id="{90F84B1B-5EF2-4C93-92C0-606B080E4019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4053495" y="2203423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15" name="Picture Placeholder 8">
            <a:extLst>
              <a:ext uri="{FF2B5EF4-FFF2-40B4-BE49-F238E27FC236}">
                <a16:creationId xmlns:a16="http://schemas.microsoft.com/office/drawing/2014/main" id="{4A883598-40F9-4E10-B266-6957BBA82AB1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6649049" y="1204692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16" name="Picture Placeholder 8">
            <a:extLst>
              <a:ext uri="{FF2B5EF4-FFF2-40B4-BE49-F238E27FC236}">
                <a16:creationId xmlns:a16="http://schemas.microsoft.com/office/drawing/2014/main" id="{3BF05BFD-F662-471D-B251-9D42B382632A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7792718" y="999666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17" name="Picture Placeholder 8">
            <a:extLst>
              <a:ext uri="{FF2B5EF4-FFF2-40B4-BE49-F238E27FC236}">
                <a16:creationId xmlns:a16="http://schemas.microsoft.com/office/drawing/2014/main" id="{6F9B5C56-8143-4C0D-8734-7081641B2B27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8903995" y="1442176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18" name="Picture Placeholder 8">
            <a:extLst>
              <a:ext uri="{FF2B5EF4-FFF2-40B4-BE49-F238E27FC236}">
                <a16:creationId xmlns:a16="http://schemas.microsoft.com/office/drawing/2014/main" id="{6D9132E3-8A4D-4821-BEEC-6EBF339D65CB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9534045" y="2473656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19" name="Picture Placeholder 8">
            <a:extLst>
              <a:ext uri="{FF2B5EF4-FFF2-40B4-BE49-F238E27FC236}">
                <a16:creationId xmlns:a16="http://schemas.microsoft.com/office/drawing/2014/main" id="{6A7F4C01-6C35-4582-B68D-802CC2592156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9563300" y="3575561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20" name="Picture Placeholder 8">
            <a:extLst>
              <a:ext uri="{FF2B5EF4-FFF2-40B4-BE49-F238E27FC236}">
                <a16:creationId xmlns:a16="http://schemas.microsoft.com/office/drawing/2014/main" id="{9BC0C66E-8EFB-451F-B3F1-C17E8E7DBD29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8884217" y="4570885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21" name="Picture Placeholder 8">
            <a:extLst>
              <a:ext uri="{FF2B5EF4-FFF2-40B4-BE49-F238E27FC236}">
                <a16:creationId xmlns:a16="http://schemas.microsoft.com/office/drawing/2014/main" id="{5BC5CBF4-87EE-43BE-B645-C7BAA2938F9A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7761603" y="4967333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22" name="Picture Placeholder 8">
            <a:extLst>
              <a:ext uri="{FF2B5EF4-FFF2-40B4-BE49-F238E27FC236}">
                <a16:creationId xmlns:a16="http://schemas.microsoft.com/office/drawing/2014/main" id="{8AEE33F3-F875-46C8-B436-85AF77B6F03F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6662022" y="4755793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23" name="Picture Placeholder 8">
            <a:extLst>
              <a:ext uri="{FF2B5EF4-FFF2-40B4-BE49-F238E27FC236}">
                <a16:creationId xmlns:a16="http://schemas.microsoft.com/office/drawing/2014/main" id="{4551C2B7-736E-4290-AD09-3979B00AEA5C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174699" y="3714679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24" name="Picture Placeholder 8">
            <a:extLst>
              <a:ext uri="{FF2B5EF4-FFF2-40B4-BE49-F238E27FC236}">
                <a16:creationId xmlns:a16="http://schemas.microsoft.com/office/drawing/2014/main" id="{470B5DCB-3499-4690-B98F-908E563759CB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8297296" y="3554288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25" name="Picture Placeholder 8">
            <a:extLst>
              <a:ext uri="{FF2B5EF4-FFF2-40B4-BE49-F238E27FC236}">
                <a16:creationId xmlns:a16="http://schemas.microsoft.com/office/drawing/2014/main" id="{B7492971-0553-4F18-B156-2309E601A307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8297302" y="2455861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26" name="Picture Placeholder 8">
            <a:extLst>
              <a:ext uri="{FF2B5EF4-FFF2-40B4-BE49-F238E27FC236}">
                <a16:creationId xmlns:a16="http://schemas.microsoft.com/office/drawing/2014/main" id="{65DCAFA3-E66E-41D0-B9F9-14845E8E7E67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7153405" y="2226725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385433159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zation Char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icture Placeholder 8">
            <a:extLst>
              <a:ext uri="{FF2B5EF4-FFF2-40B4-BE49-F238E27FC236}">
                <a16:creationId xmlns:a16="http://schemas.microsoft.com/office/drawing/2014/main" id="{044D5865-E328-4EBA-A882-4D6E9AF9534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181600" y="2286964"/>
            <a:ext cx="1828800" cy="18288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4" name="Picture Placeholder 8">
            <a:extLst>
              <a:ext uri="{FF2B5EF4-FFF2-40B4-BE49-F238E27FC236}">
                <a16:creationId xmlns:a16="http://schemas.microsoft.com/office/drawing/2014/main" id="{E8C130C9-0D03-4956-B952-6B7AE1EBB75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718198" y="2561284"/>
            <a:ext cx="1280160" cy="12801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5" name="Picture Placeholder 8">
            <a:extLst>
              <a:ext uri="{FF2B5EF4-FFF2-40B4-BE49-F238E27FC236}">
                <a16:creationId xmlns:a16="http://schemas.microsoft.com/office/drawing/2014/main" id="{41D987BD-6224-4583-9A01-262F00509256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185970" y="2561284"/>
            <a:ext cx="1280160" cy="12801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2255382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8">
            <a:extLst>
              <a:ext uri="{FF2B5EF4-FFF2-40B4-BE49-F238E27FC236}">
                <a16:creationId xmlns:a16="http://schemas.microsoft.com/office/drawing/2014/main" id="{6B399F20-7C1F-46F7-984A-DA150D319A0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8407" y="3459671"/>
            <a:ext cx="3657600" cy="28346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D4DC8B00-8E7D-4B36-B790-44162359D93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267200" y="625031"/>
            <a:ext cx="3657600" cy="28346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C5C828A6-2BC3-4A33-895E-282CE088EC7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925993" y="3459671"/>
            <a:ext cx="3657600" cy="28346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892272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Page with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B4F4CA74-FF97-442F-BAA1-F965D0122B0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5999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4778656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8">
            <a:extLst>
              <a:ext uri="{FF2B5EF4-FFF2-40B4-BE49-F238E27FC236}">
                <a16:creationId xmlns:a16="http://schemas.microsoft.com/office/drawing/2014/main" id="{6B399F20-7C1F-46F7-984A-DA150D319A0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8407" y="625031"/>
            <a:ext cx="3657600" cy="28346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D4DC8B00-8E7D-4B36-B790-44162359D93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267200" y="3459671"/>
            <a:ext cx="3657600" cy="28346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C5C828A6-2BC3-4A33-895E-282CE088EC7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925993" y="625031"/>
            <a:ext cx="3657600" cy="28346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92046305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EADD8A4-B769-4D8A-9278-A71EC01C4C8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3054096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 1</a:t>
            </a:r>
          </a:p>
        </p:txBody>
      </p:sp>
    </p:spTree>
    <p:extLst>
      <p:ext uri="{BB962C8B-B14F-4D97-AF65-F5344CB8AC3E}">
        <p14:creationId xmlns:p14="http://schemas.microsoft.com/office/powerpoint/2010/main" val="13992112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4E63CE1-9C33-4246-BBF7-5AB1147C218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054096" y="0"/>
            <a:ext cx="3054096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 2</a:t>
            </a:r>
          </a:p>
        </p:txBody>
      </p:sp>
    </p:spTree>
    <p:extLst>
      <p:ext uri="{BB962C8B-B14F-4D97-AF65-F5344CB8AC3E}">
        <p14:creationId xmlns:p14="http://schemas.microsoft.com/office/powerpoint/2010/main" val="127493232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/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6769D50F-9678-42EA-A10A-87EDA49577C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108192" y="0"/>
            <a:ext cx="3054096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 3</a:t>
            </a:r>
          </a:p>
        </p:txBody>
      </p:sp>
    </p:spTree>
    <p:extLst>
      <p:ext uri="{BB962C8B-B14F-4D97-AF65-F5344CB8AC3E}">
        <p14:creationId xmlns:p14="http://schemas.microsoft.com/office/powerpoint/2010/main" val="185084554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/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B6F21E6F-DBA5-44F3-B07B-220A96805C8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162288" y="0"/>
            <a:ext cx="3054096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 4</a:t>
            </a:r>
          </a:p>
        </p:txBody>
      </p:sp>
    </p:spTree>
    <p:extLst>
      <p:ext uri="{BB962C8B-B14F-4D97-AF65-F5344CB8AC3E}">
        <p14:creationId xmlns:p14="http://schemas.microsoft.com/office/powerpoint/2010/main" val="278662938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44E795CB-3F02-4EFB-9CF7-D0B14483C2D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120384" y="0"/>
            <a:ext cx="60960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60AAFA2F-71C9-400C-8723-C36AC4DF6AF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1" y="2286000"/>
            <a:ext cx="6120385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38A557DE-D5DD-4FA4-B87C-8A5DDFF73DD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120384" y="4572000"/>
            <a:ext cx="60960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60868016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44E795CB-3F02-4EFB-9CF7-D0B14483C2D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60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60AAFA2F-71C9-400C-8723-C36AC4DF6AF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2286000"/>
            <a:ext cx="60960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38A557DE-D5DD-4FA4-B87C-8A5DDFF73DD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4572000"/>
            <a:ext cx="60960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254572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icture Placeholder 8">
            <a:extLst>
              <a:ext uri="{FF2B5EF4-FFF2-40B4-BE49-F238E27FC236}">
                <a16:creationId xmlns:a16="http://schemas.microsoft.com/office/drawing/2014/main" id="{A07FE811-3899-4933-8BDA-247CEB65A53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2597" y="105913"/>
            <a:ext cx="2295144" cy="21396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7" name="Picture Placeholder 8">
            <a:extLst>
              <a:ext uri="{FF2B5EF4-FFF2-40B4-BE49-F238E27FC236}">
                <a16:creationId xmlns:a16="http://schemas.microsoft.com/office/drawing/2014/main" id="{82D90691-24DF-4E32-9FDC-47A7AEF3AAD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28751" y="105913"/>
            <a:ext cx="2295144" cy="21396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8" name="Picture Placeholder 8">
            <a:extLst>
              <a:ext uri="{FF2B5EF4-FFF2-40B4-BE49-F238E27FC236}">
                <a16:creationId xmlns:a16="http://schemas.microsoft.com/office/drawing/2014/main" id="{A75AF2CC-BD8C-4192-B345-D290DFBC143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46828" y="105913"/>
            <a:ext cx="2295144" cy="21396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9" name="Picture Placeholder 8">
            <a:extLst>
              <a:ext uri="{FF2B5EF4-FFF2-40B4-BE49-F238E27FC236}">
                <a16:creationId xmlns:a16="http://schemas.microsoft.com/office/drawing/2014/main" id="{77847559-78FC-40D0-8B35-1D5B2FF75B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764905" y="105913"/>
            <a:ext cx="2295144" cy="21396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0" name="Picture Placeholder 8">
            <a:extLst>
              <a:ext uri="{FF2B5EF4-FFF2-40B4-BE49-F238E27FC236}">
                <a16:creationId xmlns:a16="http://schemas.microsoft.com/office/drawing/2014/main" id="{E22E7396-7BA7-4BB0-B445-4F1DFCA150D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2597" y="2359152"/>
            <a:ext cx="2295144" cy="21396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1" name="Picture Placeholder 8">
            <a:extLst>
              <a:ext uri="{FF2B5EF4-FFF2-40B4-BE49-F238E27FC236}">
                <a16:creationId xmlns:a16="http://schemas.microsoft.com/office/drawing/2014/main" id="{1D0C9FFC-2493-4D2B-8980-624D63B91B8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510674" y="2359152"/>
            <a:ext cx="2295144" cy="21396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3" name="Picture Placeholder 8">
            <a:extLst>
              <a:ext uri="{FF2B5EF4-FFF2-40B4-BE49-F238E27FC236}">
                <a16:creationId xmlns:a16="http://schemas.microsoft.com/office/drawing/2014/main" id="{BB272A9B-F15E-4387-A5C7-3165E3F18B2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346828" y="2359152"/>
            <a:ext cx="2295144" cy="21396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4" name="Picture Placeholder 8">
            <a:extLst>
              <a:ext uri="{FF2B5EF4-FFF2-40B4-BE49-F238E27FC236}">
                <a16:creationId xmlns:a16="http://schemas.microsoft.com/office/drawing/2014/main" id="{20F8B96F-AA47-4A79-BE24-11BAB9B30436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764905" y="2359152"/>
            <a:ext cx="2295144" cy="21396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5" name="Picture Placeholder 8">
            <a:extLst>
              <a:ext uri="{FF2B5EF4-FFF2-40B4-BE49-F238E27FC236}">
                <a16:creationId xmlns:a16="http://schemas.microsoft.com/office/drawing/2014/main" id="{221C2B63-0D84-4402-8E47-CDBB431CF83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2597" y="4612391"/>
            <a:ext cx="2295144" cy="21396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6" name="Picture Placeholder 8">
            <a:extLst>
              <a:ext uri="{FF2B5EF4-FFF2-40B4-BE49-F238E27FC236}">
                <a16:creationId xmlns:a16="http://schemas.microsoft.com/office/drawing/2014/main" id="{0904C7AF-1D52-43D4-AA91-6517173892BF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2510674" y="4612391"/>
            <a:ext cx="2295144" cy="21396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7" name="Picture Placeholder 8">
            <a:extLst>
              <a:ext uri="{FF2B5EF4-FFF2-40B4-BE49-F238E27FC236}">
                <a16:creationId xmlns:a16="http://schemas.microsoft.com/office/drawing/2014/main" id="{17C69FF0-197B-4869-85CD-B16E044D58BC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928751" y="4612391"/>
            <a:ext cx="2295144" cy="21396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9" name="Picture Placeholder 8">
            <a:extLst>
              <a:ext uri="{FF2B5EF4-FFF2-40B4-BE49-F238E27FC236}">
                <a16:creationId xmlns:a16="http://schemas.microsoft.com/office/drawing/2014/main" id="{A9A2E652-BE71-48F6-ACE3-B6F152A0C265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764905" y="4612391"/>
            <a:ext cx="2295144" cy="21396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13694458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12B9569-A117-474D-B0B5-E54FA4A8A5E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41721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 1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A2067C6C-2076-4AD2-A525-049E2692961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222480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 2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2B707FA2-AD19-454E-8ACA-EF536892BC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3342279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 3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EB5E6BAD-358A-4A58-8757-291459B2B6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4492558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 4</a:t>
            </a:r>
          </a:p>
        </p:txBody>
      </p:sp>
    </p:spTree>
    <p:extLst>
      <p:ext uri="{BB962C8B-B14F-4D97-AF65-F5344CB8AC3E}">
        <p14:creationId xmlns:p14="http://schemas.microsoft.com/office/powerpoint/2010/main" val="301978304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12B9569-A117-474D-B0B5-E54FA4A8A5E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0104120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 1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A2067C6C-2076-4AD2-A525-049E2692961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46159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 2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2B707FA2-AD19-454E-8ACA-EF536892BC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2237078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 3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EB5E6BAD-358A-4A58-8757-291459B2B6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3346717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 4</a:t>
            </a:r>
          </a:p>
        </p:txBody>
      </p:sp>
    </p:spTree>
    <p:extLst>
      <p:ext uri="{BB962C8B-B14F-4D97-AF65-F5344CB8AC3E}">
        <p14:creationId xmlns:p14="http://schemas.microsoft.com/office/powerpoint/2010/main" val="1317926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Page with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B4F4CA74-FF97-442F-BAA1-F965D0122B0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6800" y="1280160"/>
            <a:ext cx="10080000" cy="4339140"/>
          </a:xfrm>
          <a:prstGeom prst="roundRect">
            <a:avLst>
              <a:gd name="adj" fmla="val 4256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76292256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12B9569-A117-474D-B0B5-E54FA4A8A5E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21277845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 1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A2067C6C-2076-4AD2-A525-049E2692961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10127566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 2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2B707FA2-AD19-454E-8ACA-EF536892BC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22713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 3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EB5E6BAD-358A-4A58-8757-291459B2B6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254272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 4</a:t>
            </a:r>
          </a:p>
        </p:txBody>
      </p:sp>
    </p:spTree>
    <p:extLst>
      <p:ext uri="{BB962C8B-B14F-4D97-AF65-F5344CB8AC3E}">
        <p14:creationId xmlns:p14="http://schemas.microsoft.com/office/powerpoint/2010/main" val="417553397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12B9569-A117-474D-B0B5-E54FA4A8A5E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32425069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 1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A2067C6C-2076-4AD2-A525-049E2692961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21274790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 2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2B707FA2-AD19-454E-8ACA-EF536892BC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10124511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 3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EB5E6BAD-358A-4A58-8757-291459B2B6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25768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 4</a:t>
            </a:r>
          </a:p>
        </p:txBody>
      </p:sp>
    </p:spTree>
    <p:extLst>
      <p:ext uri="{BB962C8B-B14F-4D97-AF65-F5344CB8AC3E}">
        <p14:creationId xmlns:p14="http://schemas.microsoft.com/office/powerpoint/2010/main" val="40533757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EB5E6BAD-358A-4A58-8757-291459B2B6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8486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61129153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with Text 2-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EB5E6BAD-358A-4A58-8757-291459B2B6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8486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 01</a:t>
            </a:r>
          </a:p>
        </p:txBody>
      </p:sp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3558AEBE-D212-48E4-8CE4-DAB66A297D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2390436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 02</a:t>
            </a:r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81DCADFE-6503-42DF-9F50-4150B0B8341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4182386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 03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4AD1A6E-2613-4813-BD66-196F8E1C871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5974336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 04</a:t>
            </a:r>
          </a:p>
        </p:txBody>
      </p:sp>
    </p:spTree>
    <p:extLst>
      <p:ext uri="{BB962C8B-B14F-4D97-AF65-F5344CB8AC3E}">
        <p14:creationId xmlns:p14="http://schemas.microsoft.com/office/powerpoint/2010/main" val="351433773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with Text 2-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EB5E6BAD-358A-4A58-8757-291459B2B6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1178949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 01</a:t>
            </a:r>
          </a:p>
        </p:txBody>
      </p:sp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3558AEBE-D212-48E4-8CE4-DAB66A297D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3001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 02</a:t>
            </a:r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81DCADFE-6503-42DF-9F50-4150B0B8341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2404951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 03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4AD1A6E-2613-4813-BD66-196F8E1C871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4196901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 04</a:t>
            </a:r>
          </a:p>
        </p:txBody>
      </p:sp>
    </p:spTree>
    <p:extLst>
      <p:ext uri="{BB962C8B-B14F-4D97-AF65-F5344CB8AC3E}">
        <p14:creationId xmlns:p14="http://schemas.microsoft.com/office/powerpoint/2010/main" val="188708332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with Text 2-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EB5E6BAD-358A-4A58-8757-291459B2B6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22985413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 01</a:t>
            </a:r>
          </a:p>
        </p:txBody>
      </p:sp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3558AEBE-D212-48E4-8CE4-DAB66A297D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1193463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 02</a:t>
            </a:r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81DCADFE-6503-42DF-9F50-4150B0B8341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98487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 03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4AD1A6E-2613-4813-BD66-196F8E1C871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390437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 04</a:t>
            </a:r>
          </a:p>
        </p:txBody>
      </p:sp>
    </p:spTree>
    <p:extLst>
      <p:ext uri="{BB962C8B-B14F-4D97-AF65-F5344CB8AC3E}">
        <p14:creationId xmlns:p14="http://schemas.microsoft.com/office/powerpoint/2010/main" val="364835388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with Text 2-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EB5E6BAD-358A-4A58-8757-291459B2B6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34758313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 01</a:t>
            </a:r>
          </a:p>
        </p:txBody>
      </p:sp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3558AEBE-D212-48E4-8CE4-DAB66A297D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22966363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 02</a:t>
            </a:r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81DCADFE-6503-42DF-9F50-4150B0B8341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11174413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 03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4AD1A6E-2613-4813-BD66-196F8E1C871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17537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 04</a:t>
            </a:r>
          </a:p>
        </p:txBody>
      </p:sp>
    </p:spTree>
    <p:extLst>
      <p:ext uri="{BB962C8B-B14F-4D97-AF65-F5344CB8AC3E}">
        <p14:creationId xmlns:p14="http://schemas.microsoft.com/office/powerpoint/2010/main" val="161122466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with 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A88AF14F-B91A-4525-9FC3-906CA55DF46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2853633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with Tex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4EDE97FA-24EF-4505-A75D-F8E3A9B318C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2228741"/>
            <a:ext cx="5778500" cy="240051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18330A84-2390-4B88-B6C7-FCD557ADE34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-355600"/>
            <a:ext cx="5778500" cy="240051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98F88289-A19C-4F82-B174-9AE85DD98F5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4813082"/>
            <a:ext cx="5778500" cy="240051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98727868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with Tex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4EDE97FA-24EF-4505-A75D-F8E3A9B318C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17500" y="2228741"/>
            <a:ext cx="5778500" cy="240051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18330A84-2390-4B88-B6C7-FCD557ADE34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17500" y="-355600"/>
            <a:ext cx="5778500" cy="240051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98F88289-A19C-4F82-B174-9AE85DD98F5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17500" y="4813082"/>
            <a:ext cx="5778500" cy="240051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21425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with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09E1089C-DA26-4567-80E3-FC02DE8DC88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99164" y="1038253"/>
            <a:ext cx="1581444" cy="1650542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lang="en-US" sz="1000" dirty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8" name="Picture Placeholder 14">
            <a:extLst>
              <a:ext uri="{FF2B5EF4-FFF2-40B4-BE49-F238E27FC236}">
                <a16:creationId xmlns:a16="http://schemas.microsoft.com/office/drawing/2014/main" id="{D308920F-1571-4BFA-8936-87C3E7108F3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750438" y="3084471"/>
            <a:ext cx="4127410" cy="4127002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softEdge rad="127000"/>
          </a:effectLst>
        </p:spPr>
        <p:txBody>
          <a:bodyPr anchor="ctr"/>
          <a:lstStyle>
            <a:lvl1pPr algn="ctr">
              <a:buNone/>
              <a:defRPr lang="en-US" sz="1400" dirty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0" name="Picture Placeholder 14">
            <a:extLst>
              <a:ext uri="{FF2B5EF4-FFF2-40B4-BE49-F238E27FC236}">
                <a16:creationId xmlns:a16="http://schemas.microsoft.com/office/drawing/2014/main" id="{34212EE7-C5F0-498F-BF8A-EB115A480E7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87240" y="5266481"/>
            <a:ext cx="3017520" cy="301752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softEdge rad="31750"/>
          </a:effectLst>
        </p:spPr>
        <p:txBody>
          <a:bodyPr anchor="ctr"/>
          <a:lstStyle>
            <a:lvl1pPr algn="ctr">
              <a:buNone/>
              <a:defRPr lang="en-US" sz="900" dirty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9" name="Picture Placeholder 14">
            <a:extLst>
              <a:ext uri="{FF2B5EF4-FFF2-40B4-BE49-F238E27FC236}">
                <a16:creationId xmlns:a16="http://schemas.microsoft.com/office/drawing/2014/main" id="{2576C70C-F0B4-4643-9156-5D60A30A9FF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698587" y="4572001"/>
            <a:ext cx="798488" cy="833376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softEdge rad="12700"/>
          </a:effectLst>
        </p:spPr>
        <p:txBody>
          <a:bodyPr anchor="ctr"/>
          <a:lstStyle>
            <a:lvl1pPr algn="ctr">
              <a:buNone/>
              <a:defRPr lang="en-US" sz="800" dirty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DF1C4E8-111B-43EC-9F80-56359575A31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307503" y="132178"/>
            <a:ext cx="2468446" cy="246888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softEdge rad="31750"/>
          </a:effectLst>
        </p:spPr>
        <p:txBody>
          <a:bodyPr anchor="ctr"/>
          <a:lstStyle>
            <a:lvl1pPr algn="ctr">
              <a:buNone/>
              <a:defRPr lang="en-US" sz="900" dirty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5AACFAFF-6652-4B72-9E5F-407C35BA97D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71352" y="3136292"/>
            <a:ext cx="2011680" cy="201168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lang="en-US" sz="1400" dirty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1" name="Picture Placeholder 14">
            <a:extLst>
              <a:ext uri="{FF2B5EF4-FFF2-40B4-BE49-F238E27FC236}">
                <a16:creationId xmlns:a16="http://schemas.microsoft.com/office/drawing/2014/main" id="{9D6ED562-01CE-46BE-834B-7F5B1A54B28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1637001"/>
            <a:ext cx="641684" cy="66972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softEdge rad="31750"/>
          </a:effectLst>
        </p:spPr>
        <p:txBody>
          <a:bodyPr anchor="ctr"/>
          <a:lstStyle>
            <a:lvl1pPr algn="ctr">
              <a:buNone/>
              <a:defRPr lang="en-US" sz="700" dirty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2" name="Picture Placeholder 14">
            <a:extLst>
              <a:ext uri="{FF2B5EF4-FFF2-40B4-BE49-F238E27FC236}">
                <a16:creationId xmlns:a16="http://schemas.microsoft.com/office/drawing/2014/main" id="{BB382753-1A75-400D-BAD8-40ED8917F6C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04339" y="1302141"/>
            <a:ext cx="641684" cy="66972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softEdge rad="63500"/>
          </a:effectLst>
        </p:spPr>
        <p:txBody>
          <a:bodyPr anchor="ctr"/>
          <a:lstStyle>
            <a:lvl1pPr algn="ctr">
              <a:buNone/>
              <a:defRPr lang="en-US" sz="500" dirty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34862334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with Tex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05EB9E2-5CF6-4158-B487-46CB14AA0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2228741"/>
            <a:ext cx="5778500" cy="240051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8F6E7D3E-059B-4787-9FBA-586D48F3026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-355600"/>
            <a:ext cx="5778500" cy="240051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BD26D223-3850-4A37-AEC3-117112E8727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4813082"/>
            <a:ext cx="5778500" cy="240051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14652000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with Text 6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18330A84-2390-4B88-B6C7-FCD557ADE34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85480098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with Tex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18330A84-2390-4B88-B6C7-FCD557ADE34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33375" y="409575"/>
            <a:ext cx="5648325" cy="6038850"/>
          </a:xfrm>
          <a:prstGeom prst="roundRect">
            <a:avLst>
              <a:gd name="adj" fmla="val 74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D77CDDAA-212F-480B-8DE4-B0982A29C0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10302" y="3532425"/>
            <a:ext cx="5648325" cy="2916000"/>
          </a:xfrm>
          <a:prstGeom prst="roundRect">
            <a:avLst>
              <a:gd name="adj" fmla="val 196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55CEAB55-315E-41F4-A3C0-2B251E41474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210302" y="409575"/>
            <a:ext cx="5648325" cy="2916000"/>
          </a:xfrm>
          <a:prstGeom prst="roundRect">
            <a:avLst>
              <a:gd name="adj" fmla="val 26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85944978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with Tex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18330A84-2390-4B88-B6C7-FCD557ADE34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10302" y="409575"/>
            <a:ext cx="5648325" cy="6038850"/>
          </a:xfrm>
          <a:prstGeom prst="roundRect">
            <a:avLst>
              <a:gd name="adj" fmla="val 74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D77CDDAA-212F-480B-8DE4-B0982A29C0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3373" y="3532425"/>
            <a:ext cx="5648325" cy="2916000"/>
          </a:xfrm>
          <a:prstGeom prst="roundRect">
            <a:avLst>
              <a:gd name="adj" fmla="val 196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55CEAB55-315E-41F4-A3C0-2B251E41474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33373" y="409575"/>
            <a:ext cx="5648325" cy="2916000"/>
          </a:xfrm>
          <a:prstGeom prst="roundRect">
            <a:avLst>
              <a:gd name="adj" fmla="val 26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16300661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with Text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ADA129B6-58F7-4F90-B91C-3A29E154E6F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908375" y="378099"/>
            <a:ext cx="3950252" cy="2915999"/>
          </a:xfrm>
          <a:prstGeom prst="roundRect">
            <a:avLst>
              <a:gd name="adj" fmla="val 74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B92C128F-9754-4544-8217-D1872671FC8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33373" y="378098"/>
            <a:ext cx="1863727" cy="2916000"/>
          </a:xfrm>
          <a:prstGeom prst="roundRect">
            <a:avLst>
              <a:gd name="adj" fmla="val 26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3483627F-CBB7-4C69-AFF5-8FCD06E6CB7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994900" y="3563903"/>
            <a:ext cx="1863727" cy="2916000"/>
          </a:xfrm>
          <a:prstGeom prst="roundRect">
            <a:avLst>
              <a:gd name="adj" fmla="val 26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CA04A8EC-C497-4587-B6E0-B88DE6C6B94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546738" y="3563903"/>
            <a:ext cx="5215805" cy="2916000"/>
          </a:xfrm>
          <a:prstGeom prst="roundRect">
            <a:avLst>
              <a:gd name="adj" fmla="val 26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3" name="Picture Placeholder 4">
            <a:extLst>
              <a:ext uri="{FF2B5EF4-FFF2-40B4-BE49-F238E27FC236}">
                <a16:creationId xmlns:a16="http://schemas.microsoft.com/office/drawing/2014/main" id="{16F513AA-67BB-46F1-A3CA-E75CB95EB7E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364130" y="3563904"/>
            <a:ext cx="3950252" cy="2915999"/>
          </a:xfrm>
          <a:prstGeom prst="roundRect">
            <a:avLst>
              <a:gd name="adj" fmla="val 74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37E0A86C-F249-4079-BA4A-6A16C65C66E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2444835" y="378098"/>
            <a:ext cx="5215805" cy="2916000"/>
          </a:xfrm>
          <a:prstGeom prst="roundRect">
            <a:avLst>
              <a:gd name="adj" fmla="val 26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89031946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with Text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ADA129B6-58F7-4F90-B91C-3A29E154E6F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908375" y="378099"/>
            <a:ext cx="3950252" cy="2915999"/>
          </a:xfrm>
          <a:prstGeom prst="roundRect">
            <a:avLst>
              <a:gd name="adj" fmla="val 74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B92C128F-9754-4544-8217-D1872671FC8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33373" y="378098"/>
            <a:ext cx="1863727" cy="2916000"/>
          </a:xfrm>
          <a:prstGeom prst="roundRect">
            <a:avLst>
              <a:gd name="adj" fmla="val 26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3483627F-CBB7-4C69-AFF5-8FCD06E6CB7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994900" y="3563903"/>
            <a:ext cx="1863727" cy="2916000"/>
          </a:xfrm>
          <a:prstGeom prst="roundRect">
            <a:avLst>
              <a:gd name="adj" fmla="val 26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CA04A8EC-C497-4587-B6E0-B88DE6C6B94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444835" y="378096"/>
            <a:ext cx="5215805" cy="2916000"/>
          </a:xfrm>
          <a:prstGeom prst="roundRect">
            <a:avLst>
              <a:gd name="adj" fmla="val 26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3" name="Picture Placeholder 4">
            <a:extLst>
              <a:ext uri="{FF2B5EF4-FFF2-40B4-BE49-F238E27FC236}">
                <a16:creationId xmlns:a16="http://schemas.microsoft.com/office/drawing/2014/main" id="{16F513AA-67BB-46F1-A3CA-E75CB95EB7E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364130" y="3563904"/>
            <a:ext cx="3950252" cy="2915999"/>
          </a:xfrm>
          <a:prstGeom prst="roundRect">
            <a:avLst>
              <a:gd name="adj" fmla="val 74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936F30A5-5A84-4E00-8FE3-7050D9A0953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546738" y="3563903"/>
            <a:ext cx="5215805" cy="2916000"/>
          </a:xfrm>
          <a:prstGeom prst="roundRect">
            <a:avLst>
              <a:gd name="adj" fmla="val 26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24474567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with Text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B92C128F-9754-4544-8217-D1872671FC8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33372" y="304803"/>
            <a:ext cx="2162177" cy="6248394"/>
          </a:xfrm>
          <a:prstGeom prst="roundRect">
            <a:avLst>
              <a:gd name="adj" fmla="val 26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6683D6DE-1CC4-4BCE-A91B-FA3E6CDC860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674142" y="304802"/>
            <a:ext cx="2162177" cy="6248394"/>
          </a:xfrm>
          <a:prstGeom prst="roundRect">
            <a:avLst>
              <a:gd name="adj" fmla="val 26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B9C93911-5945-424A-A236-499D0A7F8769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014912" y="304801"/>
            <a:ext cx="2162177" cy="6248394"/>
          </a:xfrm>
          <a:prstGeom prst="roundRect">
            <a:avLst>
              <a:gd name="adj" fmla="val 26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007ED3E2-B617-4B93-AFCA-615DD62481B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355682" y="304800"/>
            <a:ext cx="2162177" cy="6248394"/>
          </a:xfrm>
          <a:prstGeom prst="roundRect">
            <a:avLst>
              <a:gd name="adj" fmla="val 26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86C5337-2AD2-4126-92B4-2029550A682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696451" y="304799"/>
            <a:ext cx="2162177" cy="6248394"/>
          </a:xfrm>
          <a:prstGeom prst="roundRect">
            <a:avLst>
              <a:gd name="adj" fmla="val 26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62257885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B61E97F-62AB-4E43-BD2B-8F638216276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38799" y="1706943"/>
            <a:ext cx="2522535" cy="2159994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145A55DB-EAA4-447D-8CE0-01125CDB109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8799" y="4141945"/>
            <a:ext cx="2522535" cy="2159994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ABA1A6D5-D022-43E9-9E88-7ABB4751C67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1706943"/>
            <a:ext cx="2522535" cy="2159994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C6886552-59AC-49A7-AD60-6518E113984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096000" y="4141945"/>
            <a:ext cx="2522535" cy="2159994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93323869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B61E97F-62AB-4E43-BD2B-8F638216276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66056" y="1706943"/>
            <a:ext cx="2604336" cy="2261050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8A93B2D8-9D17-4C2C-A9E9-C393828534B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84575" y="1706943"/>
            <a:ext cx="2604336" cy="2261050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89C6514A-243B-4849-87AC-D238495CDE6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203094" y="1706943"/>
            <a:ext cx="2604336" cy="2261050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B812BE68-A0A8-4796-9AEC-7DBD4FBDF35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021613" y="1706943"/>
            <a:ext cx="2604336" cy="2261050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72319556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4">
            <a:extLst>
              <a:ext uri="{FF2B5EF4-FFF2-40B4-BE49-F238E27FC236}">
                <a16:creationId xmlns:a16="http://schemas.microsoft.com/office/drawing/2014/main" id="{5C8B8EBC-E6F0-44CA-AC5F-44123E3947AB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349250" y="371728"/>
            <a:ext cx="2727190" cy="2333372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229D9F50-9F7A-4C48-A939-5C33CD598A56}"/>
              </a:ext>
            </a:extLst>
          </p:cNvPr>
          <p:cNvSpPr>
            <a:spLocks noGrp="1"/>
          </p:cNvSpPr>
          <p:nvPr userDrawn="1">
            <p:ph type="pic" sz="quarter" idx="15" hasCustomPrompt="1"/>
          </p:nvPr>
        </p:nvSpPr>
        <p:spPr>
          <a:xfrm>
            <a:off x="3271354" y="371728"/>
            <a:ext cx="2727190" cy="2333372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498891EE-8C05-462F-A1DD-6236527EAE50}"/>
              </a:ext>
            </a:extLst>
          </p:cNvPr>
          <p:cNvSpPr>
            <a:spLocks noGrp="1"/>
          </p:cNvSpPr>
          <p:nvPr userDrawn="1">
            <p:ph type="pic" sz="quarter" idx="16" hasCustomPrompt="1"/>
          </p:nvPr>
        </p:nvSpPr>
        <p:spPr>
          <a:xfrm>
            <a:off x="6193458" y="371728"/>
            <a:ext cx="2727190" cy="2333372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25D2DD94-5585-4F83-A2A6-3EE6128A1096}"/>
              </a:ext>
            </a:extLst>
          </p:cNvPr>
          <p:cNvSpPr>
            <a:spLocks noGrp="1"/>
          </p:cNvSpPr>
          <p:nvPr userDrawn="1">
            <p:ph type="pic" sz="quarter" idx="17" hasCustomPrompt="1"/>
          </p:nvPr>
        </p:nvSpPr>
        <p:spPr>
          <a:xfrm>
            <a:off x="9115562" y="371728"/>
            <a:ext cx="2727190" cy="2333372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3" name="Picture Placeholder 4">
            <a:extLst>
              <a:ext uri="{FF2B5EF4-FFF2-40B4-BE49-F238E27FC236}">
                <a16:creationId xmlns:a16="http://schemas.microsoft.com/office/drawing/2014/main" id="{205EA35F-3CD6-456E-B2C0-DEE3A9718352}"/>
              </a:ext>
            </a:extLst>
          </p:cNvPr>
          <p:cNvSpPr>
            <a:spLocks noGrp="1"/>
          </p:cNvSpPr>
          <p:nvPr userDrawn="1">
            <p:ph type="pic" sz="quarter" idx="18" hasCustomPrompt="1"/>
          </p:nvPr>
        </p:nvSpPr>
        <p:spPr>
          <a:xfrm>
            <a:off x="349250" y="3543300"/>
            <a:ext cx="2727190" cy="2346072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4" name="Picture Placeholder 4">
            <a:extLst>
              <a:ext uri="{FF2B5EF4-FFF2-40B4-BE49-F238E27FC236}">
                <a16:creationId xmlns:a16="http://schemas.microsoft.com/office/drawing/2014/main" id="{21AF2A07-F7DD-44A0-9BE4-39E1DEE1B594}"/>
              </a:ext>
            </a:extLst>
          </p:cNvPr>
          <p:cNvSpPr>
            <a:spLocks noGrp="1"/>
          </p:cNvSpPr>
          <p:nvPr userDrawn="1">
            <p:ph type="pic" sz="quarter" idx="19" hasCustomPrompt="1"/>
          </p:nvPr>
        </p:nvSpPr>
        <p:spPr>
          <a:xfrm>
            <a:off x="3271354" y="3543300"/>
            <a:ext cx="2727190" cy="2346072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5" name="Picture Placeholder 4">
            <a:extLst>
              <a:ext uri="{FF2B5EF4-FFF2-40B4-BE49-F238E27FC236}">
                <a16:creationId xmlns:a16="http://schemas.microsoft.com/office/drawing/2014/main" id="{0E7A495A-9192-4E75-A741-3633EACEFE2E}"/>
              </a:ext>
            </a:extLst>
          </p:cNvPr>
          <p:cNvSpPr>
            <a:spLocks noGrp="1"/>
          </p:cNvSpPr>
          <p:nvPr userDrawn="1">
            <p:ph type="pic" sz="quarter" idx="20" hasCustomPrompt="1"/>
          </p:nvPr>
        </p:nvSpPr>
        <p:spPr>
          <a:xfrm>
            <a:off x="6193458" y="3543300"/>
            <a:ext cx="2727190" cy="2346072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6" name="Picture Placeholder 4">
            <a:extLst>
              <a:ext uri="{FF2B5EF4-FFF2-40B4-BE49-F238E27FC236}">
                <a16:creationId xmlns:a16="http://schemas.microsoft.com/office/drawing/2014/main" id="{306B4AE4-0D40-4FAD-B275-E852C2E80DD0}"/>
              </a:ext>
            </a:extLst>
          </p:cNvPr>
          <p:cNvSpPr>
            <a:spLocks noGrp="1"/>
          </p:cNvSpPr>
          <p:nvPr userDrawn="1">
            <p:ph type="pic" sz="quarter" idx="21" hasCustomPrompt="1"/>
          </p:nvPr>
        </p:nvSpPr>
        <p:spPr>
          <a:xfrm>
            <a:off x="9115562" y="3543300"/>
            <a:ext cx="2727190" cy="2346072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9781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6CC7A50-9125-422E-BB9C-AB16442070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861023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tex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E4125580-BDE8-4CB7-BB69-A184BD1B646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509903" y="599421"/>
            <a:ext cx="3249442" cy="5733797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A209487F-65B1-4C87-9A4D-DB827730868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7038591" y="599421"/>
            <a:ext cx="3249442" cy="5733797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ACF22224-C498-47A2-AE6A-14ABE5078769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10567279" y="599421"/>
            <a:ext cx="3249442" cy="5733797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35937479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tex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B61E97F-62AB-4E43-BD2B-8F638216276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20100" y="1706942"/>
            <a:ext cx="4860000" cy="2458657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ABA1A6D5-D022-43E9-9E88-7ABB4751C67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11900" y="1706943"/>
            <a:ext cx="4860000" cy="2458656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2370140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tex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B61E97F-62AB-4E43-BD2B-8F638216276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57274" y="2000251"/>
            <a:ext cx="5038725" cy="3600450"/>
          </a:xfrm>
          <a:prstGeom prst="roundRect">
            <a:avLst>
              <a:gd name="adj" fmla="val 0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51909877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9BA652E-8DCB-411C-BDCC-2A28B7A37C8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900177" y="1076325"/>
            <a:ext cx="4572000" cy="4572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56942233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3">
            <a:extLst>
              <a:ext uri="{FF2B5EF4-FFF2-40B4-BE49-F238E27FC236}">
                <a16:creationId xmlns:a16="http://schemas.microsoft.com/office/drawing/2014/main" id="{612E3448-F2EF-451E-8014-86C006CB70C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482137" y="4343866"/>
            <a:ext cx="1216152" cy="1216152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</p:spPr>
        <p:txBody>
          <a:bodyPr anchor="ctr"/>
          <a:lstStyle>
            <a:lvl1pPr algn="ctr">
              <a:buNone/>
              <a:defRPr sz="16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412550625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B5671677-28D2-48BB-A020-FECB56CA25A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63934649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3">
            <a:extLst>
              <a:ext uri="{FF2B5EF4-FFF2-40B4-BE49-F238E27FC236}">
                <a16:creationId xmlns:a16="http://schemas.microsoft.com/office/drawing/2014/main" id="{95106253-7B8B-487B-A3B6-10B45F3CCF4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905000" y="1950334"/>
            <a:ext cx="2743200" cy="27432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0">
            <a:solidFill>
              <a:schemeClr val="bg1"/>
            </a:solidFill>
          </a:ln>
        </p:spPr>
        <p:txBody>
          <a:bodyPr anchor="ctr"/>
          <a:lstStyle>
            <a:lvl1pPr algn="ctr">
              <a:buNone/>
              <a:defRPr sz="16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9678042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C407F8FC-B8EA-4353-B23A-7B6DEE78F41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3310358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8629297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C407F8FC-B8EA-4353-B23A-7B6DEE78F41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9794922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A54653BE-73D5-4246-97C4-7F874C34DD0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49925" y="1269000"/>
            <a:ext cx="4320000" cy="43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233177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P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6CC7A50-9125-422E-BB9C-AB16442070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6275" y="628650"/>
            <a:ext cx="10839450" cy="56007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6943451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A54653BE-73D5-4246-97C4-7F874C34DD0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23875" y="723900"/>
            <a:ext cx="5400000" cy="540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72248907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A54653BE-73D5-4246-97C4-7F874C34DD0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                                            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63909916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A54653BE-73D5-4246-97C4-7F874C34DD0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770743" y="917800"/>
            <a:ext cx="1800000" cy="1800000"/>
          </a:xfrm>
          <a:prstGeom prst="roundRect">
            <a:avLst>
              <a:gd name="adj" fmla="val 743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                                  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38411929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A54653BE-73D5-4246-97C4-7F874C34DD0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556000" y="1469342"/>
            <a:ext cx="1080000" cy="108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                                  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2229796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1F6B993A-427A-499E-9D74-1D94D3661DF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8570" y="549000"/>
            <a:ext cx="5605725" cy="5760000"/>
          </a:xfrm>
          <a:prstGeom prst="roundRect">
            <a:avLst>
              <a:gd name="adj" fmla="val 0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91647784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-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29120296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2 - Imag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B720225-28A9-4E8C-971E-186E8AD47C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7725" y="2695575"/>
            <a:ext cx="2895600" cy="1447800"/>
          </a:xfrm>
          <a:prstGeom prst="rect">
            <a:avLst/>
          </a:prstGeom>
          <a:pattFill prst="wdDn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C7F13A08-E9ED-4281-B741-77C0AC79596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57725" y="4876800"/>
            <a:ext cx="2895600" cy="1447800"/>
          </a:xfrm>
          <a:prstGeom prst="rect">
            <a:avLst/>
          </a:prstGeom>
          <a:pattFill prst="wdDn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1825660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page - Imag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B720225-28A9-4E8C-971E-186E8AD47C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7725" y="2695575"/>
            <a:ext cx="2895600" cy="1447800"/>
          </a:xfrm>
          <a:prstGeom prst="rect">
            <a:avLst/>
          </a:prstGeom>
          <a:pattFill prst="wdDn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C7F13A08-E9ED-4281-B741-77C0AC79596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57725" y="4876800"/>
            <a:ext cx="2895600" cy="1447800"/>
          </a:xfrm>
          <a:prstGeom prst="rect">
            <a:avLst/>
          </a:prstGeom>
          <a:pattFill prst="wdDn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48610BC-16D8-4FC8-8F41-D980AE3077C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48200" y="533400"/>
            <a:ext cx="2895600" cy="1447800"/>
          </a:xfrm>
          <a:prstGeom prst="rect">
            <a:avLst/>
          </a:prstGeom>
          <a:pattFill prst="wdDn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5926113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page 2 - Imag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B720225-28A9-4E8C-971E-186E8AD47C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7725" y="2695575"/>
            <a:ext cx="2895600" cy="1447800"/>
          </a:xfrm>
          <a:prstGeom prst="rect">
            <a:avLst/>
          </a:prstGeom>
          <a:pattFill prst="wdDn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48610BC-16D8-4FC8-8F41-D980AE3077C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48200" y="533400"/>
            <a:ext cx="2895600" cy="1447800"/>
          </a:xfrm>
          <a:prstGeom prst="rect">
            <a:avLst/>
          </a:prstGeom>
          <a:pattFill prst="wdDn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5010058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48610BC-16D8-4FC8-8F41-D980AE3077C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047999" y="0"/>
            <a:ext cx="3044952" cy="6858000"/>
          </a:xfrm>
          <a:prstGeom prst="rect">
            <a:avLst/>
          </a:prstGeom>
          <a:pattFill prst="wdDn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2A9E646E-AB96-44BA-B223-4263DB52642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2951" y="0"/>
            <a:ext cx="3044952" cy="6858000"/>
          </a:xfrm>
          <a:prstGeom prst="rect">
            <a:avLst/>
          </a:prstGeom>
          <a:pattFill prst="wdDn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6C695DD6-1C52-4BBB-BD4A-875BD44DAB4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37903" y="0"/>
            <a:ext cx="3044952" cy="6858000"/>
          </a:xfrm>
          <a:prstGeom prst="rect">
            <a:avLst/>
          </a:prstGeom>
          <a:pattFill prst="wdDn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6487685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6CC7A50-9125-422E-BB9C-AB16442070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2192000" cy="5143499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0974011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48610BC-16D8-4FC8-8F41-D980AE3077C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6" y="0"/>
            <a:ext cx="3044952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2A9E646E-AB96-44BA-B223-4263DB52642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051048" y="0"/>
            <a:ext cx="3044952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6C695DD6-1C52-4BBB-BD4A-875BD44DAB4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0"/>
            <a:ext cx="3044952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8027083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Image Timelin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B720225-28A9-4E8C-971E-186E8AD47C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85076" y="1711627"/>
            <a:ext cx="2468880" cy="358444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5DF77074-9E02-4EDE-ADEC-20BB7226C1F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479224" y="1711627"/>
            <a:ext cx="2468880" cy="358444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6CA2167E-9435-4A6A-BEAE-A1AC5A5D336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3372" y="1711627"/>
            <a:ext cx="2468880" cy="358444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9A2505A-688A-4995-8380-650E617030C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67520" y="1711627"/>
            <a:ext cx="2468880" cy="358444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8260450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imelin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B720225-28A9-4E8C-971E-186E8AD47C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66800" y="2715189"/>
            <a:ext cx="2160000" cy="2160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392F7549-A4D2-4896-878F-E23FB9DCA75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936000" y="2715189"/>
            <a:ext cx="2160000" cy="2160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5B067B47-E563-4862-BFEE-E547A8D7FFF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805200" y="2715189"/>
            <a:ext cx="2160000" cy="2160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EDFBBFAE-B6BA-4DA6-9E3D-82715FF90B5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674400" y="2715189"/>
            <a:ext cx="2160000" cy="2160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0636900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imelin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1E331C87-ED44-4BD8-8716-4D2459B59BC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73823" y="1819274"/>
            <a:ext cx="4322175" cy="114152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EB79BFFE-1EF1-4F35-8970-7913C999B2E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773825" y="3486889"/>
            <a:ext cx="4322175" cy="114152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DDB05714-7199-4FD1-8B78-48432CFD147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773827" y="5154504"/>
            <a:ext cx="4322175" cy="114152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276799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imeline 5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1E331C87-ED44-4BD8-8716-4D2459B59BC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73823" y="555739"/>
            <a:ext cx="4322175" cy="114152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EB79BFFE-1EF1-4F35-8970-7913C999B2E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773825" y="2223354"/>
            <a:ext cx="4322175" cy="114152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solidFill>
              <a:schemeClr val="accent5"/>
            </a:solidFill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DDB05714-7199-4FD1-8B78-48432CFD147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773827" y="3890969"/>
            <a:ext cx="4322175" cy="114152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solidFill>
              <a:schemeClr val="accent6"/>
            </a:solidFill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9075582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imelin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9A449EB3-13AE-43E0-9FB5-62F071B4EBE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515910" y="2617391"/>
            <a:ext cx="1913216" cy="126682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87C34D06-E133-4B5A-A602-CCC9177E21C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68559" y="2617391"/>
            <a:ext cx="1913216" cy="126682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3" name="Picture Placeholder 4">
            <a:extLst>
              <a:ext uri="{FF2B5EF4-FFF2-40B4-BE49-F238E27FC236}">
                <a16:creationId xmlns:a16="http://schemas.microsoft.com/office/drawing/2014/main" id="{4381F176-737F-48BA-AB6E-611FE8578CB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821208" y="2617391"/>
            <a:ext cx="1913216" cy="126682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3E7E3C54-7D7C-4AB5-9E70-B41225A34A5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5910" y="5049567"/>
            <a:ext cx="1913216" cy="126682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26829B01-5A00-48DF-BCDF-D3C843CFE4A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68559" y="5049567"/>
            <a:ext cx="1913216" cy="126682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A973197A-18AE-47FD-9595-A14C537EC49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821208" y="5049567"/>
            <a:ext cx="1913216" cy="126682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7283755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imeline 6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9A449EB3-13AE-43E0-9FB5-62F071B4EBE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515910" y="1883966"/>
            <a:ext cx="1913216" cy="126682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87C34D06-E133-4B5A-A602-CCC9177E21C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68559" y="1883966"/>
            <a:ext cx="1913216" cy="126682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3" name="Picture Placeholder 4">
            <a:extLst>
              <a:ext uri="{FF2B5EF4-FFF2-40B4-BE49-F238E27FC236}">
                <a16:creationId xmlns:a16="http://schemas.microsoft.com/office/drawing/2014/main" id="{4381F176-737F-48BA-AB6E-611FE8578CB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821208" y="1883966"/>
            <a:ext cx="1913216" cy="126682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3E7E3C54-7D7C-4AB5-9E70-B41225A34A5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5910" y="4316142"/>
            <a:ext cx="1913216" cy="126682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26829B01-5A00-48DF-BCDF-D3C843CFE4A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68559" y="4316142"/>
            <a:ext cx="1913216" cy="126682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A973197A-18AE-47FD-9595-A14C537EC49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821208" y="4316142"/>
            <a:ext cx="1913216" cy="126682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0006855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imelin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9A449EB3-13AE-43E0-9FB5-62F071B4EBE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7881902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4">
            <a:extLst>
              <a:ext uri="{FF2B5EF4-FFF2-40B4-BE49-F238E27FC236}">
                <a16:creationId xmlns:a16="http://schemas.microsoft.com/office/drawing/2014/main" id="{5E46A629-736B-467E-B692-A74030E964A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58366" y="1988923"/>
            <a:ext cx="2160000" cy="2160000"/>
          </a:xfrm>
          <a:prstGeom prst="roundRect">
            <a:avLst>
              <a:gd name="adj" fmla="val 18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8832ADDA-6C01-4071-A73C-CABB0D21E9E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696789" y="1988923"/>
            <a:ext cx="2160000" cy="2160000"/>
          </a:xfrm>
          <a:prstGeom prst="roundRect">
            <a:avLst>
              <a:gd name="adj" fmla="val 196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5" name="Picture Placeholder 4">
            <a:extLst>
              <a:ext uri="{FF2B5EF4-FFF2-40B4-BE49-F238E27FC236}">
                <a16:creationId xmlns:a16="http://schemas.microsoft.com/office/drawing/2014/main" id="{66C5DFC5-A2AD-4AD7-A6A6-AD483A1E851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5212" y="1988923"/>
            <a:ext cx="2160000" cy="2160000"/>
          </a:xfrm>
          <a:prstGeom prst="roundRect">
            <a:avLst>
              <a:gd name="adj" fmla="val 226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9" name="Picture Placeholder 4">
            <a:extLst>
              <a:ext uri="{FF2B5EF4-FFF2-40B4-BE49-F238E27FC236}">
                <a16:creationId xmlns:a16="http://schemas.microsoft.com/office/drawing/2014/main" id="{A6AF3F2D-258A-49DB-89C1-89BF53AC1FE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973634" y="1988923"/>
            <a:ext cx="2160000" cy="2160000"/>
          </a:xfrm>
          <a:prstGeom prst="roundRect">
            <a:avLst>
              <a:gd name="adj" fmla="val 226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2453798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nt with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4">
            <a:extLst>
              <a:ext uri="{FF2B5EF4-FFF2-40B4-BE49-F238E27FC236}">
                <a16:creationId xmlns:a16="http://schemas.microsoft.com/office/drawing/2014/main" id="{5E46A629-736B-467E-B692-A74030E964A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58366" y="1988923"/>
            <a:ext cx="1435452" cy="1440077"/>
          </a:xfrm>
          <a:prstGeom prst="roundRect">
            <a:avLst>
              <a:gd name="adj" fmla="val 18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A3023F38-C0B6-4B5B-8E8B-57DD9BEA10C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58366" y="4159463"/>
            <a:ext cx="1435452" cy="1440077"/>
          </a:xfrm>
          <a:prstGeom prst="roundRect">
            <a:avLst>
              <a:gd name="adj" fmla="val 18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33C3359B-0EFF-4356-B09D-EDFA3B336AF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6000" y="1988923"/>
            <a:ext cx="1435452" cy="1440077"/>
          </a:xfrm>
          <a:prstGeom prst="roundRect">
            <a:avLst>
              <a:gd name="adj" fmla="val 18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AC8C5DB7-177A-4629-834D-881E9F21685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4159463"/>
            <a:ext cx="1435452" cy="1440077"/>
          </a:xfrm>
          <a:prstGeom prst="roundRect">
            <a:avLst>
              <a:gd name="adj" fmla="val 18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3649630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117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63" Type="http://schemas.openxmlformats.org/officeDocument/2006/relationships/slideLayout" Target="../slideLayouts/slideLayout63.xml"/><Relationship Id="rId84" Type="http://schemas.openxmlformats.org/officeDocument/2006/relationships/slideLayout" Target="../slideLayouts/slideLayout84.xml"/><Relationship Id="rId138" Type="http://schemas.openxmlformats.org/officeDocument/2006/relationships/slideLayout" Target="../slideLayouts/slideLayout138.xml"/><Relationship Id="rId159" Type="http://schemas.openxmlformats.org/officeDocument/2006/relationships/slideLayout" Target="../slideLayouts/slideLayout159.xml"/><Relationship Id="rId170" Type="http://schemas.openxmlformats.org/officeDocument/2006/relationships/slideLayout" Target="../slideLayouts/slideLayout170.xml"/><Relationship Id="rId191" Type="http://schemas.openxmlformats.org/officeDocument/2006/relationships/slideLayout" Target="../slideLayouts/slideLayout191.xml"/><Relationship Id="rId205" Type="http://schemas.openxmlformats.org/officeDocument/2006/relationships/slideLayout" Target="../slideLayouts/slideLayout205.xml"/><Relationship Id="rId226" Type="http://schemas.openxmlformats.org/officeDocument/2006/relationships/slideLayout" Target="../slideLayouts/slideLayout226.xml"/><Relationship Id="rId247" Type="http://schemas.openxmlformats.org/officeDocument/2006/relationships/slideLayout" Target="../slideLayouts/slideLayout247.xml"/><Relationship Id="rId107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53" Type="http://schemas.openxmlformats.org/officeDocument/2006/relationships/slideLayout" Target="../slideLayouts/slideLayout53.xml"/><Relationship Id="rId74" Type="http://schemas.openxmlformats.org/officeDocument/2006/relationships/slideLayout" Target="../slideLayouts/slideLayout74.xml"/><Relationship Id="rId128" Type="http://schemas.openxmlformats.org/officeDocument/2006/relationships/slideLayout" Target="../slideLayouts/slideLayout128.xml"/><Relationship Id="rId149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5.xml"/><Relationship Id="rId95" Type="http://schemas.openxmlformats.org/officeDocument/2006/relationships/slideLayout" Target="../slideLayouts/slideLayout95.xml"/><Relationship Id="rId160" Type="http://schemas.openxmlformats.org/officeDocument/2006/relationships/slideLayout" Target="../slideLayouts/slideLayout160.xml"/><Relationship Id="rId181" Type="http://schemas.openxmlformats.org/officeDocument/2006/relationships/slideLayout" Target="../slideLayouts/slideLayout181.xml"/><Relationship Id="rId216" Type="http://schemas.openxmlformats.org/officeDocument/2006/relationships/slideLayout" Target="../slideLayouts/slideLayout216.xml"/><Relationship Id="rId237" Type="http://schemas.openxmlformats.org/officeDocument/2006/relationships/slideLayout" Target="../slideLayouts/slideLayout237.xml"/><Relationship Id="rId22" Type="http://schemas.openxmlformats.org/officeDocument/2006/relationships/slideLayout" Target="../slideLayouts/slideLayout22.xml"/><Relationship Id="rId43" Type="http://schemas.openxmlformats.org/officeDocument/2006/relationships/slideLayout" Target="../slideLayouts/slideLayout43.xml"/><Relationship Id="rId64" Type="http://schemas.openxmlformats.org/officeDocument/2006/relationships/slideLayout" Target="../slideLayouts/slideLayout64.xml"/><Relationship Id="rId118" Type="http://schemas.openxmlformats.org/officeDocument/2006/relationships/slideLayout" Target="../slideLayouts/slideLayout118.xml"/><Relationship Id="rId139" Type="http://schemas.openxmlformats.org/officeDocument/2006/relationships/slideLayout" Target="../slideLayouts/slideLayout139.xml"/><Relationship Id="rId85" Type="http://schemas.openxmlformats.org/officeDocument/2006/relationships/slideLayout" Target="../slideLayouts/slideLayout85.xml"/><Relationship Id="rId150" Type="http://schemas.openxmlformats.org/officeDocument/2006/relationships/slideLayout" Target="../slideLayouts/slideLayout150.xml"/><Relationship Id="rId171" Type="http://schemas.openxmlformats.org/officeDocument/2006/relationships/slideLayout" Target="../slideLayouts/slideLayout171.xml"/><Relationship Id="rId192" Type="http://schemas.openxmlformats.org/officeDocument/2006/relationships/slideLayout" Target="../slideLayouts/slideLayout192.xml"/><Relationship Id="rId206" Type="http://schemas.openxmlformats.org/officeDocument/2006/relationships/slideLayout" Target="../slideLayouts/slideLayout206.xml"/><Relationship Id="rId227" Type="http://schemas.openxmlformats.org/officeDocument/2006/relationships/slideLayout" Target="../slideLayouts/slideLayout227.xml"/><Relationship Id="rId248" Type="http://schemas.openxmlformats.org/officeDocument/2006/relationships/slideLayout" Target="../slideLayouts/slideLayout248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59" Type="http://schemas.openxmlformats.org/officeDocument/2006/relationships/slideLayout" Target="../slideLayouts/slideLayout59.xml"/><Relationship Id="rId103" Type="http://schemas.openxmlformats.org/officeDocument/2006/relationships/slideLayout" Target="../slideLayouts/slideLayout103.xml"/><Relationship Id="rId108" Type="http://schemas.openxmlformats.org/officeDocument/2006/relationships/slideLayout" Target="../slideLayouts/slideLayout108.xml"/><Relationship Id="rId124" Type="http://schemas.openxmlformats.org/officeDocument/2006/relationships/slideLayout" Target="../slideLayouts/slideLayout124.xml"/><Relationship Id="rId129" Type="http://schemas.openxmlformats.org/officeDocument/2006/relationships/slideLayout" Target="../slideLayouts/slideLayout129.xml"/><Relationship Id="rId54" Type="http://schemas.openxmlformats.org/officeDocument/2006/relationships/slideLayout" Target="../slideLayouts/slideLayout54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40" Type="http://schemas.openxmlformats.org/officeDocument/2006/relationships/slideLayout" Target="../slideLayouts/slideLayout140.xml"/><Relationship Id="rId145" Type="http://schemas.openxmlformats.org/officeDocument/2006/relationships/slideLayout" Target="../slideLayouts/slideLayout145.xml"/><Relationship Id="rId161" Type="http://schemas.openxmlformats.org/officeDocument/2006/relationships/slideLayout" Target="../slideLayouts/slideLayout161.xml"/><Relationship Id="rId166" Type="http://schemas.openxmlformats.org/officeDocument/2006/relationships/slideLayout" Target="../slideLayouts/slideLayout166.xml"/><Relationship Id="rId182" Type="http://schemas.openxmlformats.org/officeDocument/2006/relationships/slideLayout" Target="../slideLayouts/slideLayout182.xml"/><Relationship Id="rId187" Type="http://schemas.openxmlformats.org/officeDocument/2006/relationships/slideLayout" Target="../slideLayouts/slideLayout187.xml"/><Relationship Id="rId217" Type="http://schemas.openxmlformats.org/officeDocument/2006/relationships/slideLayout" Target="../slideLayouts/slideLayout217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212" Type="http://schemas.openxmlformats.org/officeDocument/2006/relationships/slideLayout" Target="../slideLayouts/slideLayout212.xml"/><Relationship Id="rId233" Type="http://schemas.openxmlformats.org/officeDocument/2006/relationships/slideLayout" Target="../slideLayouts/slideLayout233.xml"/><Relationship Id="rId238" Type="http://schemas.openxmlformats.org/officeDocument/2006/relationships/slideLayout" Target="../slideLayouts/slideLayout238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49" Type="http://schemas.openxmlformats.org/officeDocument/2006/relationships/slideLayout" Target="../slideLayouts/slideLayout49.xml"/><Relationship Id="rId114" Type="http://schemas.openxmlformats.org/officeDocument/2006/relationships/slideLayout" Target="../slideLayouts/slideLayout114.xml"/><Relationship Id="rId119" Type="http://schemas.openxmlformats.org/officeDocument/2006/relationships/slideLayout" Target="../slideLayouts/slideLayout119.xml"/><Relationship Id="rId44" Type="http://schemas.openxmlformats.org/officeDocument/2006/relationships/slideLayout" Target="../slideLayouts/slideLayout44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130" Type="http://schemas.openxmlformats.org/officeDocument/2006/relationships/slideLayout" Target="../slideLayouts/slideLayout130.xml"/><Relationship Id="rId135" Type="http://schemas.openxmlformats.org/officeDocument/2006/relationships/slideLayout" Target="../slideLayouts/slideLayout135.xml"/><Relationship Id="rId151" Type="http://schemas.openxmlformats.org/officeDocument/2006/relationships/slideLayout" Target="../slideLayouts/slideLayout151.xml"/><Relationship Id="rId156" Type="http://schemas.openxmlformats.org/officeDocument/2006/relationships/slideLayout" Target="../slideLayouts/slideLayout156.xml"/><Relationship Id="rId177" Type="http://schemas.openxmlformats.org/officeDocument/2006/relationships/slideLayout" Target="../slideLayouts/slideLayout177.xml"/><Relationship Id="rId198" Type="http://schemas.openxmlformats.org/officeDocument/2006/relationships/slideLayout" Target="../slideLayouts/slideLayout198.xml"/><Relationship Id="rId172" Type="http://schemas.openxmlformats.org/officeDocument/2006/relationships/slideLayout" Target="../slideLayouts/slideLayout172.xml"/><Relationship Id="rId193" Type="http://schemas.openxmlformats.org/officeDocument/2006/relationships/slideLayout" Target="../slideLayouts/slideLayout193.xml"/><Relationship Id="rId202" Type="http://schemas.openxmlformats.org/officeDocument/2006/relationships/slideLayout" Target="../slideLayouts/slideLayout202.xml"/><Relationship Id="rId207" Type="http://schemas.openxmlformats.org/officeDocument/2006/relationships/slideLayout" Target="../slideLayouts/slideLayout207.xml"/><Relationship Id="rId223" Type="http://schemas.openxmlformats.org/officeDocument/2006/relationships/slideLayout" Target="../slideLayouts/slideLayout223.xml"/><Relationship Id="rId228" Type="http://schemas.openxmlformats.org/officeDocument/2006/relationships/slideLayout" Target="../slideLayouts/slideLayout228.xml"/><Relationship Id="rId244" Type="http://schemas.openxmlformats.org/officeDocument/2006/relationships/slideLayout" Target="../slideLayouts/slideLayout244.xml"/><Relationship Id="rId249" Type="http://schemas.openxmlformats.org/officeDocument/2006/relationships/slideLayout" Target="../slideLayouts/slideLayout24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109" Type="http://schemas.openxmlformats.org/officeDocument/2006/relationships/slideLayout" Target="../slideLayouts/slideLayout10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04" Type="http://schemas.openxmlformats.org/officeDocument/2006/relationships/slideLayout" Target="../slideLayouts/slideLayout104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41" Type="http://schemas.openxmlformats.org/officeDocument/2006/relationships/slideLayout" Target="../slideLayouts/slideLayout141.xml"/><Relationship Id="rId146" Type="http://schemas.openxmlformats.org/officeDocument/2006/relationships/slideLayout" Target="../slideLayouts/slideLayout146.xml"/><Relationship Id="rId167" Type="http://schemas.openxmlformats.org/officeDocument/2006/relationships/slideLayout" Target="../slideLayouts/slideLayout167.xml"/><Relationship Id="rId188" Type="http://schemas.openxmlformats.org/officeDocument/2006/relationships/slideLayout" Target="../slideLayouts/slideLayout188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162" Type="http://schemas.openxmlformats.org/officeDocument/2006/relationships/slideLayout" Target="../slideLayouts/slideLayout162.xml"/><Relationship Id="rId183" Type="http://schemas.openxmlformats.org/officeDocument/2006/relationships/slideLayout" Target="../slideLayouts/slideLayout183.xml"/><Relationship Id="rId213" Type="http://schemas.openxmlformats.org/officeDocument/2006/relationships/slideLayout" Target="../slideLayouts/slideLayout213.xml"/><Relationship Id="rId218" Type="http://schemas.openxmlformats.org/officeDocument/2006/relationships/slideLayout" Target="../slideLayouts/slideLayout218.xml"/><Relationship Id="rId234" Type="http://schemas.openxmlformats.org/officeDocument/2006/relationships/slideLayout" Target="../slideLayouts/slideLayout234.xml"/><Relationship Id="rId239" Type="http://schemas.openxmlformats.org/officeDocument/2006/relationships/slideLayout" Target="../slideLayouts/slideLayout239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50" Type="http://schemas.openxmlformats.org/officeDocument/2006/relationships/slideLayout" Target="../slideLayouts/slideLayout250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110" Type="http://schemas.openxmlformats.org/officeDocument/2006/relationships/slideLayout" Target="../slideLayouts/slideLayout110.xml"/><Relationship Id="rId115" Type="http://schemas.openxmlformats.org/officeDocument/2006/relationships/slideLayout" Target="../slideLayouts/slideLayout115.xml"/><Relationship Id="rId131" Type="http://schemas.openxmlformats.org/officeDocument/2006/relationships/slideLayout" Target="../slideLayouts/slideLayout131.xml"/><Relationship Id="rId136" Type="http://schemas.openxmlformats.org/officeDocument/2006/relationships/slideLayout" Target="../slideLayouts/slideLayout136.xml"/><Relationship Id="rId157" Type="http://schemas.openxmlformats.org/officeDocument/2006/relationships/slideLayout" Target="../slideLayouts/slideLayout157.xml"/><Relationship Id="rId178" Type="http://schemas.openxmlformats.org/officeDocument/2006/relationships/slideLayout" Target="../slideLayouts/slideLayout178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52" Type="http://schemas.openxmlformats.org/officeDocument/2006/relationships/slideLayout" Target="../slideLayouts/slideLayout152.xml"/><Relationship Id="rId173" Type="http://schemas.openxmlformats.org/officeDocument/2006/relationships/slideLayout" Target="../slideLayouts/slideLayout173.xml"/><Relationship Id="rId194" Type="http://schemas.openxmlformats.org/officeDocument/2006/relationships/slideLayout" Target="../slideLayouts/slideLayout194.xml"/><Relationship Id="rId199" Type="http://schemas.openxmlformats.org/officeDocument/2006/relationships/slideLayout" Target="../slideLayouts/slideLayout199.xml"/><Relationship Id="rId203" Type="http://schemas.openxmlformats.org/officeDocument/2006/relationships/slideLayout" Target="../slideLayouts/slideLayout203.xml"/><Relationship Id="rId208" Type="http://schemas.openxmlformats.org/officeDocument/2006/relationships/slideLayout" Target="../slideLayouts/slideLayout208.xml"/><Relationship Id="rId229" Type="http://schemas.openxmlformats.org/officeDocument/2006/relationships/slideLayout" Target="../slideLayouts/slideLayout229.xml"/><Relationship Id="rId19" Type="http://schemas.openxmlformats.org/officeDocument/2006/relationships/slideLayout" Target="../slideLayouts/slideLayout19.xml"/><Relationship Id="rId224" Type="http://schemas.openxmlformats.org/officeDocument/2006/relationships/slideLayout" Target="../slideLayouts/slideLayout224.xml"/><Relationship Id="rId240" Type="http://schemas.openxmlformats.org/officeDocument/2006/relationships/slideLayout" Target="../slideLayouts/slideLayout240.xml"/><Relationship Id="rId245" Type="http://schemas.openxmlformats.org/officeDocument/2006/relationships/slideLayout" Target="../slideLayouts/slideLayout245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105" Type="http://schemas.openxmlformats.org/officeDocument/2006/relationships/slideLayout" Target="../slideLayouts/slideLayout105.xml"/><Relationship Id="rId126" Type="http://schemas.openxmlformats.org/officeDocument/2006/relationships/slideLayout" Target="../slideLayouts/slideLayout126.xml"/><Relationship Id="rId147" Type="http://schemas.openxmlformats.org/officeDocument/2006/relationships/slideLayout" Target="../slideLayouts/slideLayout147.xml"/><Relationship Id="rId168" Type="http://schemas.openxmlformats.org/officeDocument/2006/relationships/slideLayout" Target="../slideLayouts/slideLayout16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121" Type="http://schemas.openxmlformats.org/officeDocument/2006/relationships/slideLayout" Target="../slideLayouts/slideLayout121.xml"/><Relationship Id="rId142" Type="http://schemas.openxmlformats.org/officeDocument/2006/relationships/slideLayout" Target="../slideLayouts/slideLayout142.xml"/><Relationship Id="rId163" Type="http://schemas.openxmlformats.org/officeDocument/2006/relationships/slideLayout" Target="../slideLayouts/slideLayout163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219" Type="http://schemas.openxmlformats.org/officeDocument/2006/relationships/slideLayout" Target="../slideLayouts/slideLayout219.xml"/><Relationship Id="rId3" Type="http://schemas.openxmlformats.org/officeDocument/2006/relationships/slideLayout" Target="../slideLayouts/slideLayout3.xml"/><Relationship Id="rId214" Type="http://schemas.openxmlformats.org/officeDocument/2006/relationships/slideLayout" Target="../slideLayouts/slideLayout214.xml"/><Relationship Id="rId230" Type="http://schemas.openxmlformats.org/officeDocument/2006/relationships/slideLayout" Target="../slideLayouts/slideLayout230.xml"/><Relationship Id="rId235" Type="http://schemas.openxmlformats.org/officeDocument/2006/relationships/slideLayout" Target="../slideLayouts/slideLayout235.xml"/><Relationship Id="rId251" Type="http://schemas.openxmlformats.org/officeDocument/2006/relationships/slideLayout" Target="../slideLayouts/slideLayout251.xml"/><Relationship Id="rId25" Type="http://schemas.openxmlformats.org/officeDocument/2006/relationships/slideLayout" Target="../slideLayouts/slideLayout25.xml"/><Relationship Id="rId46" Type="http://schemas.openxmlformats.org/officeDocument/2006/relationships/slideLayout" Target="../slideLayouts/slideLayout46.xml"/><Relationship Id="rId67" Type="http://schemas.openxmlformats.org/officeDocument/2006/relationships/slideLayout" Target="../slideLayouts/slideLayout67.xml"/><Relationship Id="rId116" Type="http://schemas.openxmlformats.org/officeDocument/2006/relationships/slideLayout" Target="../slideLayouts/slideLayout116.xml"/><Relationship Id="rId137" Type="http://schemas.openxmlformats.org/officeDocument/2006/relationships/slideLayout" Target="../slideLayouts/slideLayout137.xml"/><Relationship Id="rId158" Type="http://schemas.openxmlformats.org/officeDocument/2006/relationships/slideLayout" Target="../slideLayouts/slideLayout158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62" Type="http://schemas.openxmlformats.org/officeDocument/2006/relationships/slideLayout" Target="../slideLayouts/slideLayout62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111" Type="http://schemas.openxmlformats.org/officeDocument/2006/relationships/slideLayout" Target="../slideLayouts/slideLayout111.xml"/><Relationship Id="rId132" Type="http://schemas.openxmlformats.org/officeDocument/2006/relationships/slideLayout" Target="../slideLayouts/slideLayout132.xml"/><Relationship Id="rId153" Type="http://schemas.openxmlformats.org/officeDocument/2006/relationships/slideLayout" Target="../slideLayouts/slideLayout153.xml"/><Relationship Id="rId174" Type="http://schemas.openxmlformats.org/officeDocument/2006/relationships/slideLayout" Target="../slideLayouts/slideLayout174.xml"/><Relationship Id="rId179" Type="http://schemas.openxmlformats.org/officeDocument/2006/relationships/slideLayout" Target="../slideLayouts/slideLayout179.xml"/><Relationship Id="rId195" Type="http://schemas.openxmlformats.org/officeDocument/2006/relationships/slideLayout" Target="../slideLayouts/slideLayout195.xml"/><Relationship Id="rId209" Type="http://schemas.openxmlformats.org/officeDocument/2006/relationships/slideLayout" Target="../slideLayouts/slideLayout209.xml"/><Relationship Id="rId190" Type="http://schemas.openxmlformats.org/officeDocument/2006/relationships/slideLayout" Target="../slideLayouts/slideLayout190.xml"/><Relationship Id="rId204" Type="http://schemas.openxmlformats.org/officeDocument/2006/relationships/slideLayout" Target="../slideLayouts/slideLayout204.xml"/><Relationship Id="rId220" Type="http://schemas.openxmlformats.org/officeDocument/2006/relationships/slideLayout" Target="../slideLayouts/slideLayout220.xml"/><Relationship Id="rId225" Type="http://schemas.openxmlformats.org/officeDocument/2006/relationships/slideLayout" Target="../slideLayouts/slideLayout225.xml"/><Relationship Id="rId241" Type="http://schemas.openxmlformats.org/officeDocument/2006/relationships/slideLayout" Target="../slideLayouts/slideLayout241.xml"/><Relationship Id="rId246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15.xml"/><Relationship Id="rId36" Type="http://schemas.openxmlformats.org/officeDocument/2006/relationships/slideLayout" Target="../slideLayouts/slideLayout36.xml"/><Relationship Id="rId57" Type="http://schemas.openxmlformats.org/officeDocument/2006/relationships/slideLayout" Target="../slideLayouts/slideLayout57.xml"/><Relationship Id="rId106" Type="http://schemas.openxmlformats.org/officeDocument/2006/relationships/slideLayout" Target="../slideLayouts/slideLayout106.xml"/><Relationship Id="rId127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52" Type="http://schemas.openxmlformats.org/officeDocument/2006/relationships/slideLayout" Target="../slideLayouts/slideLayout52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slideLayout" Target="../slideLayouts/slideLayout101.xml"/><Relationship Id="rId122" Type="http://schemas.openxmlformats.org/officeDocument/2006/relationships/slideLayout" Target="../slideLayouts/slideLayout122.xml"/><Relationship Id="rId143" Type="http://schemas.openxmlformats.org/officeDocument/2006/relationships/slideLayout" Target="../slideLayouts/slideLayout143.xml"/><Relationship Id="rId148" Type="http://schemas.openxmlformats.org/officeDocument/2006/relationships/slideLayout" Target="../slideLayouts/slideLayout148.xml"/><Relationship Id="rId164" Type="http://schemas.openxmlformats.org/officeDocument/2006/relationships/slideLayout" Target="../slideLayouts/slideLayout164.xml"/><Relationship Id="rId169" Type="http://schemas.openxmlformats.org/officeDocument/2006/relationships/slideLayout" Target="../slideLayouts/slideLayout169.xml"/><Relationship Id="rId185" Type="http://schemas.openxmlformats.org/officeDocument/2006/relationships/slideLayout" Target="../slideLayouts/slideLayout18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80" Type="http://schemas.openxmlformats.org/officeDocument/2006/relationships/slideLayout" Target="../slideLayouts/slideLayout180.xml"/><Relationship Id="rId210" Type="http://schemas.openxmlformats.org/officeDocument/2006/relationships/slideLayout" Target="../slideLayouts/slideLayout210.xml"/><Relationship Id="rId215" Type="http://schemas.openxmlformats.org/officeDocument/2006/relationships/slideLayout" Target="../slideLayouts/slideLayout215.xml"/><Relationship Id="rId236" Type="http://schemas.openxmlformats.org/officeDocument/2006/relationships/slideLayout" Target="../slideLayouts/slideLayout236.xml"/><Relationship Id="rId26" Type="http://schemas.openxmlformats.org/officeDocument/2006/relationships/slideLayout" Target="../slideLayouts/slideLayout26.xml"/><Relationship Id="rId231" Type="http://schemas.openxmlformats.org/officeDocument/2006/relationships/slideLayout" Target="../slideLayouts/slideLayout231.xml"/><Relationship Id="rId252" Type="http://schemas.openxmlformats.org/officeDocument/2006/relationships/theme" Target="../theme/theme1.xml"/><Relationship Id="rId47" Type="http://schemas.openxmlformats.org/officeDocument/2006/relationships/slideLayout" Target="../slideLayouts/slideLayout47.xml"/><Relationship Id="rId68" Type="http://schemas.openxmlformats.org/officeDocument/2006/relationships/slideLayout" Target="../slideLayouts/slideLayout68.xml"/><Relationship Id="rId89" Type="http://schemas.openxmlformats.org/officeDocument/2006/relationships/slideLayout" Target="../slideLayouts/slideLayout89.xml"/><Relationship Id="rId112" Type="http://schemas.openxmlformats.org/officeDocument/2006/relationships/slideLayout" Target="../slideLayouts/slideLayout112.xml"/><Relationship Id="rId133" Type="http://schemas.openxmlformats.org/officeDocument/2006/relationships/slideLayout" Target="../slideLayouts/slideLayout133.xml"/><Relationship Id="rId154" Type="http://schemas.openxmlformats.org/officeDocument/2006/relationships/slideLayout" Target="../slideLayouts/slideLayout154.xml"/><Relationship Id="rId175" Type="http://schemas.openxmlformats.org/officeDocument/2006/relationships/slideLayout" Target="../slideLayouts/slideLayout175.xml"/><Relationship Id="rId196" Type="http://schemas.openxmlformats.org/officeDocument/2006/relationships/slideLayout" Target="../slideLayouts/slideLayout196.xml"/><Relationship Id="rId200" Type="http://schemas.openxmlformats.org/officeDocument/2006/relationships/slideLayout" Target="../slideLayouts/slideLayout200.xml"/><Relationship Id="rId16" Type="http://schemas.openxmlformats.org/officeDocument/2006/relationships/slideLayout" Target="../slideLayouts/slideLayout16.xml"/><Relationship Id="rId221" Type="http://schemas.openxmlformats.org/officeDocument/2006/relationships/slideLayout" Target="../slideLayouts/slideLayout221.xml"/><Relationship Id="rId242" Type="http://schemas.openxmlformats.org/officeDocument/2006/relationships/slideLayout" Target="../slideLayouts/slideLayout242.xml"/><Relationship Id="rId37" Type="http://schemas.openxmlformats.org/officeDocument/2006/relationships/slideLayout" Target="../slideLayouts/slideLayout37.xml"/><Relationship Id="rId58" Type="http://schemas.openxmlformats.org/officeDocument/2006/relationships/slideLayout" Target="../slideLayouts/slideLayout58.xml"/><Relationship Id="rId79" Type="http://schemas.openxmlformats.org/officeDocument/2006/relationships/slideLayout" Target="../slideLayouts/slideLayout79.xml"/><Relationship Id="rId102" Type="http://schemas.openxmlformats.org/officeDocument/2006/relationships/slideLayout" Target="../slideLayouts/slideLayout102.xml"/><Relationship Id="rId123" Type="http://schemas.openxmlformats.org/officeDocument/2006/relationships/slideLayout" Target="../slideLayouts/slideLayout123.xml"/><Relationship Id="rId144" Type="http://schemas.openxmlformats.org/officeDocument/2006/relationships/slideLayout" Target="../slideLayouts/slideLayout144.xml"/><Relationship Id="rId90" Type="http://schemas.openxmlformats.org/officeDocument/2006/relationships/slideLayout" Target="../slideLayouts/slideLayout90.xml"/><Relationship Id="rId165" Type="http://schemas.openxmlformats.org/officeDocument/2006/relationships/slideLayout" Target="../slideLayouts/slideLayout165.xml"/><Relationship Id="rId186" Type="http://schemas.openxmlformats.org/officeDocument/2006/relationships/slideLayout" Target="../slideLayouts/slideLayout186.xml"/><Relationship Id="rId211" Type="http://schemas.openxmlformats.org/officeDocument/2006/relationships/slideLayout" Target="../slideLayouts/slideLayout211.xml"/><Relationship Id="rId232" Type="http://schemas.openxmlformats.org/officeDocument/2006/relationships/slideLayout" Target="../slideLayouts/slideLayout232.xml"/><Relationship Id="rId27" Type="http://schemas.openxmlformats.org/officeDocument/2006/relationships/slideLayout" Target="../slideLayouts/slideLayout27.xml"/><Relationship Id="rId48" Type="http://schemas.openxmlformats.org/officeDocument/2006/relationships/slideLayout" Target="../slideLayouts/slideLayout48.xml"/><Relationship Id="rId69" Type="http://schemas.openxmlformats.org/officeDocument/2006/relationships/slideLayout" Target="../slideLayouts/slideLayout69.xml"/><Relationship Id="rId113" Type="http://schemas.openxmlformats.org/officeDocument/2006/relationships/slideLayout" Target="../slideLayouts/slideLayout113.xml"/><Relationship Id="rId134" Type="http://schemas.openxmlformats.org/officeDocument/2006/relationships/slideLayout" Target="../slideLayouts/slideLayout134.xml"/><Relationship Id="rId80" Type="http://schemas.openxmlformats.org/officeDocument/2006/relationships/slideLayout" Target="../slideLayouts/slideLayout80.xml"/><Relationship Id="rId155" Type="http://schemas.openxmlformats.org/officeDocument/2006/relationships/slideLayout" Target="../slideLayouts/slideLayout155.xml"/><Relationship Id="rId176" Type="http://schemas.openxmlformats.org/officeDocument/2006/relationships/slideLayout" Target="../slideLayouts/slideLayout176.xml"/><Relationship Id="rId197" Type="http://schemas.openxmlformats.org/officeDocument/2006/relationships/slideLayout" Target="../slideLayouts/slideLayout197.xml"/><Relationship Id="rId201" Type="http://schemas.openxmlformats.org/officeDocument/2006/relationships/slideLayout" Target="../slideLayouts/slideLayout201.xml"/><Relationship Id="rId222" Type="http://schemas.openxmlformats.org/officeDocument/2006/relationships/slideLayout" Target="../slideLayouts/slideLayout222.xml"/><Relationship Id="rId243" Type="http://schemas.openxmlformats.org/officeDocument/2006/relationships/slideLayout" Target="../slideLayouts/slideLayout24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9.xml"/><Relationship Id="rId13" Type="http://schemas.openxmlformats.org/officeDocument/2006/relationships/slideLayout" Target="../slideLayouts/slideLayout264.xml"/><Relationship Id="rId3" Type="http://schemas.openxmlformats.org/officeDocument/2006/relationships/slideLayout" Target="../slideLayouts/slideLayout254.xml"/><Relationship Id="rId7" Type="http://schemas.openxmlformats.org/officeDocument/2006/relationships/slideLayout" Target="../slideLayouts/slideLayout258.xml"/><Relationship Id="rId12" Type="http://schemas.openxmlformats.org/officeDocument/2006/relationships/slideLayout" Target="../slideLayouts/slideLayout263.xml"/><Relationship Id="rId2" Type="http://schemas.openxmlformats.org/officeDocument/2006/relationships/slideLayout" Target="../slideLayouts/slideLayout25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252.xml"/><Relationship Id="rId6" Type="http://schemas.openxmlformats.org/officeDocument/2006/relationships/slideLayout" Target="../slideLayouts/slideLayout257.xml"/><Relationship Id="rId11" Type="http://schemas.openxmlformats.org/officeDocument/2006/relationships/slideLayout" Target="../slideLayouts/slideLayout262.xml"/><Relationship Id="rId5" Type="http://schemas.openxmlformats.org/officeDocument/2006/relationships/slideLayout" Target="../slideLayouts/slideLayout256.xml"/><Relationship Id="rId15" Type="http://schemas.openxmlformats.org/officeDocument/2006/relationships/slideLayout" Target="../slideLayouts/slideLayout266.xml"/><Relationship Id="rId10" Type="http://schemas.openxmlformats.org/officeDocument/2006/relationships/slideLayout" Target="../slideLayouts/slideLayout261.xml"/><Relationship Id="rId4" Type="http://schemas.openxmlformats.org/officeDocument/2006/relationships/slideLayout" Target="../slideLayouts/slideLayout255.xml"/><Relationship Id="rId9" Type="http://schemas.openxmlformats.org/officeDocument/2006/relationships/slideLayout" Target="../slideLayouts/slideLayout260.xml"/><Relationship Id="rId14" Type="http://schemas.openxmlformats.org/officeDocument/2006/relationships/slideLayout" Target="../slideLayouts/slideLayout26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4.xml"/><Relationship Id="rId13" Type="http://schemas.openxmlformats.org/officeDocument/2006/relationships/slideLayout" Target="../slideLayouts/slideLayout279.xml"/><Relationship Id="rId3" Type="http://schemas.openxmlformats.org/officeDocument/2006/relationships/slideLayout" Target="../slideLayouts/slideLayout269.xml"/><Relationship Id="rId7" Type="http://schemas.openxmlformats.org/officeDocument/2006/relationships/slideLayout" Target="../slideLayouts/slideLayout273.xml"/><Relationship Id="rId12" Type="http://schemas.openxmlformats.org/officeDocument/2006/relationships/slideLayout" Target="../slideLayouts/slideLayout278.xml"/><Relationship Id="rId2" Type="http://schemas.openxmlformats.org/officeDocument/2006/relationships/slideLayout" Target="../slideLayouts/slideLayout268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67.xml"/><Relationship Id="rId6" Type="http://schemas.openxmlformats.org/officeDocument/2006/relationships/slideLayout" Target="../slideLayouts/slideLayout272.xml"/><Relationship Id="rId11" Type="http://schemas.openxmlformats.org/officeDocument/2006/relationships/slideLayout" Target="../slideLayouts/slideLayout277.xml"/><Relationship Id="rId5" Type="http://schemas.openxmlformats.org/officeDocument/2006/relationships/slideLayout" Target="../slideLayouts/slideLayout271.xml"/><Relationship Id="rId15" Type="http://schemas.openxmlformats.org/officeDocument/2006/relationships/slideLayout" Target="../slideLayouts/slideLayout281.xml"/><Relationship Id="rId10" Type="http://schemas.openxmlformats.org/officeDocument/2006/relationships/slideLayout" Target="../slideLayouts/slideLayout276.xml"/><Relationship Id="rId4" Type="http://schemas.openxmlformats.org/officeDocument/2006/relationships/slideLayout" Target="../slideLayouts/slideLayout270.xml"/><Relationship Id="rId9" Type="http://schemas.openxmlformats.org/officeDocument/2006/relationships/slideLayout" Target="../slideLayouts/slideLayout275.xml"/><Relationship Id="rId14" Type="http://schemas.openxmlformats.org/officeDocument/2006/relationships/slideLayout" Target="../slideLayouts/slideLayout28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26732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764" r:id="rId2"/>
    <p:sldLayoutId id="2147483901" r:id="rId3"/>
    <p:sldLayoutId id="2147483929" r:id="rId4"/>
    <p:sldLayoutId id="2147483937" r:id="rId5"/>
    <p:sldLayoutId id="2147483763" r:id="rId6"/>
    <p:sldLayoutId id="2147483660" r:id="rId7"/>
    <p:sldLayoutId id="2147483828" r:id="rId8"/>
    <p:sldLayoutId id="2147483852" r:id="rId9"/>
    <p:sldLayoutId id="2147483854" r:id="rId10"/>
    <p:sldLayoutId id="2147483938" r:id="rId11"/>
    <p:sldLayoutId id="2147483939" r:id="rId12"/>
    <p:sldLayoutId id="2147483662" r:id="rId13"/>
    <p:sldLayoutId id="2147483668" r:id="rId14"/>
    <p:sldLayoutId id="2147483672" r:id="rId15"/>
    <p:sldLayoutId id="2147483669" r:id="rId16"/>
    <p:sldLayoutId id="2147483670" r:id="rId17"/>
    <p:sldLayoutId id="2147483675" r:id="rId18"/>
    <p:sldLayoutId id="2147483676" r:id="rId19"/>
    <p:sldLayoutId id="2147483780" r:id="rId20"/>
    <p:sldLayoutId id="2147483781" r:id="rId21"/>
    <p:sldLayoutId id="2147483860" r:id="rId22"/>
    <p:sldLayoutId id="2147483875" r:id="rId23"/>
    <p:sldLayoutId id="2147483876" r:id="rId24"/>
    <p:sldLayoutId id="2147483930" r:id="rId25"/>
    <p:sldLayoutId id="2147483677" r:id="rId26"/>
    <p:sldLayoutId id="2147483750" r:id="rId27"/>
    <p:sldLayoutId id="2147483751" r:id="rId28"/>
    <p:sldLayoutId id="2147483752" r:id="rId29"/>
    <p:sldLayoutId id="2147483753" r:id="rId30"/>
    <p:sldLayoutId id="2147483754" r:id="rId31"/>
    <p:sldLayoutId id="2147483755" r:id="rId32"/>
    <p:sldLayoutId id="2147483773" r:id="rId33"/>
    <p:sldLayoutId id="2147483774" r:id="rId34"/>
    <p:sldLayoutId id="2147483775" r:id="rId35"/>
    <p:sldLayoutId id="2147483776" r:id="rId36"/>
    <p:sldLayoutId id="2147483777" r:id="rId37"/>
    <p:sldLayoutId id="2147483778" r:id="rId38"/>
    <p:sldLayoutId id="2147483815" r:id="rId39"/>
    <p:sldLayoutId id="2147483816" r:id="rId40"/>
    <p:sldLayoutId id="2147483782" r:id="rId41"/>
    <p:sldLayoutId id="2147483783" r:id="rId42"/>
    <p:sldLayoutId id="2147483784" r:id="rId43"/>
    <p:sldLayoutId id="2147483785" r:id="rId44"/>
    <p:sldLayoutId id="2147483786" r:id="rId45"/>
    <p:sldLayoutId id="2147483787" r:id="rId46"/>
    <p:sldLayoutId id="2147483789" r:id="rId47"/>
    <p:sldLayoutId id="2147483791" r:id="rId48"/>
    <p:sldLayoutId id="2147483792" r:id="rId49"/>
    <p:sldLayoutId id="2147483793" r:id="rId50"/>
    <p:sldLayoutId id="2147483794" r:id="rId51"/>
    <p:sldLayoutId id="2147483862" r:id="rId52"/>
    <p:sldLayoutId id="2147483863" r:id="rId53"/>
    <p:sldLayoutId id="2147483864" r:id="rId54"/>
    <p:sldLayoutId id="2147483865" r:id="rId55"/>
    <p:sldLayoutId id="2147483866" r:id="rId56"/>
    <p:sldLayoutId id="2147483867" r:id="rId57"/>
    <p:sldLayoutId id="2147483868" r:id="rId58"/>
    <p:sldLayoutId id="2147483869" r:id="rId59"/>
    <p:sldLayoutId id="2147483870" r:id="rId60"/>
    <p:sldLayoutId id="2147483878" r:id="rId61"/>
    <p:sldLayoutId id="2147483893" r:id="rId62"/>
    <p:sldLayoutId id="2147483894" r:id="rId63"/>
    <p:sldLayoutId id="2147483898" r:id="rId64"/>
    <p:sldLayoutId id="2147483899" r:id="rId65"/>
    <p:sldLayoutId id="2147483902" r:id="rId66"/>
    <p:sldLayoutId id="2147483895" r:id="rId67"/>
    <p:sldLayoutId id="2147483897" r:id="rId68"/>
    <p:sldLayoutId id="2147483896" r:id="rId69"/>
    <p:sldLayoutId id="2147483903" r:id="rId70"/>
    <p:sldLayoutId id="2147483909" r:id="rId71"/>
    <p:sldLayoutId id="2147483924" r:id="rId72"/>
    <p:sldLayoutId id="2147483788" r:id="rId73"/>
    <p:sldLayoutId id="2147483796" r:id="rId74"/>
    <p:sldLayoutId id="2147483797" r:id="rId75"/>
    <p:sldLayoutId id="2147483798" r:id="rId76"/>
    <p:sldLayoutId id="2147483799" r:id="rId77"/>
    <p:sldLayoutId id="2147483800" r:id="rId78"/>
    <p:sldLayoutId id="2147483933" r:id="rId79"/>
    <p:sldLayoutId id="2147483934" r:id="rId80"/>
    <p:sldLayoutId id="2147483935" r:id="rId81"/>
    <p:sldLayoutId id="2147483936" r:id="rId82"/>
    <p:sldLayoutId id="2147483940" r:id="rId83"/>
    <p:sldLayoutId id="2147483913" r:id="rId84"/>
    <p:sldLayoutId id="2147483710" r:id="rId85"/>
    <p:sldLayoutId id="2147483712" r:id="rId86"/>
    <p:sldLayoutId id="2147483713" r:id="rId87"/>
    <p:sldLayoutId id="2147483714" r:id="rId88"/>
    <p:sldLayoutId id="2147483765" r:id="rId89"/>
    <p:sldLayoutId id="2147483766" r:id="rId90"/>
    <p:sldLayoutId id="2147483767" r:id="rId91"/>
    <p:sldLayoutId id="2147483871" r:id="rId92"/>
    <p:sldLayoutId id="2147483873" r:id="rId93"/>
    <p:sldLayoutId id="2147483874" r:id="rId94"/>
    <p:sldLayoutId id="2147483910" r:id="rId95"/>
    <p:sldLayoutId id="2147483911" r:id="rId96"/>
    <p:sldLayoutId id="2147483917" r:id="rId97"/>
    <p:sldLayoutId id="2147483915" r:id="rId98"/>
    <p:sldLayoutId id="2147483916" r:id="rId99"/>
    <p:sldLayoutId id="2147483817" r:id="rId100"/>
    <p:sldLayoutId id="2147483818" r:id="rId101"/>
    <p:sldLayoutId id="2147483819" r:id="rId102"/>
    <p:sldLayoutId id="2147483820" r:id="rId103"/>
    <p:sldLayoutId id="2147483821" r:id="rId104"/>
    <p:sldLayoutId id="2147483822" r:id="rId105"/>
    <p:sldLayoutId id="2147483823" r:id="rId106"/>
    <p:sldLayoutId id="2147483725" r:id="rId107"/>
    <p:sldLayoutId id="2147483726" r:id="rId108"/>
    <p:sldLayoutId id="2147483727" r:id="rId109"/>
    <p:sldLayoutId id="2147483728" r:id="rId110"/>
    <p:sldLayoutId id="2147483729" r:id="rId111"/>
    <p:sldLayoutId id="2147483730" r:id="rId112"/>
    <p:sldLayoutId id="2147483731" r:id="rId113"/>
    <p:sldLayoutId id="2147483744" r:id="rId114"/>
    <p:sldLayoutId id="2147483745" r:id="rId115"/>
    <p:sldLayoutId id="2147483746" r:id="rId116"/>
    <p:sldLayoutId id="2147483735" r:id="rId117"/>
    <p:sldLayoutId id="2147483736" r:id="rId118"/>
    <p:sldLayoutId id="2147483737" r:id="rId119"/>
    <p:sldLayoutId id="2147483738" r:id="rId120"/>
    <p:sldLayoutId id="2147483739" r:id="rId121"/>
    <p:sldLayoutId id="2147483740" r:id="rId122"/>
    <p:sldLayoutId id="2147483741" r:id="rId123"/>
    <p:sldLayoutId id="2147483724" r:id="rId124"/>
    <p:sldLayoutId id="2147483743" r:id="rId125"/>
    <p:sldLayoutId id="2147483825" r:id="rId126"/>
    <p:sldLayoutId id="2147483842" r:id="rId127"/>
    <p:sldLayoutId id="2147483843" r:id="rId128"/>
    <p:sldLayoutId id="2147483844" r:id="rId129"/>
    <p:sldLayoutId id="2147483845" r:id="rId130"/>
    <p:sldLayoutId id="2147483846" r:id="rId131"/>
    <p:sldLayoutId id="2147483847" r:id="rId132"/>
    <p:sldLayoutId id="2147483848" r:id="rId133"/>
    <p:sldLayoutId id="2147483849" r:id="rId134"/>
    <p:sldLayoutId id="2147483850" r:id="rId135"/>
    <p:sldLayoutId id="2147483824" r:id="rId136"/>
    <p:sldLayoutId id="2147483841" r:id="rId137"/>
    <p:sldLayoutId id="2147483920" r:id="rId138"/>
    <p:sldLayoutId id="2147483921" r:id="rId139"/>
    <p:sldLayoutId id="2147483922" r:id="rId140"/>
    <p:sldLayoutId id="2147483923" r:id="rId141"/>
    <p:sldLayoutId id="2147483770" r:id="rId142"/>
    <p:sldLayoutId id="2147483771" r:id="rId143"/>
    <p:sldLayoutId id="2147483747" r:id="rId144"/>
    <p:sldLayoutId id="2147483748" r:id="rId145"/>
    <p:sldLayoutId id="2147483749" r:id="rId146"/>
    <p:sldLayoutId id="2147483906" r:id="rId147"/>
    <p:sldLayoutId id="2147483907" r:id="rId148"/>
    <p:sldLayoutId id="2147483914" r:id="rId149"/>
    <p:sldLayoutId id="2147483851" r:id="rId150"/>
    <p:sldLayoutId id="2147483769" r:id="rId151"/>
    <p:sldLayoutId id="2147483836" r:id="rId152"/>
    <p:sldLayoutId id="2147483802" r:id="rId153"/>
    <p:sldLayoutId id="2147483811" r:id="rId154"/>
    <p:sldLayoutId id="2147483805" r:id="rId155"/>
    <p:sldLayoutId id="2147483827" r:id="rId156"/>
    <p:sldLayoutId id="2147483891" r:id="rId157"/>
    <p:sldLayoutId id="2147483892" r:id="rId158"/>
    <p:sldLayoutId id="2147483790" r:id="rId159"/>
    <p:sldLayoutId id="2147483879" r:id="rId160"/>
    <p:sldLayoutId id="2147483880" r:id="rId161"/>
    <p:sldLayoutId id="2147483883" r:id="rId162"/>
    <p:sldLayoutId id="2147483884" r:id="rId163"/>
    <p:sldLayoutId id="2147483887" r:id="rId164"/>
    <p:sldLayoutId id="2147483912" r:id="rId165"/>
    <p:sldLayoutId id="2147483886" r:id="rId166"/>
    <p:sldLayoutId id="2147483888" r:id="rId167"/>
    <p:sldLayoutId id="2147483918" r:id="rId168"/>
    <p:sldLayoutId id="2147483919" r:id="rId169"/>
    <p:sldLayoutId id="2147483926" r:id="rId170"/>
    <p:sldLayoutId id="2147483928" r:id="rId171"/>
    <p:sldLayoutId id="2147483806" r:id="rId172"/>
    <p:sldLayoutId id="2147483808" r:id="rId173"/>
    <p:sldLayoutId id="2147483809" r:id="rId174"/>
    <p:sldLayoutId id="2147483810" r:id="rId175"/>
    <p:sldLayoutId id="2147483941" r:id="rId176"/>
    <p:sldLayoutId id="2147483943" r:id="rId177"/>
    <p:sldLayoutId id="2147483944" r:id="rId178"/>
    <p:sldLayoutId id="2147483945" r:id="rId179"/>
    <p:sldLayoutId id="2147483946" r:id="rId180"/>
    <p:sldLayoutId id="2147483908" r:id="rId181"/>
    <p:sldLayoutId id="2147483664" r:id="rId182"/>
    <p:sldLayoutId id="2147483665" r:id="rId183"/>
    <p:sldLayoutId id="2147483666" r:id="rId184"/>
    <p:sldLayoutId id="2147483667" r:id="rId185"/>
    <p:sldLayoutId id="2147483673" r:id="rId186"/>
    <p:sldLayoutId id="2147483674" r:id="rId187"/>
    <p:sldLayoutId id="2147483861" r:id="rId188"/>
    <p:sldLayoutId id="2147483900" r:id="rId189"/>
    <p:sldLayoutId id="2147483678" r:id="rId190"/>
    <p:sldLayoutId id="2147483687" r:id="rId191"/>
    <p:sldLayoutId id="2147483686" r:id="rId192"/>
    <p:sldLayoutId id="2147483688" r:id="rId193"/>
    <p:sldLayoutId id="2147483689" r:id="rId194"/>
    <p:sldLayoutId id="2147483690" r:id="rId195"/>
    <p:sldLayoutId id="2147483691" r:id="rId196"/>
    <p:sldLayoutId id="2147483679" r:id="rId197"/>
    <p:sldLayoutId id="2147483692" r:id="rId198"/>
    <p:sldLayoutId id="2147483681" r:id="rId199"/>
    <p:sldLayoutId id="2147483682" r:id="rId200"/>
    <p:sldLayoutId id="2147483683" r:id="rId201"/>
    <p:sldLayoutId id="2147483756" r:id="rId202"/>
    <p:sldLayoutId id="2147483757" r:id="rId203"/>
    <p:sldLayoutId id="2147483758" r:id="rId204"/>
    <p:sldLayoutId id="2147483759" r:id="rId205"/>
    <p:sldLayoutId id="2147483760" r:id="rId206"/>
    <p:sldLayoutId id="2147483684" r:id="rId207"/>
    <p:sldLayoutId id="2147483685" r:id="rId208"/>
    <p:sldLayoutId id="2147483772" r:id="rId209"/>
    <p:sldLayoutId id="2147483856" r:id="rId210"/>
    <p:sldLayoutId id="2147483857" r:id="rId211"/>
    <p:sldLayoutId id="2147483858" r:id="rId212"/>
    <p:sldLayoutId id="2147483859" r:id="rId213"/>
    <p:sldLayoutId id="2147483855" r:id="rId214"/>
    <p:sldLayoutId id="2147483931" r:id="rId215"/>
    <p:sldLayoutId id="2147483932" r:id="rId216"/>
    <p:sldLayoutId id="2147483694" r:id="rId217"/>
    <p:sldLayoutId id="2147483695" r:id="rId218"/>
    <p:sldLayoutId id="2147483706" r:id="rId219"/>
    <p:sldLayoutId id="2147483707" r:id="rId220"/>
    <p:sldLayoutId id="2147483708" r:id="rId221"/>
    <p:sldLayoutId id="2147483702" r:id="rId222"/>
    <p:sldLayoutId id="2147483697" r:id="rId223"/>
    <p:sldLayoutId id="2147483698" r:id="rId224"/>
    <p:sldLayoutId id="2147483699" r:id="rId225"/>
    <p:sldLayoutId id="2147483700" r:id="rId226"/>
    <p:sldLayoutId id="2147483703" r:id="rId227"/>
    <p:sldLayoutId id="2147483704" r:id="rId228"/>
    <p:sldLayoutId id="2147483705" r:id="rId229"/>
    <p:sldLayoutId id="2147483709" r:id="rId230"/>
    <p:sldLayoutId id="2147483701" r:id="rId231"/>
    <p:sldLayoutId id="2147483812" r:id="rId232"/>
    <p:sldLayoutId id="2147483813" r:id="rId233"/>
    <p:sldLayoutId id="2147483814" r:id="rId234"/>
    <p:sldLayoutId id="2147483835" r:id="rId235"/>
    <p:sldLayoutId id="2147483801" r:id="rId236"/>
    <p:sldLayoutId id="2147483717" r:id="rId237"/>
    <p:sldLayoutId id="2147483904" r:id="rId238"/>
    <p:sldLayoutId id="2147483718" r:id="rId239"/>
    <p:sldLayoutId id="2147483719" r:id="rId240"/>
    <p:sldLayoutId id="2147483839" r:id="rId241"/>
    <p:sldLayoutId id="2147483838" r:id="rId242"/>
    <p:sldLayoutId id="2147483840" r:id="rId243"/>
    <p:sldLayoutId id="2147483889" r:id="rId244"/>
    <p:sldLayoutId id="2147483890" r:id="rId245"/>
    <p:sldLayoutId id="2147483720" r:id="rId246"/>
    <p:sldLayoutId id="2147483803" r:id="rId247"/>
    <p:sldLayoutId id="2147483804" r:id="rId248"/>
    <p:sldLayoutId id="2147483795" r:id="rId249"/>
    <p:sldLayoutId id="2147483807" r:id="rId250"/>
    <p:sldLayoutId id="2147483905" r:id="rId25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6" userDrawn="1">
          <p15:clr>
            <a:srgbClr val="000000"/>
          </p15:clr>
        </p15:guide>
        <p15:guide id="2" orient="horz" pos="3974" userDrawn="1">
          <p15:clr>
            <a:srgbClr val="000000"/>
          </p15:clr>
        </p15:guide>
        <p15:guide id="3" orient="horz" pos="2160" userDrawn="1">
          <p15:clr>
            <a:srgbClr val="000000"/>
          </p15:clr>
        </p15:guide>
        <p15:guide id="4" pos="3840" userDrawn="1">
          <p15:clr>
            <a:srgbClr val="000000"/>
          </p15:clr>
        </p15:guide>
        <p15:guide id="5" pos="211" userDrawn="1">
          <p15:clr>
            <a:srgbClr val="000000"/>
          </p15:clr>
        </p15:guide>
        <p15:guide id="6" pos="7469" userDrawn="1">
          <p15:clr>
            <a:srgbClr val="000000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6792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65" r:id="rId2"/>
    <p:sldLayoutId id="2147483966" r:id="rId3"/>
    <p:sldLayoutId id="2147483967" r:id="rId4"/>
    <p:sldLayoutId id="2147483968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  <p:sldLayoutId id="2147483975" r:id="rId12"/>
    <p:sldLayoutId id="2147483976" r:id="rId13"/>
    <p:sldLayoutId id="2147483977" r:id="rId14"/>
    <p:sldLayoutId id="2147483978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58372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74" r:id="rId1"/>
    <p:sldLayoutId id="2147484075" r:id="rId2"/>
    <p:sldLayoutId id="2147484076" r:id="rId3"/>
    <p:sldLayoutId id="2147484077" r:id="rId4"/>
    <p:sldLayoutId id="2147484078" r:id="rId5"/>
    <p:sldLayoutId id="2147484079" r:id="rId6"/>
    <p:sldLayoutId id="2147484080" r:id="rId7"/>
    <p:sldLayoutId id="2147484081" r:id="rId8"/>
    <p:sldLayoutId id="2147484082" r:id="rId9"/>
    <p:sldLayoutId id="2147484083" r:id="rId10"/>
    <p:sldLayoutId id="2147484084" r:id="rId11"/>
    <p:sldLayoutId id="2147484085" r:id="rId12"/>
    <p:sldLayoutId id="2147484086" r:id="rId13"/>
    <p:sldLayoutId id="2147484087" r:id="rId14"/>
    <p:sldLayoutId id="2147484088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6">
          <p15:clr>
            <a:srgbClr val="000000"/>
          </p15:clr>
        </p15:guide>
        <p15:guide id="2" orient="horz" pos="3974">
          <p15:clr>
            <a:srgbClr val="000000"/>
          </p15:clr>
        </p15:guide>
        <p15:guide id="3" orient="horz" pos="2160">
          <p15:clr>
            <a:srgbClr val="000000"/>
          </p15:clr>
        </p15:guide>
        <p15:guide id="4" pos="3840">
          <p15:clr>
            <a:srgbClr val="000000"/>
          </p15:clr>
        </p15:guide>
        <p15:guide id="5" pos="211">
          <p15:clr>
            <a:srgbClr val="000000"/>
          </p15:clr>
        </p15:guide>
        <p15:guide id="6" pos="7469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6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8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7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13.pn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2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6C9E730-F964-4C4B-A1EF-AD7B3E38A30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6"/>
              </a:gs>
              <a:gs pos="0">
                <a:schemeClr val="accent1"/>
              </a:gs>
            </a:gsLst>
            <a:lin ang="16200000" scaled="1"/>
            <a:tileRect/>
          </a:gra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>
                <a:latin typeface="Arial" panose="020B0604020202020204" pitchFamily="34" charset="0"/>
              </a:rPr>
              <a:t>6+++++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C8796EE-A06B-460B-AA0C-C8B6C686A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3681" y="1006759"/>
            <a:ext cx="10972798" cy="543080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>
              <a:latin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2D7909-738A-44C9-BC28-8609EFD38B0A}"/>
              </a:ext>
            </a:extLst>
          </p:cNvPr>
          <p:cNvSpPr txBox="1"/>
          <p:nvPr/>
        </p:nvSpPr>
        <p:spPr>
          <a:xfrm>
            <a:off x="797668" y="4080273"/>
            <a:ext cx="106420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3600" dirty="0">
                <a:latin typeface="Arial Black" panose="020B0A04020102020204" pitchFamily="34" charset="0"/>
              </a:rPr>
              <a:t>An Invitation to Mathematical Modelling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0FB821F-F3CC-4636-8DAC-DC7A3795EFA2}"/>
              </a:ext>
            </a:extLst>
          </p:cNvPr>
          <p:cNvCxnSpPr>
            <a:cxnSpLocks/>
          </p:cNvCxnSpPr>
          <p:nvPr/>
        </p:nvCxnSpPr>
        <p:spPr>
          <a:xfrm>
            <a:off x="2476500" y="5168383"/>
            <a:ext cx="7239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8259AB7-BDCA-4A6C-A18A-B9F81CDC0816}"/>
              </a:ext>
            </a:extLst>
          </p:cNvPr>
          <p:cNvSpPr txBox="1"/>
          <p:nvPr/>
        </p:nvSpPr>
        <p:spPr>
          <a:xfrm>
            <a:off x="4188344" y="5194030"/>
            <a:ext cx="38153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</a:rPr>
              <a:t>John Fieno PhD</a:t>
            </a:r>
          </a:p>
          <a:p>
            <a:pPr algn="ctr"/>
            <a:r>
              <a:rPr lang="en-US" sz="2000" dirty="0">
                <a:latin typeface="Arial" panose="020B0604020202020204" pitchFamily="34" charset="0"/>
              </a:rPr>
              <a:t>Health Economist, DHSS</a:t>
            </a:r>
          </a:p>
          <a:p>
            <a:pPr algn="ctr"/>
            <a:r>
              <a:rPr lang="en-US" sz="2000" dirty="0">
                <a:latin typeface="Arial" panose="020B0604020202020204" pitchFamily="34" charset="0"/>
              </a:rPr>
              <a:t>6 August 2026</a:t>
            </a:r>
            <a:endParaRPr lang="en-MY" sz="2000" dirty="0"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098" y="-223912"/>
            <a:ext cx="3587965" cy="3587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009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79D9843-FCF6-B925-6D18-49E1EA088DC1}"/>
              </a:ext>
            </a:extLst>
          </p:cNvPr>
          <p:cNvSpPr txBox="1"/>
          <p:nvPr/>
        </p:nvSpPr>
        <p:spPr>
          <a:xfrm>
            <a:off x="3571326" y="411477"/>
            <a:ext cx="460735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Examples of MM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3685E1-E885-9204-6D8D-8C94AEB81D59}"/>
              </a:ext>
            </a:extLst>
          </p:cNvPr>
          <p:cNvSpPr txBox="1"/>
          <p:nvPr/>
        </p:nvSpPr>
        <p:spPr>
          <a:xfrm>
            <a:off x="-65265" y="1180918"/>
            <a:ext cx="12113704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0150" lvl="2" indent="-285750">
              <a:buFont typeface="Wingdings" panose="05000000000000000000" pitchFamily="2" charset="2"/>
              <a:buChar char="q"/>
            </a:pPr>
            <a:endParaRPr lang="en-US" sz="3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en-US" sz="36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Designed for Infectious Diseases </a:t>
            </a:r>
          </a:p>
          <a:p>
            <a:pPr marL="1371600" lvl="2" indent="-457200"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HIV/AIDS, TB, Malaria, Neglected Tropical Diseases, COVID, MDROs, Influenza, Alpha-Gal(?)</a:t>
            </a: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en-US" sz="36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Increasingly Used with Chronic Diseases</a:t>
            </a:r>
          </a:p>
          <a:p>
            <a:pPr marL="1371600" lvl="2" indent="-457200"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Diabetes, Cardiovascular Disease, Substance Use Disorder</a:t>
            </a: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Extraordinary Life Events (?)</a:t>
            </a:r>
          </a:p>
          <a:p>
            <a:pPr marL="1371600" lvl="2" indent="-457200"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Overdoses, Suicide, Gun Violence</a:t>
            </a:r>
          </a:p>
          <a:p>
            <a:pPr marL="1371600" lvl="2" indent="-457200">
              <a:buFont typeface="Wingdings" panose="05000000000000000000" pitchFamily="2" charset="2"/>
              <a:buChar char="q"/>
            </a:pPr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124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327A75-2DCA-EC73-7172-68DB4C6B2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8CBEE14-D7A6-A203-C0E9-F163877B289B}"/>
              </a:ext>
            </a:extLst>
          </p:cNvPr>
          <p:cNvSpPr txBox="1"/>
          <p:nvPr/>
        </p:nvSpPr>
        <p:spPr>
          <a:xfrm>
            <a:off x="3571326" y="411477"/>
            <a:ext cx="592341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Core Elements of MM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2691AE-4D84-DC5D-DAED-D3FBCC5C2E69}"/>
              </a:ext>
            </a:extLst>
          </p:cNvPr>
          <p:cNvSpPr txBox="1"/>
          <p:nvPr/>
        </p:nvSpPr>
        <p:spPr>
          <a:xfrm>
            <a:off x="-65265" y="1180918"/>
            <a:ext cx="121137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0150" lvl="2" indent="-285750">
              <a:buFont typeface="Wingdings" panose="05000000000000000000" pitchFamily="2" charset="2"/>
              <a:buChar char="q"/>
            </a:pPr>
            <a:endParaRPr lang="en-US" sz="3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1371600" lvl="2" indent="-457200">
              <a:buFont typeface="Wingdings" panose="05000000000000000000" pitchFamily="2" charset="2"/>
              <a:buChar char="q"/>
            </a:pPr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97F44DC-CA4A-22FF-8746-F7D3E781D433}"/>
              </a:ext>
            </a:extLst>
          </p:cNvPr>
          <p:cNvSpPr/>
          <p:nvPr/>
        </p:nvSpPr>
        <p:spPr>
          <a:xfrm>
            <a:off x="680390" y="2544182"/>
            <a:ext cx="3273552" cy="236829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n w="0"/>
                <a:solidFill>
                  <a:srgbClr val="0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States or Conditions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73ADC72-0B91-6030-2EFA-4C439103B849}"/>
              </a:ext>
            </a:extLst>
          </p:cNvPr>
          <p:cNvCxnSpPr/>
          <p:nvPr/>
        </p:nvCxnSpPr>
        <p:spPr>
          <a:xfrm flipV="1">
            <a:off x="4933188" y="2342257"/>
            <a:ext cx="1435608" cy="1582344"/>
          </a:xfrm>
          <a:prstGeom prst="straightConnector1">
            <a:avLst/>
          </a:prstGeom>
          <a:ln w="4445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C999BFE-4CAE-D383-1C69-E8EC06A490C8}"/>
              </a:ext>
            </a:extLst>
          </p:cNvPr>
          <p:cNvCxnSpPr/>
          <p:nvPr/>
        </p:nvCxnSpPr>
        <p:spPr>
          <a:xfrm flipV="1">
            <a:off x="6533034" y="2553707"/>
            <a:ext cx="1435608" cy="1582344"/>
          </a:xfrm>
          <a:prstGeom prst="straightConnector1">
            <a:avLst/>
          </a:prstGeom>
          <a:ln w="4445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FAAA886-E7F0-55CD-4F01-3361EC9EF0AA}"/>
              </a:ext>
            </a:extLst>
          </p:cNvPr>
          <p:cNvCxnSpPr/>
          <p:nvPr/>
        </p:nvCxnSpPr>
        <p:spPr>
          <a:xfrm flipV="1">
            <a:off x="5733111" y="2502121"/>
            <a:ext cx="1435608" cy="1582344"/>
          </a:xfrm>
          <a:prstGeom prst="straightConnector1">
            <a:avLst/>
          </a:prstGeom>
          <a:ln w="4445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A63FAA7-CED7-85E5-6976-ABA18759E0E0}"/>
              </a:ext>
            </a:extLst>
          </p:cNvPr>
          <p:cNvSpPr txBox="1"/>
          <p:nvPr/>
        </p:nvSpPr>
        <p:spPr>
          <a:xfrm>
            <a:off x="4787912" y="4244329"/>
            <a:ext cx="27706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Transitional Probabilities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CDBFDDD-E033-198F-19CC-4A559EEA83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8565" y="2178383"/>
            <a:ext cx="2931006" cy="309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0376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79D9843-FCF6-B925-6D18-49E1EA088DC1}"/>
              </a:ext>
            </a:extLst>
          </p:cNvPr>
          <p:cNvSpPr txBox="1"/>
          <p:nvPr/>
        </p:nvSpPr>
        <p:spPr>
          <a:xfrm>
            <a:off x="2341605" y="487470"/>
            <a:ext cx="75087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MY" sz="4000" b="1" dirty="0">
                <a:solidFill>
                  <a:schemeClr val="bg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Why Mathematical Modelling?</a:t>
            </a:r>
            <a:endParaRPr lang="en-US" sz="4000" b="1" dirty="0">
              <a:solidFill>
                <a:schemeClr val="bg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3685E1-E885-9204-6D8D-8C94AEB81D59}"/>
              </a:ext>
            </a:extLst>
          </p:cNvPr>
          <p:cNvSpPr txBox="1"/>
          <p:nvPr/>
        </p:nvSpPr>
        <p:spPr>
          <a:xfrm>
            <a:off x="483676" y="5693947"/>
            <a:ext cx="112246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0150" lvl="2" indent="-285750">
              <a:buFont typeface="Wingdings" panose="05000000000000000000" pitchFamily="2" charset="2"/>
              <a:buChar char="q"/>
            </a:pPr>
            <a:endParaRPr lang="en-US" sz="3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3"/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8FC7284-12B6-7258-B45F-BDE42B410C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567" y="1333276"/>
            <a:ext cx="10244766" cy="482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285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iagram&#10;&#10;AI-generated content may be incorrect.">
            <a:extLst>
              <a:ext uri="{FF2B5EF4-FFF2-40B4-BE49-F238E27FC236}">
                <a16:creationId xmlns:a16="http://schemas.microsoft.com/office/drawing/2014/main" id="{46C6DE55-CE88-2862-8155-96705EAE43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799" y="236619"/>
            <a:ext cx="9881142" cy="6587427"/>
          </a:xfrm>
          <a:prstGeom prst="rect">
            <a:avLst/>
          </a:prstGeom>
        </p:spPr>
      </p:pic>
      <p:graphicFrame>
        <p:nvGraphicFramePr>
          <p:cNvPr id="56" name="Diagram 55">
            <a:extLst>
              <a:ext uri="{FF2B5EF4-FFF2-40B4-BE49-F238E27FC236}">
                <a16:creationId xmlns:a16="http://schemas.microsoft.com/office/drawing/2014/main" id="{C51CEA81-C86C-1A3A-28AD-C3E30C402791}"/>
              </a:ext>
            </a:extLst>
          </p:cNvPr>
          <p:cNvGraphicFramePr/>
          <p:nvPr/>
        </p:nvGraphicFramePr>
        <p:xfrm>
          <a:off x="3520141" y="2746559"/>
          <a:ext cx="8671859" cy="3751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7C7AD3B1-4B8D-ADF6-0972-095EB87CBE93}"/>
              </a:ext>
            </a:extLst>
          </p:cNvPr>
          <p:cNvSpPr txBox="1">
            <a:spLocks/>
          </p:cNvSpPr>
          <p:nvPr/>
        </p:nvSpPr>
        <p:spPr>
          <a:xfrm>
            <a:off x="1042727" y="-34349"/>
            <a:ext cx="10515600" cy="68652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MY" sz="4800" b="1" dirty="0">
                <a:solidFill>
                  <a:schemeClr val="accent5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Markov Chains</a:t>
            </a:r>
            <a:endParaRPr lang="en-US" sz="4800" b="1" dirty="0">
              <a:solidFill>
                <a:schemeClr val="accent5">
                  <a:lumMod val="5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117C01-E76B-3E81-627E-E380E16DB2FB}"/>
              </a:ext>
            </a:extLst>
          </p:cNvPr>
          <p:cNvSpPr txBox="1"/>
          <p:nvPr/>
        </p:nvSpPr>
        <p:spPr>
          <a:xfrm>
            <a:off x="740163" y="1265565"/>
            <a:ext cx="494757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en-US" sz="3200" b="1" dirty="0">
              <a:solidFill>
                <a:schemeClr val="accent1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  <a:sym typeface="Wingdings" panose="05000000000000000000" pitchFamily="2" charset="2"/>
            </a:endParaRPr>
          </a:p>
          <a:p>
            <a:pPr lvl="1"/>
            <a:endParaRPr lang="en-US" sz="3200" b="1" dirty="0">
              <a:solidFill>
                <a:schemeClr val="accent1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  <a:sym typeface="Wingdings" panose="05000000000000000000" pitchFamily="2" charset="2"/>
            </a:endParaRPr>
          </a:p>
          <a:p>
            <a:pPr lvl="1"/>
            <a:endParaRPr lang="en-US" sz="3200" b="1" dirty="0">
              <a:solidFill>
                <a:schemeClr val="accent1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  <a:sym typeface="Wingdings" panose="05000000000000000000" pitchFamily="2" charset="2"/>
            </a:endParaRPr>
          </a:p>
          <a:p>
            <a:pPr lvl="1"/>
            <a:endParaRPr lang="en-US" sz="3200" b="1" dirty="0">
              <a:solidFill>
                <a:schemeClr val="accent1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5E4088-0409-6AFC-C584-6026698F8CD8}"/>
              </a:ext>
            </a:extLst>
          </p:cNvPr>
          <p:cNvSpPr txBox="1"/>
          <p:nvPr/>
        </p:nvSpPr>
        <p:spPr>
          <a:xfrm>
            <a:off x="515059" y="1392675"/>
            <a:ext cx="51726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endParaRPr lang="en-US" sz="3200" b="1" dirty="0">
              <a:solidFill>
                <a:srgbClr val="FFFF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 indent="-457200">
              <a:buFont typeface="Wingdings" panose="05000000000000000000" pitchFamily="2" charset="2"/>
              <a:buChar char="q"/>
            </a:pPr>
            <a:endParaRPr lang="en-US" sz="3200" b="1" dirty="0">
              <a:solidFill>
                <a:schemeClr val="accent1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8FF814-50FF-9420-5C5C-BEB25E915C66}"/>
              </a:ext>
            </a:extLst>
          </p:cNvPr>
          <p:cNvSpPr txBox="1"/>
          <p:nvPr/>
        </p:nvSpPr>
        <p:spPr>
          <a:xfrm>
            <a:off x="6550344" y="3593592"/>
            <a:ext cx="86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0000"/>
                </a:solidFill>
                <a:latin typeface="Palatino Linotype" panose="02040502050505030304" pitchFamily="18" charset="0"/>
              </a:rPr>
              <a:t>0.3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372CA0-2396-1415-7163-55C87791638E}"/>
              </a:ext>
            </a:extLst>
          </p:cNvPr>
          <p:cNvSpPr/>
          <p:nvPr/>
        </p:nvSpPr>
        <p:spPr>
          <a:xfrm>
            <a:off x="5831254" y="3593592"/>
            <a:ext cx="719090" cy="484632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9490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D297E69-5226-3782-F526-1EA75A67343E}"/>
              </a:ext>
            </a:extLst>
          </p:cNvPr>
          <p:cNvSpPr txBox="1"/>
          <p:nvPr/>
        </p:nvSpPr>
        <p:spPr>
          <a:xfrm>
            <a:off x="3551111" y="253977"/>
            <a:ext cx="42791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Two types of MM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058C58-A875-21C7-1129-F055AE8960DB}"/>
              </a:ext>
            </a:extLst>
          </p:cNvPr>
          <p:cNvSpPr txBox="1"/>
          <p:nvPr/>
        </p:nvSpPr>
        <p:spPr>
          <a:xfrm>
            <a:off x="304991" y="1290983"/>
            <a:ext cx="11228367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6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Deterministic 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The values of the transitional probabilities are known, and they might change over time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Uncertainty might be addressed through sensitivity analysis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rgbClr val="A7C2D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Stochastic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rgbClr val="A7C2D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The values of the transitional probabilities are not known, but they are bounded by a distribution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rgbClr val="A7C2D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Values are generated through simulation via Monte Carlo Studies, to be run 10,000 times</a:t>
            </a:r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2"/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8171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DDC8A-948E-057A-6640-6442238F5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77DDB09-5E5B-2935-D9D8-A370DD8BC5CC}"/>
              </a:ext>
            </a:extLst>
          </p:cNvPr>
          <p:cNvSpPr txBox="1"/>
          <p:nvPr/>
        </p:nvSpPr>
        <p:spPr>
          <a:xfrm>
            <a:off x="304991" y="171681"/>
            <a:ext cx="115820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What information do you need to perform MM?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50EA75-B471-38F7-456B-FBE56D6D6D58}"/>
              </a:ext>
            </a:extLst>
          </p:cNvPr>
          <p:cNvSpPr txBox="1"/>
          <p:nvPr/>
        </p:nvSpPr>
        <p:spPr>
          <a:xfrm>
            <a:off x="304991" y="1290983"/>
            <a:ext cx="11228367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6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Knowledge of the disease path or progression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Drawing a picture of it would be very helpful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rgbClr val="FFFF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 Clear Understanding of Transmission Dynamics</a:t>
            </a:r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6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Identification of transitional probabilities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6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Identification of initial or baseline values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600" dirty="0">
                <a:solidFill>
                  <a:srgbClr val="A7C2D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Ancillary questions </a:t>
            </a:r>
            <a:r>
              <a:rPr lang="en-US" sz="3600" i="1" dirty="0">
                <a:solidFill>
                  <a:srgbClr val="A7C2D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(Your judgement)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rgbClr val="A7C2D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What is the unit of time to be used?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rgbClr val="A7C2D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What is the time horizon?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rgbClr val="A7C2D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What are the interventions to be analyzed?</a:t>
            </a:r>
          </a:p>
          <a:p>
            <a:pPr marL="1200150" lvl="2" indent="-285750"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rgbClr val="A7C2D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How would they affect the disease progression?</a:t>
            </a:r>
          </a:p>
          <a:p>
            <a:pPr lvl="1"/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2"/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5148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93F7A5C-3F56-0EB1-B7E3-211E23FFC628}"/>
              </a:ext>
            </a:extLst>
          </p:cNvPr>
          <p:cNvSpPr txBox="1"/>
          <p:nvPr/>
        </p:nvSpPr>
        <p:spPr>
          <a:xfrm>
            <a:off x="5769864" y="961567"/>
            <a:ext cx="609904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Healthcare Acquired Infections-Multi-Drug Resistant Organisms </a:t>
            </a:r>
          </a:p>
          <a:p>
            <a:endParaRPr lang="en-US" sz="3600" dirty="0">
              <a:solidFill>
                <a:schemeClr val="accent1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HAI-MDROs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B76540-A31F-3605-1390-151AB6213E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58" y="51823"/>
            <a:ext cx="5218069" cy="675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6608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Diagram 55">
            <a:extLst>
              <a:ext uri="{FF2B5EF4-FFF2-40B4-BE49-F238E27FC236}">
                <a16:creationId xmlns:a16="http://schemas.microsoft.com/office/drawing/2014/main" id="{C51CEA81-C86C-1A3A-28AD-C3E30C4027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8098229"/>
              </p:ext>
            </p:extLst>
          </p:nvPr>
        </p:nvGraphicFramePr>
        <p:xfrm>
          <a:off x="3520141" y="2746559"/>
          <a:ext cx="8671859" cy="3751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7C7AD3B1-4B8D-ADF6-0972-095EB87CBE93}"/>
              </a:ext>
            </a:extLst>
          </p:cNvPr>
          <p:cNvSpPr txBox="1">
            <a:spLocks/>
          </p:cNvSpPr>
          <p:nvPr/>
        </p:nvSpPr>
        <p:spPr>
          <a:xfrm>
            <a:off x="142043" y="359848"/>
            <a:ext cx="11967099" cy="68652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MY" sz="4000" dirty="0">
                <a:solidFill>
                  <a:schemeClr val="bg2"/>
                </a:solidFill>
                <a:latin typeface="Arial Black" panose="020B0A04020102020204" pitchFamily="34" charset="0"/>
              </a:rPr>
              <a:t>Public Health Example of a Markov Chain</a:t>
            </a:r>
            <a:endParaRPr lang="en-US" sz="4000" dirty="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117C01-E76B-3E81-627E-E380E16DB2FB}"/>
              </a:ext>
            </a:extLst>
          </p:cNvPr>
          <p:cNvSpPr txBox="1"/>
          <p:nvPr/>
        </p:nvSpPr>
        <p:spPr>
          <a:xfrm>
            <a:off x="740163" y="1265565"/>
            <a:ext cx="494757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en-US" sz="3200" b="1" dirty="0">
              <a:solidFill>
                <a:schemeClr val="accent1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  <a:sym typeface="Wingdings" panose="05000000000000000000" pitchFamily="2" charset="2"/>
            </a:endParaRPr>
          </a:p>
          <a:p>
            <a:pPr lvl="1"/>
            <a:endParaRPr lang="en-US" sz="3200" b="1" dirty="0">
              <a:solidFill>
                <a:schemeClr val="accent1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  <a:sym typeface="Wingdings" panose="05000000000000000000" pitchFamily="2" charset="2"/>
            </a:endParaRPr>
          </a:p>
          <a:p>
            <a:pPr lvl="1"/>
            <a:endParaRPr lang="en-US" sz="3200" b="1" dirty="0">
              <a:solidFill>
                <a:schemeClr val="accent1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  <a:sym typeface="Wingdings" panose="05000000000000000000" pitchFamily="2" charset="2"/>
            </a:endParaRPr>
          </a:p>
          <a:p>
            <a:pPr lvl="1"/>
            <a:endParaRPr lang="en-US" sz="3200" b="1" dirty="0">
              <a:solidFill>
                <a:schemeClr val="accent1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5E4088-0409-6AFC-C584-6026698F8CD8}"/>
              </a:ext>
            </a:extLst>
          </p:cNvPr>
          <p:cNvSpPr txBox="1"/>
          <p:nvPr/>
        </p:nvSpPr>
        <p:spPr>
          <a:xfrm>
            <a:off x="449878" y="1441402"/>
            <a:ext cx="1129224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36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  <a:sym typeface="Wingdings" panose="05000000000000000000" pitchFamily="2" charset="2"/>
              </a:rPr>
              <a:t>HAI-MDROs</a:t>
            </a:r>
            <a:endParaRPr lang="en-US" sz="3600" b="1" dirty="0">
              <a:solidFill>
                <a:srgbClr val="FFFF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lvl="1"/>
            <a:endParaRPr lang="en-US" sz="3200" b="1" dirty="0">
              <a:solidFill>
                <a:srgbClr val="FFFF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lvl="1"/>
            <a:endParaRPr lang="en-US" sz="3200" b="1" dirty="0">
              <a:solidFill>
                <a:schemeClr val="accent1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2197B8-DB3D-F9DB-4019-65B0F1CC29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88490" y="2165033"/>
            <a:ext cx="4760061" cy="198971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C065A8E-1F23-609C-8CCD-110C9FE40B02}"/>
              </a:ext>
            </a:extLst>
          </p:cNvPr>
          <p:cNvSpPr/>
          <p:nvPr/>
        </p:nvSpPr>
        <p:spPr>
          <a:xfrm>
            <a:off x="671110" y="3339142"/>
            <a:ext cx="2036529" cy="1631216"/>
          </a:xfrm>
          <a:prstGeom prst="roundRect">
            <a:avLst/>
          </a:prstGeom>
          <a:solidFill>
            <a:srgbClr val="FF99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Helvetica" panose="020B0604020202020204" pitchFamily="34" charset="0"/>
                <a:cs typeface="Helvetica" panose="020B0604020202020204" pitchFamily="34" charset="0"/>
              </a:rPr>
              <a:t>Healthy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0734C83-D4BA-6FFE-764B-994FFB6953D4}"/>
              </a:ext>
            </a:extLst>
          </p:cNvPr>
          <p:cNvSpPr/>
          <p:nvPr/>
        </p:nvSpPr>
        <p:spPr>
          <a:xfrm>
            <a:off x="6172648" y="1738136"/>
            <a:ext cx="2492482" cy="2526849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Infected: Poor Hand Hygiene </a:t>
            </a:r>
          </a:p>
        </p:txBody>
      </p:sp>
      <p:sp>
        <p:nvSpPr>
          <p:cNvPr id="14" name="Trapezoid 13">
            <a:extLst>
              <a:ext uri="{FF2B5EF4-FFF2-40B4-BE49-F238E27FC236}">
                <a16:creationId xmlns:a16="http://schemas.microsoft.com/office/drawing/2014/main" id="{6D1D2140-372B-F2AD-5C17-FCC47013212E}"/>
              </a:ext>
            </a:extLst>
          </p:cNvPr>
          <p:cNvSpPr/>
          <p:nvPr/>
        </p:nvSpPr>
        <p:spPr>
          <a:xfrm>
            <a:off x="9091483" y="3301169"/>
            <a:ext cx="2872910" cy="1631215"/>
          </a:xfrm>
          <a:prstGeom prst="trapezoid">
            <a:avLst/>
          </a:prstGeom>
          <a:solidFill>
            <a:srgbClr val="000000"/>
          </a:solidFill>
          <a:ln>
            <a:solidFill>
              <a:srgbClr val="F9F9F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Death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909F2D1-3EC2-9A11-7EBB-9FF582AE5217}"/>
              </a:ext>
            </a:extLst>
          </p:cNvPr>
          <p:cNvSpPr/>
          <p:nvPr/>
        </p:nvSpPr>
        <p:spPr>
          <a:xfrm>
            <a:off x="6095999" y="4353290"/>
            <a:ext cx="2527175" cy="2383838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Infected: Poor Environmental Cleaning 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7FEFF90A-2FA7-66CC-92BB-40B46EC475F2}"/>
              </a:ext>
            </a:extLst>
          </p:cNvPr>
          <p:cNvSpPr/>
          <p:nvPr/>
        </p:nvSpPr>
        <p:spPr>
          <a:xfrm>
            <a:off x="3404049" y="1982468"/>
            <a:ext cx="1553288" cy="135667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Helvetica" panose="020B0604020202020204" pitchFamily="34" charset="0"/>
                <a:cs typeface="Helvetica" panose="020B0604020202020204" pitchFamily="34" charset="0"/>
              </a:rPr>
              <a:t>Top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14D8CC5-3B0B-BA93-44C4-CE6FB32D006D}"/>
              </a:ext>
            </a:extLst>
          </p:cNvPr>
          <p:cNvSpPr/>
          <p:nvPr/>
        </p:nvSpPr>
        <p:spPr>
          <a:xfrm>
            <a:off x="3345835" y="3613684"/>
            <a:ext cx="1553288" cy="135667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Helvetica" panose="020B0604020202020204" pitchFamily="34" charset="0"/>
                <a:cs typeface="Helvetica" panose="020B0604020202020204" pitchFamily="34" charset="0"/>
              </a:rPr>
              <a:t>Medium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081CDE3-BC14-34B7-E77C-89DF2E2EADBC}"/>
              </a:ext>
            </a:extLst>
          </p:cNvPr>
          <p:cNvSpPr/>
          <p:nvPr/>
        </p:nvSpPr>
        <p:spPr>
          <a:xfrm>
            <a:off x="3345835" y="5258123"/>
            <a:ext cx="1553288" cy="1356674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Low</a:t>
            </a:r>
          </a:p>
        </p:txBody>
      </p:sp>
    </p:spTree>
    <p:extLst>
      <p:ext uri="{BB962C8B-B14F-4D97-AF65-F5344CB8AC3E}">
        <p14:creationId xmlns:p14="http://schemas.microsoft.com/office/powerpoint/2010/main" val="35557716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40246-DA9F-384A-4B43-253E4FC0E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C1F3F22-E9DF-1CC6-067B-8E2CFF34655E}"/>
              </a:ext>
            </a:extLst>
          </p:cNvPr>
          <p:cNvSpPr txBox="1"/>
          <p:nvPr/>
        </p:nvSpPr>
        <p:spPr>
          <a:xfrm>
            <a:off x="0" y="350550"/>
            <a:ext cx="123634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 Clear Understanding of Transmission Dynamics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931338-ACBC-2D86-981C-84E90ED84472}"/>
              </a:ext>
            </a:extLst>
          </p:cNvPr>
          <p:cNvSpPr txBox="1"/>
          <p:nvPr/>
        </p:nvSpPr>
        <p:spPr>
          <a:xfrm>
            <a:off x="390617" y="1102578"/>
            <a:ext cx="11410765" cy="9140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600" dirty="0">
                <a:solidFill>
                  <a:srgbClr val="FFFF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HAI-MDROs</a:t>
            </a:r>
            <a:endParaRPr lang="en-US" sz="3600" dirty="0">
              <a:solidFill>
                <a:schemeClr val="accent1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  <a:sym typeface="Wingdings" panose="05000000000000000000" pitchFamily="2" charset="2"/>
            </a:endParaRP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Poor hand hygiene </a:t>
            </a:r>
          </a:p>
          <a:p>
            <a:pPr marL="1371600" lvl="2" indent="-457200"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  <a:sym typeface="Wingdings" panose="05000000000000000000" pitchFamily="2" charset="2"/>
              </a:rPr>
              <a:t>Prevalence * (</a:t>
            </a:r>
            <a:r>
              <a:rPr lang="en-US" sz="28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  <a:sym typeface="Wingdings" panose="05000000000000000000" pitchFamily="2" charset="2"/>
              </a:rPr>
              <a:t>Patients|Facility</a:t>
            </a:r>
            <a:r>
              <a:rPr lang="en-US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  <a:sym typeface="Wingdings" panose="05000000000000000000" pitchFamily="2" charset="2"/>
              </a:rPr>
              <a:t>) * (Rate of Infection) * (Visits) * (1-Level of Hand Hygiene)</a:t>
            </a:r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rgbClr val="92D050"/>
                </a:solidFill>
                <a:latin typeface="Helvetica" panose="020B0604020202020204" pitchFamily="34" charset="0"/>
                <a:cs typeface="Helvetica" panose="020B0604020202020204" pitchFamily="34" charset="0"/>
                <a:sym typeface="Wingdings" panose="05000000000000000000" pitchFamily="2" charset="2"/>
              </a:rPr>
              <a:t>Poor environmental/terminal cleaning</a:t>
            </a:r>
          </a:p>
          <a:p>
            <a:pPr marL="1371600" lvl="2" indent="-457200"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rgbClr val="92D050"/>
                </a:solidFill>
                <a:latin typeface="Helvetica" panose="020B0604020202020204" pitchFamily="34" charset="0"/>
                <a:cs typeface="Helvetica" panose="020B0604020202020204" pitchFamily="34" charset="0"/>
                <a:sym typeface="Wingdings" panose="05000000000000000000" pitchFamily="2" charset="2"/>
              </a:rPr>
              <a:t>Prevalence * (</a:t>
            </a:r>
            <a:r>
              <a:rPr lang="en-US" sz="2800" dirty="0" err="1">
                <a:solidFill>
                  <a:srgbClr val="92D050"/>
                </a:solidFill>
                <a:latin typeface="Helvetica" panose="020B0604020202020204" pitchFamily="34" charset="0"/>
                <a:cs typeface="Helvetica" panose="020B0604020202020204" pitchFamily="34" charset="0"/>
                <a:sym typeface="Wingdings" panose="05000000000000000000" pitchFamily="2" charset="2"/>
              </a:rPr>
              <a:t>Patients|Facility</a:t>
            </a:r>
            <a:r>
              <a:rPr lang="en-US" sz="2800" dirty="0">
                <a:solidFill>
                  <a:srgbClr val="92D050"/>
                </a:solidFill>
                <a:latin typeface="Helvetica" panose="020B0604020202020204" pitchFamily="34" charset="0"/>
                <a:cs typeface="Helvetica" panose="020B0604020202020204" pitchFamily="34" charset="0"/>
                <a:sym typeface="Wingdings" panose="05000000000000000000" pitchFamily="2" charset="2"/>
              </a:rPr>
              <a:t>) * (Rate of Infection) * (Churn) * (1-Level of Room Cleaning)</a:t>
            </a:r>
          </a:p>
          <a:p>
            <a:pPr marL="1028700" lvl="1" indent="-571500">
              <a:buFont typeface="Wingdings" panose="05000000000000000000" pitchFamily="2" charset="2"/>
              <a:buChar char="q"/>
            </a:pPr>
            <a:endParaRPr lang="en-US" sz="3600" dirty="0">
              <a:solidFill>
                <a:schemeClr val="accent1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  <a:sym typeface="Wingdings" panose="05000000000000000000" pitchFamily="2" charset="2"/>
            </a:endParaRPr>
          </a:p>
          <a:p>
            <a:pPr lvl="1"/>
            <a:endParaRPr lang="en-US" sz="3600" dirty="0">
              <a:solidFill>
                <a:schemeClr val="accent1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  <a:sym typeface="Wingdings" panose="05000000000000000000" pitchFamily="2" charset="2"/>
            </a:endParaRPr>
          </a:p>
          <a:p>
            <a:pPr lvl="1"/>
            <a:r>
              <a:rPr lang="en-US" sz="36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  <a:sym typeface="Wingdings" panose="05000000000000000000" pitchFamily="2" charset="2"/>
              </a:rPr>
              <a:t>	</a:t>
            </a:r>
          </a:p>
          <a:p>
            <a:pPr lvl="1"/>
            <a:endParaRPr lang="en-US" sz="3600" dirty="0">
              <a:solidFill>
                <a:schemeClr val="accent1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971550" lvl="1" indent="-514350">
              <a:buAutoNum type="arabicPeriod"/>
            </a:pPr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/>
            <a:endParaRPr lang="en-US" sz="3200" dirty="0">
              <a:solidFill>
                <a:schemeClr val="bg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971550" lvl="1" indent="-514350">
              <a:buAutoNum type="arabicPeriod"/>
            </a:pPr>
            <a:endParaRPr lang="en-US" sz="3200" dirty="0">
              <a:solidFill>
                <a:schemeClr val="bg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/>
            <a:endParaRPr lang="en-US" sz="3200" dirty="0">
              <a:solidFill>
                <a:schemeClr val="bg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/>
            <a:endParaRPr lang="en-US" sz="3200" dirty="0">
              <a:solidFill>
                <a:schemeClr val="bg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/>
            <a:r>
              <a:rPr lang="en-US" sz="3200" dirty="0">
                <a:solidFill>
                  <a:schemeClr val="bg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940416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D297E69-5226-3782-F526-1EA75A67343E}"/>
              </a:ext>
            </a:extLst>
          </p:cNvPr>
          <p:cNvSpPr txBox="1"/>
          <p:nvPr/>
        </p:nvSpPr>
        <p:spPr>
          <a:xfrm>
            <a:off x="4404780" y="224674"/>
            <a:ext cx="71129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Key Values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058C58-A875-21C7-1129-F055AE8960DB}"/>
              </a:ext>
            </a:extLst>
          </p:cNvPr>
          <p:cNvSpPr txBox="1"/>
          <p:nvPr/>
        </p:nvSpPr>
        <p:spPr>
          <a:xfrm>
            <a:off x="436487" y="932560"/>
            <a:ext cx="11493744" cy="877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rgbClr val="FF99CC"/>
                </a:solidFill>
                <a:latin typeface="Helvetica" panose="020B0604020202020204" pitchFamily="34" charset="0"/>
                <a:cs typeface="Helvetica" panose="020B0604020202020204" pitchFamily="34" charset="0"/>
                <a:sym typeface="Wingdings" panose="05000000000000000000" pitchFamily="2" charset="2"/>
              </a:rPr>
              <a:t>Number of Long-Term Nursing Facility Residents=35,000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rgbClr val="FF99CC"/>
                </a:solidFill>
                <a:latin typeface="Helvetica" panose="020B0604020202020204" pitchFamily="34" charset="0"/>
                <a:cs typeface="Helvetica" panose="020B0604020202020204" pitchFamily="34" charset="0"/>
                <a:sym typeface="Wingdings" panose="05000000000000000000" pitchFamily="2" charset="2"/>
              </a:rPr>
              <a:t>Top 33.3 percent\\</a:t>
            </a:r>
            <a:r>
              <a:rPr lang="en-US" sz="2800" dirty="0">
                <a:solidFill>
                  <a:srgbClr val="FFFF00"/>
                </a:solidFill>
                <a:latin typeface="Helvetica" panose="020B0604020202020204" pitchFamily="34" charset="0"/>
                <a:cs typeface="Helvetica" panose="020B0604020202020204" pitchFamily="34" charset="0"/>
                <a:sym typeface="Wingdings" panose="05000000000000000000" pitchFamily="2" charset="2"/>
              </a:rPr>
              <a:t>60 percent level of hygiene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rgbClr val="FF99CC"/>
                </a:solidFill>
                <a:latin typeface="Helvetica" panose="020B0604020202020204" pitchFamily="34" charset="0"/>
                <a:cs typeface="Helvetica" panose="020B0604020202020204" pitchFamily="34" charset="0"/>
                <a:sym typeface="Wingdings" panose="05000000000000000000" pitchFamily="2" charset="2"/>
              </a:rPr>
              <a:t>Middle 33.3 percent\\</a:t>
            </a:r>
            <a:r>
              <a:rPr lang="en-US" sz="2800" dirty="0">
                <a:solidFill>
                  <a:srgbClr val="FFFF00"/>
                </a:solidFill>
                <a:latin typeface="Helvetica" panose="020B0604020202020204" pitchFamily="34" charset="0"/>
                <a:cs typeface="Helvetica" panose="020B0604020202020204" pitchFamily="34" charset="0"/>
                <a:sym typeface="Wingdings" panose="05000000000000000000" pitchFamily="2" charset="2"/>
              </a:rPr>
              <a:t>40 percent level of hygiene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rgbClr val="FF99CC"/>
                </a:solidFill>
                <a:latin typeface="Helvetica" panose="020B0604020202020204" pitchFamily="34" charset="0"/>
                <a:cs typeface="Helvetica" panose="020B0604020202020204" pitchFamily="34" charset="0"/>
                <a:sym typeface="Wingdings" panose="05000000000000000000" pitchFamily="2" charset="2"/>
              </a:rPr>
              <a:t>Low  33.3 percent\\</a:t>
            </a:r>
            <a:r>
              <a:rPr lang="en-US" sz="2800" dirty="0">
                <a:solidFill>
                  <a:srgbClr val="FFFF00"/>
                </a:solidFill>
                <a:latin typeface="Helvetica" panose="020B0604020202020204" pitchFamily="34" charset="0"/>
                <a:cs typeface="Helvetica" panose="020B0604020202020204" pitchFamily="34" charset="0"/>
                <a:sym typeface="Wingdings" panose="05000000000000000000" pitchFamily="2" charset="2"/>
              </a:rPr>
              <a:t>20  percent level of hygiene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accent2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  <a:sym typeface="Wingdings" panose="05000000000000000000" pitchFamily="2" charset="2"/>
              </a:rPr>
              <a:t>Number of Caregiver Visits per week=84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accent2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  <a:sym typeface="Wingdings" panose="05000000000000000000" pitchFamily="2" charset="2"/>
              </a:rPr>
              <a:t>Infection Rate--Candida Auris (CA)0.00041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accent2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  <a:sym typeface="Wingdings" panose="05000000000000000000" pitchFamily="2" charset="2"/>
              </a:rPr>
              <a:t>Initial Prevalence =0.0077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accent2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  <a:sym typeface="Wingdings" panose="05000000000000000000" pitchFamily="2" charset="2"/>
              </a:rPr>
              <a:t>Churn=(Residents)*0.25/52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accent2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  <a:sym typeface="Wingdings" panose="05000000000000000000" pitchFamily="2" charset="2"/>
              </a:rPr>
              <a:t>Death=0.40 * Infected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accent2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  <a:sym typeface="Wingdings" panose="05000000000000000000" pitchFamily="2" charset="2"/>
              </a:rPr>
              <a:t>Infections, recorded </a:t>
            </a:r>
            <a:r>
              <a:rPr lang="en-US" sz="3200">
                <a:solidFill>
                  <a:schemeClr val="accent2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  <a:sym typeface="Wingdings" panose="05000000000000000000" pitchFamily="2" charset="2"/>
              </a:rPr>
              <a:t>in 2025-26 </a:t>
            </a:r>
            <a:r>
              <a:rPr lang="en-US" sz="3200" dirty="0">
                <a:solidFill>
                  <a:schemeClr val="accent2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  <a:sym typeface="Wingdings" panose="05000000000000000000" pitchFamily="2" charset="2"/>
              </a:rPr>
              <a:t>(52 weeks) 1,411</a:t>
            </a:r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  <a:sym typeface="Wingdings" panose="05000000000000000000" pitchFamily="2" charset="2"/>
            </a:endParaRPr>
          </a:p>
          <a:p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3200" dirty="0">
              <a:solidFill>
                <a:schemeClr val="accent2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/>
            <a:endParaRPr lang="en-US" sz="3200" dirty="0">
              <a:solidFill>
                <a:schemeClr val="accent2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q"/>
            </a:pPr>
            <a:endParaRPr lang="en-US" sz="3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1250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22FECE-5AC5-15AD-54BC-4120F979F8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757258"/>
            <a:ext cx="10905066" cy="5343483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59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D297E69-5226-3782-F526-1EA75A67343E}"/>
              </a:ext>
            </a:extLst>
          </p:cNvPr>
          <p:cNvSpPr txBox="1"/>
          <p:nvPr/>
        </p:nvSpPr>
        <p:spPr>
          <a:xfrm>
            <a:off x="879415" y="307519"/>
            <a:ext cx="106720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Transcribing Our Picture into an Excel File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058C58-A875-21C7-1129-F055AE8960DB}"/>
              </a:ext>
            </a:extLst>
          </p:cNvPr>
          <p:cNvSpPr txBox="1"/>
          <p:nvPr/>
        </p:nvSpPr>
        <p:spPr>
          <a:xfrm>
            <a:off x="781234" y="1166842"/>
            <a:ext cx="11410765" cy="8463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6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Essentially your buckets are your key columns</a:t>
            </a: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rgbClr val="4A91B6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State columns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6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Transitional probabilities are also columns</a:t>
            </a: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rgbClr val="FFFF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Likelihood columns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6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The products of these types of columns will produce the shifts </a:t>
            </a: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rgbClr val="4A91B6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Addition to or Subtraction from the State columns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6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Rows are your time periods </a:t>
            </a: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Usually one year</a:t>
            </a:r>
          </a:p>
          <a:p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971550" lvl="1" indent="-514350">
              <a:buAutoNum type="arabicPeriod"/>
            </a:pPr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/>
            <a:endParaRPr lang="en-US" sz="3200" dirty="0">
              <a:solidFill>
                <a:schemeClr val="bg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971550" lvl="1" indent="-514350">
              <a:buAutoNum type="arabicPeriod"/>
            </a:pPr>
            <a:endParaRPr lang="en-US" sz="3200" dirty="0">
              <a:solidFill>
                <a:schemeClr val="bg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/>
            <a:endParaRPr lang="en-US" sz="3200" dirty="0">
              <a:solidFill>
                <a:schemeClr val="bg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/>
            <a:endParaRPr lang="en-US" sz="3200" dirty="0">
              <a:solidFill>
                <a:schemeClr val="bg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/>
            <a:r>
              <a:rPr lang="en-US" sz="3200" dirty="0">
                <a:solidFill>
                  <a:schemeClr val="bg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891027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1058C58-A875-21C7-1129-F055AE8960DB}"/>
              </a:ext>
            </a:extLst>
          </p:cNvPr>
          <p:cNvSpPr txBox="1"/>
          <p:nvPr/>
        </p:nvSpPr>
        <p:spPr>
          <a:xfrm>
            <a:off x="9285024" y="785958"/>
            <a:ext cx="97683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en-US" sz="3200" dirty="0">
              <a:solidFill>
                <a:schemeClr val="bg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971550" lvl="1" indent="-514350">
              <a:buAutoNum type="arabicPeriod"/>
            </a:pPr>
            <a:endParaRPr lang="en-US" sz="3200" dirty="0">
              <a:solidFill>
                <a:schemeClr val="bg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/>
            <a:endParaRPr lang="en-US" sz="3200" dirty="0">
              <a:solidFill>
                <a:schemeClr val="bg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/>
            <a:endParaRPr lang="en-US" sz="3200" dirty="0">
              <a:solidFill>
                <a:schemeClr val="bg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/>
            <a:r>
              <a:rPr lang="en-US" sz="3200" dirty="0">
                <a:solidFill>
                  <a:schemeClr val="bg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D82D3C-9C6C-7D5E-98DA-07FF182CCC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2609" y="211837"/>
            <a:ext cx="4407547" cy="661132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8D74B32-2F84-2676-15BA-6D822270D659}"/>
              </a:ext>
            </a:extLst>
          </p:cNvPr>
          <p:cNvSpPr txBox="1"/>
          <p:nvPr/>
        </p:nvSpPr>
        <p:spPr>
          <a:xfrm>
            <a:off x="1043492" y="613186"/>
            <a:ext cx="5363969" cy="45550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Key Terms</a:t>
            </a:r>
          </a:p>
          <a:p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44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Incidence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44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Prevalence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4400" dirty="0">
                <a:solidFill>
                  <a:srgbClr val="A7C2D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Replacement Rate</a:t>
            </a:r>
          </a:p>
          <a:p>
            <a:pPr lvl="1"/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1398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Diagram 55">
            <a:extLst>
              <a:ext uri="{FF2B5EF4-FFF2-40B4-BE49-F238E27FC236}">
                <a16:creationId xmlns:a16="http://schemas.microsoft.com/office/drawing/2014/main" id="{C51CEA81-C86C-1A3A-28AD-C3E30C4027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2538312"/>
              </p:ext>
            </p:extLst>
          </p:nvPr>
        </p:nvGraphicFramePr>
        <p:xfrm>
          <a:off x="3520141" y="2746559"/>
          <a:ext cx="8671859" cy="3751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7C7AD3B1-4B8D-ADF6-0972-095EB87CBE93}"/>
              </a:ext>
            </a:extLst>
          </p:cNvPr>
          <p:cNvSpPr txBox="1">
            <a:spLocks/>
          </p:cNvSpPr>
          <p:nvPr/>
        </p:nvSpPr>
        <p:spPr>
          <a:xfrm>
            <a:off x="728170" y="435801"/>
            <a:ext cx="10515600" cy="686527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MY" sz="4000" dirty="0">
                <a:solidFill>
                  <a:schemeClr val="bg2"/>
                </a:solidFill>
                <a:latin typeface="Arial Black" panose="020B0A04020102020204" pitchFamily="34" charset="0"/>
              </a:rPr>
              <a:t>How do know that is model is good?</a:t>
            </a:r>
            <a:endParaRPr lang="en-US" sz="4000" dirty="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117C01-E76B-3E81-627E-E380E16DB2FB}"/>
              </a:ext>
            </a:extLst>
          </p:cNvPr>
          <p:cNvSpPr txBox="1"/>
          <p:nvPr/>
        </p:nvSpPr>
        <p:spPr>
          <a:xfrm>
            <a:off x="-3733333" y="78509"/>
            <a:ext cx="10155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D0AC20E-224E-74C9-FD14-3A3FC3DFD6BF}"/>
              </a:ext>
            </a:extLst>
          </p:cNvPr>
          <p:cNvSpPr txBox="1"/>
          <p:nvPr/>
        </p:nvSpPr>
        <p:spPr>
          <a:xfrm>
            <a:off x="871369" y="1581374"/>
            <a:ext cx="1111265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Replicating the Epidemiological Curve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Specification of the Causal Mechanism </a:t>
            </a: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Explain in the context of HIV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rgbClr val="FFFF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MM is not a proof</a:t>
            </a: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rgbClr val="FFFF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Just because a model might predict a disease path accurately, it does not mean that your model is the only way to map it out</a:t>
            </a:r>
          </a:p>
          <a:p>
            <a:pPr marL="914400" lvl="1" indent="-457200">
              <a:buFont typeface="Wingdings" panose="05000000000000000000" pitchFamily="2" charset="2"/>
              <a:buChar char="q"/>
            </a:pPr>
            <a:endParaRPr lang="en-US" sz="2800" dirty="0">
              <a:solidFill>
                <a:srgbClr val="FFFF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914400" lvl="1" indent="-457200">
              <a:buFont typeface="Wingdings" panose="05000000000000000000" pitchFamily="2" charset="2"/>
              <a:buChar char="q"/>
            </a:pPr>
            <a:endParaRPr lang="en-US" sz="2800" dirty="0">
              <a:solidFill>
                <a:srgbClr val="FFFF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791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A1AE09-A9F0-D108-125E-C39FB70A08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AA04792-F9B3-46D4-D1AF-C8733418CFA6}"/>
              </a:ext>
            </a:extLst>
          </p:cNvPr>
          <p:cNvSpPr txBox="1"/>
          <p:nvPr/>
        </p:nvSpPr>
        <p:spPr>
          <a:xfrm>
            <a:off x="4225043" y="81608"/>
            <a:ext cx="31023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What’s Next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5C0FD9-77E2-6E23-6A8D-B2A5E9067750}"/>
              </a:ext>
            </a:extLst>
          </p:cNvPr>
          <p:cNvSpPr txBox="1"/>
          <p:nvPr/>
        </p:nvSpPr>
        <p:spPr>
          <a:xfrm>
            <a:off x="781234" y="1166842"/>
            <a:ext cx="11410765" cy="8156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6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Diving into the SIR Model</a:t>
            </a: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Susceptible</a:t>
            </a: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Infected</a:t>
            </a: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Recovered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When the patient does not recover …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Importance of Transmission Dynamics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Examples</a:t>
            </a: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rgbClr val="FFFF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HIV</a:t>
            </a: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rgbClr val="FFFF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COVID-19</a:t>
            </a: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Influenza</a:t>
            </a:r>
          </a:p>
          <a:p>
            <a:r>
              <a:rPr lang="en-US" sz="32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	</a:t>
            </a:r>
          </a:p>
          <a:p>
            <a:pPr marL="971550" lvl="1" indent="-514350">
              <a:buAutoNum type="arabicPeriod"/>
            </a:pPr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/>
            <a:endParaRPr lang="en-US" sz="3200" dirty="0">
              <a:solidFill>
                <a:schemeClr val="bg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971550" lvl="1" indent="-514350">
              <a:buAutoNum type="arabicPeriod"/>
            </a:pPr>
            <a:endParaRPr lang="en-US" sz="3200" dirty="0">
              <a:solidFill>
                <a:schemeClr val="bg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/>
            <a:endParaRPr lang="en-US" sz="3200" dirty="0">
              <a:solidFill>
                <a:schemeClr val="bg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/>
            <a:endParaRPr lang="en-US" sz="3200" dirty="0">
              <a:solidFill>
                <a:schemeClr val="bg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/>
            <a:r>
              <a:rPr lang="en-US" sz="3200" dirty="0">
                <a:solidFill>
                  <a:schemeClr val="bg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478358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107CD331-6A43-4FC7-8D2B-424971692039}"/>
              </a:ext>
            </a:extLst>
          </p:cNvPr>
          <p:cNvSpPr/>
          <p:nvPr/>
        </p:nvSpPr>
        <p:spPr>
          <a:xfrm>
            <a:off x="1505038" y="678466"/>
            <a:ext cx="5524934" cy="552493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89EF94B-22D4-4677-9F3C-17BCA38BBF64}"/>
              </a:ext>
            </a:extLst>
          </p:cNvPr>
          <p:cNvSpPr/>
          <p:nvPr/>
        </p:nvSpPr>
        <p:spPr>
          <a:xfrm>
            <a:off x="1386257" y="644699"/>
            <a:ext cx="1809745" cy="1809745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6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Black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04069" y="2391610"/>
            <a:ext cx="480775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 pitchFamily="34" charset="0"/>
              </a:rPr>
              <a:t>Questions?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 pitchFamily="34" charset="0"/>
              </a:rPr>
              <a:t>Suggestions?</a:t>
            </a:r>
          </a:p>
          <a:p>
            <a:pPr algn="ctr">
              <a:defRPr/>
            </a:pPr>
            <a:r>
              <a:rPr lang="en-US" sz="4800" b="1" dirty="0">
                <a:solidFill>
                  <a:srgbClr val="FFFFFF"/>
                </a:solidFill>
                <a:latin typeface="Arial Black" panose="020B0A04020102020204" pitchFamily="34" charset="0"/>
              </a:rPr>
              <a:t>Reflections?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Black" panose="020B0A040201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588" y="678466"/>
            <a:ext cx="1599082" cy="1599082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D641786-405A-4AA8-9484-5BC7E77F03E1}"/>
              </a:ext>
            </a:extLst>
          </p:cNvPr>
          <p:cNvSpPr/>
          <p:nvPr/>
        </p:nvSpPr>
        <p:spPr>
          <a:xfrm>
            <a:off x="6224708" y="5400733"/>
            <a:ext cx="764605" cy="91672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99822C-EEB9-4DC2-856A-197BE8CFC72B}"/>
              </a:ext>
            </a:extLst>
          </p:cNvPr>
          <p:cNvSpPr txBox="1"/>
          <p:nvPr/>
        </p:nvSpPr>
        <p:spPr>
          <a:xfrm>
            <a:off x="6989313" y="5556501"/>
            <a:ext cx="525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John.Fieno@health.mo.gov</a:t>
            </a:r>
            <a:endParaRPr lang="en-MY" sz="3200" dirty="0">
              <a:solidFill>
                <a:schemeClr val="accent1">
                  <a:lumMod val="60000"/>
                  <a:lumOff val="40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14" name="Graphic 16">
            <a:extLst>
              <a:ext uri="{FF2B5EF4-FFF2-40B4-BE49-F238E27FC236}">
                <a16:creationId xmlns:a16="http://schemas.microsoft.com/office/drawing/2014/main" id="{91815F3E-273B-4402-9CBF-CBD18FAC1B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529" y="5619932"/>
            <a:ext cx="460964" cy="460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393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C62267-B041-34EF-00B9-438F766BDC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298"/>
          <a:stretch>
            <a:fillRect/>
          </a:stretch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493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6CF88BE-616C-4194-9493-E593F8D7ECF4}"/>
              </a:ext>
            </a:extLst>
          </p:cNvPr>
          <p:cNvCxnSpPr>
            <a:cxnSpLocks/>
            <a:stCxn id="23" idx="6"/>
            <a:endCxn id="8" idx="4"/>
          </p:cNvCxnSpPr>
          <p:nvPr/>
        </p:nvCxnSpPr>
        <p:spPr>
          <a:xfrm>
            <a:off x="2975864" y="1687824"/>
            <a:ext cx="23454" cy="4071402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E3FF2140-EAA6-D6E8-9C94-CF28A05DEBE0}"/>
              </a:ext>
            </a:extLst>
          </p:cNvPr>
          <p:cNvSpPr/>
          <p:nvPr/>
        </p:nvSpPr>
        <p:spPr>
          <a:xfrm>
            <a:off x="2810247" y="4437607"/>
            <a:ext cx="345440" cy="34544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>
              <a:latin typeface="Arial" panose="020B0604020202020204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4B7A532-2011-6ECA-808B-4D080ED1A29D}"/>
              </a:ext>
            </a:extLst>
          </p:cNvPr>
          <p:cNvSpPr/>
          <p:nvPr/>
        </p:nvSpPr>
        <p:spPr>
          <a:xfrm>
            <a:off x="2826598" y="5413786"/>
            <a:ext cx="345440" cy="34544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>
              <a:latin typeface="Arial" panose="020B060402020202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1F068C6-DF69-6F50-E35B-DF3C72ACF174}"/>
              </a:ext>
            </a:extLst>
          </p:cNvPr>
          <p:cNvSpPr/>
          <p:nvPr/>
        </p:nvSpPr>
        <p:spPr>
          <a:xfrm>
            <a:off x="2832426" y="3461429"/>
            <a:ext cx="345440" cy="34544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>
              <a:latin typeface="Arial" panose="020B0604020202020204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2446345-3B95-5195-993B-6444CC279CCA}"/>
              </a:ext>
            </a:extLst>
          </p:cNvPr>
          <p:cNvSpPr/>
          <p:nvPr/>
        </p:nvSpPr>
        <p:spPr>
          <a:xfrm>
            <a:off x="2821591" y="2599207"/>
            <a:ext cx="345440" cy="34544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>
              <a:latin typeface="Arial" panose="020B0604020202020204" pitchFamily="34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7CD89F7-5F1C-4B68-9E3F-22AD1B67C385}"/>
              </a:ext>
            </a:extLst>
          </p:cNvPr>
          <p:cNvSpPr/>
          <p:nvPr/>
        </p:nvSpPr>
        <p:spPr>
          <a:xfrm>
            <a:off x="2810247" y="1604927"/>
            <a:ext cx="345440" cy="34544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BA95E6-68CB-4DD6-9E75-CCFEFB42B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7155"/>
            <a:ext cx="10515600" cy="886732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Today’s Agenda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86B15CD-8574-4B0F-9E34-D901A7B02BE3}"/>
              </a:ext>
            </a:extLst>
          </p:cNvPr>
          <p:cNvSpPr/>
          <p:nvPr/>
        </p:nvSpPr>
        <p:spPr>
          <a:xfrm flipH="1">
            <a:off x="2904400" y="2694234"/>
            <a:ext cx="179823" cy="183898"/>
          </a:xfrm>
          <a:prstGeom prst="ellipse">
            <a:avLst/>
          </a:prstGeom>
          <a:solidFill>
            <a:schemeClr val="accent2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E053A9-4529-4CB0-BB35-3AC40BBF7944}"/>
              </a:ext>
            </a:extLst>
          </p:cNvPr>
          <p:cNvSpPr txBox="1"/>
          <p:nvPr/>
        </p:nvSpPr>
        <p:spPr>
          <a:xfrm>
            <a:off x="3211550" y="2479540"/>
            <a:ext cx="86877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MY" sz="3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 SemiBold" panose="020B0706030804020204" pitchFamily="34" charset="0"/>
                <a:cs typeface="Arial" panose="020B0604020202020204" pitchFamily="34" charset="0"/>
              </a:rPr>
              <a:t>Introducing Mathematical Modelling (MM)</a:t>
            </a:r>
            <a:endParaRPr lang="en-MY" sz="3200" dirty="0">
              <a:solidFill>
                <a:schemeClr val="accent1">
                  <a:lumMod val="60000"/>
                  <a:lumOff val="40000"/>
                </a:schemeClr>
              </a:solidFill>
              <a:latin typeface="Arial" panose="020B0604020202020204" pitchFamily="34" charset="0"/>
              <a:ea typeface="Open Sans SemiBold" panose="020B0706030804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B9AC03E-D264-4A18-A333-F34C675A1442}"/>
              </a:ext>
            </a:extLst>
          </p:cNvPr>
          <p:cNvSpPr/>
          <p:nvPr/>
        </p:nvSpPr>
        <p:spPr>
          <a:xfrm>
            <a:off x="2895092" y="3539654"/>
            <a:ext cx="180000" cy="180000"/>
          </a:xfrm>
          <a:prstGeom prst="ellipse">
            <a:avLst/>
          </a:prstGeom>
          <a:solidFill>
            <a:schemeClr val="accent4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>
              <a:highlight>
                <a:srgbClr val="FFFF00"/>
              </a:highlight>
              <a:latin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6EF69A-2D35-4FAC-AE39-10E97182A5BE}"/>
              </a:ext>
            </a:extLst>
          </p:cNvPr>
          <p:cNvSpPr txBox="1"/>
          <p:nvPr/>
        </p:nvSpPr>
        <p:spPr>
          <a:xfrm>
            <a:off x="3155687" y="1457793"/>
            <a:ext cx="68627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MY" sz="3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 SemiBold" panose="020B0706030804020204" pitchFamily="34" charset="0"/>
                <a:cs typeface="Arial" panose="020B0604020202020204" pitchFamily="34" charset="0"/>
              </a:rPr>
              <a:t>Introducing Your Instructor 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F7EEA6C-CF1A-471C-927B-48C91AA953F1}"/>
              </a:ext>
            </a:extLst>
          </p:cNvPr>
          <p:cNvSpPr/>
          <p:nvPr/>
        </p:nvSpPr>
        <p:spPr>
          <a:xfrm>
            <a:off x="2918762" y="4502378"/>
            <a:ext cx="179823" cy="180000"/>
          </a:xfrm>
          <a:prstGeom prst="ellipse">
            <a:avLst/>
          </a:prstGeom>
          <a:solidFill>
            <a:schemeClr val="accent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>
              <a:highlight>
                <a:srgbClr val="008000"/>
              </a:highlight>
              <a:latin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C8A74D-C391-4AA0-918D-7782A4571A72}"/>
              </a:ext>
            </a:extLst>
          </p:cNvPr>
          <p:cNvSpPr txBox="1"/>
          <p:nvPr/>
        </p:nvSpPr>
        <p:spPr>
          <a:xfrm>
            <a:off x="3311615" y="5294119"/>
            <a:ext cx="78694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MY" sz="3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ea typeface="Open Sans SemiBold" panose="020B0706030804020204" pitchFamily="34" charset="0"/>
                <a:cs typeface="Helvetica" panose="020B0604020202020204" pitchFamily="34" charset="0"/>
              </a:rPr>
              <a:t>Translating a Picture into an Excel File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194C796-016C-4D70-969B-4FA17D8B184A}"/>
              </a:ext>
            </a:extLst>
          </p:cNvPr>
          <p:cNvSpPr/>
          <p:nvPr/>
        </p:nvSpPr>
        <p:spPr>
          <a:xfrm>
            <a:off x="2928691" y="5496507"/>
            <a:ext cx="180000" cy="180000"/>
          </a:xfrm>
          <a:prstGeom prst="ellipse">
            <a:avLst/>
          </a:prstGeom>
          <a:solidFill>
            <a:schemeClr val="accent6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>
              <a:latin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EDFA84-E27E-4173-BDE2-83DC3BDA8332}"/>
              </a:ext>
            </a:extLst>
          </p:cNvPr>
          <p:cNvSpPr txBox="1"/>
          <p:nvPr/>
        </p:nvSpPr>
        <p:spPr>
          <a:xfrm>
            <a:off x="3244408" y="4289969"/>
            <a:ext cx="86220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MY" sz="3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 SemiBold" panose="020B0706030804020204" pitchFamily="34" charset="0"/>
                <a:cs typeface="Arial" panose="020B0604020202020204" pitchFamily="34" charset="0"/>
              </a:rPr>
              <a:t>Every Picture Tells a Story, Don’t It?*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84A71E60-873C-49C5-8023-593A35E0050C}"/>
              </a:ext>
            </a:extLst>
          </p:cNvPr>
          <p:cNvSpPr/>
          <p:nvPr/>
        </p:nvSpPr>
        <p:spPr>
          <a:xfrm rot="5615486" flipH="1">
            <a:off x="2880226" y="1687647"/>
            <a:ext cx="180000" cy="180000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2E33C6-A064-2E50-08CB-15556FB6FE22}"/>
              </a:ext>
            </a:extLst>
          </p:cNvPr>
          <p:cNvSpPr txBox="1"/>
          <p:nvPr/>
        </p:nvSpPr>
        <p:spPr>
          <a:xfrm>
            <a:off x="3278016" y="3353485"/>
            <a:ext cx="609456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MY" sz="3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 SemiBold" panose="020B0706030804020204" pitchFamily="34" charset="0"/>
                <a:cs typeface="Arial" panose="020B0604020202020204" pitchFamily="34" charset="0"/>
              </a:rPr>
              <a:t>Markov Chains </a:t>
            </a:r>
          </a:p>
        </p:txBody>
      </p:sp>
    </p:spTree>
    <p:extLst>
      <p:ext uri="{BB962C8B-B14F-4D97-AF65-F5344CB8AC3E}">
        <p14:creationId xmlns:p14="http://schemas.microsoft.com/office/powerpoint/2010/main" val="3109810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27579-243F-291D-3FD1-23781B754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D667333-B23A-4ECE-EAD0-C466153DF9EE}"/>
              </a:ext>
            </a:extLst>
          </p:cNvPr>
          <p:cNvSpPr txBox="1"/>
          <p:nvPr/>
        </p:nvSpPr>
        <p:spPr>
          <a:xfrm>
            <a:off x="-159797" y="1772132"/>
            <a:ext cx="11699192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00150" lvl="1" indent="-742950">
              <a:buFont typeface="+mj-lt"/>
              <a:buAutoNum type="arabicPeriod"/>
            </a:pPr>
            <a:r>
              <a:rPr lang="en-US" sz="3600" dirty="0">
                <a:solidFill>
                  <a:srgbClr val="FFFF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Math is our friend… this is FUN</a:t>
            </a:r>
          </a:p>
          <a:p>
            <a:pPr marL="1200150" lvl="1" indent="-742950">
              <a:buFont typeface="+mj-lt"/>
              <a:buAutoNum type="arabicPeriod"/>
            </a:pPr>
            <a:r>
              <a:rPr lang="en-US" sz="36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My introduction</a:t>
            </a:r>
          </a:p>
          <a:p>
            <a:pPr marL="1200150" lvl="1" indent="-742950">
              <a:buFont typeface="+mj-lt"/>
              <a:buAutoNum type="arabicPeriod"/>
            </a:pPr>
            <a:r>
              <a:rPr lang="en-US" sz="36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Open an Excel file on the other screen or window</a:t>
            </a:r>
          </a:p>
          <a:p>
            <a:pPr marL="1200150" lvl="1" indent="-742950">
              <a:buFont typeface="+mj-lt"/>
              <a:buAutoNum type="arabicPeriod"/>
            </a:pPr>
            <a:r>
              <a:rPr lang="en-US" sz="36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 will take questions during the session; please use the chat to ask them</a:t>
            </a:r>
          </a:p>
          <a:p>
            <a:pPr marL="1200150" lvl="1" indent="-742950">
              <a:buFont typeface="+mj-lt"/>
              <a:buAutoNum type="arabicPeriod"/>
            </a:pPr>
            <a:r>
              <a:rPr lang="en-US" sz="36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We are all colleagues—first name basis please</a:t>
            </a:r>
          </a:p>
          <a:p>
            <a:pPr marL="1200150" lvl="1" indent="-742950">
              <a:buFont typeface="+mj-lt"/>
              <a:buAutoNum type="arabicPeriod"/>
            </a:pPr>
            <a:endParaRPr lang="en-US" sz="3600" dirty="0">
              <a:solidFill>
                <a:schemeClr val="accent1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1371600" lvl="2" indent="-457200">
              <a:buFont typeface="Wingdings" panose="05000000000000000000" pitchFamily="2" charset="2"/>
              <a:buChar char="q"/>
            </a:pPr>
            <a:endParaRPr lang="en-US" sz="2800" dirty="0">
              <a:solidFill>
                <a:schemeClr val="accent1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818F06-C0BB-34EB-2E40-34D812499EA9}"/>
              </a:ext>
            </a:extLst>
          </p:cNvPr>
          <p:cNvSpPr txBox="1"/>
          <p:nvPr/>
        </p:nvSpPr>
        <p:spPr>
          <a:xfrm>
            <a:off x="1421450" y="315946"/>
            <a:ext cx="93490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MY" sz="4400" b="1" dirty="0">
                <a:solidFill>
                  <a:schemeClr val="bg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How this lesson will proceed</a:t>
            </a:r>
            <a:endParaRPr lang="en-US" sz="4400" b="1" dirty="0">
              <a:solidFill>
                <a:schemeClr val="bg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516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1AFEE8C-8F78-8A76-8C5E-E098D57131DA}"/>
              </a:ext>
            </a:extLst>
          </p:cNvPr>
          <p:cNvSpPr txBox="1"/>
          <p:nvPr/>
        </p:nvSpPr>
        <p:spPr>
          <a:xfrm>
            <a:off x="7576457" y="1128094"/>
            <a:ext cx="4385387" cy="141527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kern="1200" dirty="0">
                <a:solidFill>
                  <a:schemeClr val="accent5">
                    <a:lumMod val="50000"/>
                  </a:schemeClr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</a:rPr>
              <a:t>Your Instructor …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ED7575E-88D2-B771-681D-46A7E55415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576457" cy="6858000"/>
          </a:xfrm>
          <a:prstGeom prst="rect">
            <a:avLst/>
          </a:prstGeom>
          <a:solidFill>
            <a:schemeClr val="bg1">
              <a:lumMod val="9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C408C22-6B9A-DA16-6AE0-684FA51FC8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4" b="29581"/>
          <a:stretch>
            <a:fillRect/>
          </a:stretch>
        </p:blipFill>
        <p:spPr>
          <a:xfrm>
            <a:off x="1019006" y="702366"/>
            <a:ext cx="5522353" cy="5459890"/>
          </a:xfrm>
          <a:prstGeom prst="rect">
            <a:avLst/>
          </a:prstGeom>
          <a:solidFill>
            <a:srgbClr val="FFFFFF">
              <a:shade val="85000"/>
            </a:srgbClr>
          </a:solidFill>
        </p:spPr>
      </p:pic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49EDD1B-F94D-B4E6-ACAA-566B9A26F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9939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28C02A1E-CCB0-81AB-7371-5B4B8145E03F}"/>
              </a:ext>
            </a:extLst>
          </p:cNvPr>
          <p:cNvSpPr txBox="1"/>
          <p:nvPr/>
        </p:nvSpPr>
        <p:spPr>
          <a:xfrm>
            <a:off x="7560365" y="2030180"/>
            <a:ext cx="4027214" cy="46038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John Fieno PhD</a:t>
            </a:r>
          </a:p>
          <a:p>
            <a:pPr marL="5715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Health Economist, MO-DHSS</a:t>
            </a:r>
          </a:p>
          <a:p>
            <a:pPr marL="5715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Certificate in Modeling, Imperial College-London</a:t>
            </a:r>
          </a:p>
          <a:p>
            <a:pPr marL="5715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Designed Models of Note</a:t>
            </a:r>
          </a:p>
          <a:p>
            <a:pPr marL="1028700" lvl="1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HIV</a:t>
            </a:r>
          </a:p>
          <a:p>
            <a:pPr marL="1028700" lvl="1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HAI-MDROs</a:t>
            </a:r>
          </a:p>
          <a:p>
            <a:pPr marL="1028700" lvl="1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GL</a:t>
            </a:r>
            <a:r>
              <a:rPr lang="en-US" sz="2400" dirty="0">
                <a:latin typeface="Helvetica" panose="020B0604020202020204" pitchFamily="34" charset="0"/>
                <a:cs typeface="Helvetica" panose="020B0604020202020204" pitchFamily="34" charset="0"/>
              </a:rPr>
              <a:t>P-1</a:t>
            </a:r>
          </a:p>
        </p:txBody>
      </p:sp>
    </p:spTree>
    <p:extLst>
      <p:ext uri="{BB962C8B-B14F-4D97-AF65-F5344CB8AC3E}">
        <p14:creationId xmlns:p14="http://schemas.microsoft.com/office/powerpoint/2010/main" val="1573206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Diagram 55">
            <a:extLst>
              <a:ext uri="{FF2B5EF4-FFF2-40B4-BE49-F238E27FC236}">
                <a16:creationId xmlns:a16="http://schemas.microsoft.com/office/drawing/2014/main" id="{C51CEA81-C86C-1A3A-28AD-C3E30C4027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3286982"/>
              </p:ext>
            </p:extLst>
          </p:nvPr>
        </p:nvGraphicFramePr>
        <p:xfrm>
          <a:off x="3520141" y="2746559"/>
          <a:ext cx="8671859" cy="3751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7C7AD3B1-4B8D-ADF6-0972-095EB87CBE93}"/>
              </a:ext>
            </a:extLst>
          </p:cNvPr>
          <p:cNvSpPr txBox="1">
            <a:spLocks/>
          </p:cNvSpPr>
          <p:nvPr/>
        </p:nvSpPr>
        <p:spPr>
          <a:xfrm>
            <a:off x="2932013" y="53596"/>
            <a:ext cx="11404944" cy="121067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MY" sz="4000" b="1" dirty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Eras</a:t>
            </a:r>
            <a:r>
              <a:rPr lang="en-MY" sz="4000" b="1" dirty="0">
                <a:solidFill>
                  <a:schemeClr val="bg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of Epidemiology</a:t>
            </a:r>
            <a:endParaRPr lang="en-US" sz="4000" b="1" dirty="0">
              <a:solidFill>
                <a:schemeClr val="bg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A2AD92-9B89-148B-E65B-997490C99A16}"/>
              </a:ext>
            </a:extLst>
          </p:cNvPr>
          <p:cNvSpPr txBox="1"/>
          <p:nvPr/>
        </p:nvSpPr>
        <p:spPr>
          <a:xfrm>
            <a:off x="534245" y="1534149"/>
            <a:ext cx="10999272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MY" sz="3200" b="1" dirty="0">
              <a:solidFill>
                <a:schemeClr val="accent1">
                  <a:lumMod val="60000"/>
                  <a:lumOff val="40000"/>
                </a:schemeClr>
              </a:solidFill>
              <a:latin typeface="Arial" panose="020B0604020202020204" pitchFamily="34" charset="0"/>
              <a:ea typeface="Open Sans SemiBold" panose="020B0706030804020204" pitchFamily="34" charset="0"/>
              <a:cs typeface="Arial" panose="020B0604020202020204" pitchFamily="34" charset="0"/>
            </a:endParaRPr>
          </a:p>
          <a:p>
            <a:endParaRPr lang="en-US" sz="3200" dirty="0">
              <a:solidFill>
                <a:srgbClr val="FFC0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/>
            <a:endParaRPr lang="en-US" sz="2800" dirty="0">
              <a:solidFill>
                <a:srgbClr val="FFFF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01E948E-7314-4B69-B7A2-4D02127527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65592" y="1190556"/>
            <a:ext cx="3038073" cy="180576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2369185-8B23-479E-66EF-ABED0A24675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6525" y="1190556"/>
            <a:ext cx="3289067" cy="1805762"/>
          </a:xfrm>
          <a:prstGeom prst="rect">
            <a:avLst/>
          </a:prstGeom>
        </p:spPr>
      </p:pic>
      <p:pic>
        <p:nvPicPr>
          <p:cNvPr id="8" name="Picture 7" descr="Diagram&#10;&#10;AI-generated content may be incorrect.">
            <a:extLst>
              <a:ext uri="{FF2B5EF4-FFF2-40B4-BE49-F238E27FC236}">
                <a16:creationId xmlns:a16="http://schemas.microsoft.com/office/drawing/2014/main" id="{3E86CD8C-38E6-5EDB-A5D2-F4096121425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92551" y="694090"/>
            <a:ext cx="4250964" cy="3188222"/>
          </a:xfrm>
          <a:prstGeom prst="rect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</p:pic>
      <p:pic>
        <p:nvPicPr>
          <p:cNvPr id="11" name="Picture 10" descr="Diagram, text&#10;&#10;AI-generated content may be incorrect.">
            <a:extLst>
              <a:ext uri="{FF2B5EF4-FFF2-40B4-BE49-F238E27FC236}">
                <a16:creationId xmlns:a16="http://schemas.microsoft.com/office/drawing/2014/main" id="{E5071F29-E16F-4F59-6B5D-25BCBB188AD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82107" y="3968294"/>
            <a:ext cx="4828668" cy="2716127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6" name="Picture 15" descr="Diagram&#10;&#10;AI-generated content may be incorrect.">
            <a:extLst>
              <a:ext uri="{FF2B5EF4-FFF2-40B4-BE49-F238E27FC236}">
                <a16:creationId xmlns:a16="http://schemas.microsoft.com/office/drawing/2014/main" id="{9B2C28C0-F138-3288-13F5-77A04AC6A70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772" y="3443845"/>
            <a:ext cx="4891435" cy="3240576"/>
          </a:xfrm>
          <a:prstGeom prst="rect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</p:pic>
      <p:sp>
        <p:nvSpPr>
          <p:cNvPr id="17" name="Flowchart: Connector 16">
            <a:extLst>
              <a:ext uri="{FF2B5EF4-FFF2-40B4-BE49-F238E27FC236}">
                <a16:creationId xmlns:a16="http://schemas.microsoft.com/office/drawing/2014/main" id="{80FBDD54-D6F6-4016-19E0-B919CAC5DA90}"/>
              </a:ext>
            </a:extLst>
          </p:cNvPr>
          <p:cNvSpPr/>
          <p:nvPr/>
        </p:nvSpPr>
        <p:spPr>
          <a:xfrm>
            <a:off x="16955" y="1836991"/>
            <a:ext cx="1213366" cy="1483718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elvetica" panose="020B0604020202020204" pitchFamily="34" charset="0"/>
                <a:cs typeface="Helvetica" panose="020B0604020202020204" pitchFamily="34" charset="0"/>
              </a:rPr>
              <a:t>1.0</a:t>
            </a:r>
          </a:p>
        </p:txBody>
      </p:sp>
      <p:sp>
        <p:nvSpPr>
          <p:cNvPr id="18" name="Flowchart: Connector 17">
            <a:extLst>
              <a:ext uri="{FF2B5EF4-FFF2-40B4-BE49-F238E27FC236}">
                <a16:creationId xmlns:a16="http://schemas.microsoft.com/office/drawing/2014/main" id="{4EF8E97E-5E2E-C2FF-A6AB-71E9B8D9CD82}"/>
              </a:ext>
            </a:extLst>
          </p:cNvPr>
          <p:cNvSpPr/>
          <p:nvPr/>
        </p:nvSpPr>
        <p:spPr>
          <a:xfrm>
            <a:off x="5702852" y="3274773"/>
            <a:ext cx="1213366" cy="1483718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elvetica" panose="020B0604020202020204" pitchFamily="34" charset="0"/>
                <a:cs typeface="Helvetica" panose="020B0604020202020204" pitchFamily="34" charset="0"/>
              </a:rPr>
              <a:t>3.0</a:t>
            </a:r>
          </a:p>
        </p:txBody>
      </p:sp>
      <p:sp>
        <p:nvSpPr>
          <p:cNvPr id="19" name="Flowchart: Connector 18">
            <a:extLst>
              <a:ext uri="{FF2B5EF4-FFF2-40B4-BE49-F238E27FC236}">
                <a16:creationId xmlns:a16="http://schemas.microsoft.com/office/drawing/2014/main" id="{7124DB03-65D8-DDD2-5070-21F4164F608F}"/>
              </a:ext>
            </a:extLst>
          </p:cNvPr>
          <p:cNvSpPr/>
          <p:nvPr/>
        </p:nvSpPr>
        <p:spPr>
          <a:xfrm>
            <a:off x="10926834" y="0"/>
            <a:ext cx="1213366" cy="1483718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elvetica" panose="020B0604020202020204" pitchFamily="34" charset="0"/>
                <a:cs typeface="Helvetica" panose="020B0604020202020204" pitchFamily="34" charset="0"/>
              </a:rPr>
              <a:t>2.0</a:t>
            </a:r>
          </a:p>
        </p:txBody>
      </p:sp>
      <p:sp>
        <p:nvSpPr>
          <p:cNvPr id="20" name="Flowchart: Connector 19">
            <a:extLst>
              <a:ext uri="{FF2B5EF4-FFF2-40B4-BE49-F238E27FC236}">
                <a16:creationId xmlns:a16="http://schemas.microsoft.com/office/drawing/2014/main" id="{6C35CA5D-E94E-2314-CC6F-4A99903710AA}"/>
              </a:ext>
            </a:extLst>
          </p:cNvPr>
          <p:cNvSpPr/>
          <p:nvPr/>
        </p:nvSpPr>
        <p:spPr>
          <a:xfrm>
            <a:off x="0" y="5374282"/>
            <a:ext cx="1213366" cy="1483718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elvetica" panose="020B0604020202020204" pitchFamily="34" charset="0"/>
                <a:cs typeface="Helvetica" panose="020B0604020202020204" pitchFamily="34" charset="0"/>
              </a:rPr>
              <a:t>4.0</a:t>
            </a:r>
          </a:p>
        </p:txBody>
      </p:sp>
    </p:spTree>
    <p:extLst>
      <p:ext uri="{BB962C8B-B14F-4D97-AF65-F5344CB8AC3E}">
        <p14:creationId xmlns:p14="http://schemas.microsoft.com/office/powerpoint/2010/main" val="3476422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63C425-7324-A9DA-2620-78EABCA41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Diagram 55">
            <a:extLst>
              <a:ext uri="{FF2B5EF4-FFF2-40B4-BE49-F238E27FC236}">
                <a16:creationId xmlns:a16="http://schemas.microsoft.com/office/drawing/2014/main" id="{69875B57-0903-20E2-0E3B-5595B5EB4F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014692"/>
              </p:ext>
            </p:extLst>
          </p:nvPr>
        </p:nvGraphicFramePr>
        <p:xfrm>
          <a:off x="3520141" y="2746559"/>
          <a:ext cx="8671859" cy="3751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9901737E-83F9-2721-184C-DDC7B1E895A6}"/>
              </a:ext>
            </a:extLst>
          </p:cNvPr>
          <p:cNvSpPr txBox="1">
            <a:spLocks/>
          </p:cNvSpPr>
          <p:nvPr/>
        </p:nvSpPr>
        <p:spPr>
          <a:xfrm>
            <a:off x="2932013" y="53596"/>
            <a:ext cx="11404944" cy="121067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MY" sz="4000" b="1" dirty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Why </a:t>
            </a:r>
            <a:r>
              <a:rPr lang="en-MY" sz="4000" b="1" dirty="0">
                <a:solidFill>
                  <a:schemeClr val="bg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do we perform MM?</a:t>
            </a:r>
            <a:endParaRPr lang="en-US" sz="4000" b="1" dirty="0">
              <a:solidFill>
                <a:schemeClr val="bg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F7716F-C56E-5BC7-ED2D-ED361CCECB28}"/>
              </a:ext>
            </a:extLst>
          </p:cNvPr>
          <p:cNvSpPr txBox="1"/>
          <p:nvPr/>
        </p:nvSpPr>
        <p:spPr>
          <a:xfrm>
            <a:off x="0" y="-322594"/>
            <a:ext cx="20950993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MY" sz="3200" b="1" dirty="0">
              <a:solidFill>
                <a:schemeClr val="accent1">
                  <a:lumMod val="60000"/>
                  <a:lumOff val="40000"/>
                </a:schemeClr>
              </a:solidFill>
              <a:latin typeface="Arial" panose="020B0604020202020204" pitchFamily="34" charset="0"/>
              <a:ea typeface="Open Sans SemiBold" panose="020B0706030804020204" pitchFamily="34" charset="0"/>
              <a:cs typeface="Arial" panose="020B0604020202020204" pitchFamily="34" charset="0"/>
            </a:endParaRPr>
          </a:p>
          <a:p>
            <a:endParaRPr lang="en-US" sz="3200" dirty="0">
              <a:solidFill>
                <a:srgbClr val="FFC0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/>
            <a:endParaRPr lang="en-US" sz="2800" dirty="0">
              <a:solidFill>
                <a:srgbClr val="FFFF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B05757-8334-09ED-C212-5DE9CFAD43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12610" y="892020"/>
            <a:ext cx="3663244" cy="2498434"/>
          </a:xfrm>
          <a:prstGeom prst="rect">
            <a:avLst/>
          </a:prstGeom>
        </p:spPr>
      </p:pic>
      <p:pic>
        <p:nvPicPr>
          <p:cNvPr id="2050" name="Picture 2" descr="Planning Process: Concept and Steps - GeeksforGeeks">
            <a:extLst>
              <a:ext uri="{FF2B5EF4-FFF2-40B4-BE49-F238E27FC236}">
                <a16:creationId xmlns:a16="http://schemas.microsoft.com/office/drawing/2014/main" id="{C26F4C16-60A2-34AD-2F8C-1124C369E6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0605" y="945959"/>
            <a:ext cx="4389333" cy="2406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Shape">
            <a:extLst>
              <a:ext uri="{FF2B5EF4-FFF2-40B4-BE49-F238E27FC236}">
                <a16:creationId xmlns:a16="http://schemas.microsoft.com/office/drawing/2014/main" id="{0D919487-163E-A247-7216-93027AAF8CC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36283" y="3799092"/>
            <a:ext cx="4048592" cy="2699061"/>
          </a:xfrm>
          <a:prstGeom prst="rect">
            <a:avLst/>
          </a:prstGeom>
        </p:spPr>
      </p:pic>
      <p:pic>
        <p:nvPicPr>
          <p:cNvPr id="12" name="Picture 11" descr="Calendar">
            <a:extLst>
              <a:ext uri="{FF2B5EF4-FFF2-40B4-BE49-F238E27FC236}">
                <a16:creationId xmlns:a16="http://schemas.microsoft.com/office/drawing/2014/main" id="{3E8555CF-63DF-1169-A7F3-03FC249A246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46769" y="3529359"/>
            <a:ext cx="3729085" cy="3275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298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84B3D16-F932-55DB-90E9-5E2FAC8EDF0A}"/>
              </a:ext>
            </a:extLst>
          </p:cNvPr>
          <p:cNvSpPr txBox="1"/>
          <p:nvPr/>
        </p:nvSpPr>
        <p:spPr>
          <a:xfrm>
            <a:off x="-232949" y="1278356"/>
            <a:ext cx="11699192" cy="60631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en-US" sz="36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Predict the prevalence of a disease over time</a:t>
            </a: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en-US" sz="36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Project the effect of various interventions and to better inform planning</a:t>
            </a: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en-US" sz="36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Use for purposes of economic evaluation</a:t>
            </a:r>
          </a:p>
          <a:p>
            <a:pPr marL="1371600" lvl="2" indent="-45720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Cost-Effectiveness Analysis (CEA)</a:t>
            </a:r>
          </a:p>
          <a:p>
            <a:pPr marL="1371600" lvl="2" indent="-45720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Budget Impact Analysis</a:t>
            </a:r>
          </a:p>
          <a:p>
            <a:pPr marL="1371600" lvl="2" indent="-45720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Costing Analysis</a:t>
            </a: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en-US" sz="36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Substitute for a randomized control trial (RCT) that might be too expensive or impractical to conduct</a:t>
            </a:r>
          </a:p>
          <a:p>
            <a:pPr marL="914400" lvl="1" indent="-457200">
              <a:buFont typeface="Wingdings" panose="05000000000000000000" pitchFamily="2" charset="2"/>
              <a:buChar char="q"/>
            </a:pPr>
            <a:endParaRPr lang="en-US" sz="3600" dirty="0">
              <a:solidFill>
                <a:schemeClr val="accent1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1371600" lvl="2" indent="-457200">
              <a:buFont typeface="Wingdings" panose="05000000000000000000" pitchFamily="2" charset="2"/>
              <a:buChar char="q"/>
            </a:pPr>
            <a:endParaRPr lang="en-US" sz="2800" dirty="0">
              <a:solidFill>
                <a:schemeClr val="accent1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C0EB66-2193-8CDF-9C3D-C57D97E09A34}"/>
              </a:ext>
            </a:extLst>
          </p:cNvPr>
          <p:cNvSpPr txBox="1"/>
          <p:nvPr/>
        </p:nvSpPr>
        <p:spPr>
          <a:xfrm>
            <a:off x="1421450" y="315946"/>
            <a:ext cx="93490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MY" sz="4400" b="1" dirty="0">
                <a:solidFill>
                  <a:schemeClr val="bg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Why do we perform MM?</a:t>
            </a:r>
            <a:endParaRPr lang="en-US" sz="4400" b="1" dirty="0">
              <a:solidFill>
                <a:schemeClr val="bg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090699"/>
      </p:ext>
    </p:extLst>
  </p:cSld>
  <p:clrMapOvr>
    <a:masterClrMapping/>
  </p:clrMapOvr>
</p:sld>
</file>

<file path=ppt/theme/theme1.xml><?xml version="1.0" encoding="utf-8"?>
<a:theme xmlns:a="http://schemas.openxmlformats.org/drawingml/2006/main" name="No Footer Pages">
  <a:themeElements>
    <a:clrScheme name="Custom 2">
      <a:dk1>
        <a:srgbClr val="FFFFFF"/>
      </a:dk1>
      <a:lt1>
        <a:srgbClr val="012169"/>
      </a:lt1>
      <a:dk2>
        <a:srgbClr val="FFFFFF"/>
      </a:dk2>
      <a:lt2>
        <a:srgbClr val="012169"/>
      </a:lt2>
      <a:accent1>
        <a:srgbClr val="E35205"/>
      </a:accent1>
      <a:accent2>
        <a:srgbClr val="008C95"/>
      </a:accent2>
      <a:accent3>
        <a:srgbClr val="F2A900"/>
      </a:accent3>
      <a:accent4>
        <a:srgbClr val="E35205"/>
      </a:accent4>
      <a:accent5>
        <a:srgbClr val="008C95"/>
      </a:accent5>
      <a:accent6>
        <a:srgbClr val="F2A900"/>
      </a:accent6>
      <a:hlink>
        <a:srgbClr val="64CCC9"/>
      </a:hlink>
      <a:folHlink>
        <a:srgbClr val="9EA2A2"/>
      </a:folHlink>
    </a:clrScheme>
    <a:fontScheme name="Custom 1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>
            <a:lumMod val="5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No Footer Pages">
  <a:themeElements>
    <a:clrScheme name="Custom 1">
      <a:dk1>
        <a:srgbClr val="FFFFFF"/>
      </a:dk1>
      <a:lt1>
        <a:srgbClr val="012169"/>
      </a:lt1>
      <a:dk2>
        <a:srgbClr val="FFFFFF"/>
      </a:dk2>
      <a:lt2>
        <a:srgbClr val="012169"/>
      </a:lt2>
      <a:accent1>
        <a:srgbClr val="F2A900"/>
      </a:accent1>
      <a:accent2>
        <a:srgbClr val="E35205"/>
      </a:accent2>
      <a:accent3>
        <a:srgbClr val="008C95"/>
      </a:accent3>
      <a:accent4>
        <a:srgbClr val="F2A900"/>
      </a:accent4>
      <a:accent5>
        <a:srgbClr val="E35205"/>
      </a:accent5>
      <a:accent6>
        <a:srgbClr val="008C95"/>
      </a:accent6>
      <a:hlink>
        <a:srgbClr val="64CCC9"/>
      </a:hlink>
      <a:folHlink>
        <a:srgbClr val="9EA2A2"/>
      </a:folHlink>
    </a:clrScheme>
    <a:fontScheme name="DHSS Arial Fon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No Footer Pages">
  <a:themeElements>
    <a:clrScheme name="Custom 2">
      <a:dk1>
        <a:srgbClr val="FFFFFF"/>
      </a:dk1>
      <a:lt1>
        <a:srgbClr val="012169"/>
      </a:lt1>
      <a:dk2>
        <a:srgbClr val="FFFFFF"/>
      </a:dk2>
      <a:lt2>
        <a:srgbClr val="012169"/>
      </a:lt2>
      <a:accent1>
        <a:srgbClr val="E35205"/>
      </a:accent1>
      <a:accent2>
        <a:srgbClr val="008C95"/>
      </a:accent2>
      <a:accent3>
        <a:srgbClr val="F2A900"/>
      </a:accent3>
      <a:accent4>
        <a:srgbClr val="E35205"/>
      </a:accent4>
      <a:accent5>
        <a:srgbClr val="008C95"/>
      </a:accent5>
      <a:accent6>
        <a:srgbClr val="F2A900"/>
      </a:accent6>
      <a:hlink>
        <a:srgbClr val="64CCC9"/>
      </a:hlink>
      <a:folHlink>
        <a:srgbClr val="9EA2A2"/>
      </a:folHlink>
    </a:clrScheme>
    <a:fontScheme name="Custom 1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0C99AA0EEA734F92BE42D5177B5E07" ma:contentTypeVersion="6" ma:contentTypeDescription="Create a new document." ma:contentTypeScope="" ma:versionID="49ea688d55451d9a9b03ad81eabcbe2b">
  <xsd:schema xmlns:xsd="http://www.w3.org/2001/XMLSchema" xmlns:xs="http://www.w3.org/2001/XMLSchema" xmlns:p="http://schemas.microsoft.com/office/2006/metadata/properties" xmlns:ns3="96d32e74-3d21-49b9-9285-d5d70ed09908" targetNamespace="http://schemas.microsoft.com/office/2006/metadata/properties" ma:root="true" ma:fieldsID="ca8252c91f4509480e38b2dddf2d2e1b" ns3:_="">
    <xsd:import namespace="96d32e74-3d21-49b9-9285-d5d70ed09908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_activity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d32e74-3d21-49b9-9285-d5d70ed09908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_activity" ma:index="9" nillable="true" ma:displayName="_activity" ma:hidden="true" ma:internalName="_activity">
      <xsd:simpleType>
        <xsd:restriction base="dms:Note"/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6d32e74-3d21-49b9-9285-d5d70ed09908" xsi:nil="true"/>
  </documentManagement>
</p:properties>
</file>

<file path=customXml/itemProps1.xml><?xml version="1.0" encoding="utf-8"?>
<ds:datastoreItem xmlns:ds="http://schemas.openxmlformats.org/officeDocument/2006/customXml" ds:itemID="{212B8636-EFE5-40DC-BD30-A3C90EC55C9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208181A-E5B7-479F-BE46-B79AC89AE9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6d32e74-3d21-49b9-9285-d5d70ed0990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C396E70-55C4-4F2A-82DA-A237F1ACB801}">
  <ds:schemaRefs>
    <ds:schemaRef ds:uri="96d32e74-3d21-49b9-9285-d5d70ed09908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229208</TotalTime>
  <Words>732</Words>
  <Application>Microsoft Office PowerPoint</Application>
  <PresentationFormat>Widescreen</PresentationFormat>
  <Paragraphs>183</Paragraphs>
  <Slides>24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Arial Black</vt:lpstr>
      <vt:lpstr>Helvetica</vt:lpstr>
      <vt:lpstr>Palatino Linotype</vt:lpstr>
      <vt:lpstr>Wingdings</vt:lpstr>
      <vt:lpstr>No Footer Pages</vt:lpstr>
      <vt:lpstr>1_No Footer Pages</vt:lpstr>
      <vt:lpstr>2_No Footer Pages</vt:lpstr>
      <vt:lpstr>PowerPoint Presentation</vt:lpstr>
      <vt:lpstr>PowerPoint Presentation</vt:lpstr>
      <vt:lpstr>PowerPoint Presentation</vt:lpstr>
      <vt:lpstr>Today’s Agenda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DHSS Office of Public Information</dc:creator>
  <cp:lastModifiedBy>Fieno, John</cp:lastModifiedBy>
  <cp:revision>1371</cp:revision>
  <dcterms:created xsi:type="dcterms:W3CDTF">2019-07-08T12:17:13Z</dcterms:created>
  <dcterms:modified xsi:type="dcterms:W3CDTF">2026-08-06T23:46:22Z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0x010100510C99AA0EEA734F92BE42D5177B5E07</vt:lpwstr>
  </property>
</Properties>
</file>