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70" r:id="rId2"/>
  </p:sldMasterIdLst>
  <p:notesMasterIdLst>
    <p:notesMasterId r:id="rId8"/>
  </p:notesMasterIdLst>
  <p:handoutMasterIdLst>
    <p:handoutMasterId r:id="rId9"/>
  </p:handoutMasterIdLst>
  <p:sldIdLst>
    <p:sldId id="1842" r:id="rId3"/>
    <p:sldId id="1821" r:id="rId4"/>
    <p:sldId id="1860" r:id="rId5"/>
    <p:sldId id="1787" r:id="rId6"/>
    <p:sldId id="1793" r:id="rId7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pos="2026" userDrawn="1">
          <p15:clr>
            <a:srgbClr val="A4A3A4"/>
          </p15:clr>
        </p15:guide>
        <p15:guide id="7" pos="5654" userDrawn="1">
          <p15:clr>
            <a:srgbClr val="A4A3A4"/>
          </p15:clr>
        </p15:guide>
        <p15:guide id="8" orient="horz" pos="3974" userDrawn="1">
          <p15:clr>
            <a:srgbClr val="A4A3A4"/>
          </p15:clr>
        </p15:guide>
        <p15:guide id="9" pos="7287" userDrawn="1">
          <p15:clr>
            <a:srgbClr val="A4A3A4"/>
          </p15:clr>
        </p15:guide>
        <p15:guide id="10" pos="211" userDrawn="1">
          <p15:clr>
            <a:srgbClr val="A4A3A4"/>
          </p15:clr>
        </p15:guide>
        <p15:guide id="12" orient="horz" pos="346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  <p15:guide id="16" orient="horz" pos="3521" userDrawn="1">
          <p15:clr>
            <a:srgbClr val="A4A3A4"/>
          </p15:clr>
        </p15:guide>
        <p15:guide id="17" pos="4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ruballan Chelvam" initials="GC" lastIdx="3" clrIdx="0">
    <p:extLst>
      <p:ext uri="{19B8F6BF-5375-455C-9EA6-DF929625EA0E}">
        <p15:presenceInfo xmlns:p15="http://schemas.microsoft.com/office/powerpoint/2012/main" userId="5cbefa91e3fa670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CCC9"/>
    <a:srgbClr val="008C95"/>
    <a:srgbClr val="E35205"/>
    <a:srgbClr val="F2A900"/>
    <a:srgbClr val="292929"/>
    <a:srgbClr val="4D4D4D"/>
    <a:srgbClr val="333333"/>
    <a:srgbClr val="000000"/>
    <a:srgbClr val="00818A"/>
    <a:srgbClr val="007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27" autoAdjust="0"/>
    <p:restoredTop sz="86441" autoAdjust="0"/>
  </p:normalViewPr>
  <p:slideViewPr>
    <p:cSldViewPr snapToGrid="0" showGuides="1">
      <p:cViewPr varScale="1">
        <p:scale>
          <a:sx n="92" d="100"/>
          <a:sy n="92" d="100"/>
        </p:scale>
        <p:origin x="402" y="84"/>
      </p:cViewPr>
      <p:guideLst>
        <p:guide pos="2026"/>
        <p:guide pos="5654"/>
        <p:guide orient="horz" pos="3974"/>
        <p:guide pos="7287"/>
        <p:guide pos="211"/>
        <p:guide orient="horz" pos="346"/>
        <p:guide orient="horz" pos="2160"/>
        <p:guide orient="horz" pos="3521"/>
        <p:guide pos="438"/>
      </p:guideLst>
    </p:cSldViewPr>
  </p:slideViewPr>
  <p:outlineViewPr>
    <p:cViewPr>
      <p:scale>
        <a:sx n="33" d="100"/>
        <a:sy n="33" d="100"/>
      </p:scale>
      <p:origin x="0" y="-18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302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37CCBA-3ED1-4B7D-8F3E-DE824A6F18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215979-DF4C-464D-9380-D6E2EDC757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40E462-7474-470E-8024-30E0E0F9D9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C1065BEC-157F-4808-81DE-1656B731729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0691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B9B66FCF-8223-49A0-8AD4-07836B35FAE5}" type="datetimeFigureOut">
              <a:rPr lang="en-MY" smtClean="0"/>
              <a:t>16/6/2026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D3F6CAA8-8B9F-4696-96C3-CF58CA8A462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482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10864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4826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F6CAA8-8B9F-4696-96C3-CF58CA8A462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276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pPr/>
              <a:t>4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56753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pPr/>
              <a:t>5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93368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gradFill rotWithShape="1">
          <a:gsLst>
            <a:gs pos="57000">
              <a:schemeClr val="tx2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D55A3-F49B-875D-FA1B-19EAA8C76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934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02970"/>
            <a:ext cx="11125200" cy="2895601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5262312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6442471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5">
            <a:extLst>
              <a:ext uri="{FF2B5EF4-FFF2-40B4-BE49-F238E27FC236}">
                <a16:creationId xmlns:a16="http://schemas.microsoft.com/office/drawing/2014/main" id="{21BAC756-4BD5-42E2-B469-127611AFB2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180" y="2360265"/>
            <a:ext cx="4676044" cy="4378068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5" name="Picture Placeholder 5">
            <a:extLst>
              <a:ext uri="{FF2B5EF4-FFF2-40B4-BE49-F238E27FC236}">
                <a16:creationId xmlns:a16="http://schemas.microsoft.com/office/drawing/2014/main" id="{C314E26E-8552-40EE-97F0-FCEB0353790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952" y="88727"/>
            <a:ext cx="4676044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5">
            <a:extLst>
              <a:ext uri="{FF2B5EF4-FFF2-40B4-BE49-F238E27FC236}">
                <a16:creationId xmlns:a16="http://schemas.microsoft.com/office/drawing/2014/main" id="{47095C9B-3092-4F17-B874-C6CAB8499A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9264" y="88727"/>
            <a:ext cx="2294887" cy="4397481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8" name="Picture Placeholder 5">
            <a:extLst>
              <a:ext uri="{FF2B5EF4-FFF2-40B4-BE49-F238E27FC236}">
                <a16:creationId xmlns:a16="http://schemas.microsoft.com/office/drawing/2014/main" id="{DFDAEF52-D22B-4152-89F4-FC2FC78129A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40491" y="4622096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9" name="Picture Placeholder 5">
            <a:extLst>
              <a:ext uri="{FF2B5EF4-FFF2-40B4-BE49-F238E27FC236}">
                <a16:creationId xmlns:a16="http://schemas.microsoft.com/office/drawing/2014/main" id="{869C5C53-6CD2-4ED1-8E29-F130751B490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70748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0" name="Picture Placeholder 5">
            <a:extLst>
              <a:ext uri="{FF2B5EF4-FFF2-40B4-BE49-F238E27FC236}">
                <a16:creationId xmlns:a16="http://schemas.microsoft.com/office/drawing/2014/main" id="{39F141C4-2028-4F78-82BF-B71DB4D730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89560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1" name="Picture Placeholder 5">
            <a:extLst>
              <a:ext uri="{FF2B5EF4-FFF2-40B4-BE49-F238E27FC236}">
                <a16:creationId xmlns:a16="http://schemas.microsoft.com/office/drawing/2014/main" id="{63073B75-CBCB-425A-AABF-727287833A8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58824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2" name="Picture Placeholder 5">
            <a:extLst>
              <a:ext uri="{FF2B5EF4-FFF2-40B4-BE49-F238E27FC236}">
                <a16:creationId xmlns:a16="http://schemas.microsoft.com/office/drawing/2014/main" id="{745C0BE8-750B-4030-8188-6CFDED6CC5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77636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3" name="Picture Placeholder 5">
            <a:extLst>
              <a:ext uri="{FF2B5EF4-FFF2-40B4-BE49-F238E27FC236}">
                <a16:creationId xmlns:a16="http://schemas.microsoft.com/office/drawing/2014/main" id="{34D79023-E357-4EEE-9B44-37002BCB474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57417" y="4602684"/>
            <a:ext cx="4715105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057009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ma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676D70E-DE48-4DEB-92C2-6249ADB467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64480" y="424742"/>
            <a:ext cx="1463040" cy="146304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F706EF86-1F6B-49EF-AAC0-7CED34C400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64480" y="4970218"/>
            <a:ext cx="1463040" cy="146304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4035630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8488E842-1C8B-4BF0-A4DA-43AB20E91B3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3836545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3FBFB565-E4FB-4183-8BD5-1DDA64C856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776790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512BF1A-CC10-47E9-BE8D-12E832DCF7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1972155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- Image right Sma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57200" y="609600"/>
            <a:ext cx="4664900" cy="56515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9125023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- Landscap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4297679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bg1">
                <a:lumMod val="90000"/>
                <a:lumOff val="10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0010816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- Landscap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5303520"/>
          </a:xfrm>
          <a:prstGeom prst="roundRect">
            <a:avLst>
              <a:gd name="adj" fmla="val 2741"/>
            </a:avLst>
          </a:prstGeom>
          <a:pattFill prst="wdDnDiag">
            <a:fgClr>
              <a:schemeClr val="bg1"/>
            </a:fgClr>
            <a:bgClr>
              <a:schemeClr val="bg1">
                <a:lumMod val="90000"/>
                <a:lumOff val="10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684362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- Landscap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978899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bg1"/>
            </a:fgClr>
            <a:bgClr>
              <a:schemeClr val="bg1">
                <a:lumMod val="90000"/>
                <a:lumOff val="10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7827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0766971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85E48-4D8F-8C1E-4B9B-5D053746B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E8668-F4E6-B42D-3CA6-1E8B55A4A7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1B496-18C2-2F41-36CE-FC16FDD1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2603-FA01-41E3-954D-1EC2A3927D9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7743B-5287-6962-CFE4-655FC4381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53855-3C88-E25A-6D7E-3DD8FEEEE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AE788-5905-4463-B228-F85538034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3677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201597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1F6B993A-427A-499E-9D74-1D94D3661D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549000"/>
            <a:ext cx="5605725" cy="5760000"/>
          </a:xfrm>
          <a:prstGeom prst="roundRect">
            <a:avLst>
              <a:gd name="adj" fmla="val 0"/>
            </a:avLst>
          </a:prstGeom>
          <a:pattFill prst="wdDnDiag">
            <a:fgClr>
              <a:schemeClr val="bg1"/>
            </a:fgClr>
            <a:bgClr>
              <a:schemeClr val="bg1">
                <a:lumMod val="90000"/>
                <a:lumOff val="10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78441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27685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enter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5177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9pPr>
              <a:defRPr/>
            </a:lvl9pPr>
          </a:lstStyle>
          <a:p>
            <a:pPr marL="3886200" marR="0" lvl="8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9902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ef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6EE74A38-CDF9-4E52-98EB-1E8DF591B1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59908" y="91700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91571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48199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20926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2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173883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2492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3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4224758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16990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n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17EF56-0B7F-4B44-8B44-C283C04C98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9942" y="0"/>
            <a:ext cx="7522058" cy="6858000"/>
          </a:xfrm>
          <a:custGeom>
            <a:avLst/>
            <a:gdLst>
              <a:gd name="connsiteX0" fmla="*/ 2841201 w 7522058"/>
              <a:gd name="connsiteY0" fmla="*/ 0 h 6858000"/>
              <a:gd name="connsiteX1" fmla="*/ 7522058 w 7522058"/>
              <a:gd name="connsiteY1" fmla="*/ 0 h 6858000"/>
              <a:gd name="connsiteX2" fmla="*/ 7522058 w 7522058"/>
              <a:gd name="connsiteY2" fmla="*/ 6858000 h 6858000"/>
              <a:gd name="connsiteX3" fmla="*/ 0 w 75220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2058" h="6858000">
                <a:moveTo>
                  <a:pt x="2841201" y="0"/>
                </a:moveTo>
                <a:lnTo>
                  <a:pt x="7522058" y="0"/>
                </a:lnTo>
                <a:lnTo>
                  <a:pt x="7522058" y="6858000"/>
                </a:lnTo>
                <a:lnTo>
                  <a:pt x="0" y="6858000"/>
                </a:ln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7493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8574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0615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83329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6043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8757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1471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4155099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11881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6043" y="6320959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90648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4697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4004907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9087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205128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632808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1903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662608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6383300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21065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4924258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91997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41366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492297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774073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2105214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638201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853836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5400" y="-21429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7850023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10667781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5032265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301757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250317C6-C772-449B-9F9F-CE0F985FFB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75480" y="26416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1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50FF9DA8-2939-47D5-859E-0ACC3CAD4E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4728" y="203200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4A85D495-D266-41F1-9A85-20780DF0151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80560" y="2029969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0246F8D1-6FCD-4631-821B-6C370F2743B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16392" y="2027938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2" name="Picture Placeholder 8">
            <a:extLst>
              <a:ext uri="{FF2B5EF4-FFF2-40B4-BE49-F238E27FC236}">
                <a16:creationId xmlns:a16="http://schemas.microsoft.com/office/drawing/2014/main" id="{29323EEF-F059-4662-B4AA-C5B595CC067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549400" y="3426969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6A90917-5119-49EF-AFD1-AF8E2644F4B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49400" y="4571996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709EF0DF-BB8F-453F-B2F1-970DC543DE2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549400" y="5717023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8C4399B8-A079-445D-BC01-7B441E8B9D9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74751" y="3424938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6" name="Picture Placeholder 8">
            <a:extLst>
              <a:ext uri="{FF2B5EF4-FFF2-40B4-BE49-F238E27FC236}">
                <a16:creationId xmlns:a16="http://schemas.microsoft.com/office/drawing/2014/main" id="{9D25FD18-84AF-432B-8167-EE17B21F7C8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74751" y="4569965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BD518740-B79D-4024-923C-A9906DD7A0B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74751" y="5714992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E1CED3D6-E200-4BDA-B9A6-A7D3B9D39CF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000102" y="3422907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A0B90ED8-4771-4D59-830A-DEC3ECB1D8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0102" y="4567934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790815C2-8DA4-4AD0-B5E4-C75298846B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00102" y="5712961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2018596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48FE0B49-438A-4697-BED4-A1DA446CC0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5096" y="2712720"/>
            <a:ext cx="1152144" cy="115214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19E73588-671A-4158-BC02-A3E6DF6A05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36602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019C69FD-6D54-43F3-8A91-093401B05F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36602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66CC4F92-5AFE-4CF9-A858-79C8C04DF2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36602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1" name="Picture Placeholder 8">
            <a:extLst>
              <a:ext uri="{FF2B5EF4-FFF2-40B4-BE49-F238E27FC236}">
                <a16:creationId xmlns:a16="http://schemas.microsoft.com/office/drawing/2014/main" id="{7352C0B4-6ECC-4BF3-A489-F8E154CAD56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12278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2" name="Picture Placeholder 8">
            <a:extLst>
              <a:ext uri="{FF2B5EF4-FFF2-40B4-BE49-F238E27FC236}">
                <a16:creationId xmlns:a16="http://schemas.microsoft.com/office/drawing/2014/main" id="{80DC32B0-0114-446B-ACE8-F474BA49414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12278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3" name="Picture Placeholder 8">
            <a:extLst>
              <a:ext uri="{FF2B5EF4-FFF2-40B4-BE49-F238E27FC236}">
                <a16:creationId xmlns:a16="http://schemas.microsoft.com/office/drawing/2014/main" id="{897F5626-2AEF-4FE4-B7EB-6926B761077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12278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4" name="Picture Placeholder 8">
            <a:extLst>
              <a:ext uri="{FF2B5EF4-FFF2-40B4-BE49-F238E27FC236}">
                <a16:creationId xmlns:a16="http://schemas.microsoft.com/office/drawing/2014/main" id="{66E477BA-9A6F-485B-8171-9E311CAC58E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788166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5" name="Picture Placeholder 8">
            <a:extLst>
              <a:ext uri="{FF2B5EF4-FFF2-40B4-BE49-F238E27FC236}">
                <a16:creationId xmlns:a16="http://schemas.microsoft.com/office/drawing/2014/main" id="{17E5DA01-0A53-4DF2-B657-0113B38C948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88166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6" name="Picture Placeholder 8">
            <a:extLst>
              <a:ext uri="{FF2B5EF4-FFF2-40B4-BE49-F238E27FC236}">
                <a16:creationId xmlns:a16="http://schemas.microsoft.com/office/drawing/2014/main" id="{B0B098FF-B12E-41AB-82AB-9594BCBB8A7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8166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7" name="Picture Placeholder 8">
            <a:extLst>
              <a:ext uri="{FF2B5EF4-FFF2-40B4-BE49-F238E27FC236}">
                <a16:creationId xmlns:a16="http://schemas.microsoft.com/office/drawing/2014/main" id="{09B9146E-59CB-4BAA-B709-9B124D784E3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364054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8" name="Picture Placeholder 8">
            <a:extLst>
              <a:ext uri="{FF2B5EF4-FFF2-40B4-BE49-F238E27FC236}">
                <a16:creationId xmlns:a16="http://schemas.microsoft.com/office/drawing/2014/main" id="{2334E184-F100-455D-A55F-A16261E1BB2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364054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9" name="Picture Placeholder 8">
            <a:extLst>
              <a:ext uri="{FF2B5EF4-FFF2-40B4-BE49-F238E27FC236}">
                <a16:creationId xmlns:a16="http://schemas.microsoft.com/office/drawing/2014/main" id="{3B65DEE2-C210-4A0C-B2A2-4CE4B32F920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364054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258366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icture Placeholder 8">
            <a:extLst>
              <a:ext uri="{FF2B5EF4-FFF2-40B4-BE49-F238E27FC236}">
                <a16:creationId xmlns:a16="http://schemas.microsoft.com/office/drawing/2014/main" id="{66068FA8-2637-46AD-95C0-31E1D8DB49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34754" y="2686613"/>
            <a:ext cx="1508760" cy="15087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7" name="Picture Placeholder 8">
            <a:extLst>
              <a:ext uri="{FF2B5EF4-FFF2-40B4-BE49-F238E27FC236}">
                <a16:creationId xmlns:a16="http://schemas.microsoft.com/office/drawing/2014/main" id="{33EF8E77-D2F0-4A06-9177-459D02C24E6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92639" y="1331088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8" name="Picture Placeholder 8">
            <a:extLst>
              <a:ext uri="{FF2B5EF4-FFF2-40B4-BE49-F238E27FC236}">
                <a16:creationId xmlns:a16="http://schemas.microsoft.com/office/drawing/2014/main" id="{D8BF1074-A2EC-4E50-87D6-E1260C3168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69182" y="1327422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9" name="Picture Placeholder 8">
            <a:extLst>
              <a:ext uri="{FF2B5EF4-FFF2-40B4-BE49-F238E27FC236}">
                <a16:creationId xmlns:a16="http://schemas.microsoft.com/office/drawing/2014/main" id="{380FDF83-57E5-4728-9924-63E0B5D649B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95276" y="4292471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0" name="Picture Placeholder 8">
            <a:extLst>
              <a:ext uri="{FF2B5EF4-FFF2-40B4-BE49-F238E27FC236}">
                <a16:creationId xmlns:a16="http://schemas.microsoft.com/office/drawing/2014/main" id="{7F5DF19D-7CE4-4BD5-A2C8-498D99B518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71819" y="4288805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1" name="Picture Placeholder 8">
            <a:extLst>
              <a:ext uri="{FF2B5EF4-FFF2-40B4-BE49-F238E27FC236}">
                <a16:creationId xmlns:a16="http://schemas.microsoft.com/office/drawing/2014/main" id="{BB1262CE-92F4-4C27-89D4-026927D7AB9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745274" y="70534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2" name="Picture Placeholder 8">
            <a:extLst>
              <a:ext uri="{FF2B5EF4-FFF2-40B4-BE49-F238E27FC236}">
                <a16:creationId xmlns:a16="http://schemas.microsoft.com/office/drawing/2014/main" id="{866DA92A-217B-4F8A-BAEF-B8E231FFFFA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745274" y="233924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3" name="Picture Placeholder 8">
            <a:extLst>
              <a:ext uri="{FF2B5EF4-FFF2-40B4-BE49-F238E27FC236}">
                <a16:creationId xmlns:a16="http://schemas.microsoft.com/office/drawing/2014/main" id="{88DC54F5-3CEA-4EFF-95C3-B950353D75A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724226" y="3673998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4" name="Picture Placeholder 8">
            <a:extLst>
              <a:ext uri="{FF2B5EF4-FFF2-40B4-BE49-F238E27FC236}">
                <a16:creationId xmlns:a16="http://schemas.microsoft.com/office/drawing/2014/main" id="{6321C9A8-3CD0-4BF1-9461-3E5A5C95CB0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724226" y="530789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5" name="Picture Placeholder 8">
            <a:extLst>
              <a:ext uri="{FF2B5EF4-FFF2-40B4-BE49-F238E27FC236}">
                <a16:creationId xmlns:a16="http://schemas.microsoft.com/office/drawing/2014/main" id="{DFCACA5D-9816-49C4-BD9A-955C6793E0D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574503" y="69190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6" name="Picture Placeholder 8">
            <a:extLst>
              <a:ext uri="{FF2B5EF4-FFF2-40B4-BE49-F238E27FC236}">
                <a16:creationId xmlns:a16="http://schemas.microsoft.com/office/drawing/2014/main" id="{C205DF09-0002-4EF2-997E-430D25CB50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74503" y="232580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7" name="Picture Placeholder 8">
            <a:extLst>
              <a:ext uri="{FF2B5EF4-FFF2-40B4-BE49-F238E27FC236}">
                <a16:creationId xmlns:a16="http://schemas.microsoft.com/office/drawing/2014/main" id="{2D6D14E5-A545-4356-A3A7-C188EE1B3E7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574503" y="363588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8" name="Picture Placeholder 8">
            <a:extLst>
              <a:ext uri="{FF2B5EF4-FFF2-40B4-BE49-F238E27FC236}">
                <a16:creationId xmlns:a16="http://schemas.microsoft.com/office/drawing/2014/main" id="{FD02FC8B-9FB0-415C-A49B-D1CD356A9FC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574503" y="5269776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9" name="Picture Placeholder 8">
            <a:extLst>
              <a:ext uri="{FF2B5EF4-FFF2-40B4-BE49-F238E27FC236}">
                <a16:creationId xmlns:a16="http://schemas.microsoft.com/office/drawing/2014/main" id="{9CD4256F-63B2-417D-B34B-2A0A5AC273C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926742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0" name="Picture Placeholder 8">
            <a:extLst>
              <a:ext uri="{FF2B5EF4-FFF2-40B4-BE49-F238E27FC236}">
                <a16:creationId xmlns:a16="http://schemas.microsoft.com/office/drawing/2014/main" id="{96907598-676B-48B5-BDC1-A53BE4C1E99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142217" y="8427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1" name="Picture Placeholder 8">
            <a:extLst>
              <a:ext uri="{FF2B5EF4-FFF2-40B4-BE49-F238E27FC236}">
                <a16:creationId xmlns:a16="http://schemas.microsoft.com/office/drawing/2014/main" id="{770E42F9-2AA9-4DA6-9E4E-D05CECAD90F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57692" y="8392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2" name="Picture Placeholder 8">
            <a:extLst>
              <a:ext uri="{FF2B5EF4-FFF2-40B4-BE49-F238E27FC236}">
                <a16:creationId xmlns:a16="http://schemas.microsoft.com/office/drawing/2014/main" id="{A1754D1B-68CB-4442-87F0-E2F31E1B587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916750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3" name="Picture Placeholder 8">
            <a:extLst>
              <a:ext uri="{FF2B5EF4-FFF2-40B4-BE49-F238E27FC236}">
                <a16:creationId xmlns:a16="http://schemas.microsoft.com/office/drawing/2014/main" id="{7D1C1E09-2A16-4FEC-B8A3-D1B4083940E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32225" y="2476459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4" name="Picture Placeholder 8">
            <a:extLst>
              <a:ext uri="{FF2B5EF4-FFF2-40B4-BE49-F238E27FC236}">
                <a16:creationId xmlns:a16="http://schemas.microsoft.com/office/drawing/2014/main" id="{BCD2E565-E990-4B1B-85AE-7143D1FA06B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347700" y="2473033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5" name="Picture Placeholder 8">
            <a:extLst>
              <a:ext uri="{FF2B5EF4-FFF2-40B4-BE49-F238E27FC236}">
                <a16:creationId xmlns:a16="http://schemas.microsoft.com/office/drawing/2014/main" id="{67D67D3C-CE66-4636-9527-F700EB98D0A5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906758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6" name="Picture Placeholder 8">
            <a:extLst>
              <a:ext uri="{FF2B5EF4-FFF2-40B4-BE49-F238E27FC236}">
                <a16:creationId xmlns:a16="http://schemas.microsoft.com/office/drawing/2014/main" id="{D7E351BA-5E83-483D-84F4-D2884AAEA2E8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122233" y="380837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7" name="Picture Placeholder 8">
            <a:extLst>
              <a:ext uri="{FF2B5EF4-FFF2-40B4-BE49-F238E27FC236}">
                <a16:creationId xmlns:a16="http://schemas.microsoft.com/office/drawing/2014/main" id="{66A54BFA-DE48-4985-9FA5-6E10124C56F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37708" y="380494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8" name="Picture Placeholder 8">
            <a:extLst>
              <a:ext uri="{FF2B5EF4-FFF2-40B4-BE49-F238E27FC236}">
                <a16:creationId xmlns:a16="http://schemas.microsoft.com/office/drawing/2014/main" id="{02772560-D101-4C4D-B97E-B38A28D9E44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896766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9" name="Picture Placeholder 8">
            <a:extLst>
              <a:ext uri="{FF2B5EF4-FFF2-40B4-BE49-F238E27FC236}">
                <a16:creationId xmlns:a16="http://schemas.microsoft.com/office/drawing/2014/main" id="{AB61F6BE-B271-4530-845F-35CA191D8EA6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112241" y="544836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0" name="Picture Placeholder 8">
            <a:extLst>
              <a:ext uri="{FF2B5EF4-FFF2-40B4-BE49-F238E27FC236}">
                <a16:creationId xmlns:a16="http://schemas.microsoft.com/office/drawing/2014/main" id="{19D02F03-5644-4AE5-BEF7-17412F06BC5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27716" y="544493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1" name="Picture Placeholder 8">
            <a:extLst>
              <a:ext uri="{FF2B5EF4-FFF2-40B4-BE49-F238E27FC236}">
                <a16:creationId xmlns:a16="http://schemas.microsoft.com/office/drawing/2014/main" id="{4BCF2ED0-91A6-401C-B79B-86BFA50DB1AF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1297356" y="85299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2" name="Picture Placeholder 8">
            <a:extLst>
              <a:ext uri="{FF2B5EF4-FFF2-40B4-BE49-F238E27FC236}">
                <a16:creationId xmlns:a16="http://schemas.microsoft.com/office/drawing/2014/main" id="{DF269E06-59F2-4ED1-AB0F-086AD50FC2B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0512831" y="84956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3" name="Picture Placeholder 8">
            <a:extLst>
              <a:ext uri="{FF2B5EF4-FFF2-40B4-BE49-F238E27FC236}">
                <a16:creationId xmlns:a16="http://schemas.microsoft.com/office/drawing/2014/main" id="{63F5880C-2E87-43FF-B725-53645AB7014E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728306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4" name="Picture Placeholder 8">
            <a:extLst>
              <a:ext uri="{FF2B5EF4-FFF2-40B4-BE49-F238E27FC236}">
                <a16:creationId xmlns:a16="http://schemas.microsoft.com/office/drawing/2014/main" id="{601DF9A3-F4AD-41B7-AACC-D9E4D4F1262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1287364" y="2486737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5" name="Picture Placeholder 8">
            <a:extLst>
              <a:ext uri="{FF2B5EF4-FFF2-40B4-BE49-F238E27FC236}">
                <a16:creationId xmlns:a16="http://schemas.microsoft.com/office/drawing/2014/main" id="{C56A9E6B-7C5F-4538-87E5-44FB6BC5CDB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502839" y="2483311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6" name="Picture Placeholder 8">
            <a:extLst>
              <a:ext uri="{FF2B5EF4-FFF2-40B4-BE49-F238E27FC236}">
                <a16:creationId xmlns:a16="http://schemas.microsoft.com/office/drawing/2014/main" id="{F6A2F051-5D67-42F9-8E30-17755461B5E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718314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7" name="Picture Placeholder 8">
            <a:extLst>
              <a:ext uri="{FF2B5EF4-FFF2-40B4-BE49-F238E27FC236}">
                <a16:creationId xmlns:a16="http://schemas.microsoft.com/office/drawing/2014/main" id="{B396C36B-C3DC-4D20-89FA-F63AE2E4AF7C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1277372" y="381865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8" name="Picture Placeholder 8">
            <a:extLst>
              <a:ext uri="{FF2B5EF4-FFF2-40B4-BE49-F238E27FC236}">
                <a16:creationId xmlns:a16="http://schemas.microsoft.com/office/drawing/2014/main" id="{D505CDB7-CE92-413A-A3AF-B8A9CC138D27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0492847" y="381522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9" name="Picture Placeholder 8">
            <a:extLst>
              <a:ext uri="{FF2B5EF4-FFF2-40B4-BE49-F238E27FC236}">
                <a16:creationId xmlns:a16="http://schemas.microsoft.com/office/drawing/2014/main" id="{D04DBBDA-667D-40D9-9DC3-0F5367C017B6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708322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0" name="Picture Placeholder 8">
            <a:extLst>
              <a:ext uri="{FF2B5EF4-FFF2-40B4-BE49-F238E27FC236}">
                <a16:creationId xmlns:a16="http://schemas.microsoft.com/office/drawing/2014/main" id="{D4E16706-E411-4712-B188-AF2AD4B7CD1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1267380" y="54586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1" name="Picture Placeholder 8">
            <a:extLst>
              <a:ext uri="{FF2B5EF4-FFF2-40B4-BE49-F238E27FC236}">
                <a16:creationId xmlns:a16="http://schemas.microsoft.com/office/drawing/2014/main" id="{BF6B0617-A8FA-4BFA-9AE1-DCCA0275478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10482855" y="54552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2" name="Picture Placeholder 8">
            <a:extLst>
              <a:ext uri="{FF2B5EF4-FFF2-40B4-BE49-F238E27FC236}">
                <a16:creationId xmlns:a16="http://schemas.microsoft.com/office/drawing/2014/main" id="{FCAE3A4A-4936-4D9B-B57E-D49956479EBA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698330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297367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239972C1-1CC5-44CD-8765-71062EE01AF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4554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267D756E-4375-4695-AE84-745FA473D5F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852416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82BBB546-4041-467C-A9FA-AF974BB743E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3642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05596D81-D8BF-4B58-AFEB-0C082C1427D7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853863" y="1650630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29128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6708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icture Placeholder 8">
            <a:extLst>
              <a:ext uri="{FF2B5EF4-FFF2-40B4-BE49-F238E27FC236}">
                <a16:creationId xmlns:a16="http://schemas.microsoft.com/office/drawing/2014/main" id="{0B4C5BC0-161D-405D-B44A-C359294637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2655" y="118788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9" name="Picture Placeholder 8">
            <a:extLst>
              <a:ext uri="{FF2B5EF4-FFF2-40B4-BE49-F238E27FC236}">
                <a16:creationId xmlns:a16="http://schemas.microsoft.com/office/drawing/2014/main" id="{A3C10927-F781-46A0-A099-BB0BBE7D432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38800" y="2925563"/>
            <a:ext cx="914400" cy="9144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7" name="Picture Placeholder 8">
            <a:extLst>
              <a:ext uri="{FF2B5EF4-FFF2-40B4-BE49-F238E27FC236}">
                <a16:creationId xmlns:a16="http://schemas.microsoft.com/office/drawing/2014/main" id="{2FCA5839-7872-4514-AF2E-791BCBC1BE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358361" y="100112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8" name="Picture Placeholder 8">
            <a:extLst>
              <a:ext uri="{FF2B5EF4-FFF2-40B4-BE49-F238E27FC236}">
                <a16:creationId xmlns:a16="http://schemas.microsoft.com/office/drawing/2014/main" id="{EFA11C0F-56FF-4A0F-8F11-21844F67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280540" y="14272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9" name="Picture Placeholder 8">
            <a:extLst>
              <a:ext uri="{FF2B5EF4-FFF2-40B4-BE49-F238E27FC236}">
                <a16:creationId xmlns:a16="http://schemas.microsoft.com/office/drawing/2014/main" id="{86428624-FE8E-4FFB-BEBC-710D184D24F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70214" y="24717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0" name="Picture Placeholder 8">
            <a:extLst>
              <a:ext uri="{FF2B5EF4-FFF2-40B4-BE49-F238E27FC236}">
                <a16:creationId xmlns:a16="http://schemas.microsoft.com/office/drawing/2014/main" id="{6DCD676A-85B1-4C4A-9C2B-74261B5607C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662585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1" name="Picture Placeholder 8">
            <a:extLst>
              <a:ext uri="{FF2B5EF4-FFF2-40B4-BE49-F238E27FC236}">
                <a16:creationId xmlns:a16="http://schemas.microsoft.com/office/drawing/2014/main" id="{DA3808B3-8D43-47DE-A650-F878D4474F9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323811" y="455071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2" name="Picture Placeholder 8">
            <a:extLst>
              <a:ext uri="{FF2B5EF4-FFF2-40B4-BE49-F238E27FC236}">
                <a16:creationId xmlns:a16="http://schemas.microsoft.com/office/drawing/2014/main" id="{59B91156-8CA0-4400-9D36-F89FDB76518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446475" y="494355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3" name="Picture Placeholder 8">
            <a:extLst>
              <a:ext uri="{FF2B5EF4-FFF2-40B4-BE49-F238E27FC236}">
                <a16:creationId xmlns:a16="http://schemas.microsoft.com/office/drawing/2014/main" id="{D71CAAF9-AEC2-4F1D-8EAA-1D42436837F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545060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4" name="Picture Placeholder 8">
            <a:extLst>
              <a:ext uri="{FF2B5EF4-FFF2-40B4-BE49-F238E27FC236}">
                <a16:creationId xmlns:a16="http://schemas.microsoft.com/office/drawing/2014/main" id="{BD60C6E4-36A9-487E-AD74-F1D75BE2EED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023218" y="374380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5" name="Picture Placeholder 8">
            <a:extLst>
              <a:ext uri="{FF2B5EF4-FFF2-40B4-BE49-F238E27FC236}">
                <a16:creationId xmlns:a16="http://schemas.microsoft.com/office/drawing/2014/main" id="{6316BD0B-6DC2-4B48-A06A-5F7A0F89FB1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917636" y="355829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6" name="Picture Placeholder 8">
            <a:extLst>
              <a:ext uri="{FF2B5EF4-FFF2-40B4-BE49-F238E27FC236}">
                <a16:creationId xmlns:a16="http://schemas.microsoft.com/office/drawing/2014/main" id="{D4A16BB5-AD46-495C-8BC7-BEBEEA77BC3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917636" y="2420237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7" name="Picture Placeholder 8">
            <a:extLst>
              <a:ext uri="{FF2B5EF4-FFF2-40B4-BE49-F238E27FC236}">
                <a16:creationId xmlns:a16="http://schemas.microsoft.com/office/drawing/2014/main" id="{90F84B1B-5EF2-4C93-92C0-606B080E401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053495" y="220342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5" name="Picture Placeholder 8">
            <a:extLst>
              <a:ext uri="{FF2B5EF4-FFF2-40B4-BE49-F238E27FC236}">
                <a16:creationId xmlns:a16="http://schemas.microsoft.com/office/drawing/2014/main" id="{4A883598-40F9-4E10-B266-6957BBA82AB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6649049" y="12046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6" name="Picture Placeholder 8">
            <a:extLst>
              <a:ext uri="{FF2B5EF4-FFF2-40B4-BE49-F238E27FC236}">
                <a16:creationId xmlns:a16="http://schemas.microsoft.com/office/drawing/2014/main" id="{3BF05BFD-F662-471D-B251-9D42B382632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792718" y="99966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7" name="Picture Placeholder 8">
            <a:extLst>
              <a:ext uri="{FF2B5EF4-FFF2-40B4-BE49-F238E27FC236}">
                <a16:creationId xmlns:a16="http://schemas.microsoft.com/office/drawing/2014/main" id="{6F9B5C56-8143-4C0D-8734-7081641B2B2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903995" y="144217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8" name="Picture Placeholder 8">
            <a:extLst>
              <a:ext uri="{FF2B5EF4-FFF2-40B4-BE49-F238E27FC236}">
                <a16:creationId xmlns:a16="http://schemas.microsoft.com/office/drawing/2014/main" id="{6D9132E3-8A4D-4821-BEEC-6EBF339D65CB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9534045" y="247365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9" name="Picture Placeholder 8">
            <a:extLst>
              <a:ext uri="{FF2B5EF4-FFF2-40B4-BE49-F238E27FC236}">
                <a16:creationId xmlns:a16="http://schemas.microsoft.com/office/drawing/2014/main" id="{6A7F4C01-6C35-4582-B68D-802CC2592156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563300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0" name="Picture Placeholder 8">
            <a:extLst>
              <a:ext uri="{FF2B5EF4-FFF2-40B4-BE49-F238E27FC236}">
                <a16:creationId xmlns:a16="http://schemas.microsoft.com/office/drawing/2014/main" id="{9BC0C66E-8EFB-451F-B3F1-C17E8E7DBD2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884217" y="457088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1" name="Picture Placeholder 8">
            <a:extLst>
              <a:ext uri="{FF2B5EF4-FFF2-40B4-BE49-F238E27FC236}">
                <a16:creationId xmlns:a16="http://schemas.microsoft.com/office/drawing/2014/main" id="{5BC5CBF4-87EE-43BE-B645-C7BAA2938F9A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761603" y="496733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2" name="Picture Placeholder 8">
            <a:extLst>
              <a:ext uri="{FF2B5EF4-FFF2-40B4-BE49-F238E27FC236}">
                <a16:creationId xmlns:a16="http://schemas.microsoft.com/office/drawing/2014/main" id="{8AEE33F3-F875-46C8-B436-85AF77B6F0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662022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3" name="Picture Placeholder 8">
            <a:extLst>
              <a:ext uri="{FF2B5EF4-FFF2-40B4-BE49-F238E27FC236}">
                <a16:creationId xmlns:a16="http://schemas.microsoft.com/office/drawing/2014/main" id="{4551C2B7-736E-4290-AD09-3979B00AEA5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174699" y="3714679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4" name="Picture Placeholder 8">
            <a:extLst>
              <a:ext uri="{FF2B5EF4-FFF2-40B4-BE49-F238E27FC236}">
                <a16:creationId xmlns:a16="http://schemas.microsoft.com/office/drawing/2014/main" id="{470B5DCB-3499-4690-B98F-908E563759C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297296" y="355428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5" name="Picture Placeholder 8">
            <a:extLst>
              <a:ext uri="{FF2B5EF4-FFF2-40B4-BE49-F238E27FC236}">
                <a16:creationId xmlns:a16="http://schemas.microsoft.com/office/drawing/2014/main" id="{B7492971-0553-4F18-B156-2309E601A307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97302" y="24558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6" name="Picture Placeholder 8">
            <a:extLst>
              <a:ext uri="{FF2B5EF4-FFF2-40B4-BE49-F238E27FC236}">
                <a16:creationId xmlns:a16="http://schemas.microsoft.com/office/drawing/2014/main" id="{65DCAFA3-E66E-41D0-B9F9-14845E8E7E67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153405" y="222672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1615108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44D5865-E328-4EBA-A882-4D6E9AF953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81600" y="2286964"/>
            <a:ext cx="1828800" cy="18288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E8C130C9-0D03-4956-B952-6B7AE1EBB75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18198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41D987BD-6224-4583-9A01-262F0050925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85970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5408971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4456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345967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62503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345967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157951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62503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345967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62503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79305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EADD8A4-B769-4D8A-9278-A71EC01C4C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054096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5200142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4E63CE1-9C33-4246-BBF7-5AB1147C21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54096" y="0"/>
            <a:ext cx="3054096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24011232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769D50F-9678-42EA-A10A-87EDA49577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08192" y="0"/>
            <a:ext cx="3054096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35579468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B6F21E6F-DBA5-44F3-B07B-220A96805C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62288" y="0"/>
            <a:ext cx="3054096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2688440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0384" y="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2286000"/>
            <a:ext cx="6120385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20384" y="457200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27706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5639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228600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457200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894574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A07FE811-3899-4933-8BDA-247CEB65A5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97" y="105913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82D90691-24DF-4E32-9FDC-47A7AEF3AA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28751" y="105913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A75AF2CC-BD8C-4192-B345-D290DFBC143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6828" y="105913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77847559-78FC-40D0-8B35-1D5B2FF75B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4905" y="105913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E22E7396-7BA7-4BB0-B445-4F1DFCA150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597" y="2359152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1D0C9FFC-2493-4D2B-8980-624D63B91B8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10674" y="2359152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BB272A9B-F15E-4387-A5C7-3165E3F18B2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46828" y="2359152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20F8B96F-AA47-4A79-BE24-11BAB9B3043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64905" y="2359152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5" name="Picture Placeholder 8">
            <a:extLst>
              <a:ext uri="{FF2B5EF4-FFF2-40B4-BE49-F238E27FC236}">
                <a16:creationId xmlns:a16="http://schemas.microsoft.com/office/drawing/2014/main" id="{221C2B63-0D84-4402-8E47-CDBB431CF83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2597" y="4612391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0904C7AF-1D52-43D4-AA91-6517173892B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10674" y="4612391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7C69FF0-197B-4869-85CD-B16E044D58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28751" y="4612391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A9A2E652-BE71-48F6-ACE3-B6F152A0C26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764905" y="4612391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902861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1721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222480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3342279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492558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22344999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0104120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6159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237078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3346717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0341571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1277845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0127566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2713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54272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7294793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2425069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1274790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0124511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25768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2760072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9BA652E-8DCB-411C-BDCC-2A28B7A37C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0177" y="1076325"/>
            <a:ext cx="4572000" cy="45720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50031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612E3448-F2EF-451E-8014-86C006CB70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82137" y="4343866"/>
            <a:ext cx="1216152" cy="1216152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0504728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B5671677-28D2-48BB-A020-FECB56CA25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50324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95106253-7B8B-487B-A3B6-10B45F3CCF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5000" y="1950334"/>
            <a:ext cx="2743200" cy="27432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127000">
            <a:solidFill>
              <a:schemeClr val="bg1"/>
            </a:solidFill>
          </a:ln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487011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9729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310358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740771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381457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388445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93743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75301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6119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27286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47999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2951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37903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4350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51048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6033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Image 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5076" y="1711627"/>
            <a:ext cx="2468880" cy="35844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DF77074-9E02-4EDE-ADEC-20BB7226C1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479224" y="1711627"/>
            <a:ext cx="2468880" cy="35844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6CA2167E-9435-4A6A-BEAE-A1AC5A5D33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3372" y="1711627"/>
            <a:ext cx="2468880" cy="35844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9A2505A-688A-4995-8380-650E617030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7520" y="1711627"/>
            <a:ext cx="2468880" cy="35844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15987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1330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72751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5951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7303" y="2013994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18D09264-4F26-4686-827F-066EC40A71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03400" y="0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FD24C28-4614-45BA-923A-5AE2E2F2B1E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51206" y="4080068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CB8503F0-F783-4DD2-B0EE-81FA5C4EBE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42023" y="3978016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115F06F-57F6-4977-BA09-959FC09066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068120" y="1964022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313E2ACE-3423-4F7E-B1E8-6DB25A790B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32840" y="3928044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69107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3DA492BA-835A-4C30-B369-15F9B72A6C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89508" y="866182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7D6A998C-36B0-4D52-AC97-9EF0D0790E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949092" y="-1572218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37FCC01B-F57C-4CED-8B66-774C8EF4B0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28109" y="3289342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EA759D98-4A63-4D2D-9141-32C82CA4EC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28108" y="602107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C97F9190-4E95-4893-A786-2D22CF5E6C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89508" y="-1836293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44CB2295-81B8-445D-9954-ED08D185FC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66709" y="3025267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58E25EA4-95CE-4A60-B95B-2099E28307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166708" y="338032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B41C8BBA-18FD-42A4-BE82-6EA96938A0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128108" y="-2100368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EC28FD6B-085B-4F6F-94F7-510BF6086EF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66708" y="-2349203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57630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B18C9AA-5E16-4E82-AA22-93FC74D7BE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70332" y="2290071"/>
            <a:ext cx="285830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DDFB03F-5FF2-461F-95DB-579F3F20C3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70332" y="1698602"/>
            <a:ext cx="285830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AAE0E113-F0E5-43E6-85E3-3F76CE56A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0332" y="1107132"/>
            <a:ext cx="285830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C5FE9AC4-EC69-4B6D-964B-CC4BE54D7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70332" y="515662"/>
            <a:ext cx="285830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343824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>
            <a:extLst>
              <a:ext uri="{FF2B5EF4-FFF2-40B4-BE49-F238E27FC236}">
                <a16:creationId xmlns:a16="http://schemas.microsoft.com/office/drawing/2014/main" id="{2B705F24-7492-49E9-8F57-D9C0916A79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12304" y="173981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22">
            <a:extLst>
              <a:ext uri="{FF2B5EF4-FFF2-40B4-BE49-F238E27FC236}">
                <a16:creationId xmlns:a16="http://schemas.microsoft.com/office/drawing/2014/main" id="{561C124B-FD17-451F-8B21-36D8B1756CA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60316" y="37620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22">
            <a:extLst>
              <a:ext uri="{FF2B5EF4-FFF2-40B4-BE49-F238E27FC236}">
                <a16:creationId xmlns:a16="http://schemas.microsoft.com/office/drawing/2014/main" id="{A8B205A5-8305-4108-890E-CC3289BC6D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62906" y="-100074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F313397-A9C0-4FC5-968A-7B29F341972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19040" y="302796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119166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78816" y="369016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2" name="Picture Placeholder 22">
            <a:extLst>
              <a:ext uri="{FF2B5EF4-FFF2-40B4-BE49-F238E27FC236}">
                <a16:creationId xmlns:a16="http://schemas.microsoft.com/office/drawing/2014/main" id="{116BFEA0-DDF5-4E40-986A-CFDBFE7E8DA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4112" y="-157272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22">
            <a:extLst>
              <a:ext uri="{FF2B5EF4-FFF2-40B4-BE49-F238E27FC236}">
                <a16:creationId xmlns:a16="http://schemas.microsoft.com/office/drawing/2014/main" id="{B9281105-6837-4F18-A23C-FA619875F51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837264" y="-428036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4" name="Picture Placeholder 22">
            <a:extLst>
              <a:ext uri="{FF2B5EF4-FFF2-40B4-BE49-F238E27FC236}">
                <a16:creationId xmlns:a16="http://schemas.microsoft.com/office/drawing/2014/main" id="{A4089A5A-EF5E-4D76-915C-CDFACF69A3D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08919" y="434093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5" name="Picture Placeholder 22">
            <a:extLst>
              <a:ext uri="{FF2B5EF4-FFF2-40B4-BE49-F238E27FC236}">
                <a16:creationId xmlns:a16="http://schemas.microsoft.com/office/drawing/2014/main" id="{300CB3D5-C434-4711-BE0C-07880CF559B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385562" y="688809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6" name="Picture Placeholder 22">
            <a:extLst>
              <a:ext uri="{FF2B5EF4-FFF2-40B4-BE49-F238E27FC236}">
                <a16:creationId xmlns:a16="http://schemas.microsoft.com/office/drawing/2014/main" id="{499D9085-2CE9-4968-8D40-CAA5C1A0EC0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40858" y="162521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22">
            <a:extLst>
              <a:ext uri="{FF2B5EF4-FFF2-40B4-BE49-F238E27FC236}">
                <a16:creationId xmlns:a16="http://schemas.microsoft.com/office/drawing/2014/main" id="{2D321684-1DF0-4703-89C3-71C0FCA0E0C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2430518" y="-108243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22">
            <a:extLst>
              <a:ext uri="{FF2B5EF4-FFF2-40B4-BE49-F238E27FC236}">
                <a16:creationId xmlns:a16="http://schemas.microsoft.com/office/drawing/2014/main" id="{4D0F3EC0-93F6-4010-86A8-90F452BEEE0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236166" y="-2328896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22">
            <a:extLst>
              <a:ext uri="{FF2B5EF4-FFF2-40B4-BE49-F238E27FC236}">
                <a16:creationId xmlns:a16="http://schemas.microsoft.com/office/drawing/2014/main" id="{FE0131D0-EAA8-45AD-A772-A338418C9AA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25233" y="4094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22">
            <a:extLst>
              <a:ext uri="{FF2B5EF4-FFF2-40B4-BE49-F238E27FC236}">
                <a16:creationId xmlns:a16="http://schemas.microsoft.com/office/drawing/2014/main" id="{976AEA9A-8115-48E0-918F-4410B91D6FA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965227" y="31018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22">
            <a:extLst>
              <a:ext uri="{FF2B5EF4-FFF2-40B4-BE49-F238E27FC236}">
                <a16:creationId xmlns:a16="http://schemas.microsoft.com/office/drawing/2014/main" id="{ED974735-2C47-4279-B116-D614471356D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018059" y="560696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708726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445043" y="-1715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58" name="Picture Placeholder 22">
            <a:extLst>
              <a:ext uri="{FF2B5EF4-FFF2-40B4-BE49-F238E27FC236}">
                <a16:creationId xmlns:a16="http://schemas.microsoft.com/office/drawing/2014/main" id="{90FCB97C-6BF3-4A42-8CBB-0DF7BF3026C9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635717" y="-42101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0" name="Picture Placeholder 22">
            <a:extLst>
              <a:ext uri="{FF2B5EF4-FFF2-40B4-BE49-F238E27FC236}">
                <a16:creationId xmlns:a16="http://schemas.microsoft.com/office/drawing/2014/main" id="{124C0FF9-289E-4496-92B9-190E32702D8E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0495323" y="3943273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8" name="Picture Placeholder 22">
            <a:extLst>
              <a:ext uri="{FF2B5EF4-FFF2-40B4-BE49-F238E27FC236}">
                <a16:creationId xmlns:a16="http://schemas.microsoft.com/office/drawing/2014/main" id="{7E055C06-9C8F-4A17-AA18-775B5FB9ACDD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323809" y="-6858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0" name="Picture Placeholder 22">
            <a:extLst>
              <a:ext uri="{FF2B5EF4-FFF2-40B4-BE49-F238E27FC236}">
                <a16:creationId xmlns:a16="http://schemas.microsoft.com/office/drawing/2014/main" id="{3C36A0E5-BBE2-4C87-8A23-DD1FF018C79E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4243049" y="-47244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2" name="Picture Placeholder 22">
            <a:extLst>
              <a:ext uri="{FF2B5EF4-FFF2-40B4-BE49-F238E27FC236}">
                <a16:creationId xmlns:a16="http://schemas.microsoft.com/office/drawing/2014/main" id="{7A3F440A-1BD1-46EB-8601-F14AC2F706F7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6374089" y="34290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4" name="Picture Placeholder 22">
            <a:extLst>
              <a:ext uri="{FF2B5EF4-FFF2-40B4-BE49-F238E27FC236}">
                <a16:creationId xmlns:a16="http://schemas.microsoft.com/office/drawing/2014/main" id="{5FE632C7-A989-4083-B7E6-E630FB76C44E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4243049" y="39585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6" name="Picture Placeholder 22">
            <a:extLst>
              <a:ext uri="{FF2B5EF4-FFF2-40B4-BE49-F238E27FC236}">
                <a16:creationId xmlns:a16="http://schemas.microsoft.com/office/drawing/2014/main" id="{B4460ECD-B3DA-430C-8E09-86C63DB4CA9F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-1837711" y="-80088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8" name="Picture Placeholder 22">
            <a:extLst>
              <a:ext uri="{FF2B5EF4-FFF2-40B4-BE49-F238E27FC236}">
                <a16:creationId xmlns:a16="http://schemas.microsoft.com/office/drawing/2014/main" id="{4ED75CF5-9F3D-4B85-BABF-42542AD3AC10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10293329" y="80733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876849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664515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85263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05937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22606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354DD9-F602-4634-B87C-29BB619D74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18351" y="1853232"/>
            <a:ext cx="3154680" cy="31546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692451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2166958"/>
            <a:ext cx="4810837" cy="10573682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63192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0BEADEE-94CE-4140-AE6E-72585F9C5F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28871" y="2532786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DD69CA5-05E0-4BA8-9AF4-06E3A524107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38045" y="2349872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61F926F-0F2B-4D4A-9DDB-F5B19FF50A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74195" y="2166958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B5C0050-E4B2-4439-AAE8-AA7EB130284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33120" y="2532786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5611465-68F1-4C57-81BD-77DA7708DF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92195" y="2349872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0761463-0D06-425A-A629-15FCC342DC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51270" y="2166958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23511C02-1EBF-48D6-B2A8-83C169F41A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5120" y="1937794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760461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08448" y="1779684"/>
            <a:ext cx="1975104" cy="425916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51647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1780747"/>
            <a:ext cx="4531800" cy="1015450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28454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-5058203"/>
            <a:ext cx="4531800" cy="1015450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42108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65032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261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708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0D29D6E3-BF9D-44FC-B94A-FE34BFB57C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DCA142FF-9DE6-40DB-AD54-ECDEC83E23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474400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1330D2-75F1-4855-868C-BFD0C307B8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4016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15E1BC57-A422-442E-9A45-C3B86505EA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BC43775-2615-4373-BF08-E72F4BC0BE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7FDD856-D0CB-4A6C-9C74-7B87BF796E0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78871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78297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0D42CE-21D7-46F7-A4E6-43081B64FD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CE3B082-8160-40B0-B3D4-F103A2E6EC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754686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955B990-90AC-4D32-9646-D9BAAD64C8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0175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76692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283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2736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9A91F3C-9111-4296-A6C1-542F2B1DBF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7104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3741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09E1089C-DA26-4567-80E3-FC02DE8DC8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99164" y="1038253"/>
            <a:ext cx="1581444" cy="1650542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0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308920F-1571-4BFA-8936-87C3E7108F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50438" y="3084471"/>
            <a:ext cx="4127410" cy="4127002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127000"/>
          </a:effectLst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34212EE7-C5F0-498F-BF8A-EB115A480E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7240" y="5266481"/>
            <a:ext cx="3017520" cy="30175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endParaRPr lang="en-US" dirty="0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2576C70C-F0B4-4643-9156-5D60A30A9F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98587" y="4572001"/>
            <a:ext cx="798488" cy="833376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12700"/>
          </a:effectLst>
        </p:spPr>
        <p:txBody>
          <a:bodyPr anchor="ctr"/>
          <a:lstStyle>
            <a:lvl1pPr algn="ctr">
              <a:buNone/>
              <a:defRPr lang="en-US" sz="8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F1C4E8-111B-43EC-9F80-56359575A3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7503" y="132178"/>
            <a:ext cx="2468446" cy="24688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5AACFAFF-6652-4B72-9E5F-407C35BA97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1352" y="3136292"/>
            <a:ext cx="2011680" cy="20116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9D6ED562-01CE-46BE-834B-7F5B1A54B28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637001"/>
            <a:ext cx="641684" cy="6697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7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BB382753-1A75-400D-BAD8-40ED8917F6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04339" y="1302141"/>
            <a:ext cx="641684" cy="6697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63500"/>
          </a:effectLst>
        </p:spPr>
        <p:txBody>
          <a:bodyPr anchor="ctr"/>
          <a:lstStyle>
            <a:lvl1pPr algn="ctr">
              <a:buNone/>
              <a:defRPr lang="en-US" sz="500" dirty="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517459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8CD1EA07-F28B-4EE2-975A-12EE7F6D65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821419" y="19906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2D5C748-ED9B-4E7F-BF0A-6DE00637AE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8619" y="34638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6F3F48E-458C-42E6-9F48-D59A965C7F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55819" y="49370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3367E99-B49F-4A00-BF2F-3F240242FAB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367800" y="-890883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5D4C8A0-AEBE-45FA-A01B-97A334E8D45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035000" y="582317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821937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7631D78-AAE0-4EB5-B1C8-F41FC0A50E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77735" y="148762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BD782CA-19B8-4FA0-B94A-A3422513A28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77735" y="81509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416638E-A45F-48FC-BB3B-3FF1FA548F5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477735" y="14256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404473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4C2440-9867-45A5-A7B9-82F1D3CF53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899" y="2036890"/>
            <a:ext cx="4243087" cy="57181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27185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800000">
            <a:off x="7131560" y="545639"/>
            <a:ext cx="5189913" cy="6668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8913675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32431" y="2306320"/>
            <a:ext cx="4126050" cy="305753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465925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24573" y="1937794"/>
            <a:ext cx="4928400" cy="2782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718683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10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0F20B31-E928-4527-A463-5E89188AFB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37635" y="3180136"/>
            <a:ext cx="7954368" cy="4491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5337582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1440" y="2264311"/>
            <a:ext cx="4653279" cy="3060044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171908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180618" y="1741506"/>
            <a:ext cx="6933236" cy="387221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143698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tch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DAC8895-349F-4412-ADA2-C933204DF6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9677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1A3559F-4A5C-4B81-9640-31BF6C96A6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27671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D174C91-5F33-4165-ABC0-CAD0B821C4B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42598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A98CE558-3705-4DBE-9F12-DD9DA37DEC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457525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5177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6552877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81013492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E9CAA70-475F-4852-9832-842B7F6A1A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4984" y="2564785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5CFD7B86-D2C3-4737-8CDD-1C0EB569FC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4984" y="3182879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042AF60C-CF1E-40A9-8D3D-BCBF81728C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3707" y="3819583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5FB262FE-4934-444B-B452-00C7428688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3707" y="4437677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1" name="Picture Placeholder 16">
            <a:extLst>
              <a:ext uri="{FF2B5EF4-FFF2-40B4-BE49-F238E27FC236}">
                <a16:creationId xmlns:a16="http://schemas.microsoft.com/office/drawing/2014/main" id="{834D1F36-D1A2-447C-A696-225A8C9F5A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2430" y="5074381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F5BD4EF0-8E44-4D39-8700-E345079101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2430" y="5692475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0361282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80655835-718E-45C2-8118-17DAB95011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7080" y="2659037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219F13BC-EE52-4722-B4E1-E89554DB10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28788" y="3294527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07D1E21B-3D6E-4689-B332-96A15BF63FF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557014" y="3980798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9E0A6D63-1689-45D1-B9D4-902BE8A3CF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22427" y="4616617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4A32DFA3-9DE7-4302-8E4C-7D3FD18501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557014" y="5265712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B11257A7-82E3-431F-BFD0-AB7EE11FA62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52446" y="5901841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01113949-4675-469F-BAF8-BEF3EA355F9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139776" y="2633578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BDC82B4A-B69B-4D78-BF33-5F81B270795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32746" y="5923826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8571886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24000" y="0"/>
            <a:ext cx="4068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053826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EA001B6B-61E7-449B-995B-5BB71D1D3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68000" y="0"/>
            <a:ext cx="8124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1902027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572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2875237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906755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752BB-F2D1-4BD6-8EB2-988CC0EA64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5800" y="1828800"/>
            <a:ext cx="3200400" cy="32004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gradFill flip="none"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86CCFE5E-4465-478F-AD56-3075ADA085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95753" y="659275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9AF4D747-5049-455A-821A-26743DF45B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43605" y="2743200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F54EE46D-6F7C-48A1-9B53-A0F9B48B8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95753" y="4819649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7063917B-42F6-4602-8015-828D2A65B3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11403" y="659275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6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34A5F4-670F-499D-9275-514984F0622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76795" y="2743200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5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F91236F8-7084-49E3-AC85-8EB80F97C9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211403" y="4819649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9506591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5AC70F4-E565-4A37-8E46-2B8C546F621E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2769" y="845768"/>
            <a:ext cx="2468495" cy="2468880"/>
          </a:xfrm>
          <a:custGeom>
            <a:avLst/>
            <a:gdLst>
              <a:gd name="connsiteX0" fmla="*/ 2032405 w 2032406"/>
              <a:gd name="connsiteY0" fmla="*/ 0 h 2033462"/>
              <a:gd name="connsiteX1" fmla="*/ 2032405 w 2032406"/>
              <a:gd name="connsiteY1" fmla="*/ 993220 h 2033462"/>
              <a:gd name="connsiteX2" fmla="*/ 2032405 w 2032406"/>
              <a:gd name="connsiteY2" fmla="*/ 1073682 h 2033462"/>
              <a:gd name="connsiteX3" fmla="*/ 2032406 w 2032406"/>
              <a:gd name="connsiteY3" fmla="*/ 1073682 h 2033462"/>
              <a:gd name="connsiteX4" fmla="*/ 2032406 w 2032406"/>
              <a:gd name="connsiteY4" fmla="*/ 1242628 h 2033462"/>
              <a:gd name="connsiteX5" fmla="*/ 2032406 w 2032406"/>
              <a:gd name="connsiteY5" fmla="*/ 1390485 h 2033462"/>
              <a:gd name="connsiteX6" fmla="*/ 2032406 w 2032406"/>
              <a:gd name="connsiteY6" fmla="*/ 1518658 h 2033462"/>
              <a:gd name="connsiteX7" fmla="*/ 2032406 w 2032406"/>
              <a:gd name="connsiteY7" fmla="*/ 1628555 h 2033462"/>
              <a:gd name="connsiteX8" fmla="*/ 2032406 w 2032406"/>
              <a:gd name="connsiteY8" fmla="*/ 1721580 h 2033462"/>
              <a:gd name="connsiteX9" fmla="*/ 2032406 w 2032406"/>
              <a:gd name="connsiteY9" fmla="*/ 1799141 h 2033462"/>
              <a:gd name="connsiteX10" fmla="*/ 2032406 w 2032406"/>
              <a:gd name="connsiteY10" fmla="*/ 1862642 h 2033462"/>
              <a:gd name="connsiteX11" fmla="*/ 2032406 w 2032406"/>
              <a:gd name="connsiteY11" fmla="*/ 1913490 h 2033462"/>
              <a:gd name="connsiteX12" fmla="*/ 2032406 w 2032406"/>
              <a:gd name="connsiteY12" fmla="*/ 1953090 h 2033462"/>
              <a:gd name="connsiteX13" fmla="*/ 2032406 w 2032406"/>
              <a:gd name="connsiteY13" fmla="*/ 1982849 h 2033462"/>
              <a:gd name="connsiteX14" fmla="*/ 2032406 w 2032406"/>
              <a:gd name="connsiteY14" fmla="*/ 2004172 h 2033462"/>
              <a:gd name="connsiteX15" fmla="*/ 2032406 w 2032406"/>
              <a:gd name="connsiteY15" fmla="*/ 2018466 h 2033462"/>
              <a:gd name="connsiteX16" fmla="*/ 2032406 w 2032406"/>
              <a:gd name="connsiteY16" fmla="*/ 2031588 h 2033462"/>
              <a:gd name="connsiteX17" fmla="*/ 2032406 w 2032406"/>
              <a:gd name="connsiteY17" fmla="*/ 2033462 h 2033462"/>
              <a:gd name="connsiteX18" fmla="*/ 1924268 w 2032406"/>
              <a:gd name="connsiteY18" fmla="*/ 2033462 h 2033462"/>
              <a:gd name="connsiteX19" fmla="*/ 1824574 w 2032406"/>
              <a:gd name="connsiteY19" fmla="*/ 2033462 h 2033462"/>
              <a:gd name="connsiteX20" fmla="*/ 1732981 w 2032406"/>
              <a:gd name="connsiteY20" fmla="*/ 2033462 h 2033462"/>
              <a:gd name="connsiteX21" fmla="*/ 1649145 w 2032406"/>
              <a:gd name="connsiteY21" fmla="*/ 2033462 h 2033462"/>
              <a:gd name="connsiteX22" fmla="*/ 1503371 w 2032406"/>
              <a:gd name="connsiteY22" fmla="*/ 2033462 h 2033462"/>
              <a:gd name="connsiteX23" fmla="*/ 1384508 w 2032406"/>
              <a:gd name="connsiteY23" fmla="*/ 2033462 h 2033462"/>
              <a:gd name="connsiteX24" fmla="*/ 1313344 w 2032406"/>
              <a:gd name="connsiteY24" fmla="*/ 2033462 h 2033462"/>
              <a:gd name="connsiteX25" fmla="*/ 1306948 w 2032406"/>
              <a:gd name="connsiteY25" fmla="*/ 2033462 h 2033462"/>
              <a:gd name="connsiteX26" fmla="*/ 1243446 w 2032406"/>
              <a:gd name="connsiteY26" fmla="*/ 2033462 h 2033462"/>
              <a:gd name="connsiteX27" fmla="*/ 1194026 w 2032406"/>
              <a:gd name="connsiteY27" fmla="*/ 2033462 h 2033462"/>
              <a:gd name="connsiteX28" fmla="*/ 1192599 w 2032406"/>
              <a:gd name="connsiteY28" fmla="*/ 2033462 h 2033462"/>
              <a:gd name="connsiteX29" fmla="*/ 1152999 w 2032406"/>
              <a:gd name="connsiteY29" fmla="*/ 2033462 h 2033462"/>
              <a:gd name="connsiteX30" fmla="*/ 1123240 w 2032406"/>
              <a:gd name="connsiteY30" fmla="*/ 2033462 h 2033462"/>
              <a:gd name="connsiteX31" fmla="*/ 1101917 w 2032406"/>
              <a:gd name="connsiteY31" fmla="*/ 2033462 h 2033462"/>
              <a:gd name="connsiteX32" fmla="*/ 1087623 w 2032406"/>
              <a:gd name="connsiteY32" fmla="*/ 2033462 h 2033462"/>
              <a:gd name="connsiteX33" fmla="*/ 1082162 w 2032406"/>
              <a:gd name="connsiteY33" fmla="*/ 2033462 h 2033462"/>
              <a:gd name="connsiteX34" fmla="*/ 1074501 w 2032406"/>
              <a:gd name="connsiteY34" fmla="*/ 2033462 h 2033462"/>
              <a:gd name="connsiteX35" fmla="*/ 1072626 w 2032406"/>
              <a:gd name="connsiteY35" fmla="*/ 2033462 h 2033462"/>
              <a:gd name="connsiteX36" fmla="*/ 879838 w 2032406"/>
              <a:gd name="connsiteY36" fmla="*/ 2033462 h 2033462"/>
              <a:gd name="connsiteX37" fmla="*/ 724964 w 2032406"/>
              <a:gd name="connsiteY37" fmla="*/ 2033462 h 2033462"/>
              <a:gd name="connsiteX38" fmla="*/ 589423 w 2032406"/>
              <a:gd name="connsiteY38" fmla="*/ 2033462 h 2033462"/>
              <a:gd name="connsiteX39" fmla="*/ 471925 w 2032406"/>
              <a:gd name="connsiteY39" fmla="*/ 2033462 h 2033462"/>
              <a:gd name="connsiteX40" fmla="*/ 371182 w 2032406"/>
              <a:gd name="connsiteY40" fmla="*/ 2033462 h 2033462"/>
              <a:gd name="connsiteX41" fmla="*/ 285904 w 2032406"/>
              <a:gd name="connsiteY41" fmla="*/ 2033462 h 2033462"/>
              <a:gd name="connsiteX42" fmla="*/ 214804 w 2032406"/>
              <a:gd name="connsiteY42" fmla="*/ 2033462 h 2033462"/>
              <a:gd name="connsiteX43" fmla="*/ 156592 w 2032406"/>
              <a:gd name="connsiteY43" fmla="*/ 2033462 h 2033462"/>
              <a:gd name="connsiteX44" fmla="*/ 109980 w 2032406"/>
              <a:gd name="connsiteY44" fmla="*/ 2033462 h 2033462"/>
              <a:gd name="connsiteX45" fmla="*/ 73678 w 2032406"/>
              <a:gd name="connsiteY45" fmla="*/ 2033462 h 2033462"/>
              <a:gd name="connsiteX46" fmla="*/ 46398 w 2032406"/>
              <a:gd name="connsiteY46" fmla="*/ 2033462 h 2033462"/>
              <a:gd name="connsiteX47" fmla="*/ 26851 w 2032406"/>
              <a:gd name="connsiteY47" fmla="*/ 2033462 h 2033462"/>
              <a:gd name="connsiteX48" fmla="*/ 13748 w 2032406"/>
              <a:gd name="connsiteY48" fmla="*/ 2033462 h 2033462"/>
              <a:gd name="connsiteX49" fmla="*/ 1719 w 2032406"/>
              <a:gd name="connsiteY49" fmla="*/ 2033462 h 2033462"/>
              <a:gd name="connsiteX50" fmla="*/ 0 w 2032406"/>
              <a:gd name="connsiteY50" fmla="*/ 2033462 h 2033462"/>
              <a:gd name="connsiteX51" fmla="*/ 2032405 w 2032406"/>
              <a:gd name="connsiteY51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032406" h="2033462">
                <a:moveTo>
                  <a:pt x="2032405" y="0"/>
                </a:moveTo>
                <a:cubicBezTo>
                  <a:pt x="2032405" y="492760"/>
                  <a:pt x="2032405" y="800735"/>
                  <a:pt x="2032405" y="993220"/>
                </a:cubicBezTo>
                <a:lnTo>
                  <a:pt x="2032405" y="1073682"/>
                </a:lnTo>
                <a:lnTo>
                  <a:pt x="2032406" y="1073682"/>
                </a:lnTo>
                <a:lnTo>
                  <a:pt x="2032406" y="1242628"/>
                </a:lnTo>
                <a:lnTo>
                  <a:pt x="2032406" y="1390485"/>
                </a:lnTo>
                <a:lnTo>
                  <a:pt x="2032406" y="1518658"/>
                </a:lnTo>
                <a:lnTo>
                  <a:pt x="2032406" y="1628555"/>
                </a:lnTo>
                <a:lnTo>
                  <a:pt x="2032406" y="1721580"/>
                </a:lnTo>
                <a:lnTo>
                  <a:pt x="2032406" y="1799141"/>
                </a:lnTo>
                <a:lnTo>
                  <a:pt x="2032406" y="1862642"/>
                </a:lnTo>
                <a:lnTo>
                  <a:pt x="2032406" y="1913490"/>
                </a:lnTo>
                <a:lnTo>
                  <a:pt x="2032406" y="1953090"/>
                </a:lnTo>
                <a:lnTo>
                  <a:pt x="2032406" y="1982849"/>
                </a:lnTo>
                <a:lnTo>
                  <a:pt x="2032406" y="2004172"/>
                </a:lnTo>
                <a:lnTo>
                  <a:pt x="2032406" y="2018466"/>
                </a:lnTo>
                <a:lnTo>
                  <a:pt x="2032406" y="2031588"/>
                </a:lnTo>
                <a:lnTo>
                  <a:pt x="2032406" y="2033462"/>
                </a:lnTo>
                <a:lnTo>
                  <a:pt x="1924268" y="2033462"/>
                </a:lnTo>
                <a:lnTo>
                  <a:pt x="1824574" y="2033462"/>
                </a:lnTo>
                <a:lnTo>
                  <a:pt x="1732981" y="2033462"/>
                </a:lnTo>
                <a:lnTo>
                  <a:pt x="1649145" y="2033462"/>
                </a:lnTo>
                <a:lnTo>
                  <a:pt x="1503371" y="2033462"/>
                </a:lnTo>
                <a:lnTo>
                  <a:pt x="1384508" y="2033462"/>
                </a:lnTo>
                <a:lnTo>
                  <a:pt x="1313344" y="2033462"/>
                </a:lnTo>
                <a:lnTo>
                  <a:pt x="1306948" y="2033462"/>
                </a:lnTo>
                <a:lnTo>
                  <a:pt x="1243446" y="2033462"/>
                </a:lnTo>
                <a:lnTo>
                  <a:pt x="1194026" y="2033462"/>
                </a:lnTo>
                <a:lnTo>
                  <a:pt x="1192599" y="2033462"/>
                </a:lnTo>
                <a:lnTo>
                  <a:pt x="1152999" y="2033462"/>
                </a:lnTo>
                <a:lnTo>
                  <a:pt x="1123240" y="2033462"/>
                </a:lnTo>
                <a:lnTo>
                  <a:pt x="1101917" y="2033462"/>
                </a:lnTo>
                <a:lnTo>
                  <a:pt x="1087623" y="2033462"/>
                </a:lnTo>
                <a:lnTo>
                  <a:pt x="1082162" y="2033462"/>
                </a:lnTo>
                <a:lnTo>
                  <a:pt x="1074501" y="2033462"/>
                </a:lnTo>
                <a:lnTo>
                  <a:pt x="1072626" y="2033462"/>
                </a:lnTo>
                <a:lnTo>
                  <a:pt x="879838" y="2033462"/>
                </a:lnTo>
                <a:lnTo>
                  <a:pt x="724964" y="2033462"/>
                </a:lnTo>
                <a:lnTo>
                  <a:pt x="589423" y="2033462"/>
                </a:lnTo>
                <a:lnTo>
                  <a:pt x="471925" y="2033462"/>
                </a:lnTo>
                <a:lnTo>
                  <a:pt x="371182" y="2033462"/>
                </a:lnTo>
                <a:lnTo>
                  <a:pt x="285904" y="2033462"/>
                </a:lnTo>
                <a:lnTo>
                  <a:pt x="214804" y="2033462"/>
                </a:lnTo>
                <a:lnTo>
                  <a:pt x="156592" y="2033462"/>
                </a:lnTo>
                <a:lnTo>
                  <a:pt x="109980" y="2033462"/>
                </a:lnTo>
                <a:lnTo>
                  <a:pt x="73678" y="2033462"/>
                </a:lnTo>
                <a:lnTo>
                  <a:pt x="46398" y="2033462"/>
                </a:lnTo>
                <a:lnTo>
                  <a:pt x="26851" y="2033462"/>
                </a:lnTo>
                <a:lnTo>
                  <a:pt x="13748" y="2033462"/>
                </a:lnTo>
                <a:lnTo>
                  <a:pt x="1719" y="2033462"/>
                </a:lnTo>
                <a:lnTo>
                  <a:pt x="0" y="2033462"/>
                </a:lnTo>
                <a:cubicBezTo>
                  <a:pt x="44412" y="931033"/>
                  <a:pt x="930549" y="44436"/>
                  <a:pt x="203240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513C730-5ACF-4B02-8DF9-722D66444C8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202312" y="845768"/>
            <a:ext cx="2468880" cy="2468880"/>
          </a:xfrm>
          <a:custGeom>
            <a:avLst/>
            <a:gdLst>
              <a:gd name="connsiteX0" fmla="*/ 1 w 2032406"/>
              <a:gd name="connsiteY0" fmla="*/ 0 h 2033462"/>
              <a:gd name="connsiteX1" fmla="*/ 2032406 w 2032406"/>
              <a:gd name="connsiteY1" fmla="*/ 2033462 h 2033462"/>
              <a:gd name="connsiteX2" fmla="*/ 1913088 w 2032406"/>
              <a:gd name="connsiteY2" fmla="*/ 2033462 h 2033462"/>
              <a:gd name="connsiteX3" fmla="*/ 1801224 w 2032406"/>
              <a:gd name="connsiteY3" fmla="*/ 2033462 h 2033462"/>
              <a:gd name="connsiteX4" fmla="*/ 1598900 w 2032406"/>
              <a:gd name="connsiteY4" fmla="*/ 2033462 h 2033462"/>
              <a:gd name="connsiteX5" fmla="*/ 1423510 w 2032406"/>
              <a:gd name="connsiteY5" fmla="*/ 2033462 h 2033462"/>
              <a:gd name="connsiteX6" fmla="*/ 1273129 w 2032406"/>
              <a:gd name="connsiteY6" fmla="*/ 2033462 h 2033462"/>
              <a:gd name="connsiteX7" fmla="*/ 1154851 w 2032406"/>
              <a:gd name="connsiteY7" fmla="*/ 2033462 h 2033462"/>
              <a:gd name="connsiteX8" fmla="*/ 1145835 w 2032406"/>
              <a:gd name="connsiteY8" fmla="*/ 2033462 h 2033462"/>
              <a:gd name="connsiteX9" fmla="*/ 1039703 w 2032406"/>
              <a:gd name="connsiteY9" fmla="*/ 2033462 h 2033462"/>
              <a:gd name="connsiteX10" fmla="*/ 952809 w 2032406"/>
              <a:gd name="connsiteY10" fmla="*/ 2033462 h 2033462"/>
              <a:gd name="connsiteX11" fmla="*/ 951568 w 2032406"/>
              <a:gd name="connsiteY11" fmla="*/ 2033462 h 2033462"/>
              <a:gd name="connsiteX12" fmla="*/ 883230 w 2032406"/>
              <a:gd name="connsiteY12" fmla="*/ 2033462 h 2033462"/>
              <a:gd name="connsiteX13" fmla="*/ 829042 w 2032406"/>
              <a:gd name="connsiteY13" fmla="*/ 2033462 h 2033462"/>
              <a:gd name="connsiteX14" fmla="*/ 788321 w 2032406"/>
              <a:gd name="connsiteY14" fmla="*/ 2033462 h 2033462"/>
              <a:gd name="connsiteX15" fmla="*/ 773660 w 2032406"/>
              <a:gd name="connsiteY15" fmla="*/ 2033462 h 2033462"/>
              <a:gd name="connsiteX16" fmla="*/ 759142 w 2032406"/>
              <a:gd name="connsiteY16" fmla="*/ 2033462 h 2033462"/>
              <a:gd name="connsiteX17" fmla="*/ 739583 w 2032406"/>
              <a:gd name="connsiteY17" fmla="*/ 2033462 h 2033462"/>
              <a:gd name="connsiteX18" fmla="*/ 727720 w 2032406"/>
              <a:gd name="connsiteY18" fmla="*/ 2033462 h 2033462"/>
              <a:gd name="connsiteX19" fmla="*/ 721627 w 2032406"/>
              <a:gd name="connsiteY19" fmla="*/ 2033462 h 2033462"/>
              <a:gd name="connsiteX20" fmla="*/ 719062 w 2032406"/>
              <a:gd name="connsiteY20" fmla="*/ 2033462 h 2033462"/>
              <a:gd name="connsiteX21" fmla="*/ 619436 w 2032406"/>
              <a:gd name="connsiteY21" fmla="*/ 2033462 h 2033462"/>
              <a:gd name="connsiteX22" fmla="*/ 510400 w 2032406"/>
              <a:gd name="connsiteY22" fmla="*/ 2033462 h 2033462"/>
              <a:gd name="connsiteX23" fmla="*/ 414974 w 2032406"/>
              <a:gd name="connsiteY23" fmla="*/ 2033462 h 2033462"/>
              <a:gd name="connsiteX24" fmla="*/ 332251 w 2032406"/>
              <a:gd name="connsiteY24" fmla="*/ 2033462 h 2033462"/>
              <a:gd name="connsiteX25" fmla="*/ 261325 w 2032406"/>
              <a:gd name="connsiteY25" fmla="*/ 2033462 h 2033462"/>
              <a:gd name="connsiteX26" fmla="*/ 201287 w 2032406"/>
              <a:gd name="connsiteY26" fmla="*/ 2033462 h 2033462"/>
              <a:gd name="connsiteX27" fmla="*/ 151230 w 2032406"/>
              <a:gd name="connsiteY27" fmla="*/ 2033462 h 2033462"/>
              <a:gd name="connsiteX28" fmla="*/ 110246 w 2032406"/>
              <a:gd name="connsiteY28" fmla="*/ 2033462 h 2033462"/>
              <a:gd name="connsiteX29" fmla="*/ 77430 w 2032406"/>
              <a:gd name="connsiteY29" fmla="*/ 2033462 h 2033462"/>
              <a:gd name="connsiteX30" fmla="*/ 32666 w 2032406"/>
              <a:gd name="connsiteY30" fmla="*/ 2033462 h 2033462"/>
              <a:gd name="connsiteX31" fmla="*/ 9679 w 2032406"/>
              <a:gd name="connsiteY31" fmla="*/ 2033462 h 2033462"/>
              <a:gd name="connsiteX32" fmla="*/ 1210 w 2032406"/>
              <a:gd name="connsiteY32" fmla="*/ 2033462 h 2033462"/>
              <a:gd name="connsiteX33" fmla="*/ 0 w 2032406"/>
              <a:gd name="connsiteY33" fmla="*/ 2033462 h 2033462"/>
              <a:gd name="connsiteX34" fmla="*/ 0 w 2032406"/>
              <a:gd name="connsiteY34" fmla="*/ 1830179 h 2033462"/>
              <a:gd name="connsiteX35" fmla="*/ 0 w 2032406"/>
              <a:gd name="connsiteY35" fmla="*/ 1652271 h 2033462"/>
              <a:gd name="connsiteX36" fmla="*/ 0 w 2032406"/>
              <a:gd name="connsiteY36" fmla="*/ 1498047 h 2033462"/>
              <a:gd name="connsiteX37" fmla="*/ 0 w 2032406"/>
              <a:gd name="connsiteY37" fmla="*/ 1365814 h 2033462"/>
              <a:gd name="connsiteX38" fmla="*/ 0 w 2032406"/>
              <a:gd name="connsiteY38" fmla="*/ 1253881 h 2033462"/>
              <a:gd name="connsiteX39" fmla="*/ 0 w 2032406"/>
              <a:gd name="connsiteY39" fmla="*/ 1160557 h 2033462"/>
              <a:gd name="connsiteX40" fmla="*/ 0 w 2032406"/>
              <a:gd name="connsiteY40" fmla="*/ 1084150 h 2033462"/>
              <a:gd name="connsiteX41" fmla="*/ 0 w 2032406"/>
              <a:gd name="connsiteY41" fmla="*/ 1022968 h 2033462"/>
              <a:gd name="connsiteX42" fmla="*/ 0 w 2032406"/>
              <a:gd name="connsiteY42" fmla="*/ 975319 h 2033462"/>
              <a:gd name="connsiteX43" fmla="*/ 0 w 2032406"/>
              <a:gd name="connsiteY43" fmla="*/ 939512 h 2033462"/>
              <a:gd name="connsiteX44" fmla="*/ 0 w 2032406"/>
              <a:gd name="connsiteY44" fmla="*/ 913855 h 2033462"/>
              <a:gd name="connsiteX45" fmla="*/ 0 w 2032406"/>
              <a:gd name="connsiteY45" fmla="*/ 896656 h 2033462"/>
              <a:gd name="connsiteX46" fmla="*/ 0 w 2032406"/>
              <a:gd name="connsiteY46" fmla="*/ 880867 h 2033462"/>
              <a:gd name="connsiteX47" fmla="*/ 0 w 2032406"/>
              <a:gd name="connsiteY47" fmla="*/ 878611 h 2033462"/>
              <a:gd name="connsiteX48" fmla="*/ 1 w 2032406"/>
              <a:gd name="connsiteY48" fmla="*/ 878611 h 2033462"/>
              <a:gd name="connsiteX49" fmla="*/ 1 w 2032406"/>
              <a:gd name="connsiteY49" fmla="*/ 704814 h 2033462"/>
              <a:gd name="connsiteX50" fmla="*/ 1 w 2032406"/>
              <a:gd name="connsiteY50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32406" h="2033462">
                <a:moveTo>
                  <a:pt x="1" y="0"/>
                </a:moveTo>
                <a:cubicBezTo>
                  <a:pt x="1101857" y="44436"/>
                  <a:pt x="1987994" y="931034"/>
                  <a:pt x="2032406" y="2033462"/>
                </a:cubicBezTo>
                <a:lnTo>
                  <a:pt x="1913088" y="2033462"/>
                </a:lnTo>
                <a:lnTo>
                  <a:pt x="1801224" y="2033462"/>
                </a:lnTo>
                <a:lnTo>
                  <a:pt x="1598900" y="2033462"/>
                </a:lnTo>
                <a:lnTo>
                  <a:pt x="1423510" y="2033462"/>
                </a:lnTo>
                <a:lnTo>
                  <a:pt x="1273129" y="2033462"/>
                </a:lnTo>
                <a:lnTo>
                  <a:pt x="1154851" y="2033462"/>
                </a:lnTo>
                <a:lnTo>
                  <a:pt x="1145835" y="2033462"/>
                </a:lnTo>
                <a:lnTo>
                  <a:pt x="1039703" y="2033462"/>
                </a:lnTo>
                <a:lnTo>
                  <a:pt x="952809" y="2033462"/>
                </a:lnTo>
                <a:lnTo>
                  <a:pt x="951568" y="2033462"/>
                </a:lnTo>
                <a:lnTo>
                  <a:pt x="883230" y="2033462"/>
                </a:lnTo>
                <a:lnTo>
                  <a:pt x="829042" y="2033462"/>
                </a:lnTo>
                <a:lnTo>
                  <a:pt x="788321" y="2033462"/>
                </a:lnTo>
                <a:lnTo>
                  <a:pt x="773660" y="2033462"/>
                </a:lnTo>
                <a:lnTo>
                  <a:pt x="759142" y="2033462"/>
                </a:lnTo>
                <a:lnTo>
                  <a:pt x="739583" y="2033462"/>
                </a:lnTo>
                <a:lnTo>
                  <a:pt x="727720" y="2033462"/>
                </a:lnTo>
                <a:lnTo>
                  <a:pt x="721627" y="2033462"/>
                </a:lnTo>
                <a:lnTo>
                  <a:pt x="719062" y="2033462"/>
                </a:lnTo>
                <a:lnTo>
                  <a:pt x="619436" y="2033462"/>
                </a:lnTo>
                <a:lnTo>
                  <a:pt x="510400" y="2033462"/>
                </a:lnTo>
                <a:lnTo>
                  <a:pt x="414974" y="2033462"/>
                </a:lnTo>
                <a:lnTo>
                  <a:pt x="332251" y="2033462"/>
                </a:lnTo>
                <a:lnTo>
                  <a:pt x="261325" y="2033462"/>
                </a:lnTo>
                <a:lnTo>
                  <a:pt x="201287" y="2033462"/>
                </a:lnTo>
                <a:lnTo>
                  <a:pt x="151230" y="2033462"/>
                </a:lnTo>
                <a:lnTo>
                  <a:pt x="110246" y="2033462"/>
                </a:lnTo>
                <a:lnTo>
                  <a:pt x="77430" y="2033462"/>
                </a:lnTo>
                <a:lnTo>
                  <a:pt x="32666" y="2033462"/>
                </a:lnTo>
                <a:lnTo>
                  <a:pt x="9679" y="2033462"/>
                </a:lnTo>
                <a:lnTo>
                  <a:pt x="1210" y="2033462"/>
                </a:lnTo>
                <a:lnTo>
                  <a:pt x="0" y="2033462"/>
                </a:lnTo>
                <a:lnTo>
                  <a:pt x="0" y="1830179"/>
                </a:lnTo>
                <a:lnTo>
                  <a:pt x="0" y="1652271"/>
                </a:lnTo>
                <a:lnTo>
                  <a:pt x="0" y="1498047"/>
                </a:lnTo>
                <a:lnTo>
                  <a:pt x="0" y="1365814"/>
                </a:lnTo>
                <a:lnTo>
                  <a:pt x="0" y="1253881"/>
                </a:lnTo>
                <a:lnTo>
                  <a:pt x="0" y="1160557"/>
                </a:lnTo>
                <a:lnTo>
                  <a:pt x="0" y="1084150"/>
                </a:lnTo>
                <a:lnTo>
                  <a:pt x="0" y="1022968"/>
                </a:lnTo>
                <a:lnTo>
                  <a:pt x="0" y="975319"/>
                </a:lnTo>
                <a:lnTo>
                  <a:pt x="0" y="939512"/>
                </a:lnTo>
                <a:lnTo>
                  <a:pt x="0" y="913855"/>
                </a:lnTo>
                <a:lnTo>
                  <a:pt x="0" y="896656"/>
                </a:lnTo>
                <a:lnTo>
                  <a:pt x="0" y="880867"/>
                </a:lnTo>
                <a:lnTo>
                  <a:pt x="0" y="878611"/>
                </a:lnTo>
                <a:lnTo>
                  <a:pt x="1" y="878611"/>
                </a:lnTo>
                <a:lnTo>
                  <a:pt x="1" y="704814"/>
                </a:ln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CCA6AF4E-06FB-43C2-9760-D9F4B49E289E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3512769" y="3518447"/>
            <a:ext cx="2468880" cy="2468880"/>
          </a:xfrm>
          <a:custGeom>
            <a:avLst/>
            <a:gdLst>
              <a:gd name="connsiteX0" fmla="*/ 0 w 2032406"/>
              <a:gd name="connsiteY0" fmla="*/ 0 h 2033462"/>
              <a:gd name="connsiteX1" fmla="*/ 176167 w 2032406"/>
              <a:gd name="connsiteY1" fmla="*/ 0 h 2033462"/>
              <a:gd name="connsiteX2" fmla="*/ 335831 w 2032406"/>
              <a:gd name="connsiteY2" fmla="*/ 0 h 2033462"/>
              <a:gd name="connsiteX3" fmla="*/ 479804 w 2032406"/>
              <a:gd name="connsiteY3" fmla="*/ 0 h 2033462"/>
              <a:gd name="connsiteX4" fmla="*/ 608897 w 2032406"/>
              <a:gd name="connsiteY4" fmla="*/ 0 h 2033462"/>
              <a:gd name="connsiteX5" fmla="*/ 723922 w 2032406"/>
              <a:gd name="connsiteY5" fmla="*/ 0 h 2033462"/>
              <a:gd name="connsiteX6" fmla="*/ 825690 w 2032406"/>
              <a:gd name="connsiteY6" fmla="*/ 0 h 2033462"/>
              <a:gd name="connsiteX7" fmla="*/ 915013 w 2032406"/>
              <a:gd name="connsiteY7" fmla="*/ 0 h 2033462"/>
              <a:gd name="connsiteX8" fmla="*/ 992703 w 2032406"/>
              <a:gd name="connsiteY8" fmla="*/ 0 h 2033462"/>
              <a:gd name="connsiteX9" fmla="*/ 1078722 w 2032406"/>
              <a:gd name="connsiteY9" fmla="*/ 0 h 2033462"/>
              <a:gd name="connsiteX10" fmla="*/ 1079597 w 2032406"/>
              <a:gd name="connsiteY10" fmla="*/ 0 h 2033462"/>
              <a:gd name="connsiteX11" fmla="*/ 1149176 w 2032406"/>
              <a:gd name="connsiteY11" fmla="*/ 0 h 2033462"/>
              <a:gd name="connsiteX12" fmla="*/ 1203365 w 2032406"/>
              <a:gd name="connsiteY12" fmla="*/ 0 h 2033462"/>
              <a:gd name="connsiteX13" fmla="*/ 1244086 w 2032406"/>
              <a:gd name="connsiteY13" fmla="*/ 0 h 2033462"/>
              <a:gd name="connsiteX14" fmla="*/ 1273264 w 2032406"/>
              <a:gd name="connsiteY14" fmla="*/ 0 h 2033462"/>
              <a:gd name="connsiteX15" fmla="*/ 1292823 w 2032406"/>
              <a:gd name="connsiteY15" fmla="*/ 0 h 2033462"/>
              <a:gd name="connsiteX16" fmla="*/ 1304687 w 2032406"/>
              <a:gd name="connsiteY16" fmla="*/ 0 h 2033462"/>
              <a:gd name="connsiteX17" fmla="*/ 1310779 w 2032406"/>
              <a:gd name="connsiteY17" fmla="*/ 0 h 2033462"/>
              <a:gd name="connsiteX18" fmla="*/ 1313344 w 2032406"/>
              <a:gd name="connsiteY18" fmla="*/ 0 h 2033462"/>
              <a:gd name="connsiteX19" fmla="*/ 2032406 w 2032406"/>
              <a:gd name="connsiteY19" fmla="*/ 0 h 2033462"/>
              <a:gd name="connsiteX20" fmla="*/ 2032406 w 2032406"/>
              <a:gd name="connsiteY20" fmla="*/ 167873 h 2033462"/>
              <a:gd name="connsiteX21" fmla="*/ 2032406 w 2032406"/>
              <a:gd name="connsiteY21" fmla="*/ 314791 h 2033462"/>
              <a:gd name="connsiteX22" fmla="*/ 2032406 w 2032406"/>
              <a:gd name="connsiteY22" fmla="*/ 442150 h 2033462"/>
              <a:gd name="connsiteX23" fmla="*/ 2032406 w 2032406"/>
              <a:gd name="connsiteY23" fmla="*/ 551349 h 2033462"/>
              <a:gd name="connsiteX24" fmla="*/ 2032406 w 2032406"/>
              <a:gd name="connsiteY24" fmla="*/ 643784 h 2033462"/>
              <a:gd name="connsiteX25" fmla="*/ 2032406 w 2032406"/>
              <a:gd name="connsiteY25" fmla="*/ 720851 h 2033462"/>
              <a:gd name="connsiteX26" fmla="*/ 2032406 w 2032406"/>
              <a:gd name="connsiteY26" fmla="*/ 783949 h 2033462"/>
              <a:gd name="connsiteX27" fmla="*/ 2032406 w 2032406"/>
              <a:gd name="connsiteY27" fmla="*/ 834474 h 2033462"/>
              <a:gd name="connsiteX28" fmla="*/ 2032406 w 2032406"/>
              <a:gd name="connsiteY28" fmla="*/ 873823 h 2033462"/>
              <a:gd name="connsiteX29" fmla="*/ 2032406 w 2032406"/>
              <a:gd name="connsiteY29" fmla="*/ 903392 h 2033462"/>
              <a:gd name="connsiteX30" fmla="*/ 2032406 w 2032406"/>
              <a:gd name="connsiteY30" fmla="*/ 924580 h 2033462"/>
              <a:gd name="connsiteX31" fmla="*/ 2032406 w 2032406"/>
              <a:gd name="connsiteY31" fmla="*/ 938783 h 2033462"/>
              <a:gd name="connsiteX32" fmla="*/ 2032406 w 2032406"/>
              <a:gd name="connsiteY32" fmla="*/ 951822 h 2033462"/>
              <a:gd name="connsiteX33" fmla="*/ 2032406 w 2032406"/>
              <a:gd name="connsiteY33" fmla="*/ 953684 h 2033462"/>
              <a:gd name="connsiteX34" fmla="*/ 2032405 w 2032406"/>
              <a:gd name="connsiteY34" fmla="*/ 953684 h 2033462"/>
              <a:gd name="connsiteX35" fmla="*/ 2032405 w 2032406"/>
              <a:gd name="connsiteY35" fmla="*/ 1153167 h 2033462"/>
              <a:gd name="connsiteX36" fmla="*/ 2032405 w 2032406"/>
              <a:gd name="connsiteY36" fmla="*/ 2033462 h 2033462"/>
              <a:gd name="connsiteX37" fmla="*/ 0 w 2032406"/>
              <a:gd name="connsiteY37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32406" h="2033462">
                <a:moveTo>
                  <a:pt x="0" y="0"/>
                </a:moveTo>
                <a:lnTo>
                  <a:pt x="176167" y="0"/>
                </a:lnTo>
                <a:lnTo>
                  <a:pt x="335831" y="0"/>
                </a:lnTo>
                <a:lnTo>
                  <a:pt x="479804" y="0"/>
                </a:lnTo>
                <a:lnTo>
                  <a:pt x="608897" y="0"/>
                </a:lnTo>
                <a:lnTo>
                  <a:pt x="723922" y="0"/>
                </a:lnTo>
                <a:lnTo>
                  <a:pt x="825690" y="0"/>
                </a:lnTo>
                <a:lnTo>
                  <a:pt x="915013" y="0"/>
                </a:lnTo>
                <a:lnTo>
                  <a:pt x="992703" y="0"/>
                </a:lnTo>
                <a:lnTo>
                  <a:pt x="1078722" y="0"/>
                </a:lnTo>
                <a:lnTo>
                  <a:pt x="1079597" y="0"/>
                </a:lnTo>
                <a:lnTo>
                  <a:pt x="1149176" y="0"/>
                </a:lnTo>
                <a:lnTo>
                  <a:pt x="1203365" y="0"/>
                </a:lnTo>
                <a:lnTo>
                  <a:pt x="1244086" y="0"/>
                </a:lnTo>
                <a:lnTo>
                  <a:pt x="1273264" y="0"/>
                </a:lnTo>
                <a:lnTo>
                  <a:pt x="1292823" y="0"/>
                </a:lnTo>
                <a:lnTo>
                  <a:pt x="1304687" y="0"/>
                </a:lnTo>
                <a:lnTo>
                  <a:pt x="1310779" y="0"/>
                </a:lnTo>
                <a:lnTo>
                  <a:pt x="1313344" y="0"/>
                </a:lnTo>
                <a:lnTo>
                  <a:pt x="2032406" y="0"/>
                </a:lnTo>
                <a:lnTo>
                  <a:pt x="2032406" y="167873"/>
                </a:lnTo>
                <a:lnTo>
                  <a:pt x="2032406" y="314791"/>
                </a:lnTo>
                <a:lnTo>
                  <a:pt x="2032406" y="442150"/>
                </a:lnTo>
                <a:lnTo>
                  <a:pt x="2032406" y="551349"/>
                </a:lnTo>
                <a:lnTo>
                  <a:pt x="2032406" y="643784"/>
                </a:lnTo>
                <a:lnTo>
                  <a:pt x="2032406" y="720851"/>
                </a:lnTo>
                <a:lnTo>
                  <a:pt x="2032406" y="783949"/>
                </a:lnTo>
                <a:lnTo>
                  <a:pt x="2032406" y="834474"/>
                </a:lnTo>
                <a:lnTo>
                  <a:pt x="2032406" y="873823"/>
                </a:lnTo>
                <a:lnTo>
                  <a:pt x="2032406" y="903392"/>
                </a:lnTo>
                <a:lnTo>
                  <a:pt x="2032406" y="924580"/>
                </a:lnTo>
                <a:lnTo>
                  <a:pt x="2032406" y="938783"/>
                </a:lnTo>
                <a:lnTo>
                  <a:pt x="2032406" y="951822"/>
                </a:lnTo>
                <a:lnTo>
                  <a:pt x="2032406" y="953684"/>
                </a:lnTo>
                <a:lnTo>
                  <a:pt x="2032405" y="953684"/>
                </a:lnTo>
                <a:lnTo>
                  <a:pt x="2032405" y="1153167"/>
                </a:lnTo>
                <a:cubicBezTo>
                  <a:pt x="2032405" y="2033462"/>
                  <a:pt x="2032405" y="2033462"/>
                  <a:pt x="2032405" y="2033462"/>
                </a:cubicBezTo>
                <a:cubicBezTo>
                  <a:pt x="930549" y="1989026"/>
                  <a:pt x="44412" y="1102429"/>
                  <a:pt x="0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1767ED8-61AC-4894-A3A5-FADD6AC2BA32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202312" y="3518447"/>
            <a:ext cx="2468880" cy="2468880"/>
          </a:xfrm>
          <a:custGeom>
            <a:avLst/>
            <a:gdLst>
              <a:gd name="connsiteX0" fmla="*/ 0 w 2032405"/>
              <a:gd name="connsiteY0" fmla="*/ 0 h 2033462"/>
              <a:gd name="connsiteX1" fmla="*/ 719061 w 2032405"/>
              <a:gd name="connsiteY1" fmla="*/ 0 h 2033462"/>
              <a:gd name="connsiteX2" fmla="*/ 999402 w 2032405"/>
              <a:gd name="connsiteY2" fmla="*/ 0 h 2033462"/>
              <a:gd name="connsiteX3" fmla="*/ 2032405 w 2032405"/>
              <a:gd name="connsiteY3" fmla="*/ 0 h 2033462"/>
              <a:gd name="connsiteX4" fmla="*/ 0 w 2032405"/>
              <a:gd name="connsiteY4" fmla="*/ 2033462 h 2033462"/>
              <a:gd name="connsiteX5" fmla="*/ 0 w 2032405"/>
              <a:gd name="connsiteY5" fmla="*/ 1040243 h 2033462"/>
              <a:gd name="connsiteX6" fmla="*/ 0 w 2032405"/>
              <a:gd name="connsiteY6" fmla="*/ 999402 h 2033462"/>
              <a:gd name="connsiteX7" fmla="*/ 0 w 2032405"/>
              <a:gd name="connsiteY7" fmla="*/ 953304 h 2033462"/>
              <a:gd name="connsiteX8" fmla="*/ 0 w 2032405"/>
              <a:gd name="connsiteY8" fmla="*/ 883689 h 2033462"/>
              <a:gd name="connsiteX9" fmla="*/ 0 w 2032405"/>
              <a:gd name="connsiteY9" fmla="*/ 829472 h 2033462"/>
              <a:gd name="connsiteX10" fmla="*/ 0 w 2032405"/>
              <a:gd name="connsiteY10" fmla="*/ 823482 h 2033462"/>
              <a:gd name="connsiteX11" fmla="*/ 0 w 2032405"/>
              <a:gd name="connsiteY11" fmla="*/ 788730 h 2033462"/>
              <a:gd name="connsiteX12" fmla="*/ 0 w 2032405"/>
              <a:gd name="connsiteY12" fmla="*/ 759536 h 2033462"/>
              <a:gd name="connsiteX13" fmla="*/ 0 w 2032405"/>
              <a:gd name="connsiteY13" fmla="*/ 739967 h 2033462"/>
              <a:gd name="connsiteX14" fmla="*/ 0 w 2032405"/>
              <a:gd name="connsiteY14" fmla="*/ 728097 h 2033462"/>
              <a:gd name="connsiteX15" fmla="*/ 0 w 2032405"/>
              <a:gd name="connsiteY15" fmla="*/ 722002 h 2033462"/>
              <a:gd name="connsiteX16" fmla="*/ 0 w 2032405"/>
              <a:gd name="connsiteY16" fmla="*/ 719435 h 2033462"/>
              <a:gd name="connsiteX17" fmla="*/ 0 w 2032405"/>
              <a:gd name="connsiteY17" fmla="*/ 669521 h 2033462"/>
              <a:gd name="connsiteX18" fmla="*/ 0 w 2032405"/>
              <a:gd name="connsiteY18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32405" h="2033462">
                <a:moveTo>
                  <a:pt x="0" y="0"/>
                </a:moveTo>
                <a:lnTo>
                  <a:pt x="719061" y="0"/>
                </a:lnTo>
                <a:lnTo>
                  <a:pt x="999402" y="0"/>
                </a:lnTo>
                <a:lnTo>
                  <a:pt x="2032405" y="0"/>
                </a:lnTo>
                <a:cubicBezTo>
                  <a:pt x="1987993" y="1102429"/>
                  <a:pt x="1101856" y="1989026"/>
                  <a:pt x="0" y="2033462"/>
                </a:cubicBezTo>
                <a:cubicBezTo>
                  <a:pt x="0" y="1540702"/>
                  <a:pt x="0" y="1232727"/>
                  <a:pt x="0" y="1040243"/>
                </a:cubicBezTo>
                <a:lnTo>
                  <a:pt x="0" y="999402"/>
                </a:lnTo>
                <a:lnTo>
                  <a:pt x="0" y="953304"/>
                </a:lnTo>
                <a:lnTo>
                  <a:pt x="0" y="883689"/>
                </a:lnTo>
                <a:lnTo>
                  <a:pt x="0" y="829472"/>
                </a:lnTo>
                <a:lnTo>
                  <a:pt x="0" y="823482"/>
                </a:lnTo>
                <a:lnTo>
                  <a:pt x="0" y="788730"/>
                </a:lnTo>
                <a:lnTo>
                  <a:pt x="0" y="759536"/>
                </a:lnTo>
                <a:lnTo>
                  <a:pt x="0" y="739967"/>
                </a:lnTo>
                <a:lnTo>
                  <a:pt x="0" y="728097"/>
                </a:lnTo>
                <a:lnTo>
                  <a:pt x="0" y="722002"/>
                </a:lnTo>
                <a:lnTo>
                  <a:pt x="0" y="719435"/>
                </a:lnTo>
                <a:lnTo>
                  <a:pt x="0" y="669521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501076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E6C9BC3D-62A3-473C-834C-E3D324AC56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5840" y="3838644"/>
            <a:ext cx="2560320" cy="25603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8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F58703-A6BA-4846-ABE5-CC2BA80F7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A09914D-6320-427A-B48D-684C5E00D8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239920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26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63" Type="http://schemas.openxmlformats.org/officeDocument/2006/relationships/slideLayout" Target="../slideLayouts/slideLayout68.xml"/><Relationship Id="rId68" Type="http://schemas.openxmlformats.org/officeDocument/2006/relationships/slideLayout" Target="../slideLayouts/slideLayout73.xml"/><Relationship Id="rId84" Type="http://schemas.openxmlformats.org/officeDocument/2006/relationships/slideLayout" Target="../slideLayouts/slideLayout89.xml"/><Relationship Id="rId89" Type="http://schemas.openxmlformats.org/officeDocument/2006/relationships/slideLayout" Target="../slideLayouts/slideLayout94.xml"/><Relationship Id="rId7" Type="http://schemas.openxmlformats.org/officeDocument/2006/relationships/slideLayout" Target="../slideLayouts/slideLayout12.xml"/><Relationship Id="rId71" Type="http://schemas.openxmlformats.org/officeDocument/2006/relationships/slideLayout" Target="../slideLayouts/slideLayout76.xml"/><Relationship Id="rId9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07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71.xml"/><Relationship Id="rId74" Type="http://schemas.openxmlformats.org/officeDocument/2006/relationships/slideLayout" Target="../slideLayouts/slideLayout79.xml"/><Relationship Id="rId79" Type="http://schemas.openxmlformats.org/officeDocument/2006/relationships/slideLayout" Target="../slideLayouts/slideLayout84.xml"/><Relationship Id="rId87" Type="http://schemas.openxmlformats.org/officeDocument/2006/relationships/slideLayout" Target="../slideLayouts/slideLayout92.xml"/><Relationship Id="rId102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.xml"/><Relationship Id="rId61" Type="http://schemas.openxmlformats.org/officeDocument/2006/relationships/slideLayout" Target="../slideLayouts/slideLayout66.xml"/><Relationship Id="rId82" Type="http://schemas.openxmlformats.org/officeDocument/2006/relationships/slideLayout" Target="../slideLayouts/slideLayout87.xml"/><Relationship Id="rId90" Type="http://schemas.openxmlformats.org/officeDocument/2006/relationships/slideLayout" Target="../slideLayouts/slideLayout95.xml"/><Relationship Id="rId95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9.xml"/><Relationship Id="rId69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82.xml"/><Relationship Id="rId100" Type="http://schemas.openxmlformats.org/officeDocument/2006/relationships/slideLayout" Target="../slideLayouts/slideLayout105.xml"/><Relationship Id="rId105" Type="http://schemas.openxmlformats.org/officeDocument/2006/relationships/slideLayout" Target="../slideLayouts/slideLayout110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72" Type="http://schemas.openxmlformats.org/officeDocument/2006/relationships/slideLayout" Target="../slideLayouts/slideLayout77.xml"/><Relationship Id="rId80" Type="http://schemas.openxmlformats.org/officeDocument/2006/relationships/slideLayout" Target="../slideLayouts/slideLayout85.xml"/><Relationship Id="rId85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8.xml"/><Relationship Id="rId9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slideLayout" Target="../slideLayouts/slideLayout64.xml"/><Relationship Id="rId67" Type="http://schemas.openxmlformats.org/officeDocument/2006/relationships/slideLayout" Target="../slideLayouts/slideLayout72.xml"/><Relationship Id="rId103" Type="http://schemas.openxmlformats.org/officeDocument/2006/relationships/slideLayout" Target="../slideLayouts/slideLayout108.xml"/><Relationship Id="rId108" Type="http://schemas.openxmlformats.org/officeDocument/2006/relationships/theme" Target="../theme/theme2.xm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62" Type="http://schemas.openxmlformats.org/officeDocument/2006/relationships/slideLayout" Target="../slideLayouts/slideLayout67.xml"/><Relationship Id="rId70" Type="http://schemas.openxmlformats.org/officeDocument/2006/relationships/slideLayout" Target="../slideLayouts/slideLayout75.xml"/><Relationship Id="rId75" Type="http://schemas.openxmlformats.org/officeDocument/2006/relationships/slideLayout" Target="../slideLayouts/slideLayout80.xml"/><Relationship Id="rId83" Type="http://schemas.openxmlformats.org/officeDocument/2006/relationships/slideLayout" Target="../slideLayouts/slideLayout88.xml"/><Relationship Id="rId88" Type="http://schemas.openxmlformats.org/officeDocument/2006/relationships/slideLayout" Target="../slideLayouts/slideLayout93.xml"/><Relationship Id="rId91" Type="http://schemas.openxmlformats.org/officeDocument/2006/relationships/slideLayout" Target="../slideLayouts/slideLayout96.xml"/><Relationship Id="rId96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6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slideLayout" Target="../slideLayouts/slideLayout65.xml"/><Relationship Id="rId65" Type="http://schemas.openxmlformats.org/officeDocument/2006/relationships/slideLayout" Target="../slideLayouts/slideLayout70.xml"/><Relationship Id="rId73" Type="http://schemas.openxmlformats.org/officeDocument/2006/relationships/slideLayout" Target="../slideLayouts/slideLayout78.xml"/><Relationship Id="rId78" Type="http://schemas.openxmlformats.org/officeDocument/2006/relationships/slideLayout" Target="../slideLayouts/slideLayout83.xml"/><Relationship Id="rId81" Type="http://schemas.openxmlformats.org/officeDocument/2006/relationships/slideLayout" Target="../slideLayouts/slideLayout86.xml"/><Relationship Id="rId86" Type="http://schemas.openxmlformats.org/officeDocument/2006/relationships/slideLayout" Target="../slideLayouts/slideLayout91.xml"/><Relationship Id="rId94" Type="http://schemas.openxmlformats.org/officeDocument/2006/relationships/slideLayout" Target="../slideLayouts/slideLayout99.xml"/><Relationship Id="rId99" Type="http://schemas.openxmlformats.org/officeDocument/2006/relationships/slideLayout" Target="../slideLayouts/slideLayout104.xml"/><Relationship Id="rId101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9" Type="http://schemas.openxmlformats.org/officeDocument/2006/relationships/slideLayout" Target="../slideLayouts/slideLayout44.xml"/><Relationship Id="rId34" Type="http://schemas.openxmlformats.org/officeDocument/2006/relationships/slideLayout" Target="../slideLayouts/slideLayout39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6" Type="http://schemas.openxmlformats.org/officeDocument/2006/relationships/slideLayout" Target="../slideLayouts/slideLayout81.xml"/><Relationship Id="rId97" Type="http://schemas.openxmlformats.org/officeDocument/2006/relationships/slideLayout" Target="../slideLayouts/slideLayout102.xml"/><Relationship Id="rId10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7000">
              <a:schemeClr val="tx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A0481B-B5EB-4979-350B-106C12EBC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D8D0A1-791C-CCDC-279F-AC642EBAA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71198-6C96-B2C9-D54F-E9E33C7C9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/>
                </a:solidFill>
              </a:defRPr>
            </a:lvl1pPr>
          </a:lstStyle>
          <a:p>
            <a:fld id="{ED87E6D5-2426-4671-A614-56611DB0E4DC}" type="datetime4">
              <a:rPr lang="en-US" smtClean="0"/>
              <a:pPr/>
              <a:t>June 16,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8F0CA1-A065-C941-F93D-F16F6833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/>
              <a:t>Missouri Department of Health and Senior Services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30452-3BF7-0530-DE4B-FEFDCA9A68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2"/>
                </a:solidFill>
              </a:defRPr>
            </a:lvl1pPr>
          </a:lstStyle>
          <a:p>
            <a:fld id="{BE9CBE42-0246-464E-AB9A-22696FF3B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71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3" r:id="rId2"/>
    <p:sldLayoutId id="2147483664" r:id="rId3"/>
    <p:sldLayoutId id="2147483667" r:id="rId4"/>
    <p:sldLayoutId id="2147483668" r:id="rId5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346" userDrawn="1">
          <p15:clr>
            <a:srgbClr val="000000"/>
          </p15:clr>
        </p15:guide>
        <p15:guide id="8" orient="horz" pos="3974" userDrawn="1">
          <p15:clr>
            <a:srgbClr val="000000"/>
          </p15:clr>
        </p15:guide>
        <p15:guide id="9" orient="horz" pos="2160" userDrawn="1">
          <p15:clr>
            <a:srgbClr val="000000"/>
          </p15:clr>
        </p15:guide>
        <p15:guide id="10" pos="3840" userDrawn="1">
          <p15:clr>
            <a:srgbClr val="000000"/>
          </p15:clr>
        </p15:guide>
        <p15:guide id="11" pos="211" userDrawn="1">
          <p15:clr>
            <a:srgbClr val="000000"/>
          </p15:clr>
        </p15:guide>
        <p15:guide id="12" pos="7469" userDrawn="1">
          <p15:clr>
            <a:srgbClr val="000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301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699" r:id="rId29"/>
    <p:sldLayoutId id="2147483700" r:id="rId30"/>
    <p:sldLayoutId id="2147483701" r:id="rId31"/>
    <p:sldLayoutId id="2147483702" r:id="rId32"/>
    <p:sldLayoutId id="2147483703" r:id="rId33"/>
    <p:sldLayoutId id="2147483704" r:id="rId34"/>
    <p:sldLayoutId id="2147483705" r:id="rId35"/>
    <p:sldLayoutId id="2147483706" r:id="rId36"/>
    <p:sldLayoutId id="2147483707" r:id="rId37"/>
    <p:sldLayoutId id="2147483708" r:id="rId38"/>
    <p:sldLayoutId id="2147483709" r:id="rId39"/>
    <p:sldLayoutId id="2147483710" r:id="rId40"/>
    <p:sldLayoutId id="2147483711" r:id="rId41"/>
    <p:sldLayoutId id="2147483712" r:id="rId42"/>
    <p:sldLayoutId id="2147483713" r:id="rId43"/>
    <p:sldLayoutId id="2147483714" r:id="rId44"/>
    <p:sldLayoutId id="2147483715" r:id="rId45"/>
    <p:sldLayoutId id="2147483716" r:id="rId46"/>
    <p:sldLayoutId id="2147483717" r:id="rId47"/>
    <p:sldLayoutId id="2147483718" r:id="rId48"/>
    <p:sldLayoutId id="2147483719" r:id="rId49"/>
    <p:sldLayoutId id="2147483720" r:id="rId50"/>
    <p:sldLayoutId id="2147483721" r:id="rId51"/>
    <p:sldLayoutId id="2147483722" r:id="rId52"/>
    <p:sldLayoutId id="2147483723" r:id="rId53"/>
    <p:sldLayoutId id="2147483724" r:id="rId54"/>
    <p:sldLayoutId id="2147483725" r:id="rId55"/>
    <p:sldLayoutId id="2147483726" r:id="rId56"/>
    <p:sldLayoutId id="2147483727" r:id="rId57"/>
    <p:sldLayoutId id="2147483728" r:id="rId58"/>
    <p:sldLayoutId id="2147483729" r:id="rId59"/>
    <p:sldLayoutId id="2147483730" r:id="rId60"/>
    <p:sldLayoutId id="2147483731" r:id="rId61"/>
    <p:sldLayoutId id="2147483732" r:id="rId62"/>
    <p:sldLayoutId id="2147483733" r:id="rId63"/>
    <p:sldLayoutId id="2147483734" r:id="rId64"/>
    <p:sldLayoutId id="2147483735" r:id="rId65"/>
    <p:sldLayoutId id="2147483736" r:id="rId66"/>
    <p:sldLayoutId id="2147483737" r:id="rId67"/>
    <p:sldLayoutId id="2147483738" r:id="rId68"/>
    <p:sldLayoutId id="2147483739" r:id="rId69"/>
    <p:sldLayoutId id="2147483740" r:id="rId70"/>
    <p:sldLayoutId id="2147483741" r:id="rId71"/>
    <p:sldLayoutId id="2147483742" r:id="rId72"/>
    <p:sldLayoutId id="2147483743" r:id="rId73"/>
    <p:sldLayoutId id="2147483744" r:id="rId74"/>
    <p:sldLayoutId id="2147483745" r:id="rId75"/>
    <p:sldLayoutId id="2147483746" r:id="rId76"/>
    <p:sldLayoutId id="2147483747" r:id="rId77"/>
    <p:sldLayoutId id="2147483748" r:id="rId78"/>
    <p:sldLayoutId id="2147483749" r:id="rId79"/>
    <p:sldLayoutId id="2147483750" r:id="rId80"/>
    <p:sldLayoutId id="2147483751" r:id="rId81"/>
    <p:sldLayoutId id="2147483752" r:id="rId82"/>
    <p:sldLayoutId id="2147483753" r:id="rId83"/>
    <p:sldLayoutId id="2147483754" r:id="rId84"/>
    <p:sldLayoutId id="2147483755" r:id="rId85"/>
    <p:sldLayoutId id="2147483756" r:id="rId86"/>
    <p:sldLayoutId id="2147483757" r:id="rId87"/>
    <p:sldLayoutId id="2147483758" r:id="rId88"/>
    <p:sldLayoutId id="2147483759" r:id="rId89"/>
    <p:sldLayoutId id="2147483760" r:id="rId90"/>
    <p:sldLayoutId id="2147483761" r:id="rId91"/>
    <p:sldLayoutId id="2147483762" r:id="rId92"/>
    <p:sldLayoutId id="2147483763" r:id="rId93"/>
    <p:sldLayoutId id="2147483764" r:id="rId94"/>
    <p:sldLayoutId id="2147483765" r:id="rId95"/>
    <p:sldLayoutId id="2147483766" r:id="rId96"/>
    <p:sldLayoutId id="2147483767" r:id="rId97"/>
    <p:sldLayoutId id="2147483768" r:id="rId98"/>
    <p:sldLayoutId id="2147483769" r:id="rId99"/>
    <p:sldLayoutId id="2147483770" r:id="rId100"/>
    <p:sldLayoutId id="2147483771" r:id="rId101"/>
    <p:sldLayoutId id="2147483772" r:id="rId102"/>
    <p:sldLayoutId id="2147483773" r:id="rId103"/>
    <p:sldLayoutId id="2147483774" r:id="rId104"/>
    <p:sldLayoutId id="2147483775" r:id="rId105"/>
    <p:sldLayoutId id="2147483776" r:id="rId106"/>
    <p:sldLayoutId id="2147483777" r:id="rId10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n2NwXN8z7To" TargetMode="External"/><Relationship Id="rId5" Type="http://schemas.openxmlformats.org/officeDocument/2006/relationships/hyperlink" Target="https://www.youtube.com/watch?v=7p5DFOoLjV4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accent2"/>
            </a:gs>
            <a:gs pos="57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F4C4FA5-6FE8-6225-EA12-BFA02A772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/>
              <a:t>6+++++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7DAC8CE-6138-5249-D8BC-379B6A7AA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460171" y="4988849"/>
            <a:ext cx="723900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079711B-1119-518D-146C-194505F6C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93272" y="1159610"/>
            <a:ext cx="10972798" cy="5171355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381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pic>
        <p:nvPicPr>
          <p:cNvPr id="10" name="Picture 9" descr="Missouri Department of Health and Senior Services Logo">
            <a:extLst>
              <a:ext uri="{FF2B5EF4-FFF2-40B4-BE49-F238E27FC236}">
                <a16:creationId xmlns:a16="http://schemas.microsoft.com/office/drawing/2014/main" id="{F0F7664E-614B-89C8-AA31-31F249C446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888" y="59532"/>
            <a:ext cx="3626224" cy="362622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C2FBAC0-748E-A5BF-37B4-49BF8A3EB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649660" y="5553013"/>
            <a:ext cx="723900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22">
            <a:extLst>
              <a:ext uri="{FF2B5EF4-FFF2-40B4-BE49-F238E27FC236}">
                <a16:creationId xmlns:a16="http://schemas.microsoft.com/office/drawing/2014/main" id="{52632516-A496-3533-E04E-FB2877314D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1871" y="3685757"/>
            <a:ext cx="10515600" cy="9675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Bureau of Environmental Epidemiology (BEE)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B144D89-5EF4-30F3-79D9-1F16BF8BEA01}"/>
              </a:ext>
            </a:extLst>
          </p:cNvPr>
          <p:cNvSpPr txBox="1">
            <a:spLocks/>
          </p:cNvSpPr>
          <p:nvPr/>
        </p:nvSpPr>
        <p:spPr>
          <a:xfrm>
            <a:off x="2649659" y="4329199"/>
            <a:ext cx="7238999" cy="967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Health and Risk Assessment Program (HRAP)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031D9FDF-D078-0D09-8DBA-6BD7D91FFDF9}"/>
              </a:ext>
            </a:extLst>
          </p:cNvPr>
          <p:cNvSpPr txBox="1">
            <a:spLocks/>
          </p:cNvSpPr>
          <p:nvPr/>
        </p:nvSpPr>
        <p:spPr>
          <a:xfrm>
            <a:off x="3756819" y="5219700"/>
            <a:ext cx="4678362" cy="3333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/>
            <a:endParaRPr lang="en-US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C5649463-8919-7C23-5676-882D4963EAE8}"/>
              </a:ext>
            </a:extLst>
          </p:cNvPr>
          <p:cNvSpPr txBox="1">
            <a:spLocks/>
          </p:cNvSpPr>
          <p:nvPr/>
        </p:nvSpPr>
        <p:spPr>
          <a:xfrm>
            <a:off x="3756819" y="5564874"/>
            <a:ext cx="4678362" cy="3333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446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accent2"/>
            </a:gs>
            <a:gs pos="57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ADACF6-1C66-FA7D-D812-2D18F4961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000" y="462812"/>
            <a:ext cx="11176000" cy="6004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AFCC79-6B53-E1A5-566B-DAF61409C8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290945" y="618504"/>
            <a:ext cx="12192000" cy="6778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BEE-HRAP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C88798A-DB15-8FCF-402E-B15334BB10F9}"/>
              </a:ext>
            </a:extLst>
          </p:cNvPr>
          <p:cNvSpPr txBox="1">
            <a:spLocks/>
          </p:cNvSpPr>
          <p:nvPr/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MY" sz="18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508001" y="1443278"/>
            <a:ext cx="11175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Responsible for evaluating human exposure to hazardous substances in the environment, making health-protective recommendations regarding actions needed and educating communities about the possible adverse health effects of exposure to those hazardous substances.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530732-C114-5909-2298-24503B4E8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4081" y="629556"/>
            <a:ext cx="614390" cy="6143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F77114F-9293-B208-4E28-CA828EFA1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43700"/>
            <a:ext cx="12192000" cy="123177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50000">
                <a:schemeClr val="accent3"/>
              </a:gs>
              <a:gs pos="0">
                <a:schemeClr val="accent1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44B822-88F6-C18D-E1F3-127354D96A87}"/>
              </a:ext>
            </a:extLst>
          </p:cNvPr>
          <p:cNvSpPr/>
          <p:nvPr/>
        </p:nvSpPr>
        <p:spPr>
          <a:xfrm>
            <a:off x="1047805" y="3378626"/>
            <a:ext cx="2836832" cy="369332"/>
          </a:xfrm>
          <a:prstGeom prst="rect">
            <a:avLst/>
          </a:prstGeom>
          <a:solidFill>
            <a:srgbClr val="E352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 dirty="0">
                <a:solidFill>
                  <a:schemeClr val="bg1"/>
                </a:solidFill>
              </a:rPr>
              <a:t>Primary Functions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E78D4E-7367-BDE8-0D17-CFEBB0C701FC}"/>
              </a:ext>
            </a:extLst>
          </p:cNvPr>
          <p:cNvSpPr txBox="1"/>
          <p:nvPr/>
        </p:nvSpPr>
        <p:spPr>
          <a:xfrm>
            <a:off x="626919" y="3979215"/>
            <a:ext cx="70061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Assessment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Public document used to identify possible harmful exposures and to recommend actions needed to protect public health.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Assessment - </a:t>
            </a: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document used in decision-making for site cleanups and other risk management strategies.</a:t>
            </a:r>
          </a:p>
        </p:txBody>
      </p:sp>
      <p:pic>
        <p:nvPicPr>
          <p:cNvPr id="9" name="Picture Placeholder 26">
            <a:extLst>
              <a:ext uri="{FF2B5EF4-FFF2-40B4-BE49-F238E27FC236}">
                <a16:creationId xmlns:a16="http://schemas.microsoft.com/office/drawing/2014/main" id="{564E43C2-E329-E5C3-DF54-61251E967A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104" r="22104"/>
          <a:stretch>
            <a:fillRect/>
          </a:stretch>
        </p:blipFill>
        <p:spPr>
          <a:xfrm>
            <a:off x="7856482" y="3012938"/>
            <a:ext cx="3287713" cy="2544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88244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B7F02ED-CA1E-47C6-B393-B93733F76B8B}"/>
              </a:ext>
            </a:extLst>
          </p:cNvPr>
          <p:cNvSpPr/>
          <p:nvPr/>
        </p:nvSpPr>
        <p:spPr>
          <a:xfrm>
            <a:off x="630168" y="2346424"/>
            <a:ext cx="3240692" cy="37444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Partner with internal and external stakeholders to incorporate environmental health perspectives into new or existing programs, policies, and practices.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Develop a mapping tool for Missouri to visualize environmental health indicator data.</a:t>
            </a:r>
          </a:p>
        </p:txBody>
      </p:sp>
      <p:sp>
        <p:nvSpPr>
          <p:cNvPr id="114" name="Rectangle: Top Corners Rounded 113">
            <a:extLst>
              <a:ext uri="{FF2B5EF4-FFF2-40B4-BE49-F238E27FC236}">
                <a16:creationId xmlns:a16="http://schemas.microsoft.com/office/drawing/2014/main" id="{5B858BE1-9BB6-4A41-80DA-EE467E55A405}"/>
              </a:ext>
            </a:extLst>
          </p:cNvPr>
          <p:cNvSpPr/>
          <p:nvPr/>
        </p:nvSpPr>
        <p:spPr>
          <a:xfrm>
            <a:off x="630168" y="1772816"/>
            <a:ext cx="3240692" cy="654404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Environmental Health Indicators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895E7A-FD72-49A9-A9CA-CC3F56E52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1728"/>
            <a:ext cx="10515600" cy="1115896"/>
          </a:xfrm>
        </p:spPr>
        <p:txBody>
          <a:bodyPr/>
          <a:lstStyle/>
          <a:p>
            <a:r>
              <a:rPr lang="en-MY" dirty="0"/>
              <a:t>ATSDR Component 2 Focus Area Projects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E91F63-922A-4755-A4A3-061DD141B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93658"/>
            <a:ext cx="9144000" cy="436562"/>
          </a:xfrm>
        </p:spPr>
        <p:txBody>
          <a:bodyPr/>
          <a:lstStyle/>
          <a:p>
            <a:r>
              <a:rPr lang="en-MY" dirty="0"/>
              <a:t>5-year funding under our cooperative agreement with ATSDR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EB7C54-FB97-4E7D-B9B9-2E6E5DDE4957}"/>
              </a:ext>
            </a:extLst>
          </p:cNvPr>
          <p:cNvSpPr/>
          <p:nvPr/>
        </p:nvSpPr>
        <p:spPr>
          <a:xfrm>
            <a:off x="4475654" y="2346424"/>
            <a:ext cx="3240692" cy="3744416"/>
          </a:xfrm>
          <a:prstGeom prst="rect">
            <a:avLst/>
          </a:prstGeom>
          <a:solidFill>
            <a:srgbClr val="64CC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16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Develop educational materials to address cancer concerns.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16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Review and recommend changes to Missouri Cancer Inquiry Guidelines.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16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Develop standardized procedures and protocols to ensure an overall comprehensive coordinated response to community cancer concerns.</a:t>
            </a:r>
          </a:p>
        </p:txBody>
      </p:sp>
      <p:sp>
        <p:nvSpPr>
          <p:cNvPr id="31" name="Rectangle: Top Corners Rounded 30">
            <a:extLst>
              <a:ext uri="{FF2B5EF4-FFF2-40B4-BE49-F238E27FC236}">
                <a16:creationId xmlns:a16="http://schemas.microsoft.com/office/drawing/2014/main" id="{B01A0E02-14A4-447E-A894-64024FE21F31}"/>
              </a:ext>
            </a:extLst>
          </p:cNvPr>
          <p:cNvSpPr/>
          <p:nvPr/>
        </p:nvSpPr>
        <p:spPr>
          <a:xfrm>
            <a:off x="4475654" y="1772816"/>
            <a:ext cx="3240692" cy="654404"/>
          </a:xfrm>
          <a:prstGeom prst="round2SameRect">
            <a:avLst/>
          </a:prstGeom>
          <a:solidFill>
            <a:srgbClr val="008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Community Cancer Concerns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3CEE78E-A497-4D55-A21E-BE4F38DA404B}"/>
              </a:ext>
            </a:extLst>
          </p:cNvPr>
          <p:cNvSpPr/>
          <p:nvPr/>
        </p:nvSpPr>
        <p:spPr>
          <a:xfrm>
            <a:off x="8321141" y="2427220"/>
            <a:ext cx="3240692" cy="36636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Develop educational materials for private well owners.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Increase awareness of private wells issues &amp; increase testing of private wells.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Y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Provide training to LPHAs 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standardize water testing services, result reporting and interpretation.</a:t>
            </a:r>
            <a:endParaRPr kumimoji="0" lang="en-MY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Rectangle: Top Corners Rounded 32">
            <a:extLst>
              <a:ext uri="{FF2B5EF4-FFF2-40B4-BE49-F238E27FC236}">
                <a16:creationId xmlns:a16="http://schemas.microsoft.com/office/drawing/2014/main" id="{5D21E016-64CF-461D-A9CD-F28398038440}"/>
              </a:ext>
            </a:extLst>
          </p:cNvPr>
          <p:cNvSpPr/>
          <p:nvPr/>
        </p:nvSpPr>
        <p:spPr>
          <a:xfrm>
            <a:off x="8321141" y="1772816"/>
            <a:ext cx="3240692" cy="654404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Private Wells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Weather-Related Impacts</a:t>
            </a:r>
          </a:p>
        </p:txBody>
      </p:sp>
    </p:spTree>
    <p:extLst>
      <p:ext uri="{BB962C8B-B14F-4D97-AF65-F5344CB8AC3E}">
        <p14:creationId xmlns:p14="http://schemas.microsoft.com/office/powerpoint/2010/main" val="51470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604A449-0C62-2C06-1ECD-4F42464125A3}"/>
              </a:ext>
            </a:extLst>
          </p:cNvPr>
          <p:cNvSpPr txBox="1">
            <a:spLocks/>
          </p:cNvSpPr>
          <p:nvPr/>
        </p:nvSpPr>
        <p:spPr>
          <a:xfrm>
            <a:off x="76482" y="394904"/>
            <a:ext cx="12039318" cy="14555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+mj-lt"/>
              </a:rPr>
              <a:t>Addressing Community Concerns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2F907D-2764-A418-EBE1-ADB98DD86022}"/>
              </a:ext>
            </a:extLst>
          </p:cNvPr>
          <p:cNvSpPr/>
          <p:nvPr/>
        </p:nvSpPr>
        <p:spPr>
          <a:xfrm>
            <a:off x="6734650" y="740129"/>
            <a:ext cx="5244598" cy="43212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D83953-23D9-1C38-2607-97BC27C63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586" y="1227175"/>
            <a:ext cx="4044921" cy="51692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7A09DE-1951-C7AB-A678-CF8A072F6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9991" y="1269166"/>
            <a:ext cx="5648609" cy="12003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7F8469B-1417-622A-4A96-77C44129794F}"/>
              </a:ext>
            </a:extLst>
          </p:cNvPr>
          <p:cNvSpPr/>
          <p:nvPr/>
        </p:nvSpPr>
        <p:spPr>
          <a:xfrm>
            <a:off x="6172481" y="2956427"/>
            <a:ext cx="5486119" cy="2104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99C927-BC7A-AC5A-5C85-4DB1CDC55ED8}"/>
              </a:ext>
            </a:extLst>
          </p:cNvPr>
          <p:cNvSpPr txBox="1"/>
          <p:nvPr/>
        </p:nvSpPr>
        <p:spPr>
          <a:xfrm>
            <a:off x="6019520" y="2724694"/>
            <a:ext cx="56390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5"/>
              </a:rPr>
              <a:t>https://www.youtube.com/watch?v=7p5DFOoLjV4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hlinkClick r:id="rId6"/>
              </a:rPr>
              <a:t>https://www.youtube.com/watch?v=n2NwXN8z7To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Qr code&#10;&#10;AI-generated content may be incorrect.">
            <a:extLst>
              <a:ext uri="{FF2B5EF4-FFF2-40B4-BE49-F238E27FC236}">
                <a16:creationId xmlns:a16="http://schemas.microsoft.com/office/drawing/2014/main" id="{680F4ACD-A1A1-E550-6F85-FDFAF7B744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2679" y="4818861"/>
            <a:ext cx="1010721" cy="1010721"/>
          </a:xfrm>
          <a:prstGeom prst="rect">
            <a:avLst/>
          </a:prstGeom>
        </p:spPr>
      </p:pic>
      <p:pic>
        <p:nvPicPr>
          <p:cNvPr id="6" name="Picture 5" descr="Qr code&#10;&#10;AI-generated content may be incorrect.">
            <a:extLst>
              <a:ext uri="{FF2B5EF4-FFF2-40B4-BE49-F238E27FC236}">
                <a16:creationId xmlns:a16="http://schemas.microsoft.com/office/drawing/2014/main" id="{D143AC42-8195-0F52-F955-28E0C519C4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2679" y="3183457"/>
            <a:ext cx="1010721" cy="101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27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571" y="5167029"/>
            <a:ext cx="11029615" cy="5614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Thank you!</a:t>
            </a:r>
          </a:p>
        </p:txBody>
      </p:sp>
      <p:pic>
        <p:nvPicPr>
          <p:cNvPr id="5" name="Picture Placeholder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64" t="-16061" r="-15576" b="-14779"/>
          <a:stretch/>
        </p:blipFill>
        <p:spPr>
          <a:xfrm>
            <a:off x="-7621" y="1"/>
            <a:ext cx="12192000" cy="6857999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106" y="52981"/>
            <a:ext cx="4266252" cy="2400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463C5B-FA11-B839-272E-4288E49451F4}"/>
              </a:ext>
            </a:extLst>
          </p:cNvPr>
          <p:cNvSpPr txBox="1"/>
          <p:nvPr/>
        </p:nvSpPr>
        <p:spPr>
          <a:xfrm>
            <a:off x="588814" y="2089139"/>
            <a:ext cx="110296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Health &amp; Risk Assessment Program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Bureau of Environmental Epidemiology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Missouri Department of Health and Senior Services</a:t>
            </a:r>
          </a:p>
          <a:p>
            <a:pPr algn="ctr"/>
            <a:endParaRPr 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Michelle Hartman, Health and Risk Assessment Program Manager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Chris Reeves, Environmental Specialist</a:t>
            </a:r>
          </a:p>
          <a:p>
            <a:pPr algn="ctr"/>
            <a:endParaRPr 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573-751-6102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814DBB-5181-F2BE-6F91-17CF57F7FA42}"/>
              </a:ext>
            </a:extLst>
          </p:cNvPr>
          <p:cNvSpPr/>
          <p:nvPr/>
        </p:nvSpPr>
        <p:spPr>
          <a:xfrm>
            <a:off x="573571" y="5831597"/>
            <a:ext cx="11044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This publication was made possible by a cooperative agreement [program # CDC-RFA-TS-23-0001] from the Agency for Toxic Substances and Disease Registry (ATSDR).</a:t>
            </a:r>
          </a:p>
          <a:p>
            <a:pPr algn="ctr"/>
            <a:r>
              <a:rPr lang="en-US" sz="800" dirty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Its contents are solely the responsibility of the Missouri Department of Health and Senior Services, Bureau of Environmental Epidemiology, and do not necessarily represent the</a:t>
            </a:r>
          </a:p>
          <a:p>
            <a:pPr algn="ctr"/>
            <a:r>
              <a:rPr lang="en-US" sz="800" dirty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official views of the ATSDR, or the U.S. Department of Health and Human Services.</a:t>
            </a:r>
            <a:endParaRPr lang="en-MY" sz="800" dirty="0">
              <a:solidFill>
                <a:schemeClr val="bg1"/>
              </a:solidFill>
              <a:latin typeface="Arial Black" panose="020B0A04020102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A1E815-921D-421C-AEEA-882BAC1A8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476500" y="3003546"/>
            <a:ext cx="723900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6AF670-B3AD-AF6D-2DB4-5FB969DA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476500" y="4175454"/>
            <a:ext cx="723900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EA2EF14-4692-22BA-6FEF-1279D71B1813}"/>
              </a:ext>
            </a:extLst>
          </p:cNvPr>
          <p:cNvSpPr/>
          <p:nvPr/>
        </p:nvSpPr>
        <p:spPr>
          <a:xfrm>
            <a:off x="2468878" y="4274415"/>
            <a:ext cx="7238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2800" dirty="0" err="1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Health.Mo.Gov</a:t>
            </a:r>
            <a:endParaRPr lang="en-MY" sz="2800" dirty="0">
              <a:solidFill>
                <a:schemeClr val="bg1"/>
              </a:solidFill>
              <a:latin typeface="Arial Black" panose="020B0A04020102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980557"/>
      </p:ext>
    </p:extLst>
  </p:cSld>
  <p:clrMapOvr>
    <a:masterClrMapping/>
  </p:clrMapOvr>
</p:sld>
</file>

<file path=ppt/theme/theme1.xml><?xml version="1.0" encoding="utf-8"?>
<a:theme xmlns:a="http://schemas.openxmlformats.org/drawingml/2006/main" name="DHSS Theme">
  <a:themeElements>
    <a:clrScheme name="Custom 7">
      <a:dk1>
        <a:srgbClr val="FFFFFF"/>
      </a:dk1>
      <a:lt1>
        <a:srgbClr val="012169"/>
      </a:lt1>
      <a:dk2>
        <a:srgbClr val="FFFFFF"/>
      </a:dk2>
      <a:lt2>
        <a:srgbClr val="012169"/>
      </a:lt2>
      <a:accent1>
        <a:srgbClr val="E35205"/>
      </a:accent1>
      <a:accent2>
        <a:srgbClr val="008C95"/>
      </a:accent2>
      <a:accent3>
        <a:srgbClr val="F2A900"/>
      </a:accent3>
      <a:accent4>
        <a:srgbClr val="E35205"/>
      </a:accent4>
      <a:accent5>
        <a:srgbClr val="008C95"/>
      </a:accent5>
      <a:accent6>
        <a:srgbClr val="F2A900"/>
      </a:accent6>
      <a:hlink>
        <a:srgbClr val="64CCC9"/>
      </a:hlink>
      <a:folHlink>
        <a:srgbClr val="9EA2A2"/>
      </a:folHlink>
    </a:clrScheme>
    <a:fontScheme name="DHSS -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b="1" dirty="0">
            <a:latin typeface="Arial" panose="020B0604020202020204" pitchFamily="34" charset="0"/>
            <a:ea typeface="Open Sans SemiBold" panose="020B0706030804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HSS Theme" id="{A660AE28-A27B-4D8D-BC69-3E0F74D28358}" vid="{6C68BCD6-4752-4D80-9052-5239886605E7}"/>
    </a:ext>
  </a:extLst>
</a:theme>
</file>

<file path=ppt/theme/theme2.xml><?xml version="1.0" encoding="utf-8"?>
<a:theme xmlns:a="http://schemas.openxmlformats.org/drawingml/2006/main" name="No Footer Pages">
  <a:themeElements>
    <a:clrScheme name="Custom 1">
      <a:dk1>
        <a:srgbClr val="FFFFFF"/>
      </a:dk1>
      <a:lt1>
        <a:srgbClr val="012169"/>
      </a:lt1>
      <a:dk2>
        <a:srgbClr val="FFFFFF"/>
      </a:dk2>
      <a:lt2>
        <a:srgbClr val="012169"/>
      </a:lt2>
      <a:accent1>
        <a:srgbClr val="F2A900"/>
      </a:accent1>
      <a:accent2>
        <a:srgbClr val="E35205"/>
      </a:accent2>
      <a:accent3>
        <a:srgbClr val="008C95"/>
      </a:accent3>
      <a:accent4>
        <a:srgbClr val="F2A900"/>
      </a:accent4>
      <a:accent5>
        <a:srgbClr val="E35205"/>
      </a:accent5>
      <a:accent6>
        <a:srgbClr val="008C95"/>
      </a:accent6>
      <a:hlink>
        <a:srgbClr val="64CCC9"/>
      </a:hlink>
      <a:folHlink>
        <a:srgbClr val="9EA2A2"/>
      </a:folHlink>
    </a:clrScheme>
    <a:fontScheme name="Custom 1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DHSS Theme</Template>
  <TotalTime>160359</TotalTime>
  <Words>368</Words>
  <Application>Microsoft Office PowerPoint</Application>
  <PresentationFormat>Widescreen</PresentationFormat>
  <Paragraphs>49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Arial</vt:lpstr>
      <vt:lpstr>Arial Black</vt:lpstr>
      <vt:lpstr>Calibri</vt:lpstr>
      <vt:lpstr>Montserrat</vt:lpstr>
      <vt:lpstr>Open Sans Light</vt:lpstr>
      <vt:lpstr>Wingdings</vt:lpstr>
      <vt:lpstr>DHSS Theme</vt:lpstr>
      <vt:lpstr>No Footer Pages</vt:lpstr>
      <vt:lpstr>Bureau of Environmental Epidemiology (BEE)</vt:lpstr>
      <vt:lpstr>BEE-HRAP</vt:lpstr>
      <vt:lpstr>ATSDR Component 2 Focus Area Projects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 Picks (Dark) (ADA)</dc:title>
  <dc:creator>DHSS Office of Public Information</dc:creator>
  <cp:lastModifiedBy>Hartman, Michelle</cp:lastModifiedBy>
  <cp:revision>1325</cp:revision>
  <cp:lastPrinted>2026-06-02T16:31:53Z</cp:lastPrinted>
  <dcterms:created xsi:type="dcterms:W3CDTF">2019-07-08T12:17:13Z</dcterms:created>
  <dcterms:modified xsi:type="dcterms:W3CDTF">2026-06-16T16:09:33Z</dcterms:modified>
</cp:coreProperties>
</file>