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theme/theme2.xml" ContentType="application/vnd.openxmlformats-officedocument.theme+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slideLayouts/slideLayout529.xml" ContentType="application/vnd.openxmlformats-officedocument.presentationml.slideLayout+xml"/>
  <Override PartName="/ppt/slideLayouts/slideLayout530.xml" ContentType="application/vnd.openxmlformats-officedocument.presentationml.slideLayout+xml"/>
  <Override PartName="/ppt/slideLayouts/slideLayout531.xml" ContentType="application/vnd.openxmlformats-officedocument.presentationml.slideLayout+xml"/>
  <Override PartName="/ppt/slideLayouts/slideLayout532.xml" ContentType="application/vnd.openxmlformats-officedocument.presentationml.slideLayout+xml"/>
  <Override PartName="/ppt/slideLayouts/slideLayout533.xml" ContentType="application/vnd.openxmlformats-officedocument.presentationml.slideLayout+xml"/>
  <Override PartName="/ppt/slideLayouts/slideLayout534.xml" ContentType="application/vnd.openxmlformats-officedocument.presentationml.slideLayout+xml"/>
  <Override PartName="/ppt/slideLayouts/slideLayout535.xml" ContentType="application/vnd.openxmlformats-officedocument.presentationml.slideLayout+xml"/>
  <Override PartName="/ppt/slideLayouts/slideLayout536.xml" ContentType="application/vnd.openxmlformats-officedocument.presentationml.slideLayout+xml"/>
  <Override PartName="/ppt/slideLayouts/slideLayout537.xml" ContentType="application/vnd.openxmlformats-officedocument.presentationml.slideLayout+xml"/>
  <Override PartName="/ppt/slideLayouts/slideLayout538.xml" ContentType="application/vnd.openxmlformats-officedocument.presentationml.slideLayout+xml"/>
  <Override PartName="/ppt/slideLayouts/slideLayout539.xml" ContentType="application/vnd.openxmlformats-officedocument.presentationml.slideLayout+xml"/>
  <Override PartName="/ppt/slideLayouts/slideLayout540.xml" ContentType="application/vnd.openxmlformats-officedocument.presentationml.slideLayout+xml"/>
  <Override PartName="/ppt/slideLayouts/slideLayout541.xml" ContentType="application/vnd.openxmlformats-officedocument.presentationml.slideLayout+xml"/>
  <Override PartName="/ppt/slideLayouts/slideLayout542.xml" ContentType="application/vnd.openxmlformats-officedocument.presentationml.slideLayout+xml"/>
  <Override PartName="/ppt/slideLayouts/slideLayout543.xml" ContentType="application/vnd.openxmlformats-officedocument.presentationml.slideLayout+xml"/>
  <Override PartName="/ppt/slideLayouts/slideLayout544.xml" ContentType="application/vnd.openxmlformats-officedocument.presentationml.slideLayout+xml"/>
  <Override PartName="/ppt/slideLayouts/slideLayout545.xml" ContentType="application/vnd.openxmlformats-officedocument.presentationml.slideLayout+xml"/>
  <Override PartName="/ppt/slideLayouts/slideLayout546.xml" ContentType="application/vnd.openxmlformats-officedocument.presentationml.slideLayout+xml"/>
  <Override PartName="/ppt/slideLayouts/slideLayout547.xml" ContentType="application/vnd.openxmlformats-officedocument.presentationml.slideLayout+xml"/>
  <Override PartName="/ppt/slideLayouts/slideLayout548.xml" ContentType="application/vnd.openxmlformats-officedocument.presentationml.slideLayout+xml"/>
  <Override PartName="/ppt/slideLayouts/slideLayout549.xml" ContentType="application/vnd.openxmlformats-officedocument.presentationml.slideLayout+xml"/>
  <Override PartName="/ppt/slideLayouts/slideLayout550.xml" ContentType="application/vnd.openxmlformats-officedocument.presentationml.slideLayout+xml"/>
  <Override PartName="/ppt/slideLayouts/slideLayout551.xml" ContentType="application/vnd.openxmlformats-officedocument.presentationml.slideLayout+xml"/>
  <Override PartName="/ppt/slideLayouts/slideLayout552.xml" ContentType="application/vnd.openxmlformats-officedocument.presentationml.slideLayout+xml"/>
  <Override PartName="/ppt/slideLayouts/slideLayout553.xml" ContentType="application/vnd.openxmlformats-officedocument.presentationml.slideLayout+xml"/>
  <Override PartName="/ppt/slideLayouts/slideLayout554.xml" ContentType="application/vnd.openxmlformats-officedocument.presentationml.slideLayout+xml"/>
  <Override PartName="/ppt/slideLayouts/slideLayout555.xml" ContentType="application/vnd.openxmlformats-officedocument.presentationml.slideLayout+xml"/>
  <Override PartName="/ppt/slideLayouts/slideLayout556.xml" ContentType="application/vnd.openxmlformats-officedocument.presentationml.slideLayout+xml"/>
  <Override PartName="/ppt/slideLayouts/slideLayout557.xml" ContentType="application/vnd.openxmlformats-officedocument.presentationml.slideLayout+xml"/>
  <Override PartName="/ppt/slideLayouts/slideLayout558.xml" ContentType="application/vnd.openxmlformats-officedocument.presentationml.slideLayout+xml"/>
  <Override PartName="/ppt/slideLayouts/slideLayout559.xml" ContentType="application/vnd.openxmlformats-officedocument.presentationml.slideLayout+xml"/>
  <Override PartName="/ppt/slideLayouts/slideLayout560.xml" ContentType="application/vnd.openxmlformats-officedocument.presentationml.slideLayout+xml"/>
  <Override PartName="/ppt/slideLayouts/slideLayout561.xml" ContentType="application/vnd.openxmlformats-officedocument.presentationml.slideLayout+xml"/>
  <Override PartName="/ppt/slideLayouts/slideLayout562.xml" ContentType="application/vnd.openxmlformats-officedocument.presentationml.slideLayout+xml"/>
  <Override PartName="/ppt/slideLayouts/slideLayout563.xml" ContentType="application/vnd.openxmlformats-officedocument.presentationml.slideLayout+xml"/>
  <Override PartName="/ppt/slideLayouts/slideLayout564.xml" ContentType="application/vnd.openxmlformats-officedocument.presentationml.slideLayout+xml"/>
  <Override PartName="/ppt/slideLayouts/slideLayout565.xml" ContentType="application/vnd.openxmlformats-officedocument.presentationml.slideLayout+xml"/>
  <Override PartName="/ppt/slideLayouts/slideLayout566.xml" ContentType="application/vnd.openxmlformats-officedocument.presentationml.slideLayout+xml"/>
  <Override PartName="/ppt/slideLayouts/slideLayout567.xml" ContentType="application/vnd.openxmlformats-officedocument.presentationml.slideLayout+xml"/>
  <Override PartName="/ppt/slideLayouts/slideLayout568.xml" ContentType="application/vnd.openxmlformats-officedocument.presentationml.slideLayout+xml"/>
  <Override PartName="/ppt/slideLayouts/slideLayout569.xml" ContentType="application/vnd.openxmlformats-officedocument.presentationml.slideLayout+xml"/>
  <Override PartName="/ppt/slideLayouts/slideLayout570.xml" ContentType="application/vnd.openxmlformats-officedocument.presentationml.slideLayout+xml"/>
  <Override PartName="/ppt/slideLayouts/slideLayout571.xml" ContentType="application/vnd.openxmlformats-officedocument.presentationml.slideLayout+xml"/>
  <Override PartName="/ppt/slideLayouts/slideLayout572.xml" ContentType="application/vnd.openxmlformats-officedocument.presentationml.slideLayout+xml"/>
  <Override PartName="/ppt/slideLayouts/slideLayout573.xml" ContentType="application/vnd.openxmlformats-officedocument.presentationml.slideLayout+xml"/>
  <Override PartName="/ppt/slideLayouts/slideLayout574.xml" ContentType="application/vnd.openxmlformats-officedocument.presentationml.slideLayout+xml"/>
  <Override PartName="/ppt/slideLayouts/slideLayout575.xml" ContentType="application/vnd.openxmlformats-officedocument.presentationml.slideLayout+xml"/>
  <Override PartName="/ppt/slideLayouts/slideLayout576.xml" ContentType="application/vnd.openxmlformats-officedocument.presentationml.slideLayout+xml"/>
  <Override PartName="/ppt/slideLayouts/slideLayout577.xml" ContentType="application/vnd.openxmlformats-officedocument.presentationml.slideLayout+xml"/>
  <Override PartName="/ppt/slideLayouts/slideLayout578.xml" ContentType="application/vnd.openxmlformats-officedocument.presentationml.slideLayout+xml"/>
  <Override PartName="/ppt/slideLayouts/slideLayout579.xml" ContentType="application/vnd.openxmlformats-officedocument.presentationml.slideLayout+xml"/>
  <Override PartName="/ppt/slideLayouts/slideLayout580.xml" ContentType="application/vnd.openxmlformats-officedocument.presentationml.slideLayout+xml"/>
  <Override PartName="/ppt/slideLayouts/slideLayout581.xml" ContentType="application/vnd.openxmlformats-officedocument.presentationml.slideLayout+xml"/>
  <Override PartName="/ppt/slideLayouts/slideLayout582.xml" ContentType="application/vnd.openxmlformats-officedocument.presentationml.slideLayout+xml"/>
  <Override PartName="/ppt/slideLayouts/slideLayout583.xml" ContentType="application/vnd.openxmlformats-officedocument.presentationml.slideLayout+xml"/>
  <Override PartName="/ppt/slideLayouts/slideLayout584.xml" ContentType="application/vnd.openxmlformats-officedocument.presentationml.slideLayout+xml"/>
  <Override PartName="/ppt/slideLayouts/slideLayout585.xml" ContentType="application/vnd.openxmlformats-officedocument.presentationml.slideLayout+xml"/>
  <Override PartName="/ppt/slideLayouts/slideLayout586.xml" ContentType="application/vnd.openxmlformats-officedocument.presentationml.slideLayout+xml"/>
  <Override PartName="/ppt/slideLayouts/slideLayout587.xml" ContentType="application/vnd.openxmlformats-officedocument.presentationml.slideLayout+xml"/>
  <Override PartName="/ppt/slideLayouts/slideLayout588.xml" ContentType="application/vnd.openxmlformats-officedocument.presentationml.slideLayout+xml"/>
  <Override PartName="/ppt/slideLayouts/slideLayout589.xml" ContentType="application/vnd.openxmlformats-officedocument.presentationml.slideLayout+xml"/>
  <Override PartName="/ppt/slideLayouts/slideLayout590.xml" ContentType="application/vnd.openxmlformats-officedocument.presentationml.slideLayout+xml"/>
  <Override PartName="/ppt/slideLayouts/slideLayout591.xml" ContentType="application/vnd.openxmlformats-officedocument.presentationml.slideLayout+xml"/>
  <Override PartName="/ppt/slideLayouts/slideLayout592.xml" ContentType="application/vnd.openxmlformats-officedocument.presentationml.slideLayout+xml"/>
  <Override PartName="/ppt/slideLayouts/slideLayout593.xml" ContentType="application/vnd.openxmlformats-officedocument.presentationml.slideLayout+xml"/>
  <Override PartName="/ppt/slideLayouts/slideLayout594.xml" ContentType="application/vnd.openxmlformats-officedocument.presentationml.slideLayout+xml"/>
  <Override PartName="/ppt/slideLayouts/slideLayout595.xml" ContentType="application/vnd.openxmlformats-officedocument.presentationml.slideLayout+xml"/>
  <Override PartName="/ppt/slideLayouts/slideLayout596.xml" ContentType="application/vnd.openxmlformats-officedocument.presentationml.slideLayout+xml"/>
  <Override PartName="/ppt/slideLayouts/slideLayout597.xml" ContentType="application/vnd.openxmlformats-officedocument.presentationml.slideLayout+xml"/>
  <Override PartName="/ppt/slideLayouts/slideLayout598.xml" ContentType="application/vnd.openxmlformats-officedocument.presentationml.slideLayout+xml"/>
  <Override PartName="/ppt/slideLayouts/slideLayout599.xml" ContentType="application/vnd.openxmlformats-officedocument.presentationml.slideLayout+xml"/>
  <Override PartName="/ppt/slideLayouts/slideLayout600.xml" ContentType="application/vnd.openxmlformats-officedocument.presentationml.slideLayout+xml"/>
  <Override PartName="/ppt/slideLayouts/slideLayout601.xml" ContentType="application/vnd.openxmlformats-officedocument.presentationml.slideLayout+xml"/>
  <Override PartName="/ppt/slideLayouts/slideLayout602.xml" ContentType="application/vnd.openxmlformats-officedocument.presentationml.slideLayout+xml"/>
  <Override PartName="/ppt/slideLayouts/slideLayout603.xml" ContentType="application/vnd.openxmlformats-officedocument.presentationml.slideLayout+xml"/>
  <Override PartName="/ppt/slideLayouts/slideLayout604.xml" ContentType="application/vnd.openxmlformats-officedocument.presentationml.slideLayout+xml"/>
  <Override PartName="/ppt/slideLayouts/slideLayout605.xml" ContentType="application/vnd.openxmlformats-officedocument.presentationml.slideLayout+xml"/>
  <Override PartName="/ppt/slideLayouts/slideLayout606.xml" ContentType="application/vnd.openxmlformats-officedocument.presentationml.slideLayout+xml"/>
  <Override PartName="/ppt/slideLayouts/slideLayout607.xml" ContentType="application/vnd.openxmlformats-officedocument.presentationml.slideLayout+xml"/>
  <Override PartName="/ppt/slideLayouts/slideLayout608.xml" ContentType="application/vnd.openxmlformats-officedocument.presentationml.slideLayout+xml"/>
  <Override PartName="/ppt/slideLayouts/slideLayout609.xml" ContentType="application/vnd.openxmlformats-officedocument.presentationml.slideLayout+xml"/>
  <Override PartName="/ppt/slideLayouts/slideLayout610.xml" ContentType="application/vnd.openxmlformats-officedocument.presentationml.slideLayout+xml"/>
  <Override PartName="/ppt/slideLayouts/slideLayout611.xml" ContentType="application/vnd.openxmlformats-officedocument.presentationml.slideLayout+xml"/>
  <Override PartName="/ppt/slideLayouts/slideLayout612.xml" ContentType="application/vnd.openxmlformats-officedocument.presentationml.slideLayout+xml"/>
  <Override PartName="/ppt/slideLayouts/slideLayout613.xml" ContentType="application/vnd.openxmlformats-officedocument.presentationml.slideLayout+xml"/>
  <Override PartName="/ppt/slideLayouts/slideLayout614.xml" ContentType="application/vnd.openxmlformats-officedocument.presentationml.slideLayout+xml"/>
  <Override PartName="/ppt/slideLayouts/slideLayout615.xml" ContentType="application/vnd.openxmlformats-officedocument.presentationml.slideLayout+xml"/>
  <Override PartName="/ppt/slideLayouts/slideLayout616.xml" ContentType="application/vnd.openxmlformats-officedocument.presentationml.slideLayout+xml"/>
  <Override PartName="/ppt/slideLayouts/slideLayout617.xml" ContentType="application/vnd.openxmlformats-officedocument.presentationml.slideLayout+xml"/>
  <Override PartName="/ppt/slideLayouts/slideLayout618.xml" ContentType="application/vnd.openxmlformats-officedocument.presentationml.slideLayout+xml"/>
  <Override PartName="/ppt/slideLayouts/slideLayout619.xml" ContentType="application/vnd.openxmlformats-officedocument.presentationml.slideLayout+xml"/>
  <Override PartName="/ppt/slideLayouts/slideLayout620.xml" ContentType="application/vnd.openxmlformats-officedocument.presentationml.slideLayout+xml"/>
  <Override PartName="/ppt/slideLayouts/slideLayout621.xml" ContentType="application/vnd.openxmlformats-officedocument.presentationml.slideLayout+xml"/>
  <Override PartName="/ppt/slideLayouts/slideLayout622.xml" ContentType="application/vnd.openxmlformats-officedocument.presentationml.slideLayout+xml"/>
  <Override PartName="/ppt/slideLayouts/slideLayout623.xml" ContentType="application/vnd.openxmlformats-officedocument.presentationml.slideLayout+xml"/>
  <Override PartName="/ppt/slideLayouts/slideLayout624.xml" ContentType="application/vnd.openxmlformats-officedocument.presentationml.slideLayout+xml"/>
  <Override PartName="/ppt/slideLayouts/slideLayout625.xml" ContentType="application/vnd.openxmlformats-officedocument.presentationml.slideLayout+xml"/>
  <Override PartName="/ppt/slideLayouts/slideLayout626.xml" ContentType="application/vnd.openxmlformats-officedocument.presentationml.slideLayout+xml"/>
  <Override PartName="/ppt/slideLayouts/slideLayout627.xml" ContentType="application/vnd.openxmlformats-officedocument.presentationml.slideLayout+xml"/>
  <Override PartName="/ppt/slideLayouts/slideLayout628.xml" ContentType="application/vnd.openxmlformats-officedocument.presentationml.slideLayout+xml"/>
  <Override PartName="/ppt/slideLayouts/slideLayout629.xml" ContentType="application/vnd.openxmlformats-officedocument.presentationml.slideLayout+xml"/>
  <Override PartName="/ppt/slideLayouts/slideLayout630.xml" ContentType="application/vnd.openxmlformats-officedocument.presentationml.slideLayout+xml"/>
  <Override PartName="/ppt/slideLayouts/slideLayout631.xml" ContentType="application/vnd.openxmlformats-officedocument.presentationml.slideLayout+xml"/>
  <Override PartName="/ppt/slideLayouts/slideLayout632.xml" ContentType="application/vnd.openxmlformats-officedocument.presentationml.slideLayout+xml"/>
  <Override PartName="/ppt/slideLayouts/slideLayout633.xml" ContentType="application/vnd.openxmlformats-officedocument.presentationml.slideLayout+xml"/>
  <Override PartName="/ppt/theme/theme3.xml" ContentType="application/vnd.openxmlformats-officedocument.theme+xml"/>
  <Override PartName="/ppt/slideLayouts/slideLayout634.xml" ContentType="application/vnd.openxmlformats-officedocument.presentationml.slideLayout+xml"/>
  <Override PartName="/ppt/slideLayouts/slideLayout635.xml" ContentType="application/vnd.openxmlformats-officedocument.presentationml.slideLayout+xml"/>
  <Override PartName="/ppt/slideLayouts/slideLayout636.xml" ContentType="application/vnd.openxmlformats-officedocument.presentationml.slideLayout+xml"/>
  <Override PartName="/ppt/slideLayouts/slideLayout637.xml" ContentType="application/vnd.openxmlformats-officedocument.presentationml.slideLayout+xml"/>
  <Override PartName="/ppt/slideLayouts/slideLayout638.xml" ContentType="application/vnd.openxmlformats-officedocument.presentationml.slideLayout+xml"/>
  <Override PartName="/ppt/slideLayouts/slideLayout639.xml" ContentType="application/vnd.openxmlformats-officedocument.presentationml.slideLayout+xml"/>
  <Override PartName="/ppt/slideLayouts/slideLayout640.xml" ContentType="application/vnd.openxmlformats-officedocument.presentationml.slideLayout+xml"/>
  <Override PartName="/ppt/slideLayouts/slideLayout641.xml" ContentType="application/vnd.openxmlformats-officedocument.presentationml.slideLayout+xml"/>
  <Override PartName="/ppt/slideLayouts/slideLayout642.xml" ContentType="application/vnd.openxmlformats-officedocument.presentationml.slideLayout+xml"/>
  <Override PartName="/ppt/slideLayouts/slideLayout643.xml" ContentType="application/vnd.openxmlformats-officedocument.presentationml.slideLayout+xml"/>
  <Override PartName="/ppt/slideLayouts/slideLayout644.xml" ContentType="application/vnd.openxmlformats-officedocument.presentationml.slideLayout+xml"/>
  <Override PartName="/ppt/slideLayouts/slideLayout645.xml" ContentType="application/vnd.openxmlformats-officedocument.presentationml.slideLayout+xml"/>
  <Override PartName="/ppt/slideLayouts/slideLayout646.xml" ContentType="application/vnd.openxmlformats-officedocument.presentationml.slideLayout+xml"/>
  <Override PartName="/ppt/slideLayouts/slideLayout647.xml" ContentType="application/vnd.openxmlformats-officedocument.presentationml.slideLayout+xml"/>
  <Override PartName="/ppt/slideLayouts/slideLayout648.xml" ContentType="application/vnd.openxmlformats-officedocument.presentationml.slideLayout+xml"/>
  <Override PartName="/ppt/slideLayouts/slideLayout649.xml" ContentType="application/vnd.openxmlformats-officedocument.presentationml.slideLayout+xml"/>
  <Override PartName="/ppt/slideLayouts/slideLayout650.xml" ContentType="application/vnd.openxmlformats-officedocument.presentationml.slideLayout+xml"/>
  <Override PartName="/ppt/slideLayouts/slideLayout651.xml" ContentType="application/vnd.openxmlformats-officedocument.presentationml.slideLayout+xml"/>
  <Override PartName="/ppt/slideLayouts/slideLayout652.xml" ContentType="application/vnd.openxmlformats-officedocument.presentationml.slideLayout+xml"/>
  <Override PartName="/ppt/slideLayouts/slideLayout653.xml" ContentType="application/vnd.openxmlformats-officedocument.presentationml.slideLayout+xml"/>
  <Override PartName="/ppt/slideLayouts/slideLayout654.xml" ContentType="application/vnd.openxmlformats-officedocument.presentationml.slideLayout+xml"/>
  <Override PartName="/ppt/slideLayouts/slideLayout655.xml" ContentType="application/vnd.openxmlformats-officedocument.presentationml.slideLayout+xml"/>
  <Override PartName="/ppt/slideLayouts/slideLayout656.xml" ContentType="application/vnd.openxmlformats-officedocument.presentationml.slideLayout+xml"/>
  <Override PartName="/ppt/slideLayouts/slideLayout657.xml" ContentType="application/vnd.openxmlformats-officedocument.presentationml.slideLayout+xml"/>
  <Override PartName="/ppt/slideLayouts/slideLayout658.xml" ContentType="application/vnd.openxmlformats-officedocument.presentationml.slideLayout+xml"/>
  <Override PartName="/ppt/slideLayouts/slideLayout659.xml" ContentType="application/vnd.openxmlformats-officedocument.presentationml.slideLayout+xml"/>
  <Override PartName="/ppt/slideLayouts/slideLayout660.xml" ContentType="application/vnd.openxmlformats-officedocument.presentationml.slideLayout+xml"/>
  <Override PartName="/ppt/slideLayouts/slideLayout661.xml" ContentType="application/vnd.openxmlformats-officedocument.presentationml.slideLayout+xml"/>
  <Override PartName="/ppt/slideLayouts/slideLayout662.xml" ContentType="application/vnd.openxmlformats-officedocument.presentationml.slideLayout+xml"/>
  <Override PartName="/ppt/slideLayouts/slideLayout663.xml" ContentType="application/vnd.openxmlformats-officedocument.presentationml.slideLayout+xml"/>
  <Override PartName="/ppt/slideLayouts/slideLayout664.xml" ContentType="application/vnd.openxmlformats-officedocument.presentationml.slideLayout+xml"/>
  <Override PartName="/ppt/slideLayouts/slideLayout665.xml" ContentType="application/vnd.openxmlformats-officedocument.presentationml.slideLayout+xml"/>
  <Override PartName="/ppt/slideLayouts/slideLayout666.xml" ContentType="application/vnd.openxmlformats-officedocument.presentationml.slideLayout+xml"/>
  <Override PartName="/ppt/slideLayouts/slideLayout667.xml" ContentType="application/vnd.openxmlformats-officedocument.presentationml.slideLayout+xml"/>
  <Override PartName="/ppt/slideLayouts/slideLayout668.xml" ContentType="application/vnd.openxmlformats-officedocument.presentationml.slideLayout+xml"/>
  <Override PartName="/ppt/slideLayouts/slideLayout669.xml" ContentType="application/vnd.openxmlformats-officedocument.presentationml.slideLayout+xml"/>
  <Override PartName="/ppt/slideLayouts/slideLayout670.xml" ContentType="application/vnd.openxmlformats-officedocument.presentationml.slideLayout+xml"/>
  <Override PartName="/ppt/slideLayouts/slideLayout671.xml" ContentType="application/vnd.openxmlformats-officedocument.presentationml.slideLayout+xml"/>
  <Override PartName="/ppt/slideLayouts/slideLayout672.xml" ContentType="application/vnd.openxmlformats-officedocument.presentationml.slideLayout+xml"/>
  <Override PartName="/ppt/slideLayouts/slideLayout673.xml" ContentType="application/vnd.openxmlformats-officedocument.presentationml.slideLayout+xml"/>
  <Override PartName="/ppt/slideLayouts/slideLayout674.xml" ContentType="application/vnd.openxmlformats-officedocument.presentationml.slideLayout+xml"/>
  <Override PartName="/ppt/slideLayouts/slideLayout675.xml" ContentType="application/vnd.openxmlformats-officedocument.presentationml.slideLayout+xml"/>
  <Override PartName="/ppt/slideLayouts/slideLayout676.xml" ContentType="application/vnd.openxmlformats-officedocument.presentationml.slideLayout+xml"/>
  <Override PartName="/ppt/slideLayouts/slideLayout677.xml" ContentType="application/vnd.openxmlformats-officedocument.presentationml.slideLayout+xml"/>
  <Override PartName="/ppt/slideLayouts/slideLayout678.xml" ContentType="application/vnd.openxmlformats-officedocument.presentationml.slideLayout+xml"/>
  <Override PartName="/ppt/slideLayouts/slideLayout679.xml" ContentType="application/vnd.openxmlformats-officedocument.presentationml.slideLayout+xml"/>
  <Override PartName="/ppt/slideLayouts/slideLayout680.xml" ContentType="application/vnd.openxmlformats-officedocument.presentationml.slideLayout+xml"/>
  <Override PartName="/ppt/slideLayouts/slideLayout681.xml" ContentType="application/vnd.openxmlformats-officedocument.presentationml.slideLayout+xml"/>
  <Override PartName="/ppt/slideLayouts/slideLayout682.xml" ContentType="application/vnd.openxmlformats-officedocument.presentationml.slideLayout+xml"/>
  <Override PartName="/ppt/slideLayouts/slideLayout683.xml" ContentType="application/vnd.openxmlformats-officedocument.presentationml.slideLayout+xml"/>
  <Override PartName="/ppt/slideLayouts/slideLayout684.xml" ContentType="application/vnd.openxmlformats-officedocument.presentationml.slideLayout+xml"/>
  <Override PartName="/ppt/slideLayouts/slideLayout685.xml" ContentType="application/vnd.openxmlformats-officedocument.presentationml.slideLayout+xml"/>
  <Override PartName="/ppt/slideLayouts/slideLayout686.xml" ContentType="application/vnd.openxmlformats-officedocument.presentationml.slideLayout+xml"/>
  <Override PartName="/ppt/slideLayouts/slideLayout687.xml" ContentType="application/vnd.openxmlformats-officedocument.presentationml.slideLayout+xml"/>
  <Override PartName="/ppt/slideLayouts/slideLayout688.xml" ContentType="application/vnd.openxmlformats-officedocument.presentationml.slideLayout+xml"/>
  <Override PartName="/ppt/slideLayouts/slideLayout689.xml" ContentType="application/vnd.openxmlformats-officedocument.presentationml.slideLayout+xml"/>
  <Override PartName="/ppt/slideLayouts/slideLayout690.xml" ContentType="application/vnd.openxmlformats-officedocument.presentationml.slideLayout+xml"/>
  <Override PartName="/ppt/slideLayouts/slideLayout691.xml" ContentType="application/vnd.openxmlformats-officedocument.presentationml.slideLayout+xml"/>
  <Override PartName="/ppt/slideLayouts/slideLayout692.xml" ContentType="application/vnd.openxmlformats-officedocument.presentationml.slideLayout+xml"/>
  <Override PartName="/ppt/slideLayouts/slideLayout693.xml" ContentType="application/vnd.openxmlformats-officedocument.presentationml.slideLayout+xml"/>
  <Override PartName="/ppt/slideLayouts/slideLayout694.xml" ContentType="application/vnd.openxmlformats-officedocument.presentationml.slideLayout+xml"/>
  <Override PartName="/ppt/slideLayouts/slideLayout695.xml" ContentType="application/vnd.openxmlformats-officedocument.presentationml.slideLayout+xml"/>
  <Override PartName="/ppt/slideLayouts/slideLayout696.xml" ContentType="application/vnd.openxmlformats-officedocument.presentationml.slideLayout+xml"/>
  <Override PartName="/ppt/slideLayouts/slideLayout697.xml" ContentType="application/vnd.openxmlformats-officedocument.presentationml.slideLayout+xml"/>
  <Override PartName="/ppt/slideLayouts/slideLayout698.xml" ContentType="application/vnd.openxmlformats-officedocument.presentationml.slideLayout+xml"/>
  <Override PartName="/ppt/slideLayouts/slideLayout699.xml" ContentType="application/vnd.openxmlformats-officedocument.presentationml.slideLayout+xml"/>
  <Override PartName="/ppt/slideLayouts/slideLayout700.xml" ContentType="application/vnd.openxmlformats-officedocument.presentationml.slideLayout+xml"/>
  <Override PartName="/ppt/slideLayouts/slideLayout701.xml" ContentType="application/vnd.openxmlformats-officedocument.presentationml.slideLayout+xml"/>
  <Override PartName="/ppt/slideLayouts/slideLayout702.xml" ContentType="application/vnd.openxmlformats-officedocument.presentationml.slideLayout+xml"/>
  <Override PartName="/ppt/slideLayouts/slideLayout703.xml" ContentType="application/vnd.openxmlformats-officedocument.presentationml.slideLayout+xml"/>
  <Override PartName="/ppt/slideLayouts/slideLayout704.xml" ContentType="application/vnd.openxmlformats-officedocument.presentationml.slideLayout+xml"/>
  <Override PartName="/ppt/slideLayouts/slideLayout705.xml" ContentType="application/vnd.openxmlformats-officedocument.presentationml.slideLayout+xml"/>
  <Override PartName="/ppt/slideLayouts/slideLayout706.xml" ContentType="application/vnd.openxmlformats-officedocument.presentationml.slideLayout+xml"/>
  <Override PartName="/ppt/slideLayouts/slideLayout707.xml" ContentType="application/vnd.openxmlformats-officedocument.presentationml.slideLayout+xml"/>
  <Override PartName="/ppt/slideLayouts/slideLayout708.xml" ContentType="application/vnd.openxmlformats-officedocument.presentationml.slideLayout+xml"/>
  <Override PartName="/ppt/slideLayouts/slideLayout709.xml" ContentType="application/vnd.openxmlformats-officedocument.presentationml.slideLayout+xml"/>
  <Override PartName="/ppt/slideLayouts/slideLayout710.xml" ContentType="application/vnd.openxmlformats-officedocument.presentationml.slideLayout+xml"/>
  <Override PartName="/ppt/slideLayouts/slideLayout711.xml" ContentType="application/vnd.openxmlformats-officedocument.presentationml.slideLayout+xml"/>
  <Override PartName="/ppt/slideLayouts/slideLayout712.xml" ContentType="application/vnd.openxmlformats-officedocument.presentationml.slideLayout+xml"/>
  <Override PartName="/ppt/slideLayouts/slideLayout713.xml" ContentType="application/vnd.openxmlformats-officedocument.presentationml.slideLayout+xml"/>
  <Override PartName="/ppt/slideLayouts/slideLayout714.xml" ContentType="application/vnd.openxmlformats-officedocument.presentationml.slideLayout+xml"/>
  <Override PartName="/ppt/slideLayouts/slideLayout715.xml" ContentType="application/vnd.openxmlformats-officedocument.presentationml.slideLayout+xml"/>
  <Override PartName="/ppt/slideLayouts/slideLayout716.xml" ContentType="application/vnd.openxmlformats-officedocument.presentationml.slideLayout+xml"/>
  <Override PartName="/ppt/slideLayouts/slideLayout717.xml" ContentType="application/vnd.openxmlformats-officedocument.presentationml.slideLayout+xml"/>
  <Override PartName="/ppt/slideLayouts/slideLayout718.xml" ContentType="application/vnd.openxmlformats-officedocument.presentationml.slideLayout+xml"/>
  <Override PartName="/ppt/slideLayouts/slideLayout719.xml" ContentType="application/vnd.openxmlformats-officedocument.presentationml.slideLayout+xml"/>
  <Override PartName="/ppt/slideLayouts/slideLayout720.xml" ContentType="application/vnd.openxmlformats-officedocument.presentationml.slideLayout+xml"/>
  <Override PartName="/ppt/slideLayouts/slideLayout721.xml" ContentType="application/vnd.openxmlformats-officedocument.presentationml.slideLayout+xml"/>
  <Override PartName="/ppt/slideLayouts/slideLayout722.xml" ContentType="application/vnd.openxmlformats-officedocument.presentationml.slideLayout+xml"/>
  <Override PartName="/ppt/slideLayouts/slideLayout723.xml" ContentType="application/vnd.openxmlformats-officedocument.presentationml.slideLayout+xml"/>
  <Override PartName="/ppt/slideLayouts/slideLayout724.xml" ContentType="application/vnd.openxmlformats-officedocument.presentationml.slideLayout+xml"/>
  <Override PartName="/ppt/slideLayouts/slideLayout725.xml" ContentType="application/vnd.openxmlformats-officedocument.presentationml.slideLayout+xml"/>
  <Override PartName="/ppt/slideLayouts/slideLayout726.xml" ContentType="application/vnd.openxmlformats-officedocument.presentationml.slideLayout+xml"/>
  <Override PartName="/ppt/slideLayouts/slideLayout727.xml" ContentType="application/vnd.openxmlformats-officedocument.presentationml.slideLayout+xml"/>
  <Override PartName="/ppt/slideLayouts/slideLayout728.xml" ContentType="application/vnd.openxmlformats-officedocument.presentationml.slideLayout+xml"/>
  <Override PartName="/ppt/slideLayouts/slideLayout729.xml" ContentType="application/vnd.openxmlformats-officedocument.presentationml.slideLayout+xml"/>
  <Override PartName="/ppt/slideLayouts/slideLayout730.xml" ContentType="application/vnd.openxmlformats-officedocument.presentationml.slideLayout+xml"/>
  <Override PartName="/ppt/slideLayouts/slideLayout731.xml" ContentType="application/vnd.openxmlformats-officedocument.presentationml.slideLayout+xml"/>
  <Override PartName="/ppt/slideLayouts/slideLayout732.xml" ContentType="application/vnd.openxmlformats-officedocument.presentationml.slideLayout+xml"/>
  <Override PartName="/ppt/slideLayouts/slideLayout733.xml" ContentType="application/vnd.openxmlformats-officedocument.presentationml.slideLayout+xml"/>
  <Override PartName="/ppt/slideLayouts/slideLayout734.xml" ContentType="application/vnd.openxmlformats-officedocument.presentationml.slideLayout+xml"/>
  <Override PartName="/ppt/slideLayouts/slideLayout735.xml" ContentType="application/vnd.openxmlformats-officedocument.presentationml.slideLayout+xml"/>
  <Override PartName="/ppt/slideLayouts/slideLayout736.xml" ContentType="application/vnd.openxmlformats-officedocument.presentationml.slideLayout+xml"/>
  <Override PartName="/ppt/slideLayouts/slideLayout737.xml" ContentType="application/vnd.openxmlformats-officedocument.presentationml.slideLayout+xml"/>
  <Override PartName="/ppt/slideLayouts/slideLayout738.xml" ContentType="application/vnd.openxmlformats-officedocument.presentationml.slideLayout+xml"/>
  <Override PartName="/ppt/slideLayouts/slideLayout739.xml" ContentType="application/vnd.openxmlformats-officedocument.presentationml.slideLayout+xml"/>
  <Override PartName="/ppt/slideLayouts/slideLayout740.xml" ContentType="application/vnd.openxmlformats-officedocument.presentationml.slideLayout+xml"/>
  <Override PartName="/ppt/slideLayouts/slideLayout741.xml" ContentType="application/vnd.openxmlformats-officedocument.presentationml.slideLayout+xml"/>
  <Override PartName="/ppt/slideLayouts/slideLayout742.xml" ContentType="application/vnd.openxmlformats-officedocument.presentationml.slideLayout+xml"/>
  <Override PartName="/ppt/slideLayouts/slideLayout743.xml" ContentType="application/vnd.openxmlformats-officedocument.presentationml.slideLayout+xml"/>
  <Override PartName="/ppt/slideLayouts/slideLayout744.xml" ContentType="application/vnd.openxmlformats-officedocument.presentationml.slideLayout+xml"/>
  <Override PartName="/ppt/slideLayouts/slideLayout745.xml" ContentType="application/vnd.openxmlformats-officedocument.presentationml.slideLayout+xml"/>
  <Override PartName="/ppt/slideLayouts/slideLayout746.xml" ContentType="application/vnd.openxmlformats-officedocument.presentationml.slideLayout+xml"/>
  <Override PartName="/ppt/slideLayouts/slideLayout747.xml" ContentType="application/vnd.openxmlformats-officedocument.presentationml.slideLayout+xml"/>
  <Override PartName="/ppt/slideLayouts/slideLayout748.xml" ContentType="application/vnd.openxmlformats-officedocument.presentationml.slideLayout+xml"/>
  <Override PartName="/ppt/slideLayouts/slideLayout749.xml" ContentType="application/vnd.openxmlformats-officedocument.presentationml.slideLayout+xml"/>
  <Override PartName="/ppt/slideLayouts/slideLayout750.xml" ContentType="application/vnd.openxmlformats-officedocument.presentationml.slideLayout+xml"/>
  <Override PartName="/ppt/slideLayouts/slideLayout751.xml" ContentType="application/vnd.openxmlformats-officedocument.presentationml.slideLayout+xml"/>
  <Override PartName="/ppt/slideLayouts/slideLayout752.xml" ContentType="application/vnd.openxmlformats-officedocument.presentationml.slideLayout+xml"/>
  <Override PartName="/ppt/slideLayouts/slideLayout753.xml" ContentType="application/vnd.openxmlformats-officedocument.presentationml.slideLayout+xml"/>
  <Override PartName="/ppt/slideLayouts/slideLayout754.xml" ContentType="application/vnd.openxmlformats-officedocument.presentationml.slideLayout+xml"/>
  <Override PartName="/ppt/slideLayouts/slideLayout755.xml" ContentType="application/vnd.openxmlformats-officedocument.presentationml.slideLayout+xml"/>
  <Override PartName="/ppt/slideLayouts/slideLayout756.xml" ContentType="application/vnd.openxmlformats-officedocument.presentationml.slideLayout+xml"/>
  <Override PartName="/ppt/slideLayouts/slideLayout757.xml" ContentType="application/vnd.openxmlformats-officedocument.presentationml.slideLayout+xml"/>
  <Override PartName="/ppt/slideLayouts/slideLayout758.xml" ContentType="application/vnd.openxmlformats-officedocument.presentationml.slideLayout+xml"/>
  <Override PartName="/ppt/slideLayouts/slideLayout759.xml" ContentType="application/vnd.openxmlformats-officedocument.presentationml.slideLayout+xml"/>
  <Override PartName="/ppt/slideLayouts/slideLayout760.xml" ContentType="application/vnd.openxmlformats-officedocument.presentationml.slideLayout+xml"/>
  <Override PartName="/ppt/slideLayouts/slideLayout761.xml" ContentType="application/vnd.openxmlformats-officedocument.presentationml.slideLayout+xml"/>
  <Override PartName="/ppt/slideLayouts/slideLayout762.xml" ContentType="application/vnd.openxmlformats-officedocument.presentationml.slideLayout+xml"/>
  <Override PartName="/ppt/slideLayouts/slideLayout763.xml" ContentType="application/vnd.openxmlformats-officedocument.presentationml.slideLayout+xml"/>
  <Override PartName="/ppt/slideLayouts/slideLayout764.xml" ContentType="application/vnd.openxmlformats-officedocument.presentationml.slideLayout+xml"/>
  <Override PartName="/ppt/slideLayouts/slideLayout765.xml" ContentType="application/vnd.openxmlformats-officedocument.presentationml.slideLayout+xml"/>
  <Override PartName="/ppt/slideLayouts/slideLayout766.xml" ContentType="application/vnd.openxmlformats-officedocument.presentationml.slideLayout+xml"/>
  <Override PartName="/ppt/slideLayouts/slideLayout767.xml" ContentType="application/vnd.openxmlformats-officedocument.presentationml.slideLayout+xml"/>
  <Override PartName="/ppt/slideLayouts/slideLayout768.xml" ContentType="application/vnd.openxmlformats-officedocument.presentationml.slideLayout+xml"/>
  <Override PartName="/ppt/slideLayouts/slideLayout769.xml" ContentType="application/vnd.openxmlformats-officedocument.presentationml.slideLayout+xml"/>
  <Override PartName="/ppt/slideLayouts/slideLayout770.xml" ContentType="application/vnd.openxmlformats-officedocument.presentationml.slideLayout+xml"/>
  <Override PartName="/ppt/slideLayouts/slideLayout771.xml" ContentType="application/vnd.openxmlformats-officedocument.presentationml.slideLayout+xml"/>
  <Override PartName="/ppt/slideLayouts/slideLayout772.xml" ContentType="application/vnd.openxmlformats-officedocument.presentationml.slideLayout+xml"/>
  <Override PartName="/ppt/slideLayouts/slideLayout773.xml" ContentType="application/vnd.openxmlformats-officedocument.presentationml.slideLayout+xml"/>
  <Override PartName="/ppt/slideLayouts/slideLayout774.xml" ContentType="application/vnd.openxmlformats-officedocument.presentationml.slideLayout+xml"/>
  <Override PartName="/ppt/slideLayouts/slideLayout775.xml" ContentType="application/vnd.openxmlformats-officedocument.presentationml.slideLayout+xml"/>
  <Override PartName="/ppt/slideLayouts/slideLayout776.xml" ContentType="application/vnd.openxmlformats-officedocument.presentationml.slideLayout+xml"/>
  <Override PartName="/ppt/slideLayouts/slideLayout777.xml" ContentType="application/vnd.openxmlformats-officedocument.presentationml.slideLayout+xml"/>
  <Override PartName="/ppt/slideLayouts/slideLayout778.xml" ContentType="application/vnd.openxmlformats-officedocument.presentationml.slideLayout+xml"/>
  <Override PartName="/ppt/slideLayouts/slideLayout779.xml" ContentType="application/vnd.openxmlformats-officedocument.presentationml.slideLayout+xml"/>
  <Override PartName="/ppt/slideLayouts/slideLayout780.xml" ContentType="application/vnd.openxmlformats-officedocument.presentationml.slideLayout+xml"/>
  <Override PartName="/ppt/slideLayouts/slideLayout781.xml" ContentType="application/vnd.openxmlformats-officedocument.presentationml.slideLayout+xml"/>
  <Override PartName="/ppt/slideLayouts/slideLayout782.xml" ContentType="application/vnd.openxmlformats-officedocument.presentationml.slideLayout+xml"/>
  <Override PartName="/ppt/slideLayouts/slideLayout783.xml" ContentType="application/vnd.openxmlformats-officedocument.presentationml.slideLayout+xml"/>
  <Override PartName="/ppt/slideLayouts/slideLayout784.xml" ContentType="application/vnd.openxmlformats-officedocument.presentationml.slideLayout+xml"/>
  <Override PartName="/ppt/slideLayouts/slideLayout785.xml" ContentType="application/vnd.openxmlformats-officedocument.presentationml.slideLayout+xml"/>
  <Override PartName="/ppt/slideLayouts/slideLayout786.xml" ContentType="application/vnd.openxmlformats-officedocument.presentationml.slideLayout+xml"/>
  <Override PartName="/ppt/slideLayouts/slideLayout787.xml" ContentType="application/vnd.openxmlformats-officedocument.presentationml.slideLayout+xml"/>
  <Override PartName="/ppt/slideLayouts/slideLayout788.xml" ContentType="application/vnd.openxmlformats-officedocument.presentationml.slideLayout+xml"/>
  <Override PartName="/ppt/slideLayouts/slideLayout789.xml" ContentType="application/vnd.openxmlformats-officedocument.presentationml.slideLayout+xml"/>
  <Override PartName="/ppt/slideLayouts/slideLayout790.xml" ContentType="application/vnd.openxmlformats-officedocument.presentationml.slideLayout+xml"/>
  <Override PartName="/ppt/slideLayouts/slideLayout791.xml" ContentType="application/vnd.openxmlformats-officedocument.presentationml.slideLayout+xml"/>
  <Override PartName="/ppt/slideLayouts/slideLayout792.xml" ContentType="application/vnd.openxmlformats-officedocument.presentationml.slideLayout+xml"/>
  <Override PartName="/ppt/slideLayouts/slideLayout793.xml" ContentType="application/vnd.openxmlformats-officedocument.presentationml.slideLayout+xml"/>
  <Override PartName="/ppt/slideLayouts/slideLayout794.xml" ContentType="application/vnd.openxmlformats-officedocument.presentationml.slideLayout+xml"/>
  <Override PartName="/ppt/slideLayouts/slideLayout795.xml" ContentType="application/vnd.openxmlformats-officedocument.presentationml.slideLayout+xml"/>
  <Override PartName="/ppt/slideLayouts/slideLayout796.xml" ContentType="application/vnd.openxmlformats-officedocument.presentationml.slideLayout+xml"/>
  <Override PartName="/ppt/slideLayouts/slideLayout797.xml" ContentType="application/vnd.openxmlformats-officedocument.presentationml.slideLayout+xml"/>
  <Override PartName="/ppt/slideLayouts/slideLayout798.xml" ContentType="application/vnd.openxmlformats-officedocument.presentationml.slideLayout+xml"/>
  <Override PartName="/ppt/slideLayouts/slideLayout799.xml" ContentType="application/vnd.openxmlformats-officedocument.presentationml.slideLayout+xml"/>
  <Override PartName="/ppt/slideLayouts/slideLayout800.xml" ContentType="application/vnd.openxmlformats-officedocument.presentationml.slideLayout+xml"/>
  <Override PartName="/ppt/slideLayouts/slideLayout801.xml" ContentType="application/vnd.openxmlformats-officedocument.presentationml.slideLayout+xml"/>
  <Override PartName="/ppt/slideLayouts/slideLayout802.xml" ContentType="application/vnd.openxmlformats-officedocument.presentationml.slideLayout+xml"/>
  <Override PartName="/ppt/slideLayouts/slideLayout803.xml" ContentType="application/vnd.openxmlformats-officedocument.presentationml.slideLayout+xml"/>
  <Override PartName="/ppt/slideLayouts/slideLayout804.xml" ContentType="application/vnd.openxmlformats-officedocument.presentationml.slideLayout+xml"/>
  <Override PartName="/ppt/slideLayouts/slideLayout805.xml" ContentType="application/vnd.openxmlformats-officedocument.presentationml.slideLayout+xml"/>
  <Override PartName="/ppt/slideLayouts/slideLayout806.xml" ContentType="application/vnd.openxmlformats-officedocument.presentationml.slideLayout+xml"/>
  <Override PartName="/ppt/slideLayouts/slideLayout807.xml" ContentType="application/vnd.openxmlformats-officedocument.presentationml.slideLayout+xml"/>
  <Override PartName="/ppt/slideLayouts/slideLayout808.xml" ContentType="application/vnd.openxmlformats-officedocument.presentationml.slideLayout+xml"/>
  <Override PartName="/ppt/slideLayouts/slideLayout809.xml" ContentType="application/vnd.openxmlformats-officedocument.presentationml.slideLayout+xml"/>
  <Override PartName="/ppt/slideLayouts/slideLayout810.xml" ContentType="application/vnd.openxmlformats-officedocument.presentationml.slideLayout+xml"/>
  <Override PartName="/ppt/slideLayouts/slideLayout811.xml" ContentType="application/vnd.openxmlformats-officedocument.presentationml.slideLayout+xml"/>
  <Override PartName="/ppt/slideLayouts/slideLayout812.xml" ContentType="application/vnd.openxmlformats-officedocument.presentationml.slideLayout+xml"/>
  <Override PartName="/ppt/slideLayouts/slideLayout813.xml" ContentType="application/vnd.openxmlformats-officedocument.presentationml.slideLayout+xml"/>
  <Override PartName="/ppt/slideLayouts/slideLayout814.xml" ContentType="application/vnd.openxmlformats-officedocument.presentationml.slideLayout+xml"/>
  <Override PartName="/ppt/slideLayouts/slideLayout815.xml" ContentType="application/vnd.openxmlformats-officedocument.presentationml.slideLayout+xml"/>
  <Override PartName="/ppt/slideLayouts/slideLayout816.xml" ContentType="application/vnd.openxmlformats-officedocument.presentationml.slideLayout+xml"/>
  <Override PartName="/ppt/slideLayouts/slideLayout817.xml" ContentType="application/vnd.openxmlformats-officedocument.presentationml.slideLayout+xml"/>
  <Override PartName="/ppt/slideLayouts/slideLayout818.xml" ContentType="application/vnd.openxmlformats-officedocument.presentationml.slideLayout+xml"/>
  <Override PartName="/ppt/slideLayouts/slideLayout819.xml" ContentType="application/vnd.openxmlformats-officedocument.presentationml.slideLayout+xml"/>
  <Override PartName="/ppt/slideLayouts/slideLayout820.xml" ContentType="application/vnd.openxmlformats-officedocument.presentationml.slideLayout+xml"/>
  <Override PartName="/ppt/slideLayouts/slideLayout821.xml" ContentType="application/vnd.openxmlformats-officedocument.presentationml.slideLayout+xml"/>
  <Override PartName="/ppt/slideLayouts/slideLayout822.xml" ContentType="application/vnd.openxmlformats-officedocument.presentationml.slideLayout+xml"/>
  <Override PartName="/ppt/slideLayouts/slideLayout823.xml" ContentType="application/vnd.openxmlformats-officedocument.presentationml.slideLayout+xml"/>
  <Override PartName="/ppt/slideLayouts/slideLayout824.xml" ContentType="application/vnd.openxmlformats-officedocument.presentationml.slideLayout+xml"/>
  <Override PartName="/ppt/slideLayouts/slideLayout825.xml" ContentType="application/vnd.openxmlformats-officedocument.presentationml.slideLayout+xml"/>
  <Override PartName="/ppt/slideLayouts/slideLayout826.xml" ContentType="application/vnd.openxmlformats-officedocument.presentationml.slideLayout+xml"/>
  <Override PartName="/ppt/slideLayouts/slideLayout827.xml" ContentType="application/vnd.openxmlformats-officedocument.presentationml.slideLayout+xml"/>
  <Override PartName="/ppt/slideLayouts/slideLayout828.xml" ContentType="application/vnd.openxmlformats-officedocument.presentationml.slideLayout+xml"/>
  <Override PartName="/ppt/slideLayouts/slideLayout829.xml" ContentType="application/vnd.openxmlformats-officedocument.presentationml.slideLayout+xml"/>
  <Override PartName="/ppt/slideLayouts/slideLayout830.xml" ContentType="application/vnd.openxmlformats-officedocument.presentationml.slideLayout+xml"/>
  <Override PartName="/ppt/slideLayouts/slideLayout831.xml" ContentType="application/vnd.openxmlformats-officedocument.presentationml.slideLayout+xml"/>
  <Override PartName="/ppt/slideLayouts/slideLayout832.xml" ContentType="application/vnd.openxmlformats-officedocument.presentationml.slideLayout+xml"/>
  <Override PartName="/ppt/slideLayouts/slideLayout833.xml" ContentType="application/vnd.openxmlformats-officedocument.presentationml.slideLayout+xml"/>
  <Override PartName="/ppt/slideLayouts/slideLayout834.xml" ContentType="application/vnd.openxmlformats-officedocument.presentationml.slideLayout+xml"/>
  <Override PartName="/ppt/slideLayouts/slideLayout835.xml" ContentType="application/vnd.openxmlformats-officedocument.presentationml.slideLayout+xml"/>
  <Override PartName="/ppt/slideLayouts/slideLayout836.xml" ContentType="application/vnd.openxmlformats-officedocument.presentationml.slideLayout+xml"/>
  <Override PartName="/ppt/slideLayouts/slideLayout837.xml" ContentType="application/vnd.openxmlformats-officedocument.presentationml.slideLayout+xml"/>
  <Override PartName="/ppt/slideLayouts/slideLayout838.xml" ContentType="application/vnd.openxmlformats-officedocument.presentationml.slideLayout+xml"/>
  <Override PartName="/ppt/slideLayouts/slideLayout839.xml" ContentType="application/vnd.openxmlformats-officedocument.presentationml.slideLayout+xml"/>
  <Override PartName="/ppt/slideLayouts/slideLayout840.xml" ContentType="application/vnd.openxmlformats-officedocument.presentationml.slideLayout+xml"/>
  <Override PartName="/ppt/slideLayouts/slideLayout841.xml" ContentType="application/vnd.openxmlformats-officedocument.presentationml.slideLayout+xml"/>
  <Override PartName="/ppt/slideLayouts/slideLayout842.xml" ContentType="application/vnd.openxmlformats-officedocument.presentationml.slideLayout+xml"/>
  <Override PartName="/ppt/slideLayouts/slideLayout843.xml" ContentType="application/vnd.openxmlformats-officedocument.presentationml.slideLayout+xml"/>
  <Override PartName="/ppt/slideLayouts/slideLayout844.xml" ContentType="application/vnd.openxmlformats-officedocument.presentationml.slideLayout+xml"/>
  <Override PartName="/ppt/slideLayouts/slideLayout845.xml" ContentType="application/vnd.openxmlformats-officedocument.presentationml.slideLayout+xml"/>
  <Override PartName="/ppt/slideLayouts/slideLayout846.xml" ContentType="application/vnd.openxmlformats-officedocument.presentationml.slideLayout+xml"/>
  <Override PartName="/ppt/slideLayouts/slideLayout847.xml" ContentType="application/vnd.openxmlformats-officedocument.presentationml.slideLayout+xml"/>
  <Override PartName="/ppt/slideLayouts/slideLayout848.xml" ContentType="application/vnd.openxmlformats-officedocument.presentationml.slideLayout+xml"/>
  <Override PartName="/ppt/slideLayouts/slideLayout849.xml" ContentType="application/vnd.openxmlformats-officedocument.presentationml.slideLayout+xml"/>
  <Override PartName="/ppt/slideLayouts/slideLayout850.xml" ContentType="application/vnd.openxmlformats-officedocument.presentationml.slideLayout+xml"/>
  <Override PartName="/ppt/slideLayouts/slideLayout851.xml" ContentType="application/vnd.openxmlformats-officedocument.presentationml.slideLayout+xml"/>
  <Override PartName="/ppt/slideLayouts/slideLayout852.xml" ContentType="application/vnd.openxmlformats-officedocument.presentationml.slideLayout+xml"/>
  <Override PartName="/ppt/slideLayouts/slideLayout853.xml" ContentType="application/vnd.openxmlformats-officedocument.presentationml.slideLayout+xml"/>
  <Override PartName="/ppt/slideLayouts/slideLayout854.xml" ContentType="application/vnd.openxmlformats-officedocument.presentationml.slideLayout+xml"/>
  <Override PartName="/ppt/slideLayouts/slideLayout855.xml" ContentType="application/vnd.openxmlformats-officedocument.presentationml.slideLayout+xml"/>
  <Override PartName="/ppt/slideLayouts/slideLayout856.xml" ContentType="application/vnd.openxmlformats-officedocument.presentationml.slideLayout+xml"/>
  <Override PartName="/ppt/slideLayouts/slideLayout857.xml" ContentType="application/vnd.openxmlformats-officedocument.presentationml.slideLayout+xml"/>
  <Override PartName="/ppt/slideLayouts/slideLayout858.xml" ContentType="application/vnd.openxmlformats-officedocument.presentationml.slideLayout+xml"/>
  <Override PartName="/ppt/slideLayouts/slideLayout859.xml" ContentType="application/vnd.openxmlformats-officedocument.presentationml.slideLayout+xml"/>
  <Override PartName="/ppt/slideLayouts/slideLayout860.xml" ContentType="application/vnd.openxmlformats-officedocument.presentationml.slideLayout+xml"/>
  <Override PartName="/ppt/slideLayouts/slideLayout861.xml" ContentType="application/vnd.openxmlformats-officedocument.presentationml.slideLayout+xml"/>
  <Override PartName="/ppt/slideLayouts/slideLayout862.xml" ContentType="application/vnd.openxmlformats-officedocument.presentationml.slideLayout+xml"/>
  <Override PartName="/ppt/slideLayouts/slideLayout863.xml" ContentType="application/vnd.openxmlformats-officedocument.presentationml.slideLayout+xml"/>
  <Override PartName="/ppt/slideLayouts/slideLayout864.xml" ContentType="application/vnd.openxmlformats-officedocument.presentationml.slideLayout+xml"/>
  <Override PartName="/ppt/slideLayouts/slideLayout865.xml" ContentType="application/vnd.openxmlformats-officedocument.presentationml.slideLayout+xml"/>
  <Override PartName="/ppt/slideLayouts/slideLayout866.xml" ContentType="application/vnd.openxmlformats-officedocument.presentationml.slideLayout+xml"/>
  <Override PartName="/ppt/slideLayouts/slideLayout867.xml" ContentType="application/vnd.openxmlformats-officedocument.presentationml.slideLayout+xml"/>
  <Override PartName="/ppt/slideLayouts/slideLayout868.xml" ContentType="application/vnd.openxmlformats-officedocument.presentationml.slideLayout+xml"/>
  <Override PartName="/ppt/slideLayouts/slideLayout869.xml" ContentType="application/vnd.openxmlformats-officedocument.presentationml.slideLayout+xml"/>
  <Override PartName="/ppt/slideLayouts/slideLayout870.xml" ContentType="application/vnd.openxmlformats-officedocument.presentationml.slideLayout+xml"/>
  <Override PartName="/ppt/slideLayouts/slideLayout871.xml" ContentType="application/vnd.openxmlformats-officedocument.presentationml.slideLayout+xml"/>
  <Override PartName="/ppt/slideLayouts/slideLayout872.xml" ContentType="application/vnd.openxmlformats-officedocument.presentationml.slideLayout+xml"/>
  <Override PartName="/ppt/slideLayouts/slideLayout873.xml" ContentType="application/vnd.openxmlformats-officedocument.presentationml.slideLayout+xml"/>
  <Override PartName="/ppt/slideLayouts/slideLayout874.xml" ContentType="application/vnd.openxmlformats-officedocument.presentationml.slideLayout+xml"/>
  <Override PartName="/ppt/slideLayouts/slideLayout875.xml" ContentType="application/vnd.openxmlformats-officedocument.presentationml.slideLayout+xml"/>
  <Override PartName="/ppt/slideLayouts/slideLayout876.xml" ContentType="application/vnd.openxmlformats-officedocument.presentationml.slideLayout+xml"/>
  <Override PartName="/ppt/slideLayouts/slideLayout877.xml" ContentType="application/vnd.openxmlformats-officedocument.presentationml.slideLayout+xml"/>
  <Override PartName="/ppt/slideLayouts/slideLayout878.xml" ContentType="application/vnd.openxmlformats-officedocument.presentationml.slideLayout+xml"/>
  <Override PartName="/ppt/slideLayouts/slideLayout879.xml" ContentType="application/vnd.openxmlformats-officedocument.presentationml.slideLayout+xml"/>
  <Override PartName="/ppt/slideLayouts/slideLayout880.xml" ContentType="application/vnd.openxmlformats-officedocument.presentationml.slideLayout+xml"/>
  <Override PartName="/ppt/slideLayouts/slideLayout881.xml" ContentType="application/vnd.openxmlformats-officedocument.presentationml.slideLayout+xml"/>
  <Override PartName="/ppt/slideLayouts/slideLayout882.xml" ContentType="application/vnd.openxmlformats-officedocument.presentationml.slideLayout+xml"/>
  <Override PartName="/ppt/slideLayouts/slideLayout883.xml" ContentType="application/vnd.openxmlformats-officedocument.presentationml.slideLayout+xml"/>
  <Override PartName="/ppt/slideLayouts/slideLayout884.xml" ContentType="application/vnd.openxmlformats-officedocument.presentationml.slideLayout+xml"/>
  <Override PartName="/ppt/slideLayouts/slideLayout885.xml" ContentType="application/vnd.openxmlformats-officedocument.presentationml.slideLayout+xml"/>
  <Override PartName="/ppt/slideLayouts/slideLayout886.xml" ContentType="application/vnd.openxmlformats-officedocument.presentationml.slideLayout+xml"/>
  <Override PartName="/ppt/slideLayouts/slideLayout887.xml" ContentType="application/vnd.openxmlformats-officedocument.presentationml.slideLayout+xml"/>
  <Override PartName="/ppt/slideLayouts/slideLayout888.xml" ContentType="application/vnd.openxmlformats-officedocument.presentationml.slideLayout+xml"/>
  <Override PartName="/ppt/slideLayouts/slideLayout889.xml" ContentType="application/vnd.openxmlformats-officedocument.presentationml.slideLayout+xml"/>
  <Override PartName="/ppt/slideLayouts/slideLayout890.xml" ContentType="application/vnd.openxmlformats-officedocument.presentationml.slideLayout+xml"/>
  <Override PartName="/ppt/slideLayouts/slideLayout891.xml" ContentType="application/vnd.openxmlformats-officedocument.presentationml.slideLayout+xml"/>
  <Override PartName="/ppt/slideLayouts/slideLayout892.xml" ContentType="application/vnd.openxmlformats-officedocument.presentationml.slideLayout+xml"/>
  <Override PartName="/ppt/slideLayouts/slideLayout893.xml" ContentType="application/vnd.openxmlformats-officedocument.presentationml.slideLayout+xml"/>
  <Override PartName="/ppt/slideLayouts/slideLayout894.xml" ContentType="application/vnd.openxmlformats-officedocument.presentationml.slideLayout+xml"/>
  <Override PartName="/ppt/slideLayouts/slideLayout895.xml" ContentType="application/vnd.openxmlformats-officedocument.presentationml.slideLayout+xml"/>
  <Override PartName="/ppt/slideLayouts/slideLayout896.xml" ContentType="application/vnd.openxmlformats-officedocument.presentationml.slideLayout+xml"/>
  <Override PartName="/ppt/slideLayouts/slideLayout897.xml" ContentType="application/vnd.openxmlformats-officedocument.presentationml.slideLayout+xml"/>
  <Override PartName="/ppt/slideLayouts/slideLayout898.xml" ContentType="application/vnd.openxmlformats-officedocument.presentationml.slideLayout+xml"/>
  <Override PartName="/ppt/theme/theme4.xml" ContentType="application/vnd.openxmlformats-officedocument.theme+xml"/>
  <Override PartName="/ppt/slideLayouts/slideLayout899.xml" ContentType="application/vnd.openxmlformats-officedocument.presentationml.slideLayout+xml"/>
  <Override PartName="/ppt/slideLayouts/slideLayout900.xml" ContentType="application/vnd.openxmlformats-officedocument.presentationml.slideLayout+xml"/>
  <Override PartName="/ppt/slideLayouts/slideLayout90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964" r:id="rId2"/>
    <p:sldMasterId id="2147484087" r:id="rId3"/>
    <p:sldMasterId id="2147484352" r:id="rId4"/>
    <p:sldMasterId id="2147484631" r:id="rId5"/>
  </p:sldMasterIdLst>
  <p:notesMasterIdLst>
    <p:notesMasterId r:id="rId33"/>
  </p:notesMasterIdLst>
  <p:handoutMasterIdLst>
    <p:handoutMasterId r:id="rId34"/>
  </p:handoutMasterIdLst>
  <p:sldIdLst>
    <p:sldId id="1849" r:id="rId6"/>
    <p:sldId id="1896" r:id="rId7"/>
    <p:sldId id="1745" r:id="rId8"/>
    <p:sldId id="1898" r:id="rId9"/>
    <p:sldId id="1912" r:id="rId10"/>
    <p:sldId id="1921" r:id="rId11"/>
    <p:sldId id="1932" r:id="rId12"/>
    <p:sldId id="1841" r:id="rId13"/>
    <p:sldId id="1903" r:id="rId14"/>
    <p:sldId id="1904" r:id="rId15"/>
    <p:sldId id="1933" r:id="rId16"/>
    <p:sldId id="1916" r:id="rId17"/>
    <p:sldId id="1899" r:id="rId18"/>
    <p:sldId id="990" r:id="rId19"/>
    <p:sldId id="1833" r:id="rId20"/>
    <p:sldId id="1906" r:id="rId21"/>
    <p:sldId id="1900" r:id="rId22"/>
    <p:sldId id="1907" r:id="rId23"/>
    <p:sldId id="1911" r:id="rId24"/>
    <p:sldId id="1846" r:id="rId25"/>
    <p:sldId id="1934" r:id="rId26"/>
    <p:sldId id="1901" r:id="rId27"/>
    <p:sldId id="1922" r:id="rId28"/>
    <p:sldId id="1928" r:id="rId29"/>
    <p:sldId id="1910" r:id="rId30"/>
    <p:sldId id="1909" r:id="rId31"/>
    <p:sldId id="190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B58A7E7-24ED-4B20-8EA8-0CD76F9B7DEC}">
          <p14:sldIdLst>
            <p14:sldId id="1849"/>
            <p14:sldId id="1896"/>
            <p14:sldId id="1745"/>
            <p14:sldId id="1898"/>
            <p14:sldId id="1912"/>
            <p14:sldId id="1921"/>
            <p14:sldId id="1932"/>
            <p14:sldId id="1841"/>
            <p14:sldId id="1903"/>
            <p14:sldId id="1904"/>
            <p14:sldId id="1933"/>
            <p14:sldId id="1916"/>
            <p14:sldId id="1899"/>
            <p14:sldId id="990"/>
            <p14:sldId id="1833"/>
            <p14:sldId id="1906"/>
            <p14:sldId id="1900"/>
            <p14:sldId id="1907"/>
            <p14:sldId id="1911"/>
            <p14:sldId id="1846"/>
            <p14:sldId id="1934"/>
            <p14:sldId id="1901"/>
            <p14:sldId id="1922"/>
            <p14:sldId id="1928"/>
            <p14:sldId id="1910"/>
            <p14:sldId id="1909"/>
            <p14:sldId id="1908"/>
          </p14:sldIdLst>
        </p14:section>
      </p14:sectionLst>
    </p:ext>
    <p:ext uri="{EFAFB233-063F-42B5-8137-9DF3F51BA10A}">
      <p15:sldGuideLst xmlns:p15="http://schemas.microsoft.com/office/powerpoint/2012/main">
        <p15:guide id="6" pos="2026" userDrawn="1">
          <p15:clr>
            <a:srgbClr val="A4A3A4"/>
          </p15:clr>
        </p15:guide>
        <p15:guide id="7" pos="5654" userDrawn="1">
          <p15:clr>
            <a:srgbClr val="A4A3A4"/>
          </p15:clr>
        </p15:guide>
        <p15:guide id="8" orient="horz" pos="3974" userDrawn="1">
          <p15:clr>
            <a:srgbClr val="A4A3A4"/>
          </p15:clr>
        </p15:guide>
        <p15:guide id="9" pos="7287" userDrawn="1">
          <p15:clr>
            <a:srgbClr val="A4A3A4"/>
          </p15:clr>
        </p15:guide>
        <p15:guide id="10" pos="211" userDrawn="1">
          <p15:clr>
            <a:srgbClr val="A4A3A4"/>
          </p15:clr>
        </p15:guide>
        <p15:guide id="12" orient="horz" pos="346" userDrawn="1">
          <p15:clr>
            <a:srgbClr val="A4A3A4"/>
          </p15:clr>
        </p15:guide>
        <p15:guide id="15" orient="horz" pos="2160" userDrawn="1">
          <p15:clr>
            <a:srgbClr val="A4A3A4"/>
          </p15:clr>
        </p15:guide>
        <p15:guide id="16" orient="horz" pos="3521" userDrawn="1">
          <p15:clr>
            <a:srgbClr val="A4A3A4"/>
          </p15:clr>
        </p15:guide>
        <p15:guide id="17" pos="43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uruballan Chelvam" initials="GC" lastIdx="3" clrIdx="0">
    <p:extLst>
      <p:ext uri="{19B8F6BF-5375-455C-9EA6-DF929625EA0E}">
        <p15:presenceInfo xmlns:p15="http://schemas.microsoft.com/office/powerpoint/2012/main" userId="5cbefa91e3fa67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5205"/>
    <a:srgbClr val="A7C2DE"/>
    <a:srgbClr val="6AA8D9"/>
    <a:srgbClr val="1D8FCA"/>
    <a:srgbClr val="4A91B6"/>
    <a:srgbClr val="F2F2F2"/>
    <a:srgbClr val="F9F9F9"/>
    <a:srgbClr val="FBFBFB"/>
    <a:srgbClr val="FDFDF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73" autoAdjust="0"/>
    <p:restoredTop sz="95345" autoAdjust="0"/>
  </p:normalViewPr>
  <p:slideViewPr>
    <p:cSldViewPr snapToGrid="0" showGuides="1">
      <p:cViewPr varScale="1">
        <p:scale>
          <a:sx n="111" d="100"/>
          <a:sy n="111" d="100"/>
        </p:scale>
        <p:origin x="756" y="96"/>
      </p:cViewPr>
      <p:guideLst>
        <p:guide pos="2026"/>
        <p:guide pos="5654"/>
        <p:guide orient="horz" pos="3974"/>
        <p:guide pos="7287"/>
        <p:guide pos="211"/>
        <p:guide orient="horz" pos="346"/>
        <p:guide orient="horz" pos="2160"/>
        <p:guide orient="horz" pos="3521"/>
        <p:guide pos="438"/>
      </p:guideLst>
    </p:cSldViewPr>
  </p:slideViewPr>
  <p:outlineViewPr>
    <p:cViewPr>
      <p:scale>
        <a:sx n="33" d="100"/>
        <a:sy n="33" d="100"/>
      </p:scale>
      <p:origin x="0" y="-218448"/>
    </p:cViewPr>
  </p:outlineViewPr>
  <p:notesTextViewPr>
    <p:cViewPr>
      <p:scale>
        <a:sx n="1" d="1"/>
        <a:sy n="1" d="1"/>
      </p:scale>
      <p:origin x="0" y="0"/>
    </p:cViewPr>
  </p:notesTextViewPr>
  <p:sorterViewPr>
    <p:cViewPr>
      <p:scale>
        <a:sx n="33" d="100"/>
        <a:sy n="33" d="100"/>
      </p:scale>
      <p:origin x="0" y="-50148"/>
    </p:cViewPr>
  </p:sorterViewPr>
  <p:notesViewPr>
    <p:cSldViewPr snapToGrid="0" showGuides="1">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237CCBA-3ED1-4B7D-8F3E-DE824A6F180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a:extLst>
              <a:ext uri="{FF2B5EF4-FFF2-40B4-BE49-F238E27FC236}">
                <a16:creationId xmlns:a16="http://schemas.microsoft.com/office/drawing/2014/main" id="{D54F2CF0-B0FF-4583-A84D-FCC4B7103E0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2FCEDD6-3C34-4371-8E79-A286124EF8A8}" type="datetimeFigureOut">
              <a:rPr lang="en-MY" smtClean="0"/>
              <a:t>25/7/2026</a:t>
            </a:fld>
            <a:endParaRPr lang="en-MY"/>
          </a:p>
        </p:txBody>
      </p:sp>
      <p:sp>
        <p:nvSpPr>
          <p:cNvPr id="4" name="Footer Placeholder 3">
            <a:extLst>
              <a:ext uri="{FF2B5EF4-FFF2-40B4-BE49-F238E27FC236}">
                <a16:creationId xmlns:a16="http://schemas.microsoft.com/office/drawing/2014/main" id="{BB215979-DF4C-464D-9380-D6E2EDC757A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5" name="Slide Number Placeholder 4">
            <a:extLst>
              <a:ext uri="{FF2B5EF4-FFF2-40B4-BE49-F238E27FC236}">
                <a16:creationId xmlns:a16="http://schemas.microsoft.com/office/drawing/2014/main" id="{C340E462-7474-470E-8024-30E0E0F9D93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065BEC-157F-4808-81DE-1656B731729B}" type="slidenum">
              <a:rPr lang="en-MY" smtClean="0"/>
              <a:t>‹#›</a:t>
            </a:fld>
            <a:endParaRPr lang="en-MY"/>
          </a:p>
        </p:txBody>
      </p:sp>
    </p:spTree>
    <p:extLst>
      <p:ext uri="{BB962C8B-B14F-4D97-AF65-F5344CB8AC3E}">
        <p14:creationId xmlns:p14="http://schemas.microsoft.com/office/powerpoint/2010/main" val="1680691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B66FCF-8223-49A0-8AD4-07836B35FAE5}" type="datetimeFigureOut">
              <a:rPr lang="en-MY" smtClean="0"/>
              <a:t>25/7/2026</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F6CAA8-8B9F-4696-96C3-CF58CA8A4623}" type="slidenum">
              <a:rPr lang="en-MY" smtClean="0"/>
              <a:t>‹#›</a:t>
            </a:fld>
            <a:endParaRPr lang="en-MY"/>
          </a:p>
        </p:txBody>
      </p:sp>
    </p:spTree>
    <p:extLst>
      <p:ext uri="{BB962C8B-B14F-4D97-AF65-F5344CB8AC3E}">
        <p14:creationId xmlns:p14="http://schemas.microsoft.com/office/powerpoint/2010/main" val="594821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a:t>
            </a:fld>
            <a:endParaRPr lang="en-MY"/>
          </a:p>
        </p:txBody>
      </p:sp>
    </p:spTree>
    <p:extLst>
      <p:ext uri="{BB962C8B-B14F-4D97-AF65-F5344CB8AC3E}">
        <p14:creationId xmlns:p14="http://schemas.microsoft.com/office/powerpoint/2010/main" val="1062948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3</a:t>
            </a:fld>
            <a:endParaRPr lang="en-MY"/>
          </a:p>
        </p:txBody>
      </p:sp>
    </p:spTree>
    <p:extLst>
      <p:ext uri="{BB962C8B-B14F-4D97-AF65-F5344CB8AC3E}">
        <p14:creationId xmlns:p14="http://schemas.microsoft.com/office/powerpoint/2010/main" val="1710230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4</a:t>
            </a:fld>
            <a:endParaRPr lang="en-MY"/>
          </a:p>
        </p:txBody>
      </p:sp>
    </p:spTree>
    <p:extLst>
      <p:ext uri="{BB962C8B-B14F-4D97-AF65-F5344CB8AC3E}">
        <p14:creationId xmlns:p14="http://schemas.microsoft.com/office/powerpoint/2010/main" val="40368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MY"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86138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MY"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79851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MY"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94806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a:t>
            </a:r>
            <a:r>
              <a:rPr lang="en-US" baseline="0" dirty="0"/>
              <a:t> to point out that our partnership with you at the local level is so important.</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challenges we face are too large for any one individual, one organization or even one state to tackle by themselves.  It is integral that Missouri collaborate with stakeholders at the local level to achieve change.</a:t>
            </a:r>
          </a:p>
          <a:p>
            <a:endParaRPr lang="en-US" dirty="0"/>
          </a:p>
          <a:p>
            <a:r>
              <a:rPr lang="en-US" dirty="0"/>
              <a:t>Where Does Change Come From?</a:t>
            </a:r>
          </a:p>
          <a:p>
            <a:r>
              <a:rPr lang="en-US" dirty="0"/>
              <a:t>Why we use the Spectrum of Prevention as the Work Plan framework.</a:t>
            </a:r>
          </a:p>
          <a:p>
            <a:r>
              <a:rPr lang="en-US" dirty="0"/>
              <a:t>•	Policy</a:t>
            </a:r>
          </a:p>
          <a:p>
            <a:r>
              <a:rPr lang="en-US" dirty="0"/>
              <a:t>•	Systems</a:t>
            </a:r>
          </a:p>
          <a:p>
            <a:r>
              <a:rPr lang="en-US" dirty="0"/>
              <a:t>•	Environment</a:t>
            </a:r>
          </a:p>
          <a:p>
            <a:r>
              <a:rPr lang="en-US" dirty="0"/>
              <a:t>•	Population Needs</a:t>
            </a:r>
          </a:p>
          <a:p>
            <a:r>
              <a:rPr lang="en-US" dirty="0"/>
              <a:t>•	Community-engaged work</a:t>
            </a:r>
          </a:p>
          <a:p>
            <a:r>
              <a:rPr lang="en-US" dirty="0"/>
              <a:t>•	Change agents</a:t>
            </a:r>
          </a:p>
          <a:p>
            <a:r>
              <a:rPr lang="en-US" dirty="0"/>
              <a:t>•	Activation of leaders</a:t>
            </a:r>
          </a:p>
          <a:p>
            <a:endParaRPr lang="en-US" dirty="0"/>
          </a:p>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10</a:t>
            </a:fld>
            <a:endParaRPr lang="en-MY"/>
          </a:p>
        </p:txBody>
      </p:sp>
    </p:spTree>
    <p:extLst>
      <p:ext uri="{BB962C8B-B14F-4D97-AF65-F5344CB8AC3E}">
        <p14:creationId xmlns:p14="http://schemas.microsoft.com/office/powerpoint/2010/main" val="3434846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2D8B2-A161-DF8C-9CE9-4A5A4BA5E8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7EB001-A89B-B487-10B1-374A491944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4F85F7-35E2-740E-C50B-AB43CC0610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FD7D7C-5797-C253-3B7F-B93A7C44620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MY"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45443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12</a:t>
            </a:fld>
            <a:endParaRPr lang="en-MY"/>
          </a:p>
        </p:txBody>
      </p:sp>
    </p:spTree>
    <p:extLst>
      <p:ext uri="{BB962C8B-B14F-4D97-AF65-F5344CB8AC3E}">
        <p14:creationId xmlns:p14="http://schemas.microsoft.com/office/powerpoint/2010/main" val="32600649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Speak to the program receiving level-funding as a result of the state receiving level-funding.</a:t>
            </a:r>
          </a:p>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14</a:t>
            </a:fld>
            <a:endParaRPr lang="en-MY"/>
          </a:p>
        </p:txBody>
      </p:sp>
    </p:spTree>
    <p:extLst>
      <p:ext uri="{BB962C8B-B14F-4D97-AF65-F5344CB8AC3E}">
        <p14:creationId xmlns:p14="http://schemas.microsoft.com/office/powerpoint/2010/main" val="2499603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Appropriates funds to states and territories (59 in total)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Requires that the State’s Designated Health Agency administers the MCH Block Grant; hence why it comes out of Missouri DHSS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States must match every $4 of federal Title V money that they receive by at least $3 of non-federal dollars- has to be demonstrated during block grant reporting.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30-30-10:  At least 30% of funds are used for primary and preventative care services for children; at least 30% of funds are used for children and youth with special health care needs (CYSHCN); no more than 10% towards administration.  Administrative costs fall under Indirect costs are those things associated with management and oversight of any organization.  These may include things such as utilities, rent, administrative salaries, financial staff salaries, and building maintenance. The Indirect Cost is built into your Invoicing Tool- with the maximum percentage to claim being 10%.  It is important that you do not alter your invoicing tool so that it appropriately calculates the monthly indirect rate.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Contract funds must be expended with the contract year- October 1, 2025 through September 30, 2026.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Speak to cost-reimbursement – invoice for October should include expenses incurred in the month of October- incur means date the services was provided/charge occurred not necessarily the date it was paid out.  </a:t>
            </a:r>
          </a:p>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15</a:t>
            </a:fld>
            <a:endParaRPr lang="en-MY"/>
          </a:p>
        </p:txBody>
      </p:sp>
    </p:spTree>
    <p:extLst>
      <p:ext uri="{BB962C8B-B14F-4D97-AF65-F5344CB8AC3E}">
        <p14:creationId xmlns:p14="http://schemas.microsoft.com/office/powerpoint/2010/main" val="2767742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 to the 60/40 is not time worked and 60% of it invoiced to tab 1 and 40% of it invoiced to tab 2- that time should be accounted for accordingly.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MY"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9480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18</a:t>
            </a:fld>
            <a:endParaRPr lang="en-MY"/>
          </a:p>
        </p:txBody>
      </p:sp>
    </p:spTree>
    <p:extLst>
      <p:ext uri="{BB962C8B-B14F-4D97-AF65-F5344CB8AC3E}">
        <p14:creationId xmlns:p14="http://schemas.microsoft.com/office/powerpoint/2010/main" val="96211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19</a:t>
            </a:fld>
            <a:endParaRPr lang="en-MY" dirty="0"/>
          </a:p>
        </p:txBody>
      </p:sp>
    </p:spTree>
    <p:extLst>
      <p:ext uri="{BB962C8B-B14F-4D97-AF65-F5344CB8AC3E}">
        <p14:creationId xmlns:p14="http://schemas.microsoft.com/office/powerpoint/2010/main" val="1441448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F6CAA8-8B9F-4696-96C3-CF58CA8A4623}" type="slidenum">
              <a:rPr lang="en-MY" smtClean="0"/>
              <a:t>20</a:t>
            </a:fld>
            <a:endParaRPr lang="en-MY" dirty="0"/>
          </a:p>
        </p:txBody>
      </p:sp>
    </p:spTree>
    <p:extLst>
      <p:ext uri="{BB962C8B-B14F-4D97-AF65-F5344CB8AC3E}">
        <p14:creationId xmlns:p14="http://schemas.microsoft.com/office/powerpoint/2010/main" val="751279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32C8B-D090-2208-36B9-34E35E8BDC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07067C-6D4C-6209-BA67-1E4F11650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34B42C-7C36-E749-C3DD-8C38035F6D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E88092-1F38-FD63-48B9-3250946FD434}"/>
              </a:ext>
            </a:extLst>
          </p:cNvPr>
          <p:cNvSpPr>
            <a:spLocks noGrp="1"/>
          </p:cNvSpPr>
          <p:nvPr>
            <p:ph type="sldNum" sz="quarter" idx="10"/>
          </p:nvPr>
        </p:nvSpPr>
        <p:spPr/>
        <p:txBody>
          <a:bodyPr/>
          <a:lstStyle/>
          <a:p>
            <a:fld id="{D3F6CAA8-8B9F-4696-96C3-CF58CA8A4623}" type="slidenum">
              <a:rPr lang="en-MY" smtClean="0"/>
              <a:t>21</a:t>
            </a:fld>
            <a:endParaRPr lang="en-MY" dirty="0"/>
          </a:p>
        </p:txBody>
      </p:sp>
    </p:spTree>
    <p:extLst>
      <p:ext uri="{BB962C8B-B14F-4D97-AF65-F5344CB8AC3E}">
        <p14:creationId xmlns:p14="http://schemas.microsoft.com/office/powerpoint/2010/main" val="284748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22</a:t>
            </a:fld>
            <a:endParaRPr lang="en-MY"/>
          </a:p>
        </p:txBody>
      </p:sp>
    </p:spTree>
    <p:extLst>
      <p:ext uri="{BB962C8B-B14F-4D97-AF65-F5344CB8AC3E}">
        <p14:creationId xmlns:p14="http://schemas.microsoft.com/office/powerpoint/2010/main" val="4181861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23</a:t>
            </a:fld>
            <a:endParaRPr lang="en-MY"/>
          </a:p>
        </p:txBody>
      </p:sp>
    </p:spTree>
    <p:extLst>
      <p:ext uri="{BB962C8B-B14F-4D97-AF65-F5344CB8AC3E}">
        <p14:creationId xmlns:p14="http://schemas.microsoft.com/office/powerpoint/2010/main" val="18763305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F6CAA8-8B9F-4696-96C3-CF58CA8A4623}" type="slidenum">
              <a:rPr kumimoji="0" lang="en-MY"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MY"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117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25</a:t>
            </a:fld>
            <a:endParaRPr lang="en-MY"/>
          </a:p>
        </p:txBody>
      </p:sp>
    </p:spTree>
    <p:extLst>
      <p:ext uri="{BB962C8B-B14F-4D97-AF65-F5344CB8AC3E}">
        <p14:creationId xmlns:p14="http://schemas.microsoft.com/office/powerpoint/2010/main" val="1828665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26</a:t>
            </a:fld>
            <a:endParaRPr lang="en-MY"/>
          </a:p>
        </p:txBody>
      </p:sp>
    </p:spTree>
    <p:extLst>
      <p:ext uri="{BB962C8B-B14F-4D97-AF65-F5344CB8AC3E}">
        <p14:creationId xmlns:p14="http://schemas.microsoft.com/office/powerpoint/2010/main" val="852117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F6CAA8-8B9F-4696-96C3-CF58CA8A4623}" type="slidenum">
              <a:rPr lang="en-MY" smtClean="0"/>
              <a:t>27</a:t>
            </a:fld>
            <a:endParaRPr lang="en-MY"/>
          </a:p>
        </p:txBody>
      </p:sp>
    </p:spTree>
    <p:extLst>
      <p:ext uri="{BB962C8B-B14F-4D97-AF65-F5344CB8AC3E}">
        <p14:creationId xmlns:p14="http://schemas.microsoft.com/office/powerpoint/2010/main" val="2308409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078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ubtitle Page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1C354DD9-F602-4634-B87C-29BB619D740B}"/>
              </a:ext>
            </a:extLst>
          </p:cNvPr>
          <p:cNvSpPr>
            <a:spLocks noGrp="1"/>
          </p:cNvSpPr>
          <p:nvPr>
            <p:ph type="pic" sz="quarter" idx="10" hasCustomPrompt="1"/>
          </p:nvPr>
        </p:nvSpPr>
        <p:spPr>
          <a:xfrm>
            <a:off x="1618351" y="1853232"/>
            <a:ext cx="3154680" cy="3154680"/>
          </a:xfrm>
          <a:prstGeom prst="ellipse">
            <a:avLst/>
          </a:prstGeom>
          <a:pattFill prst="wdDnDiag">
            <a:fgClr>
              <a:schemeClr val="tx1">
                <a:lumMod val="25000"/>
                <a:lumOff val="75000"/>
              </a:schemeClr>
            </a:fgClr>
            <a:bgClr>
              <a:schemeClr val="bg1"/>
            </a:bgClr>
          </a:pattFill>
          <a:ln w="63500">
            <a:solidFill>
              <a:schemeClr val="bg2"/>
            </a:solidFill>
          </a:ln>
        </p:spPr>
        <p:txBody>
          <a:bodyPr anchor="ctr"/>
          <a:lstStyle>
            <a:lvl1pPr algn="ct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710267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ubtitle Page with Image 2">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8258628" y="0"/>
            <a:ext cx="3933371"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22010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ubtitle Page with Image 3">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6096000" y="0"/>
            <a:ext cx="60959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77865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ubtitle Page with Image 4">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1066800" y="1280160"/>
            <a:ext cx="10080000" cy="4339140"/>
          </a:xfrm>
          <a:prstGeom prst="roundRect">
            <a:avLst>
              <a:gd name="adj" fmla="val 4256"/>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76292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age with Images">
    <p:spTree>
      <p:nvGrpSpPr>
        <p:cNvPr id="1" name=""/>
        <p:cNvGrpSpPr/>
        <p:nvPr/>
      </p:nvGrpSpPr>
      <p:grpSpPr>
        <a:xfrm>
          <a:off x="0" y="0"/>
          <a:ext cx="0" cy="0"/>
          <a:chOff x="0" y="0"/>
          <a:chExt cx="0" cy="0"/>
        </a:xfrm>
      </p:grpSpPr>
      <p:sp>
        <p:nvSpPr>
          <p:cNvPr id="16" name="Picture Placeholder 14">
            <a:extLst>
              <a:ext uri="{FF2B5EF4-FFF2-40B4-BE49-F238E27FC236}">
                <a16:creationId xmlns:a16="http://schemas.microsoft.com/office/drawing/2014/main" id="{09E1089C-DA26-4567-80E3-FC02DE8DC887}"/>
              </a:ext>
            </a:extLst>
          </p:cNvPr>
          <p:cNvSpPr>
            <a:spLocks noGrp="1"/>
          </p:cNvSpPr>
          <p:nvPr>
            <p:ph type="pic" sz="quarter" idx="11" hasCustomPrompt="1"/>
          </p:nvPr>
        </p:nvSpPr>
        <p:spPr>
          <a:xfrm>
            <a:off x="8199164" y="1038253"/>
            <a:ext cx="1581444" cy="1650542"/>
          </a:xfrm>
          <a:prstGeom prst="ellipse">
            <a:avLst/>
          </a:prstGeom>
          <a:pattFill prst="wdDnDiag">
            <a:fgClr>
              <a:schemeClr val="tx1">
                <a:lumMod val="25000"/>
                <a:lumOff val="75000"/>
              </a:schemeClr>
            </a:fgClr>
            <a:bgClr>
              <a:schemeClr val="bg1"/>
            </a:bgClr>
          </a:pattFill>
        </p:spPr>
        <p:txBody>
          <a:bodyPr anchor="ctr"/>
          <a:lstStyle>
            <a:lvl1pPr algn="ctr">
              <a:buNone/>
              <a:defRPr lang="en-US" sz="1000" dirty="0">
                <a:latin typeface="Arial" panose="020B0604020202020204" pitchFamily="34" charset="0"/>
              </a:defRPr>
            </a:lvl1pPr>
          </a:lstStyle>
          <a:p>
            <a:r>
              <a:rPr lang="en-US" dirty="0"/>
              <a:t>Insert your image here</a:t>
            </a:r>
          </a:p>
        </p:txBody>
      </p:sp>
      <p:sp>
        <p:nvSpPr>
          <p:cNvPr id="18" name="Picture Placeholder 14">
            <a:extLst>
              <a:ext uri="{FF2B5EF4-FFF2-40B4-BE49-F238E27FC236}">
                <a16:creationId xmlns:a16="http://schemas.microsoft.com/office/drawing/2014/main" id="{D308920F-1571-4BFA-8936-87C3E7108F3A}"/>
              </a:ext>
            </a:extLst>
          </p:cNvPr>
          <p:cNvSpPr>
            <a:spLocks noGrp="1"/>
          </p:cNvSpPr>
          <p:nvPr>
            <p:ph type="pic" sz="quarter" idx="13" hasCustomPrompt="1"/>
          </p:nvPr>
        </p:nvSpPr>
        <p:spPr>
          <a:xfrm>
            <a:off x="8750438" y="3084471"/>
            <a:ext cx="4127410" cy="4127002"/>
          </a:xfrm>
          <a:prstGeom prst="ellipse">
            <a:avLst/>
          </a:prstGeom>
          <a:pattFill prst="wdDnDiag">
            <a:fgClr>
              <a:schemeClr val="tx1">
                <a:lumMod val="25000"/>
                <a:lumOff val="75000"/>
              </a:schemeClr>
            </a:fgClr>
            <a:bgClr>
              <a:schemeClr val="bg1"/>
            </a:bgClr>
          </a:pattFill>
          <a:effectLst>
            <a:softEdge rad="127000"/>
          </a:effectLst>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0" name="Picture Placeholder 14">
            <a:extLst>
              <a:ext uri="{FF2B5EF4-FFF2-40B4-BE49-F238E27FC236}">
                <a16:creationId xmlns:a16="http://schemas.microsoft.com/office/drawing/2014/main" id="{34212EE7-C5F0-498F-BF8A-EB115A480E7E}"/>
              </a:ext>
            </a:extLst>
          </p:cNvPr>
          <p:cNvSpPr>
            <a:spLocks noGrp="1"/>
          </p:cNvSpPr>
          <p:nvPr>
            <p:ph type="pic" sz="quarter" idx="15"/>
          </p:nvPr>
        </p:nvSpPr>
        <p:spPr>
          <a:xfrm>
            <a:off x="4587240" y="5266481"/>
            <a:ext cx="3017520" cy="30175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endParaRPr lang="en-US" dirty="0"/>
          </a:p>
        </p:txBody>
      </p:sp>
      <p:sp>
        <p:nvSpPr>
          <p:cNvPr id="19" name="Picture Placeholder 14">
            <a:extLst>
              <a:ext uri="{FF2B5EF4-FFF2-40B4-BE49-F238E27FC236}">
                <a16:creationId xmlns:a16="http://schemas.microsoft.com/office/drawing/2014/main" id="{2576C70C-F0B4-4643-9156-5D60A30A9FF5}"/>
              </a:ext>
            </a:extLst>
          </p:cNvPr>
          <p:cNvSpPr>
            <a:spLocks noGrp="1"/>
          </p:cNvSpPr>
          <p:nvPr>
            <p:ph type="pic" sz="quarter" idx="14" hasCustomPrompt="1"/>
          </p:nvPr>
        </p:nvSpPr>
        <p:spPr>
          <a:xfrm>
            <a:off x="3698587" y="4572001"/>
            <a:ext cx="798488" cy="833376"/>
          </a:xfrm>
          <a:prstGeom prst="ellipse">
            <a:avLst/>
          </a:prstGeom>
          <a:pattFill prst="wdDnDiag">
            <a:fgClr>
              <a:schemeClr val="tx1">
                <a:lumMod val="25000"/>
                <a:lumOff val="75000"/>
              </a:schemeClr>
            </a:fgClr>
            <a:bgClr>
              <a:schemeClr val="bg1"/>
            </a:bgClr>
          </a:pattFill>
          <a:effectLst>
            <a:softEdge rad="12700"/>
          </a:effectLst>
        </p:spPr>
        <p:txBody>
          <a:bodyPr anchor="ctr"/>
          <a:lstStyle>
            <a:lvl1pPr algn="ctr">
              <a:buNone/>
              <a:defRPr lang="en-US" sz="800" dirty="0">
                <a:latin typeface="Arial" panose="020B0604020202020204" pitchFamily="34" charset="0"/>
              </a:defRPr>
            </a:lvl1pPr>
          </a:lstStyle>
          <a:p>
            <a:r>
              <a:rPr lang="en-US" dirty="0"/>
              <a:t>image</a:t>
            </a:r>
          </a:p>
        </p:txBody>
      </p:sp>
      <p:sp>
        <p:nvSpPr>
          <p:cNvPr id="15" name="Picture Placeholder 14">
            <a:extLst>
              <a:ext uri="{FF2B5EF4-FFF2-40B4-BE49-F238E27FC236}">
                <a16:creationId xmlns:a16="http://schemas.microsoft.com/office/drawing/2014/main" id="{FDF1C4E8-111B-43EC-9F80-56359575A31D}"/>
              </a:ext>
            </a:extLst>
          </p:cNvPr>
          <p:cNvSpPr>
            <a:spLocks noGrp="1"/>
          </p:cNvSpPr>
          <p:nvPr>
            <p:ph type="pic" sz="quarter" idx="10" hasCustomPrompt="1"/>
          </p:nvPr>
        </p:nvSpPr>
        <p:spPr>
          <a:xfrm>
            <a:off x="2307503" y="132178"/>
            <a:ext cx="2468446" cy="246888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r>
              <a:rPr lang="en-US" dirty="0"/>
              <a:t>Insert your image here</a:t>
            </a:r>
          </a:p>
        </p:txBody>
      </p:sp>
      <p:sp>
        <p:nvSpPr>
          <p:cNvPr id="17" name="Picture Placeholder 14">
            <a:extLst>
              <a:ext uri="{FF2B5EF4-FFF2-40B4-BE49-F238E27FC236}">
                <a16:creationId xmlns:a16="http://schemas.microsoft.com/office/drawing/2014/main" id="{5AACFAFF-6652-4B72-9E5F-407C35BA97D8}"/>
              </a:ext>
            </a:extLst>
          </p:cNvPr>
          <p:cNvSpPr>
            <a:spLocks noGrp="1"/>
          </p:cNvSpPr>
          <p:nvPr>
            <p:ph type="pic" sz="quarter" idx="12" hasCustomPrompt="1"/>
          </p:nvPr>
        </p:nvSpPr>
        <p:spPr>
          <a:xfrm>
            <a:off x="571352" y="3136292"/>
            <a:ext cx="2011680" cy="2011680"/>
          </a:xfrm>
          <a:prstGeom prst="ellipse">
            <a:avLst/>
          </a:prstGeom>
          <a:pattFill prst="wdDnDiag">
            <a:fgClr>
              <a:schemeClr val="tx1">
                <a:lumMod val="25000"/>
                <a:lumOff val="75000"/>
              </a:schemeClr>
            </a:fgClr>
            <a:bgClr>
              <a:schemeClr val="bg1"/>
            </a:bgClr>
          </a:pattFill>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1" name="Picture Placeholder 14">
            <a:extLst>
              <a:ext uri="{FF2B5EF4-FFF2-40B4-BE49-F238E27FC236}">
                <a16:creationId xmlns:a16="http://schemas.microsoft.com/office/drawing/2014/main" id="{9D6ED562-01CE-46BE-834B-7F5B1A54B282}"/>
              </a:ext>
            </a:extLst>
          </p:cNvPr>
          <p:cNvSpPr>
            <a:spLocks noGrp="1"/>
          </p:cNvSpPr>
          <p:nvPr>
            <p:ph type="pic" sz="quarter" idx="16" hasCustomPrompt="1"/>
          </p:nvPr>
        </p:nvSpPr>
        <p:spPr>
          <a:xfrm>
            <a:off x="6096000" y="1637001"/>
            <a:ext cx="641684" cy="6697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700" dirty="0">
                <a:latin typeface="Arial" panose="020B0604020202020204" pitchFamily="34" charset="0"/>
              </a:defRPr>
            </a:lvl1pPr>
          </a:lstStyle>
          <a:p>
            <a:r>
              <a:rPr lang="en-US" dirty="0"/>
              <a:t>image</a:t>
            </a:r>
          </a:p>
        </p:txBody>
      </p:sp>
      <p:sp>
        <p:nvSpPr>
          <p:cNvPr id="22" name="Picture Placeholder 14">
            <a:extLst>
              <a:ext uri="{FF2B5EF4-FFF2-40B4-BE49-F238E27FC236}">
                <a16:creationId xmlns:a16="http://schemas.microsoft.com/office/drawing/2014/main" id="{BB382753-1A75-400D-BAD8-40ED8917F6C0}"/>
              </a:ext>
            </a:extLst>
          </p:cNvPr>
          <p:cNvSpPr>
            <a:spLocks noGrp="1"/>
          </p:cNvSpPr>
          <p:nvPr>
            <p:ph type="pic" sz="quarter" idx="17" hasCustomPrompt="1"/>
          </p:nvPr>
        </p:nvSpPr>
        <p:spPr>
          <a:xfrm>
            <a:off x="204339" y="1302141"/>
            <a:ext cx="641684" cy="669720"/>
          </a:xfrm>
          <a:prstGeom prst="ellipse">
            <a:avLst/>
          </a:prstGeom>
          <a:pattFill prst="wdDnDiag">
            <a:fgClr>
              <a:schemeClr val="tx1">
                <a:lumMod val="25000"/>
                <a:lumOff val="75000"/>
              </a:schemeClr>
            </a:fgClr>
            <a:bgClr>
              <a:schemeClr val="bg1"/>
            </a:bgClr>
          </a:pattFill>
          <a:effectLst>
            <a:softEdge rad="63500"/>
          </a:effectLst>
        </p:spPr>
        <p:txBody>
          <a:bodyPr anchor="ctr"/>
          <a:lstStyle>
            <a:lvl1pPr algn="ctr">
              <a:buNone/>
              <a:defRPr lang="en-US" sz="500" dirty="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134862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P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6102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P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676275" y="628650"/>
            <a:ext cx="10839450" cy="56007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9434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Page Image 1">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1"/>
            <a:ext cx="12192000" cy="5143499"/>
          </a:xfrm>
          <a:prstGeom prst="rect">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9740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Page Im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317500" y="266702"/>
            <a:ext cx="11569700" cy="4203698"/>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49060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Page Image 3">
    <p:spTree>
      <p:nvGrpSpPr>
        <p:cNvPr id="1" name=""/>
        <p:cNvGrpSpPr/>
        <p:nvPr/>
      </p:nvGrpSpPr>
      <p:grpSpPr>
        <a:xfrm>
          <a:off x="0" y="0"/>
          <a:ext cx="0" cy="0"/>
          <a:chOff x="0" y="0"/>
          <a:chExt cx="0" cy="0"/>
        </a:xfrm>
      </p:grpSpPr>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a:off x="502235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1" name="Picture Placeholder 7">
            <a:extLst>
              <a:ext uri="{FF2B5EF4-FFF2-40B4-BE49-F238E27FC236}">
                <a16:creationId xmlns:a16="http://schemas.microsoft.com/office/drawing/2014/main" id="{A347EBBF-2D69-46DA-828F-9790474072DD}"/>
              </a:ext>
            </a:extLst>
          </p:cNvPr>
          <p:cNvSpPr>
            <a:spLocks noGrp="1"/>
          </p:cNvSpPr>
          <p:nvPr>
            <p:ph type="pic" sz="quarter" idx="43" hasCustomPrompt="1"/>
          </p:nvPr>
        </p:nvSpPr>
        <p:spPr>
          <a:xfrm>
            <a:off x="735597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2" name="Picture Placeholder 7">
            <a:extLst>
              <a:ext uri="{FF2B5EF4-FFF2-40B4-BE49-F238E27FC236}">
                <a16:creationId xmlns:a16="http://schemas.microsoft.com/office/drawing/2014/main" id="{253329E5-9B46-4E84-BB47-C37A58E0DF47}"/>
              </a:ext>
            </a:extLst>
          </p:cNvPr>
          <p:cNvSpPr>
            <a:spLocks noGrp="1"/>
          </p:cNvSpPr>
          <p:nvPr>
            <p:ph type="pic" sz="quarter" idx="44" hasCustomPrompt="1"/>
          </p:nvPr>
        </p:nvSpPr>
        <p:spPr>
          <a:xfrm>
            <a:off x="96896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3" name="Picture Placeholder 7">
            <a:extLst>
              <a:ext uri="{FF2B5EF4-FFF2-40B4-BE49-F238E27FC236}">
                <a16:creationId xmlns:a16="http://schemas.microsoft.com/office/drawing/2014/main" id="{0283E3F9-6587-4698-B553-45FC5DDFC55F}"/>
              </a:ext>
            </a:extLst>
          </p:cNvPr>
          <p:cNvSpPr>
            <a:spLocks noGrp="1"/>
          </p:cNvSpPr>
          <p:nvPr>
            <p:ph type="pic" sz="quarter" idx="45" hasCustomPrompt="1"/>
          </p:nvPr>
        </p:nvSpPr>
        <p:spPr>
          <a:xfrm>
            <a:off x="268872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4" name="Picture Placeholder 7">
            <a:extLst>
              <a:ext uri="{FF2B5EF4-FFF2-40B4-BE49-F238E27FC236}">
                <a16:creationId xmlns:a16="http://schemas.microsoft.com/office/drawing/2014/main" id="{72DAC6A7-5A6C-43FA-9ECB-DA307EAF1EE8}"/>
              </a:ext>
            </a:extLst>
          </p:cNvPr>
          <p:cNvSpPr>
            <a:spLocks noGrp="1"/>
          </p:cNvSpPr>
          <p:nvPr>
            <p:ph type="pic" sz="quarter" idx="46" hasCustomPrompt="1"/>
          </p:nvPr>
        </p:nvSpPr>
        <p:spPr>
          <a:xfrm>
            <a:off x="3551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5" name="Picture Placeholder 7">
            <a:extLst>
              <a:ext uri="{FF2B5EF4-FFF2-40B4-BE49-F238E27FC236}">
                <a16:creationId xmlns:a16="http://schemas.microsoft.com/office/drawing/2014/main" id="{C68E8BD3-1BA3-41BF-9E1F-0D147A74ED73}"/>
              </a:ext>
            </a:extLst>
          </p:cNvPr>
          <p:cNvSpPr>
            <a:spLocks noGrp="1"/>
          </p:cNvSpPr>
          <p:nvPr>
            <p:ph type="pic" sz="quarter" idx="47" hasCustomPrompt="1"/>
          </p:nvPr>
        </p:nvSpPr>
        <p:spPr>
          <a:xfrm>
            <a:off x="500221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6" name="Picture Placeholder 7">
            <a:extLst>
              <a:ext uri="{FF2B5EF4-FFF2-40B4-BE49-F238E27FC236}">
                <a16:creationId xmlns:a16="http://schemas.microsoft.com/office/drawing/2014/main" id="{467E7467-8256-4408-9292-5B5CB9C953F2}"/>
              </a:ext>
            </a:extLst>
          </p:cNvPr>
          <p:cNvSpPr>
            <a:spLocks noGrp="1"/>
          </p:cNvSpPr>
          <p:nvPr>
            <p:ph type="pic" sz="quarter" idx="48" hasCustomPrompt="1"/>
          </p:nvPr>
        </p:nvSpPr>
        <p:spPr>
          <a:xfrm>
            <a:off x="733583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7" name="Picture Placeholder 7">
            <a:extLst>
              <a:ext uri="{FF2B5EF4-FFF2-40B4-BE49-F238E27FC236}">
                <a16:creationId xmlns:a16="http://schemas.microsoft.com/office/drawing/2014/main" id="{B527A906-A3E8-416F-98C8-105B9F3C2832}"/>
              </a:ext>
            </a:extLst>
          </p:cNvPr>
          <p:cNvSpPr>
            <a:spLocks noGrp="1"/>
          </p:cNvSpPr>
          <p:nvPr>
            <p:ph type="pic" sz="quarter" idx="49" hasCustomPrompt="1"/>
          </p:nvPr>
        </p:nvSpPr>
        <p:spPr>
          <a:xfrm>
            <a:off x="96694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8" name="Picture Placeholder 7">
            <a:extLst>
              <a:ext uri="{FF2B5EF4-FFF2-40B4-BE49-F238E27FC236}">
                <a16:creationId xmlns:a16="http://schemas.microsoft.com/office/drawing/2014/main" id="{263B44AD-2BBC-463D-B8C0-455005CCAD36}"/>
              </a:ext>
            </a:extLst>
          </p:cNvPr>
          <p:cNvSpPr>
            <a:spLocks noGrp="1"/>
          </p:cNvSpPr>
          <p:nvPr>
            <p:ph type="pic" sz="quarter" idx="50" hasCustomPrompt="1"/>
          </p:nvPr>
        </p:nvSpPr>
        <p:spPr>
          <a:xfrm>
            <a:off x="266858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9" name="Picture Placeholder 7">
            <a:extLst>
              <a:ext uri="{FF2B5EF4-FFF2-40B4-BE49-F238E27FC236}">
                <a16:creationId xmlns:a16="http://schemas.microsoft.com/office/drawing/2014/main" id="{EB9D2E83-ECF0-4142-8813-ACBB405B6412}"/>
              </a:ext>
            </a:extLst>
          </p:cNvPr>
          <p:cNvSpPr>
            <a:spLocks noGrp="1"/>
          </p:cNvSpPr>
          <p:nvPr>
            <p:ph type="pic" sz="quarter" idx="51" hasCustomPrompt="1"/>
          </p:nvPr>
        </p:nvSpPr>
        <p:spPr>
          <a:xfrm>
            <a:off x="3349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0" name="Picture Placeholder 7">
            <a:extLst>
              <a:ext uri="{FF2B5EF4-FFF2-40B4-BE49-F238E27FC236}">
                <a16:creationId xmlns:a16="http://schemas.microsoft.com/office/drawing/2014/main" id="{9510DE00-B27D-4871-B0D3-418B7B4E4CC4}"/>
              </a:ext>
            </a:extLst>
          </p:cNvPr>
          <p:cNvSpPr>
            <a:spLocks noGrp="1"/>
          </p:cNvSpPr>
          <p:nvPr>
            <p:ph type="pic" sz="quarter" idx="52" hasCustomPrompt="1"/>
          </p:nvPr>
        </p:nvSpPr>
        <p:spPr>
          <a:xfrm>
            <a:off x="498207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1" name="Picture Placeholder 7">
            <a:extLst>
              <a:ext uri="{FF2B5EF4-FFF2-40B4-BE49-F238E27FC236}">
                <a16:creationId xmlns:a16="http://schemas.microsoft.com/office/drawing/2014/main" id="{458C65F2-3630-4E00-B623-2938F12EEACC}"/>
              </a:ext>
            </a:extLst>
          </p:cNvPr>
          <p:cNvSpPr>
            <a:spLocks noGrp="1"/>
          </p:cNvSpPr>
          <p:nvPr>
            <p:ph type="pic" sz="quarter" idx="53" hasCustomPrompt="1"/>
          </p:nvPr>
        </p:nvSpPr>
        <p:spPr>
          <a:xfrm>
            <a:off x="731570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2" name="Picture Placeholder 7">
            <a:extLst>
              <a:ext uri="{FF2B5EF4-FFF2-40B4-BE49-F238E27FC236}">
                <a16:creationId xmlns:a16="http://schemas.microsoft.com/office/drawing/2014/main" id="{F1948D01-0142-4AFB-A637-5258CFA0D5F1}"/>
              </a:ext>
            </a:extLst>
          </p:cNvPr>
          <p:cNvSpPr>
            <a:spLocks noGrp="1"/>
          </p:cNvSpPr>
          <p:nvPr>
            <p:ph type="pic" sz="quarter" idx="54" hasCustomPrompt="1"/>
          </p:nvPr>
        </p:nvSpPr>
        <p:spPr>
          <a:xfrm>
            <a:off x="96493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3" name="Picture Placeholder 7">
            <a:extLst>
              <a:ext uri="{FF2B5EF4-FFF2-40B4-BE49-F238E27FC236}">
                <a16:creationId xmlns:a16="http://schemas.microsoft.com/office/drawing/2014/main" id="{78E2C31D-07F1-4615-BE16-775F32C815CE}"/>
              </a:ext>
            </a:extLst>
          </p:cNvPr>
          <p:cNvSpPr>
            <a:spLocks noGrp="1"/>
          </p:cNvSpPr>
          <p:nvPr>
            <p:ph type="pic" sz="quarter" idx="55" hasCustomPrompt="1"/>
          </p:nvPr>
        </p:nvSpPr>
        <p:spPr>
          <a:xfrm>
            <a:off x="264845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4" name="Picture Placeholder 7">
            <a:extLst>
              <a:ext uri="{FF2B5EF4-FFF2-40B4-BE49-F238E27FC236}">
                <a16:creationId xmlns:a16="http://schemas.microsoft.com/office/drawing/2014/main" id="{1AC0B563-E7DE-4CF2-A692-3E7191AFC1A9}"/>
              </a:ext>
            </a:extLst>
          </p:cNvPr>
          <p:cNvSpPr>
            <a:spLocks noGrp="1"/>
          </p:cNvSpPr>
          <p:nvPr>
            <p:ph type="pic" sz="quarter" idx="56" hasCustomPrompt="1"/>
          </p:nvPr>
        </p:nvSpPr>
        <p:spPr>
          <a:xfrm>
            <a:off x="3148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37130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age Image 4">
    <p:spTree>
      <p:nvGrpSpPr>
        <p:cNvPr id="1" name=""/>
        <p:cNvGrpSpPr/>
        <p:nvPr/>
      </p:nvGrpSpPr>
      <p:grpSpPr>
        <a:xfrm>
          <a:off x="0" y="0"/>
          <a:ext cx="0" cy="0"/>
          <a:chOff x="0" y="0"/>
          <a:chExt cx="0" cy="0"/>
        </a:xfrm>
      </p:grpSpPr>
      <p:sp>
        <p:nvSpPr>
          <p:cNvPr id="97" name="Picture Placeholder 7">
            <a:extLst>
              <a:ext uri="{FF2B5EF4-FFF2-40B4-BE49-F238E27FC236}">
                <a16:creationId xmlns:a16="http://schemas.microsoft.com/office/drawing/2014/main" id="{4636F8ED-A2C9-482E-A652-4011809EF4E5}"/>
              </a:ext>
            </a:extLst>
          </p:cNvPr>
          <p:cNvSpPr>
            <a:spLocks noGrp="1"/>
          </p:cNvSpPr>
          <p:nvPr>
            <p:ph type="pic" sz="quarter" idx="10" hasCustomPrompt="1"/>
          </p:nvPr>
        </p:nvSpPr>
        <p:spPr>
          <a:xfrm rot="1800000">
            <a:off x="334963" y="-52387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8" name="Picture Placeholder 7">
            <a:extLst>
              <a:ext uri="{FF2B5EF4-FFF2-40B4-BE49-F238E27FC236}">
                <a16:creationId xmlns:a16="http://schemas.microsoft.com/office/drawing/2014/main" id="{02A753F5-B831-4BE0-AC0A-64917EECF516}"/>
              </a:ext>
            </a:extLst>
          </p:cNvPr>
          <p:cNvSpPr>
            <a:spLocks noGrp="1"/>
          </p:cNvSpPr>
          <p:nvPr>
            <p:ph type="pic" sz="quarter" idx="11" hasCustomPrompt="1"/>
          </p:nvPr>
        </p:nvSpPr>
        <p:spPr>
          <a:xfrm rot="1800000">
            <a:off x="1735592" y="-289119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9" name="Picture Placeholder 7">
            <a:extLst>
              <a:ext uri="{FF2B5EF4-FFF2-40B4-BE49-F238E27FC236}">
                <a16:creationId xmlns:a16="http://schemas.microsoft.com/office/drawing/2014/main" id="{67949C05-A13D-4662-B54F-2F252D34CAA8}"/>
              </a:ext>
            </a:extLst>
          </p:cNvPr>
          <p:cNvSpPr>
            <a:spLocks noGrp="1"/>
          </p:cNvSpPr>
          <p:nvPr>
            <p:ph type="pic" sz="quarter" idx="12" hasCustomPrompt="1"/>
          </p:nvPr>
        </p:nvSpPr>
        <p:spPr>
          <a:xfrm rot="1800000">
            <a:off x="-1065666" y="184344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0" name="Picture Placeholder 7">
            <a:extLst>
              <a:ext uri="{FF2B5EF4-FFF2-40B4-BE49-F238E27FC236}">
                <a16:creationId xmlns:a16="http://schemas.microsoft.com/office/drawing/2014/main" id="{419DF66E-3B5B-43D8-B683-A337F29E9717}"/>
              </a:ext>
            </a:extLst>
          </p:cNvPr>
          <p:cNvSpPr>
            <a:spLocks noGrp="1"/>
          </p:cNvSpPr>
          <p:nvPr>
            <p:ph type="pic" sz="quarter" idx="13" hasCustomPrompt="1"/>
          </p:nvPr>
        </p:nvSpPr>
        <p:spPr>
          <a:xfrm rot="1800000">
            <a:off x="-2466295" y="4210768"/>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1" name="Picture Placeholder 7">
            <a:extLst>
              <a:ext uri="{FF2B5EF4-FFF2-40B4-BE49-F238E27FC236}">
                <a16:creationId xmlns:a16="http://schemas.microsoft.com/office/drawing/2014/main" id="{C331EE80-4E13-4593-A20A-6EA0A91B3ECF}"/>
              </a:ext>
            </a:extLst>
          </p:cNvPr>
          <p:cNvSpPr>
            <a:spLocks noGrp="1"/>
          </p:cNvSpPr>
          <p:nvPr>
            <p:ph type="pic" sz="quarter" idx="15" hasCustomPrompt="1"/>
          </p:nvPr>
        </p:nvSpPr>
        <p:spPr>
          <a:xfrm rot="1800000">
            <a:off x="2475820" y="6735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2" name="Picture Placeholder 7">
            <a:extLst>
              <a:ext uri="{FF2B5EF4-FFF2-40B4-BE49-F238E27FC236}">
                <a16:creationId xmlns:a16="http://schemas.microsoft.com/office/drawing/2014/main" id="{04C355EC-1E61-4068-B41A-6A9139B9789B}"/>
              </a:ext>
            </a:extLst>
          </p:cNvPr>
          <p:cNvSpPr>
            <a:spLocks noGrp="1"/>
          </p:cNvSpPr>
          <p:nvPr>
            <p:ph type="pic" sz="quarter" idx="16" hasCustomPrompt="1"/>
          </p:nvPr>
        </p:nvSpPr>
        <p:spPr>
          <a:xfrm rot="1800000">
            <a:off x="3876449" y="-16937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3" name="Picture Placeholder 7">
            <a:extLst>
              <a:ext uri="{FF2B5EF4-FFF2-40B4-BE49-F238E27FC236}">
                <a16:creationId xmlns:a16="http://schemas.microsoft.com/office/drawing/2014/main" id="{848B7DEA-9FD7-43C7-B2C6-01FE8145BE90}"/>
              </a:ext>
            </a:extLst>
          </p:cNvPr>
          <p:cNvSpPr>
            <a:spLocks noGrp="1"/>
          </p:cNvSpPr>
          <p:nvPr>
            <p:ph type="pic" sz="quarter" idx="17" hasCustomPrompt="1"/>
          </p:nvPr>
        </p:nvSpPr>
        <p:spPr>
          <a:xfrm rot="1800000">
            <a:off x="1075191" y="304087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4" name="Picture Placeholder 7">
            <a:extLst>
              <a:ext uri="{FF2B5EF4-FFF2-40B4-BE49-F238E27FC236}">
                <a16:creationId xmlns:a16="http://schemas.microsoft.com/office/drawing/2014/main" id="{1A8EA2A4-2D72-42C6-BD28-A87BF7C3C6A7}"/>
              </a:ext>
            </a:extLst>
          </p:cNvPr>
          <p:cNvSpPr>
            <a:spLocks noGrp="1"/>
          </p:cNvSpPr>
          <p:nvPr>
            <p:ph type="pic" sz="quarter" idx="18" hasCustomPrompt="1"/>
          </p:nvPr>
        </p:nvSpPr>
        <p:spPr>
          <a:xfrm rot="1800000">
            <a:off x="-325438" y="540819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5" name="Picture Placeholder 7">
            <a:extLst>
              <a:ext uri="{FF2B5EF4-FFF2-40B4-BE49-F238E27FC236}">
                <a16:creationId xmlns:a16="http://schemas.microsoft.com/office/drawing/2014/main" id="{05B2C7D7-2941-417F-B5F5-5E3C0450F0D8}"/>
              </a:ext>
            </a:extLst>
          </p:cNvPr>
          <p:cNvSpPr>
            <a:spLocks noGrp="1"/>
          </p:cNvSpPr>
          <p:nvPr>
            <p:ph type="pic" sz="quarter" idx="20" hasCustomPrompt="1"/>
          </p:nvPr>
        </p:nvSpPr>
        <p:spPr>
          <a:xfrm rot="1800000">
            <a:off x="4616677" y="187098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6" name="Picture Placeholder 7">
            <a:extLst>
              <a:ext uri="{FF2B5EF4-FFF2-40B4-BE49-F238E27FC236}">
                <a16:creationId xmlns:a16="http://schemas.microsoft.com/office/drawing/2014/main" id="{55C2D786-48B7-4945-A59D-75866BFE2945}"/>
              </a:ext>
            </a:extLst>
          </p:cNvPr>
          <p:cNvSpPr>
            <a:spLocks noGrp="1"/>
          </p:cNvSpPr>
          <p:nvPr>
            <p:ph type="pic" sz="quarter" idx="21" hasCustomPrompt="1"/>
          </p:nvPr>
        </p:nvSpPr>
        <p:spPr>
          <a:xfrm rot="1800000">
            <a:off x="6017306" y="-4963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7" name="Picture Placeholder 7">
            <a:extLst>
              <a:ext uri="{FF2B5EF4-FFF2-40B4-BE49-F238E27FC236}">
                <a16:creationId xmlns:a16="http://schemas.microsoft.com/office/drawing/2014/main" id="{93FEB123-467F-47E6-B1DF-9FA62DF676B9}"/>
              </a:ext>
            </a:extLst>
          </p:cNvPr>
          <p:cNvSpPr>
            <a:spLocks noGrp="1"/>
          </p:cNvSpPr>
          <p:nvPr>
            <p:ph type="pic" sz="quarter" idx="22" hasCustomPrompt="1"/>
          </p:nvPr>
        </p:nvSpPr>
        <p:spPr>
          <a:xfrm rot="1800000">
            <a:off x="3216048" y="423830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8" name="Picture Placeholder 7">
            <a:extLst>
              <a:ext uri="{FF2B5EF4-FFF2-40B4-BE49-F238E27FC236}">
                <a16:creationId xmlns:a16="http://schemas.microsoft.com/office/drawing/2014/main" id="{FC6BE29C-4F41-411F-8B1C-059C37196DF1}"/>
              </a:ext>
            </a:extLst>
          </p:cNvPr>
          <p:cNvSpPr>
            <a:spLocks noGrp="1"/>
          </p:cNvSpPr>
          <p:nvPr>
            <p:ph type="pic" sz="quarter" idx="23" hasCustomPrompt="1"/>
          </p:nvPr>
        </p:nvSpPr>
        <p:spPr>
          <a:xfrm rot="1800000">
            <a:off x="1815419" y="660562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9" name="Picture Placeholder 7">
            <a:extLst>
              <a:ext uri="{FF2B5EF4-FFF2-40B4-BE49-F238E27FC236}">
                <a16:creationId xmlns:a16="http://schemas.microsoft.com/office/drawing/2014/main" id="{67BFBAB7-D6C2-4890-907C-75AF981500F2}"/>
              </a:ext>
            </a:extLst>
          </p:cNvPr>
          <p:cNvSpPr>
            <a:spLocks noGrp="1"/>
          </p:cNvSpPr>
          <p:nvPr>
            <p:ph type="pic" sz="quarter" idx="25" hasCustomPrompt="1"/>
          </p:nvPr>
        </p:nvSpPr>
        <p:spPr>
          <a:xfrm rot="1800000">
            <a:off x="6757534" y="306841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0" name="Picture Placeholder 7">
            <a:extLst>
              <a:ext uri="{FF2B5EF4-FFF2-40B4-BE49-F238E27FC236}">
                <a16:creationId xmlns:a16="http://schemas.microsoft.com/office/drawing/2014/main" id="{001744D7-CA39-4AC8-ADFB-36BAB6D7836D}"/>
              </a:ext>
            </a:extLst>
          </p:cNvPr>
          <p:cNvSpPr>
            <a:spLocks noGrp="1"/>
          </p:cNvSpPr>
          <p:nvPr>
            <p:ph type="pic" sz="quarter" idx="26" hasCustomPrompt="1"/>
          </p:nvPr>
        </p:nvSpPr>
        <p:spPr>
          <a:xfrm rot="1800000">
            <a:off x="8158163" y="70109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1" name="Picture Placeholder 7">
            <a:extLst>
              <a:ext uri="{FF2B5EF4-FFF2-40B4-BE49-F238E27FC236}">
                <a16:creationId xmlns:a16="http://schemas.microsoft.com/office/drawing/2014/main" id="{56C1555B-AD07-4BD3-84E5-3001542713F5}"/>
              </a:ext>
            </a:extLst>
          </p:cNvPr>
          <p:cNvSpPr>
            <a:spLocks noGrp="1"/>
          </p:cNvSpPr>
          <p:nvPr>
            <p:ph type="pic" sz="quarter" idx="27" hasCustomPrompt="1"/>
          </p:nvPr>
        </p:nvSpPr>
        <p:spPr>
          <a:xfrm rot="1800000">
            <a:off x="5356905" y="54357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2" name="Picture Placeholder 7">
            <a:extLst>
              <a:ext uri="{FF2B5EF4-FFF2-40B4-BE49-F238E27FC236}">
                <a16:creationId xmlns:a16="http://schemas.microsoft.com/office/drawing/2014/main" id="{A12204A5-6682-492D-987B-2D475B6CF17C}"/>
              </a:ext>
            </a:extLst>
          </p:cNvPr>
          <p:cNvSpPr>
            <a:spLocks noGrp="1"/>
          </p:cNvSpPr>
          <p:nvPr>
            <p:ph type="pic" sz="quarter" idx="30" hasCustomPrompt="1"/>
          </p:nvPr>
        </p:nvSpPr>
        <p:spPr>
          <a:xfrm rot="1800000">
            <a:off x="8898391" y="426584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3" name="Picture Placeholder 7">
            <a:extLst>
              <a:ext uri="{FF2B5EF4-FFF2-40B4-BE49-F238E27FC236}">
                <a16:creationId xmlns:a16="http://schemas.microsoft.com/office/drawing/2014/main" id="{9BB253D3-4377-4270-8A00-6466F186C347}"/>
              </a:ext>
            </a:extLst>
          </p:cNvPr>
          <p:cNvSpPr>
            <a:spLocks noGrp="1"/>
          </p:cNvSpPr>
          <p:nvPr>
            <p:ph type="pic" sz="quarter" idx="31" hasCustomPrompt="1"/>
          </p:nvPr>
        </p:nvSpPr>
        <p:spPr>
          <a:xfrm rot="1800000">
            <a:off x="10299020" y="189852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4" name="Picture Placeholder 7">
            <a:extLst>
              <a:ext uri="{FF2B5EF4-FFF2-40B4-BE49-F238E27FC236}">
                <a16:creationId xmlns:a16="http://schemas.microsoft.com/office/drawing/2014/main" id="{C2EF00CF-C1A4-482A-B138-F373D1098E20}"/>
              </a:ext>
            </a:extLst>
          </p:cNvPr>
          <p:cNvSpPr>
            <a:spLocks noGrp="1"/>
          </p:cNvSpPr>
          <p:nvPr>
            <p:ph type="pic" sz="quarter" idx="32" hasCustomPrompt="1"/>
          </p:nvPr>
        </p:nvSpPr>
        <p:spPr>
          <a:xfrm rot="1800000">
            <a:off x="7497762" y="66331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5" name="Picture Placeholder 7">
            <a:extLst>
              <a:ext uri="{FF2B5EF4-FFF2-40B4-BE49-F238E27FC236}">
                <a16:creationId xmlns:a16="http://schemas.microsoft.com/office/drawing/2014/main" id="{7B918AF3-73B8-474F-B068-BB5143E931FC}"/>
              </a:ext>
            </a:extLst>
          </p:cNvPr>
          <p:cNvSpPr>
            <a:spLocks noGrp="1"/>
          </p:cNvSpPr>
          <p:nvPr>
            <p:ph type="pic" sz="quarter" idx="35" hasCustomPrompt="1"/>
          </p:nvPr>
        </p:nvSpPr>
        <p:spPr>
          <a:xfrm rot="1800000">
            <a:off x="11039248" y="546327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6" name="Picture Placeholder 7">
            <a:extLst>
              <a:ext uri="{FF2B5EF4-FFF2-40B4-BE49-F238E27FC236}">
                <a16:creationId xmlns:a16="http://schemas.microsoft.com/office/drawing/2014/main" id="{53424D2D-32EF-416F-AD15-A14300258436}"/>
              </a:ext>
            </a:extLst>
          </p:cNvPr>
          <p:cNvSpPr>
            <a:spLocks noGrp="1"/>
          </p:cNvSpPr>
          <p:nvPr>
            <p:ph type="pic" sz="quarter" idx="36" hasCustomPrompt="1"/>
          </p:nvPr>
        </p:nvSpPr>
        <p:spPr>
          <a:xfrm rot="1800000">
            <a:off x="12439877" y="309595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7" name="Picture Placeholder 7">
            <a:extLst>
              <a:ext uri="{FF2B5EF4-FFF2-40B4-BE49-F238E27FC236}">
                <a16:creationId xmlns:a16="http://schemas.microsoft.com/office/drawing/2014/main" id="{B99417A4-C103-4D8B-A289-BD9946642546}"/>
              </a:ext>
            </a:extLst>
          </p:cNvPr>
          <p:cNvSpPr>
            <a:spLocks noGrp="1"/>
          </p:cNvSpPr>
          <p:nvPr>
            <p:ph type="pic" sz="quarter" idx="40" hasCustomPrompt="1"/>
          </p:nvPr>
        </p:nvSpPr>
        <p:spPr>
          <a:xfrm rot="1800000">
            <a:off x="9558792" y="-1670861"/>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8" name="Picture Placeholder 7">
            <a:extLst>
              <a:ext uri="{FF2B5EF4-FFF2-40B4-BE49-F238E27FC236}">
                <a16:creationId xmlns:a16="http://schemas.microsoft.com/office/drawing/2014/main" id="{09DE20D0-F694-473C-8E51-D4CF04C810A8}"/>
              </a:ext>
            </a:extLst>
          </p:cNvPr>
          <p:cNvSpPr>
            <a:spLocks noGrp="1"/>
          </p:cNvSpPr>
          <p:nvPr>
            <p:ph type="pic" sz="quarter" idx="41" hasCustomPrompt="1"/>
          </p:nvPr>
        </p:nvSpPr>
        <p:spPr>
          <a:xfrm rot="1800000">
            <a:off x="11699649" y="-5084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rot="1800000">
            <a:off x="7400663" y="-283611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0" name="Picture Placeholder 7">
            <a:extLst>
              <a:ext uri="{FF2B5EF4-FFF2-40B4-BE49-F238E27FC236}">
                <a16:creationId xmlns:a16="http://schemas.microsoft.com/office/drawing/2014/main" id="{B6FB8B2D-7EE5-497D-A5B6-71DE6A30D4F1}"/>
              </a:ext>
            </a:extLst>
          </p:cNvPr>
          <p:cNvSpPr>
            <a:spLocks noGrp="1"/>
          </p:cNvSpPr>
          <p:nvPr>
            <p:ph type="pic" sz="quarter" idx="43" hasCustomPrompt="1"/>
          </p:nvPr>
        </p:nvSpPr>
        <p:spPr>
          <a:xfrm rot="1800000">
            <a:off x="-1788622" y="-172130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41742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Subtitl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2002970"/>
            <a:ext cx="11125200" cy="2895601"/>
          </a:xfrm>
          <a:prstGeom prst="rect">
            <a:avLst/>
          </a:prstGeom>
          <a:pattFill prst="wdDnDiag">
            <a:fgClr>
              <a:schemeClr val="tx1">
                <a:lumMod val="25000"/>
                <a:lumOff val="7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582769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with Righ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6096000" y="0"/>
            <a:ext cx="6096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3336056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with Lef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6096000" cy="6858000"/>
          </a:xfrm>
          <a:prstGeom prst="rect">
            <a:avLst/>
          </a:prstGeom>
          <a:pattFill prst="wdDnDiag">
            <a:fgClr>
              <a:schemeClr val="bg1">
                <a:lumMod val="8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4691484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Center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bg1">
                <a:lumMod val="8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155222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vl9pPr>
              <a:defRPr>
                <a:latin typeface="Arial" panose="020B0604020202020204" pitchFamily="34" charset="0"/>
              </a:defRPr>
            </a:lvl9pPr>
          </a:lstStyle>
          <a:p>
            <a:pPr marL="3886200" marR="0" lvl="8"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3908299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ingle Left Image - team">
    <p:spTree>
      <p:nvGrpSpPr>
        <p:cNvPr id="1" name=""/>
        <p:cNvGrpSpPr/>
        <p:nvPr/>
      </p:nvGrpSpPr>
      <p:grpSpPr>
        <a:xfrm>
          <a:off x="0" y="0"/>
          <a:ext cx="0" cy="0"/>
          <a:chOff x="0" y="0"/>
          <a:chExt cx="0" cy="0"/>
        </a:xfrm>
      </p:grpSpPr>
      <p:sp>
        <p:nvSpPr>
          <p:cNvPr id="3" name="Picture Placeholder 8">
            <a:extLst>
              <a:ext uri="{FF2B5EF4-FFF2-40B4-BE49-F238E27FC236}">
                <a16:creationId xmlns:a16="http://schemas.microsoft.com/office/drawing/2014/main" id="{6EE74A38-CDF9-4E52-98EB-1E8DF591B118}"/>
              </a:ext>
            </a:extLst>
          </p:cNvPr>
          <p:cNvSpPr>
            <a:spLocks noGrp="1"/>
          </p:cNvSpPr>
          <p:nvPr>
            <p:ph type="pic" sz="quarter" idx="10" hasCustomPrompt="1"/>
          </p:nvPr>
        </p:nvSpPr>
        <p:spPr>
          <a:xfrm>
            <a:off x="1259908" y="9170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393842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ingle Image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481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374246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ingle Image 2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5173883"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04184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ingle Image 3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2" y="0"/>
            <a:ext cx="4224758"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54025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ingle Image 4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345233" y="541176"/>
            <a:ext cx="5029200" cy="5766318"/>
          </a:xfrm>
          <a:prstGeom prst="rect">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016262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ngle Image 5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0" y="0"/>
            <a:ext cx="5374433"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1970742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ngle Image 6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368262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ngle Image 7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651685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ingle Image 8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066801" y="1269000"/>
            <a:ext cx="4320000" cy="4320000"/>
          </a:xfrm>
          <a:prstGeom prst="ellipse">
            <a:avLst/>
          </a:prstGeom>
          <a:pattFill prst="wdDnDiag">
            <a:fgClr>
              <a:schemeClr val="tx1">
                <a:lumMod val="25000"/>
                <a:lumOff val="75000"/>
              </a:schemeClr>
            </a:fgClr>
            <a:bgClr>
              <a:schemeClr val="bg1"/>
            </a:bgClr>
          </a:pattFill>
          <a:ln w="63500">
            <a:solidFill>
              <a:schemeClr val="bg2"/>
            </a:solidFill>
          </a:ln>
          <a:effectLst>
            <a:outerShdw blurRad="381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746720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lant Image - team">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017EF56-0B7F-4B44-8B44-C283C04C9854}"/>
              </a:ext>
            </a:extLst>
          </p:cNvPr>
          <p:cNvSpPr>
            <a:spLocks noGrp="1"/>
          </p:cNvSpPr>
          <p:nvPr>
            <p:ph type="pic" sz="quarter" idx="11" hasCustomPrompt="1"/>
          </p:nvPr>
        </p:nvSpPr>
        <p:spPr>
          <a:xfrm>
            <a:off x="4669942" y="0"/>
            <a:ext cx="7522058" cy="6858000"/>
          </a:xfrm>
          <a:custGeom>
            <a:avLst/>
            <a:gdLst>
              <a:gd name="connsiteX0" fmla="*/ 2841201 w 7522058"/>
              <a:gd name="connsiteY0" fmla="*/ 0 h 6858000"/>
              <a:gd name="connsiteX1" fmla="*/ 7522058 w 7522058"/>
              <a:gd name="connsiteY1" fmla="*/ 0 h 6858000"/>
              <a:gd name="connsiteX2" fmla="*/ 7522058 w 7522058"/>
              <a:gd name="connsiteY2" fmla="*/ 6858000 h 6858000"/>
              <a:gd name="connsiteX3" fmla="*/ 0 w 752205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522058" h="6858000">
                <a:moveTo>
                  <a:pt x="2841201" y="0"/>
                </a:moveTo>
                <a:lnTo>
                  <a:pt x="7522058" y="0"/>
                </a:lnTo>
                <a:lnTo>
                  <a:pt x="7522058" y="6858000"/>
                </a:lnTo>
                <a:lnTo>
                  <a:pt x="0" y="6858000"/>
                </a:ln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808266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 images - circle - team">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560615"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2683329"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6043"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6928757"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9051471"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573026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11881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6043" y="6320959"/>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90648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4697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349235281"/>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9087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205128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632808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1903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115479539"/>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6383300"/>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21065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4924258"/>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91997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2898448724"/>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492297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774073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2105214"/>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638201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1862318614"/>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5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5400" y="-21429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7850023"/>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10667781"/>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5032265"/>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1225044020"/>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Organization Chart 1">
    <p:spTree>
      <p:nvGrpSpPr>
        <p:cNvPr id="1" name=""/>
        <p:cNvGrpSpPr/>
        <p:nvPr/>
      </p:nvGrpSpPr>
      <p:grpSpPr>
        <a:xfrm>
          <a:off x="0" y="0"/>
          <a:ext cx="0" cy="0"/>
          <a:chOff x="0" y="0"/>
          <a:chExt cx="0" cy="0"/>
        </a:xfrm>
      </p:grpSpPr>
      <p:sp>
        <p:nvSpPr>
          <p:cNvPr id="28" name="Picture Placeholder 8">
            <a:extLst>
              <a:ext uri="{FF2B5EF4-FFF2-40B4-BE49-F238E27FC236}">
                <a16:creationId xmlns:a16="http://schemas.microsoft.com/office/drawing/2014/main" id="{250317C6-C772-449B-9F9F-CE0F985FFB6C}"/>
              </a:ext>
            </a:extLst>
          </p:cNvPr>
          <p:cNvSpPr>
            <a:spLocks noGrp="1"/>
          </p:cNvSpPr>
          <p:nvPr>
            <p:ph type="pic" sz="quarter" idx="14" hasCustomPrompt="1"/>
          </p:nvPr>
        </p:nvSpPr>
        <p:spPr>
          <a:xfrm>
            <a:off x="4475480" y="26416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1"/>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9" name="Picture Placeholder 8">
            <a:extLst>
              <a:ext uri="{FF2B5EF4-FFF2-40B4-BE49-F238E27FC236}">
                <a16:creationId xmlns:a16="http://schemas.microsoft.com/office/drawing/2014/main" id="{50FF9DA8-2939-47D5-859E-0ACC3CAD4E05}"/>
              </a:ext>
            </a:extLst>
          </p:cNvPr>
          <p:cNvSpPr>
            <a:spLocks noGrp="1"/>
          </p:cNvSpPr>
          <p:nvPr>
            <p:ph type="pic" sz="quarter" idx="15" hasCustomPrompt="1"/>
          </p:nvPr>
        </p:nvSpPr>
        <p:spPr>
          <a:xfrm>
            <a:off x="744728" y="203200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0" name="Picture Placeholder 8">
            <a:extLst>
              <a:ext uri="{FF2B5EF4-FFF2-40B4-BE49-F238E27FC236}">
                <a16:creationId xmlns:a16="http://schemas.microsoft.com/office/drawing/2014/main" id="{4A85D495-D266-41F1-9A85-20780DF01514}"/>
              </a:ext>
            </a:extLst>
          </p:cNvPr>
          <p:cNvSpPr>
            <a:spLocks noGrp="1"/>
          </p:cNvSpPr>
          <p:nvPr>
            <p:ph type="pic" sz="quarter" idx="16" hasCustomPrompt="1"/>
          </p:nvPr>
        </p:nvSpPr>
        <p:spPr>
          <a:xfrm>
            <a:off x="4480560" y="2029969"/>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1" name="Picture Placeholder 8">
            <a:extLst>
              <a:ext uri="{FF2B5EF4-FFF2-40B4-BE49-F238E27FC236}">
                <a16:creationId xmlns:a16="http://schemas.microsoft.com/office/drawing/2014/main" id="{0246F8D1-6FCD-4631-821B-6C370F2743BC}"/>
              </a:ext>
            </a:extLst>
          </p:cNvPr>
          <p:cNvSpPr>
            <a:spLocks noGrp="1"/>
          </p:cNvSpPr>
          <p:nvPr>
            <p:ph type="pic" sz="quarter" idx="17" hasCustomPrompt="1"/>
          </p:nvPr>
        </p:nvSpPr>
        <p:spPr>
          <a:xfrm>
            <a:off x="8216392" y="2027938"/>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2" name="Picture Placeholder 8">
            <a:extLst>
              <a:ext uri="{FF2B5EF4-FFF2-40B4-BE49-F238E27FC236}">
                <a16:creationId xmlns:a16="http://schemas.microsoft.com/office/drawing/2014/main" id="{29323EEF-F059-4662-B4AA-C5B595CC0678}"/>
              </a:ext>
            </a:extLst>
          </p:cNvPr>
          <p:cNvSpPr>
            <a:spLocks noGrp="1"/>
          </p:cNvSpPr>
          <p:nvPr>
            <p:ph type="pic" sz="quarter" idx="18" hasCustomPrompt="1"/>
          </p:nvPr>
        </p:nvSpPr>
        <p:spPr>
          <a:xfrm>
            <a:off x="1549400" y="3426969"/>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3" name="Picture Placeholder 8">
            <a:extLst>
              <a:ext uri="{FF2B5EF4-FFF2-40B4-BE49-F238E27FC236}">
                <a16:creationId xmlns:a16="http://schemas.microsoft.com/office/drawing/2014/main" id="{06A90917-5119-49EF-AFD1-AF8E2644F4B3}"/>
              </a:ext>
            </a:extLst>
          </p:cNvPr>
          <p:cNvSpPr>
            <a:spLocks noGrp="1"/>
          </p:cNvSpPr>
          <p:nvPr>
            <p:ph type="pic" sz="quarter" idx="19" hasCustomPrompt="1"/>
          </p:nvPr>
        </p:nvSpPr>
        <p:spPr>
          <a:xfrm>
            <a:off x="1549400" y="4571996"/>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709EF0DF-BB8F-453F-B2F1-970DC543DE2C}"/>
              </a:ext>
            </a:extLst>
          </p:cNvPr>
          <p:cNvSpPr>
            <a:spLocks noGrp="1"/>
          </p:cNvSpPr>
          <p:nvPr>
            <p:ph type="pic" sz="quarter" idx="20" hasCustomPrompt="1"/>
          </p:nvPr>
        </p:nvSpPr>
        <p:spPr>
          <a:xfrm>
            <a:off x="1549400" y="5717023"/>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8C4399B8-A079-445D-BC01-7B441E8B9D9B}"/>
              </a:ext>
            </a:extLst>
          </p:cNvPr>
          <p:cNvSpPr>
            <a:spLocks noGrp="1"/>
          </p:cNvSpPr>
          <p:nvPr>
            <p:ph type="pic" sz="quarter" idx="21" hasCustomPrompt="1"/>
          </p:nvPr>
        </p:nvSpPr>
        <p:spPr>
          <a:xfrm>
            <a:off x="5274751" y="3424938"/>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6" name="Picture Placeholder 8">
            <a:extLst>
              <a:ext uri="{FF2B5EF4-FFF2-40B4-BE49-F238E27FC236}">
                <a16:creationId xmlns:a16="http://schemas.microsoft.com/office/drawing/2014/main" id="{9D25FD18-84AF-432B-8167-EE17B21F7C8C}"/>
              </a:ext>
            </a:extLst>
          </p:cNvPr>
          <p:cNvSpPr>
            <a:spLocks noGrp="1"/>
          </p:cNvSpPr>
          <p:nvPr>
            <p:ph type="pic" sz="quarter" idx="22" hasCustomPrompt="1"/>
          </p:nvPr>
        </p:nvSpPr>
        <p:spPr>
          <a:xfrm>
            <a:off x="5274751" y="4569965"/>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7" name="Picture Placeholder 8">
            <a:extLst>
              <a:ext uri="{FF2B5EF4-FFF2-40B4-BE49-F238E27FC236}">
                <a16:creationId xmlns:a16="http://schemas.microsoft.com/office/drawing/2014/main" id="{BD518740-B79D-4024-923C-A9906DD7A0BB}"/>
              </a:ext>
            </a:extLst>
          </p:cNvPr>
          <p:cNvSpPr>
            <a:spLocks noGrp="1"/>
          </p:cNvSpPr>
          <p:nvPr>
            <p:ph type="pic" sz="quarter" idx="23" hasCustomPrompt="1"/>
          </p:nvPr>
        </p:nvSpPr>
        <p:spPr>
          <a:xfrm>
            <a:off x="5274751" y="5714992"/>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8" name="Picture Placeholder 8">
            <a:extLst>
              <a:ext uri="{FF2B5EF4-FFF2-40B4-BE49-F238E27FC236}">
                <a16:creationId xmlns:a16="http://schemas.microsoft.com/office/drawing/2014/main" id="{E1CED3D6-E200-4BDA-B9A6-A7D3B9D39CFC}"/>
              </a:ext>
            </a:extLst>
          </p:cNvPr>
          <p:cNvSpPr>
            <a:spLocks noGrp="1"/>
          </p:cNvSpPr>
          <p:nvPr>
            <p:ph type="pic" sz="quarter" idx="24" hasCustomPrompt="1"/>
          </p:nvPr>
        </p:nvSpPr>
        <p:spPr>
          <a:xfrm>
            <a:off x="9000102" y="3422907"/>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9" name="Picture Placeholder 8">
            <a:extLst>
              <a:ext uri="{FF2B5EF4-FFF2-40B4-BE49-F238E27FC236}">
                <a16:creationId xmlns:a16="http://schemas.microsoft.com/office/drawing/2014/main" id="{A0B90ED8-4771-4D59-830A-DEC3ECB1D826}"/>
              </a:ext>
            </a:extLst>
          </p:cNvPr>
          <p:cNvSpPr>
            <a:spLocks noGrp="1"/>
          </p:cNvSpPr>
          <p:nvPr>
            <p:ph type="pic" sz="quarter" idx="25" hasCustomPrompt="1"/>
          </p:nvPr>
        </p:nvSpPr>
        <p:spPr>
          <a:xfrm>
            <a:off x="9000102" y="4567934"/>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0" name="Picture Placeholder 8">
            <a:extLst>
              <a:ext uri="{FF2B5EF4-FFF2-40B4-BE49-F238E27FC236}">
                <a16:creationId xmlns:a16="http://schemas.microsoft.com/office/drawing/2014/main" id="{790815C2-8DA4-4AD0-B5E4-C75298846B19}"/>
              </a:ext>
            </a:extLst>
          </p:cNvPr>
          <p:cNvSpPr>
            <a:spLocks noGrp="1"/>
          </p:cNvSpPr>
          <p:nvPr>
            <p:ph type="pic" sz="quarter" idx="26" hasCustomPrompt="1"/>
          </p:nvPr>
        </p:nvSpPr>
        <p:spPr>
          <a:xfrm>
            <a:off x="9000102" y="5712961"/>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33148721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Organization Chart 2">
    <p:spTree>
      <p:nvGrpSpPr>
        <p:cNvPr id="1" name=""/>
        <p:cNvGrpSpPr/>
        <p:nvPr/>
      </p:nvGrpSpPr>
      <p:grpSpPr>
        <a:xfrm>
          <a:off x="0" y="0"/>
          <a:ext cx="0" cy="0"/>
          <a:chOff x="0" y="0"/>
          <a:chExt cx="0" cy="0"/>
        </a:xfrm>
      </p:grpSpPr>
      <p:sp>
        <p:nvSpPr>
          <p:cNvPr id="47" name="Picture Placeholder 8">
            <a:extLst>
              <a:ext uri="{FF2B5EF4-FFF2-40B4-BE49-F238E27FC236}">
                <a16:creationId xmlns:a16="http://schemas.microsoft.com/office/drawing/2014/main" id="{48FE0B49-438A-4697-BED4-A1DA446CC006}"/>
              </a:ext>
            </a:extLst>
          </p:cNvPr>
          <p:cNvSpPr>
            <a:spLocks noGrp="1"/>
          </p:cNvSpPr>
          <p:nvPr>
            <p:ph type="pic" sz="quarter" idx="14" hasCustomPrompt="1"/>
          </p:nvPr>
        </p:nvSpPr>
        <p:spPr>
          <a:xfrm>
            <a:off x="895096" y="2712720"/>
            <a:ext cx="1152144" cy="115214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8" name="Picture Placeholder 8">
            <a:extLst>
              <a:ext uri="{FF2B5EF4-FFF2-40B4-BE49-F238E27FC236}">
                <a16:creationId xmlns:a16="http://schemas.microsoft.com/office/drawing/2014/main" id="{19E73588-671A-4158-BC02-A3E6DF6A05D4}"/>
              </a:ext>
            </a:extLst>
          </p:cNvPr>
          <p:cNvSpPr>
            <a:spLocks noGrp="1"/>
          </p:cNvSpPr>
          <p:nvPr>
            <p:ph type="pic" sz="quarter" idx="15" hasCustomPrompt="1"/>
          </p:nvPr>
        </p:nvSpPr>
        <p:spPr>
          <a:xfrm>
            <a:off x="3436602"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49" name="Picture Placeholder 8">
            <a:extLst>
              <a:ext uri="{FF2B5EF4-FFF2-40B4-BE49-F238E27FC236}">
                <a16:creationId xmlns:a16="http://schemas.microsoft.com/office/drawing/2014/main" id="{019C69FD-6D54-43F3-8A91-093401B05FF5}"/>
              </a:ext>
            </a:extLst>
          </p:cNvPr>
          <p:cNvSpPr>
            <a:spLocks noGrp="1"/>
          </p:cNvSpPr>
          <p:nvPr>
            <p:ph type="pic" sz="quarter" idx="16" hasCustomPrompt="1"/>
          </p:nvPr>
        </p:nvSpPr>
        <p:spPr>
          <a:xfrm>
            <a:off x="3436602"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0" name="Picture Placeholder 8">
            <a:extLst>
              <a:ext uri="{FF2B5EF4-FFF2-40B4-BE49-F238E27FC236}">
                <a16:creationId xmlns:a16="http://schemas.microsoft.com/office/drawing/2014/main" id="{66CC4F92-5AFE-4CF9-A858-79C8C04DF2F1}"/>
              </a:ext>
            </a:extLst>
          </p:cNvPr>
          <p:cNvSpPr>
            <a:spLocks noGrp="1"/>
          </p:cNvSpPr>
          <p:nvPr>
            <p:ph type="pic" sz="quarter" idx="17" hasCustomPrompt="1"/>
          </p:nvPr>
        </p:nvSpPr>
        <p:spPr>
          <a:xfrm>
            <a:off x="3436602"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1" name="Picture Placeholder 8">
            <a:extLst>
              <a:ext uri="{FF2B5EF4-FFF2-40B4-BE49-F238E27FC236}">
                <a16:creationId xmlns:a16="http://schemas.microsoft.com/office/drawing/2014/main" id="{7352C0B4-6ECC-4BF3-A489-F8E154CAD560}"/>
              </a:ext>
            </a:extLst>
          </p:cNvPr>
          <p:cNvSpPr>
            <a:spLocks noGrp="1"/>
          </p:cNvSpPr>
          <p:nvPr>
            <p:ph type="pic" sz="quarter" idx="18" hasCustomPrompt="1"/>
          </p:nvPr>
        </p:nvSpPr>
        <p:spPr>
          <a:xfrm>
            <a:off x="6212278"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2" name="Picture Placeholder 8">
            <a:extLst>
              <a:ext uri="{FF2B5EF4-FFF2-40B4-BE49-F238E27FC236}">
                <a16:creationId xmlns:a16="http://schemas.microsoft.com/office/drawing/2014/main" id="{80DC32B0-0114-446B-ACE8-F474BA49414F}"/>
              </a:ext>
            </a:extLst>
          </p:cNvPr>
          <p:cNvSpPr>
            <a:spLocks noGrp="1"/>
          </p:cNvSpPr>
          <p:nvPr>
            <p:ph type="pic" sz="quarter" idx="19" hasCustomPrompt="1"/>
          </p:nvPr>
        </p:nvSpPr>
        <p:spPr>
          <a:xfrm>
            <a:off x="6212278"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3" name="Picture Placeholder 8">
            <a:extLst>
              <a:ext uri="{FF2B5EF4-FFF2-40B4-BE49-F238E27FC236}">
                <a16:creationId xmlns:a16="http://schemas.microsoft.com/office/drawing/2014/main" id="{897F5626-2AEF-4FE4-B7EB-6926B7610772}"/>
              </a:ext>
            </a:extLst>
          </p:cNvPr>
          <p:cNvSpPr>
            <a:spLocks noGrp="1"/>
          </p:cNvSpPr>
          <p:nvPr>
            <p:ph type="pic" sz="quarter" idx="20" hasCustomPrompt="1"/>
          </p:nvPr>
        </p:nvSpPr>
        <p:spPr>
          <a:xfrm>
            <a:off x="6212278"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4" name="Picture Placeholder 8">
            <a:extLst>
              <a:ext uri="{FF2B5EF4-FFF2-40B4-BE49-F238E27FC236}">
                <a16:creationId xmlns:a16="http://schemas.microsoft.com/office/drawing/2014/main" id="{66E477BA-9A6F-485B-8171-9E311CAC58E0}"/>
              </a:ext>
            </a:extLst>
          </p:cNvPr>
          <p:cNvSpPr>
            <a:spLocks noGrp="1"/>
          </p:cNvSpPr>
          <p:nvPr>
            <p:ph type="pic" sz="quarter" idx="21" hasCustomPrompt="1"/>
          </p:nvPr>
        </p:nvSpPr>
        <p:spPr>
          <a:xfrm>
            <a:off x="7788166"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5" name="Picture Placeholder 8">
            <a:extLst>
              <a:ext uri="{FF2B5EF4-FFF2-40B4-BE49-F238E27FC236}">
                <a16:creationId xmlns:a16="http://schemas.microsoft.com/office/drawing/2014/main" id="{17E5DA01-0A53-4DF2-B657-0113B38C9489}"/>
              </a:ext>
            </a:extLst>
          </p:cNvPr>
          <p:cNvSpPr>
            <a:spLocks noGrp="1"/>
          </p:cNvSpPr>
          <p:nvPr>
            <p:ph type="pic" sz="quarter" idx="22" hasCustomPrompt="1"/>
          </p:nvPr>
        </p:nvSpPr>
        <p:spPr>
          <a:xfrm>
            <a:off x="7788166"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6" name="Picture Placeholder 8">
            <a:extLst>
              <a:ext uri="{FF2B5EF4-FFF2-40B4-BE49-F238E27FC236}">
                <a16:creationId xmlns:a16="http://schemas.microsoft.com/office/drawing/2014/main" id="{B0B098FF-B12E-41AB-82AB-9594BCBB8A7B}"/>
              </a:ext>
            </a:extLst>
          </p:cNvPr>
          <p:cNvSpPr>
            <a:spLocks noGrp="1"/>
          </p:cNvSpPr>
          <p:nvPr>
            <p:ph type="pic" sz="quarter" idx="23" hasCustomPrompt="1"/>
          </p:nvPr>
        </p:nvSpPr>
        <p:spPr>
          <a:xfrm>
            <a:off x="7788166"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7" name="Picture Placeholder 8">
            <a:extLst>
              <a:ext uri="{FF2B5EF4-FFF2-40B4-BE49-F238E27FC236}">
                <a16:creationId xmlns:a16="http://schemas.microsoft.com/office/drawing/2014/main" id="{09B9146E-59CB-4BAA-B709-9B124D784E35}"/>
              </a:ext>
            </a:extLst>
          </p:cNvPr>
          <p:cNvSpPr>
            <a:spLocks noGrp="1"/>
          </p:cNvSpPr>
          <p:nvPr>
            <p:ph type="pic" sz="quarter" idx="24" hasCustomPrompt="1"/>
          </p:nvPr>
        </p:nvSpPr>
        <p:spPr>
          <a:xfrm>
            <a:off x="9364054"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8" name="Picture Placeholder 8">
            <a:extLst>
              <a:ext uri="{FF2B5EF4-FFF2-40B4-BE49-F238E27FC236}">
                <a16:creationId xmlns:a16="http://schemas.microsoft.com/office/drawing/2014/main" id="{2334E184-F100-455D-A55F-A16261E1BB2F}"/>
              </a:ext>
            </a:extLst>
          </p:cNvPr>
          <p:cNvSpPr>
            <a:spLocks noGrp="1"/>
          </p:cNvSpPr>
          <p:nvPr>
            <p:ph type="pic" sz="quarter" idx="25" hasCustomPrompt="1"/>
          </p:nvPr>
        </p:nvSpPr>
        <p:spPr>
          <a:xfrm>
            <a:off x="9364054"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9" name="Picture Placeholder 8">
            <a:extLst>
              <a:ext uri="{FF2B5EF4-FFF2-40B4-BE49-F238E27FC236}">
                <a16:creationId xmlns:a16="http://schemas.microsoft.com/office/drawing/2014/main" id="{3B65DEE2-C210-4A0C-B2A2-4CE4B32F920A}"/>
              </a:ext>
            </a:extLst>
          </p:cNvPr>
          <p:cNvSpPr>
            <a:spLocks noGrp="1"/>
          </p:cNvSpPr>
          <p:nvPr>
            <p:ph type="pic" sz="quarter" idx="26" hasCustomPrompt="1"/>
          </p:nvPr>
        </p:nvSpPr>
        <p:spPr>
          <a:xfrm>
            <a:off x="9364054"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41497366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Organization Chart 3">
    <p:spTree>
      <p:nvGrpSpPr>
        <p:cNvPr id="1" name=""/>
        <p:cNvGrpSpPr/>
        <p:nvPr/>
      </p:nvGrpSpPr>
      <p:grpSpPr>
        <a:xfrm>
          <a:off x="0" y="0"/>
          <a:ext cx="0" cy="0"/>
          <a:chOff x="0" y="0"/>
          <a:chExt cx="0" cy="0"/>
        </a:xfrm>
      </p:grpSpPr>
      <p:sp>
        <p:nvSpPr>
          <p:cNvPr id="126" name="Picture Placeholder 8">
            <a:extLst>
              <a:ext uri="{FF2B5EF4-FFF2-40B4-BE49-F238E27FC236}">
                <a16:creationId xmlns:a16="http://schemas.microsoft.com/office/drawing/2014/main" id="{66068FA8-2637-46AD-95C0-31E1D8DB490D}"/>
              </a:ext>
            </a:extLst>
          </p:cNvPr>
          <p:cNvSpPr>
            <a:spLocks noGrp="1"/>
          </p:cNvSpPr>
          <p:nvPr>
            <p:ph type="pic" sz="quarter" idx="14" hasCustomPrompt="1"/>
          </p:nvPr>
        </p:nvSpPr>
        <p:spPr>
          <a:xfrm>
            <a:off x="5334754" y="2686613"/>
            <a:ext cx="1508760" cy="15087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tx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7" name="Picture Placeholder 8">
            <a:extLst>
              <a:ext uri="{FF2B5EF4-FFF2-40B4-BE49-F238E27FC236}">
                <a16:creationId xmlns:a16="http://schemas.microsoft.com/office/drawing/2014/main" id="{33EF8E77-D2F0-4A06-9177-459D02C24E6F}"/>
              </a:ext>
            </a:extLst>
          </p:cNvPr>
          <p:cNvSpPr>
            <a:spLocks noGrp="1"/>
          </p:cNvSpPr>
          <p:nvPr>
            <p:ph type="pic" sz="quarter" idx="15" hasCustomPrompt="1"/>
          </p:nvPr>
        </p:nvSpPr>
        <p:spPr>
          <a:xfrm>
            <a:off x="3992639" y="1331088"/>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8" name="Picture Placeholder 8">
            <a:extLst>
              <a:ext uri="{FF2B5EF4-FFF2-40B4-BE49-F238E27FC236}">
                <a16:creationId xmlns:a16="http://schemas.microsoft.com/office/drawing/2014/main" id="{D8BF1074-A2EC-4E50-87D6-E1260C31688D}"/>
              </a:ext>
            </a:extLst>
          </p:cNvPr>
          <p:cNvSpPr>
            <a:spLocks noGrp="1"/>
          </p:cNvSpPr>
          <p:nvPr>
            <p:ph type="pic" sz="quarter" idx="16" hasCustomPrompt="1"/>
          </p:nvPr>
        </p:nvSpPr>
        <p:spPr>
          <a:xfrm>
            <a:off x="6969182" y="1327422"/>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9" name="Picture Placeholder 8">
            <a:extLst>
              <a:ext uri="{FF2B5EF4-FFF2-40B4-BE49-F238E27FC236}">
                <a16:creationId xmlns:a16="http://schemas.microsoft.com/office/drawing/2014/main" id="{380FDF83-57E5-4728-9924-63E0B5D649B3}"/>
              </a:ext>
            </a:extLst>
          </p:cNvPr>
          <p:cNvSpPr>
            <a:spLocks noGrp="1"/>
          </p:cNvSpPr>
          <p:nvPr>
            <p:ph type="pic" sz="quarter" idx="17" hasCustomPrompt="1"/>
          </p:nvPr>
        </p:nvSpPr>
        <p:spPr>
          <a:xfrm>
            <a:off x="3995276" y="4292471"/>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0" name="Picture Placeholder 8">
            <a:extLst>
              <a:ext uri="{FF2B5EF4-FFF2-40B4-BE49-F238E27FC236}">
                <a16:creationId xmlns:a16="http://schemas.microsoft.com/office/drawing/2014/main" id="{7F5DF19D-7CE4-4BD5-A2C8-498D99B518E1}"/>
              </a:ext>
            </a:extLst>
          </p:cNvPr>
          <p:cNvSpPr>
            <a:spLocks noGrp="1"/>
          </p:cNvSpPr>
          <p:nvPr>
            <p:ph type="pic" sz="quarter" idx="18" hasCustomPrompt="1"/>
          </p:nvPr>
        </p:nvSpPr>
        <p:spPr>
          <a:xfrm>
            <a:off x="6971819" y="4288805"/>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1" name="Picture Placeholder 8">
            <a:extLst>
              <a:ext uri="{FF2B5EF4-FFF2-40B4-BE49-F238E27FC236}">
                <a16:creationId xmlns:a16="http://schemas.microsoft.com/office/drawing/2014/main" id="{BB1262CE-92F4-4C27-89D4-026927D7AB91}"/>
              </a:ext>
            </a:extLst>
          </p:cNvPr>
          <p:cNvSpPr>
            <a:spLocks noGrp="1"/>
          </p:cNvSpPr>
          <p:nvPr>
            <p:ph type="pic" sz="quarter" idx="19" hasCustomPrompt="1"/>
          </p:nvPr>
        </p:nvSpPr>
        <p:spPr>
          <a:xfrm>
            <a:off x="2745274" y="70534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2" name="Picture Placeholder 8">
            <a:extLst>
              <a:ext uri="{FF2B5EF4-FFF2-40B4-BE49-F238E27FC236}">
                <a16:creationId xmlns:a16="http://schemas.microsoft.com/office/drawing/2014/main" id="{866DA92A-217B-4F8A-BAEF-B8E231FFFFA6}"/>
              </a:ext>
            </a:extLst>
          </p:cNvPr>
          <p:cNvSpPr>
            <a:spLocks noGrp="1"/>
          </p:cNvSpPr>
          <p:nvPr>
            <p:ph type="pic" sz="quarter" idx="20" hasCustomPrompt="1"/>
          </p:nvPr>
        </p:nvSpPr>
        <p:spPr>
          <a:xfrm>
            <a:off x="2745274" y="233924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3" name="Picture Placeholder 8">
            <a:extLst>
              <a:ext uri="{FF2B5EF4-FFF2-40B4-BE49-F238E27FC236}">
                <a16:creationId xmlns:a16="http://schemas.microsoft.com/office/drawing/2014/main" id="{88DC54F5-3CEA-4EFF-95C3-B950353D75A5}"/>
              </a:ext>
            </a:extLst>
          </p:cNvPr>
          <p:cNvSpPr>
            <a:spLocks noGrp="1"/>
          </p:cNvSpPr>
          <p:nvPr>
            <p:ph type="pic" sz="quarter" idx="21" hasCustomPrompt="1"/>
          </p:nvPr>
        </p:nvSpPr>
        <p:spPr>
          <a:xfrm>
            <a:off x="2724226" y="3673998"/>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4" name="Picture Placeholder 8">
            <a:extLst>
              <a:ext uri="{FF2B5EF4-FFF2-40B4-BE49-F238E27FC236}">
                <a16:creationId xmlns:a16="http://schemas.microsoft.com/office/drawing/2014/main" id="{6321C9A8-3CD0-4BF1-9461-3E5A5C95CB03}"/>
              </a:ext>
            </a:extLst>
          </p:cNvPr>
          <p:cNvSpPr>
            <a:spLocks noGrp="1"/>
          </p:cNvSpPr>
          <p:nvPr>
            <p:ph type="pic" sz="quarter" idx="22" hasCustomPrompt="1"/>
          </p:nvPr>
        </p:nvSpPr>
        <p:spPr>
          <a:xfrm>
            <a:off x="2724226" y="530789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5" name="Picture Placeholder 8">
            <a:extLst>
              <a:ext uri="{FF2B5EF4-FFF2-40B4-BE49-F238E27FC236}">
                <a16:creationId xmlns:a16="http://schemas.microsoft.com/office/drawing/2014/main" id="{DFCACA5D-9816-49C4-BD9A-955C6793E0D3}"/>
              </a:ext>
            </a:extLst>
          </p:cNvPr>
          <p:cNvSpPr>
            <a:spLocks noGrp="1"/>
          </p:cNvSpPr>
          <p:nvPr>
            <p:ph type="pic" sz="quarter" idx="23" hasCustomPrompt="1"/>
          </p:nvPr>
        </p:nvSpPr>
        <p:spPr>
          <a:xfrm>
            <a:off x="8574503" y="69190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6" name="Picture Placeholder 8">
            <a:extLst>
              <a:ext uri="{FF2B5EF4-FFF2-40B4-BE49-F238E27FC236}">
                <a16:creationId xmlns:a16="http://schemas.microsoft.com/office/drawing/2014/main" id="{C205DF09-0002-4EF2-997E-430D25CB50CC}"/>
              </a:ext>
            </a:extLst>
          </p:cNvPr>
          <p:cNvSpPr>
            <a:spLocks noGrp="1"/>
          </p:cNvSpPr>
          <p:nvPr>
            <p:ph type="pic" sz="quarter" idx="24" hasCustomPrompt="1"/>
          </p:nvPr>
        </p:nvSpPr>
        <p:spPr>
          <a:xfrm>
            <a:off x="8574503" y="232580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7" name="Picture Placeholder 8">
            <a:extLst>
              <a:ext uri="{FF2B5EF4-FFF2-40B4-BE49-F238E27FC236}">
                <a16:creationId xmlns:a16="http://schemas.microsoft.com/office/drawing/2014/main" id="{2D6D14E5-A545-4356-A3A7-C188EE1B3E77}"/>
              </a:ext>
            </a:extLst>
          </p:cNvPr>
          <p:cNvSpPr>
            <a:spLocks noGrp="1"/>
          </p:cNvSpPr>
          <p:nvPr>
            <p:ph type="pic" sz="quarter" idx="25" hasCustomPrompt="1"/>
          </p:nvPr>
        </p:nvSpPr>
        <p:spPr>
          <a:xfrm>
            <a:off x="8574503" y="363588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8" name="Picture Placeholder 8">
            <a:extLst>
              <a:ext uri="{FF2B5EF4-FFF2-40B4-BE49-F238E27FC236}">
                <a16:creationId xmlns:a16="http://schemas.microsoft.com/office/drawing/2014/main" id="{FD02FC8B-9FB0-415C-A49B-D1CD356A9FCA}"/>
              </a:ext>
            </a:extLst>
          </p:cNvPr>
          <p:cNvSpPr>
            <a:spLocks noGrp="1"/>
          </p:cNvSpPr>
          <p:nvPr>
            <p:ph type="pic" sz="quarter" idx="26" hasCustomPrompt="1"/>
          </p:nvPr>
        </p:nvSpPr>
        <p:spPr>
          <a:xfrm>
            <a:off x="8574503" y="5269776"/>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9" name="Picture Placeholder 8">
            <a:extLst>
              <a:ext uri="{FF2B5EF4-FFF2-40B4-BE49-F238E27FC236}">
                <a16:creationId xmlns:a16="http://schemas.microsoft.com/office/drawing/2014/main" id="{9CD4256F-63B2-417D-B34B-2A0A5AC273CB}"/>
              </a:ext>
            </a:extLst>
          </p:cNvPr>
          <p:cNvSpPr>
            <a:spLocks noGrp="1"/>
          </p:cNvSpPr>
          <p:nvPr>
            <p:ph type="pic" sz="quarter" idx="27" hasCustomPrompt="1"/>
          </p:nvPr>
        </p:nvSpPr>
        <p:spPr>
          <a:xfrm>
            <a:off x="1926742"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0" name="Picture Placeholder 8">
            <a:extLst>
              <a:ext uri="{FF2B5EF4-FFF2-40B4-BE49-F238E27FC236}">
                <a16:creationId xmlns:a16="http://schemas.microsoft.com/office/drawing/2014/main" id="{96907598-676B-48B5-BDC1-A53BE4C1E993}"/>
              </a:ext>
            </a:extLst>
          </p:cNvPr>
          <p:cNvSpPr>
            <a:spLocks noGrp="1"/>
          </p:cNvSpPr>
          <p:nvPr>
            <p:ph type="pic" sz="quarter" idx="28" hasCustomPrompt="1"/>
          </p:nvPr>
        </p:nvSpPr>
        <p:spPr>
          <a:xfrm>
            <a:off x="1142217" y="8427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1" name="Picture Placeholder 8">
            <a:extLst>
              <a:ext uri="{FF2B5EF4-FFF2-40B4-BE49-F238E27FC236}">
                <a16:creationId xmlns:a16="http://schemas.microsoft.com/office/drawing/2014/main" id="{770E42F9-2AA9-4DA6-9E4E-D05CECAD90F7}"/>
              </a:ext>
            </a:extLst>
          </p:cNvPr>
          <p:cNvSpPr>
            <a:spLocks noGrp="1"/>
          </p:cNvSpPr>
          <p:nvPr>
            <p:ph type="pic" sz="quarter" idx="29" hasCustomPrompt="1"/>
          </p:nvPr>
        </p:nvSpPr>
        <p:spPr>
          <a:xfrm>
            <a:off x="357692" y="8392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2" name="Picture Placeholder 8">
            <a:extLst>
              <a:ext uri="{FF2B5EF4-FFF2-40B4-BE49-F238E27FC236}">
                <a16:creationId xmlns:a16="http://schemas.microsoft.com/office/drawing/2014/main" id="{A1754D1B-68CB-4442-87F0-E2F31E1B587F}"/>
              </a:ext>
            </a:extLst>
          </p:cNvPr>
          <p:cNvSpPr>
            <a:spLocks noGrp="1"/>
          </p:cNvSpPr>
          <p:nvPr>
            <p:ph type="pic" sz="quarter" idx="30" hasCustomPrompt="1"/>
          </p:nvPr>
        </p:nvSpPr>
        <p:spPr>
          <a:xfrm>
            <a:off x="1916750"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3" name="Picture Placeholder 8">
            <a:extLst>
              <a:ext uri="{FF2B5EF4-FFF2-40B4-BE49-F238E27FC236}">
                <a16:creationId xmlns:a16="http://schemas.microsoft.com/office/drawing/2014/main" id="{7D1C1E09-2A16-4FEC-B8A3-D1B4083940E5}"/>
              </a:ext>
            </a:extLst>
          </p:cNvPr>
          <p:cNvSpPr>
            <a:spLocks noGrp="1"/>
          </p:cNvSpPr>
          <p:nvPr>
            <p:ph type="pic" sz="quarter" idx="31" hasCustomPrompt="1"/>
          </p:nvPr>
        </p:nvSpPr>
        <p:spPr>
          <a:xfrm>
            <a:off x="1132225" y="2476459"/>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4" name="Picture Placeholder 8">
            <a:extLst>
              <a:ext uri="{FF2B5EF4-FFF2-40B4-BE49-F238E27FC236}">
                <a16:creationId xmlns:a16="http://schemas.microsoft.com/office/drawing/2014/main" id="{BCD2E565-E990-4B1B-85AE-7143D1FA06B6}"/>
              </a:ext>
            </a:extLst>
          </p:cNvPr>
          <p:cNvSpPr>
            <a:spLocks noGrp="1"/>
          </p:cNvSpPr>
          <p:nvPr>
            <p:ph type="pic" sz="quarter" idx="32" hasCustomPrompt="1"/>
          </p:nvPr>
        </p:nvSpPr>
        <p:spPr>
          <a:xfrm>
            <a:off x="347700" y="2473033"/>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5" name="Picture Placeholder 8">
            <a:extLst>
              <a:ext uri="{FF2B5EF4-FFF2-40B4-BE49-F238E27FC236}">
                <a16:creationId xmlns:a16="http://schemas.microsoft.com/office/drawing/2014/main" id="{67D67D3C-CE66-4636-9527-F700EB98D0A5}"/>
              </a:ext>
            </a:extLst>
          </p:cNvPr>
          <p:cNvSpPr>
            <a:spLocks noGrp="1"/>
          </p:cNvSpPr>
          <p:nvPr>
            <p:ph type="pic" sz="quarter" idx="33" hasCustomPrompt="1"/>
          </p:nvPr>
        </p:nvSpPr>
        <p:spPr>
          <a:xfrm>
            <a:off x="1906758"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6" name="Picture Placeholder 8">
            <a:extLst>
              <a:ext uri="{FF2B5EF4-FFF2-40B4-BE49-F238E27FC236}">
                <a16:creationId xmlns:a16="http://schemas.microsoft.com/office/drawing/2014/main" id="{D7E351BA-5E83-483D-84F4-D2884AAEA2E8}"/>
              </a:ext>
            </a:extLst>
          </p:cNvPr>
          <p:cNvSpPr>
            <a:spLocks noGrp="1"/>
          </p:cNvSpPr>
          <p:nvPr>
            <p:ph type="pic" sz="quarter" idx="34" hasCustomPrompt="1"/>
          </p:nvPr>
        </p:nvSpPr>
        <p:spPr>
          <a:xfrm>
            <a:off x="1122233" y="380837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7" name="Picture Placeholder 8">
            <a:extLst>
              <a:ext uri="{FF2B5EF4-FFF2-40B4-BE49-F238E27FC236}">
                <a16:creationId xmlns:a16="http://schemas.microsoft.com/office/drawing/2014/main" id="{66A54BFA-DE48-4985-9FA5-6E10124C56F5}"/>
              </a:ext>
            </a:extLst>
          </p:cNvPr>
          <p:cNvSpPr>
            <a:spLocks noGrp="1"/>
          </p:cNvSpPr>
          <p:nvPr>
            <p:ph type="pic" sz="quarter" idx="35" hasCustomPrompt="1"/>
          </p:nvPr>
        </p:nvSpPr>
        <p:spPr>
          <a:xfrm>
            <a:off x="337708" y="380494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8" name="Picture Placeholder 8">
            <a:extLst>
              <a:ext uri="{FF2B5EF4-FFF2-40B4-BE49-F238E27FC236}">
                <a16:creationId xmlns:a16="http://schemas.microsoft.com/office/drawing/2014/main" id="{02772560-D101-4C4D-B97E-B38A28D9E44D}"/>
              </a:ext>
            </a:extLst>
          </p:cNvPr>
          <p:cNvSpPr>
            <a:spLocks noGrp="1"/>
          </p:cNvSpPr>
          <p:nvPr>
            <p:ph type="pic" sz="quarter" idx="36" hasCustomPrompt="1"/>
          </p:nvPr>
        </p:nvSpPr>
        <p:spPr>
          <a:xfrm>
            <a:off x="1896766"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9" name="Picture Placeholder 8">
            <a:extLst>
              <a:ext uri="{FF2B5EF4-FFF2-40B4-BE49-F238E27FC236}">
                <a16:creationId xmlns:a16="http://schemas.microsoft.com/office/drawing/2014/main" id="{AB61F6BE-B271-4530-845F-35CA191D8EA6}"/>
              </a:ext>
            </a:extLst>
          </p:cNvPr>
          <p:cNvSpPr>
            <a:spLocks noGrp="1"/>
          </p:cNvSpPr>
          <p:nvPr>
            <p:ph type="pic" sz="quarter" idx="37" hasCustomPrompt="1"/>
          </p:nvPr>
        </p:nvSpPr>
        <p:spPr>
          <a:xfrm>
            <a:off x="1112241" y="544836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0" name="Picture Placeholder 8">
            <a:extLst>
              <a:ext uri="{FF2B5EF4-FFF2-40B4-BE49-F238E27FC236}">
                <a16:creationId xmlns:a16="http://schemas.microsoft.com/office/drawing/2014/main" id="{19D02F03-5644-4AE5-BEF7-17412F06BC5C}"/>
              </a:ext>
            </a:extLst>
          </p:cNvPr>
          <p:cNvSpPr>
            <a:spLocks noGrp="1"/>
          </p:cNvSpPr>
          <p:nvPr>
            <p:ph type="pic" sz="quarter" idx="38" hasCustomPrompt="1"/>
          </p:nvPr>
        </p:nvSpPr>
        <p:spPr>
          <a:xfrm>
            <a:off x="327716" y="544493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1" name="Picture Placeholder 8">
            <a:extLst>
              <a:ext uri="{FF2B5EF4-FFF2-40B4-BE49-F238E27FC236}">
                <a16:creationId xmlns:a16="http://schemas.microsoft.com/office/drawing/2014/main" id="{4BCF2ED0-91A6-401C-B79B-86BFA50DB1AF}"/>
              </a:ext>
            </a:extLst>
          </p:cNvPr>
          <p:cNvSpPr>
            <a:spLocks noGrp="1"/>
          </p:cNvSpPr>
          <p:nvPr>
            <p:ph type="pic" sz="quarter" idx="39" hasCustomPrompt="1"/>
          </p:nvPr>
        </p:nvSpPr>
        <p:spPr>
          <a:xfrm>
            <a:off x="11297356" y="85299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2" name="Picture Placeholder 8">
            <a:extLst>
              <a:ext uri="{FF2B5EF4-FFF2-40B4-BE49-F238E27FC236}">
                <a16:creationId xmlns:a16="http://schemas.microsoft.com/office/drawing/2014/main" id="{DF269E06-59F2-4ED1-AB0F-086AD50FC2BF}"/>
              </a:ext>
            </a:extLst>
          </p:cNvPr>
          <p:cNvSpPr>
            <a:spLocks noGrp="1"/>
          </p:cNvSpPr>
          <p:nvPr>
            <p:ph type="pic" sz="quarter" idx="40" hasCustomPrompt="1"/>
          </p:nvPr>
        </p:nvSpPr>
        <p:spPr>
          <a:xfrm>
            <a:off x="10512831" y="84956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3" name="Picture Placeholder 8">
            <a:extLst>
              <a:ext uri="{FF2B5EF4-FFF2-40B4-BE49-F238E27FC236}">
                <a16:creationId xmlns:a16="http://schemas.microsoft.com/office/drawing/2014/main" id="{63F5880C-2E87-43FF-B725-53645AB7014E}"/>
              </a:ext>
            </a:extLst>
          </p:cNvPr>
          <p:cNvSpPr>
            <a:spLocks noGrp="1"/>
          </p:cNvSpPr>
          <p:nvPr>
            <p:ph type="pic" sz="quarter" idx="41" hasCustomPrompt="1"/>
          </p:nvPr>
        </p:nvSpPr>
        <p:spPr>
          <a:xfrm>
            <a:off x="9728306"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4" name="Picture Placeholder 8">
            <a:extLst>
              <a:ext uri="{FF2B5EF4-FFF2-40B4-BE49-F238E27FC236}">
                <a16:creationId xmlns:a16="http://schemas.microsoft.com/office/drawing/2014/main" id="{601DF9A3-F4AD-41B7-AACC-D9E4D4F12624}"/>
              </a:ext>
            </a:extLst>
          </p:cNvPr>
          <p:cNvSpPr>
            <a:spLocks noGrp="1"/>
          </p:cNvSpPr>
          <p:nvPr>
            <p:ph type="pic" sz="quarter" idx="42" hasCustomPrompt="1"/>
          </p:nvPr>
        </p:nvSpPr>
        <p:spPr>
          <a:xfrm>
            <a:off x="11287364" y="2486737"/>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5" name="Picture Placeholder 8">
            <a:extLst>
              <a:ext uri="{FF2B5EF4-FFF2-40B4-BE49-F238E27FC236}">
                <a16:creationId xmlns:a16="http://schemas.microsoft.com/office/drawing/2014/main" id="{C56A9E6B-7C5F-4538-87E5-44FB6BC5CDBC}"/>
              </a:ext>
            </a:extLst>
          </p:cNvPr>
          <p:cNvSpPr>
            <a:spLocks noGrp="1"/>
          </p:cNvSpPr>
          <p:nvPr>
            <p:ph type="pic" sz="quarter" idx="43" hasCustomPrompt="1"/>
          </p:nvPr>
        </p:nvSpPr>
        <p:spPr>
          <a:xfrm>
            <a:off x="10502839" y="2483311"/>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6" name="Picture Placeholder 8">
            <a:extLst>
              <a:ext uri="{FF2B5EF4-FFF2-40B4-BE49-F238E27FC236}">
                <a16:creationId xmlns:a16="http://schemas.microsoft.com/office/drawing/2014/main" id="{F6A2F051-5D67-42F9-8E30-17755461B5E6}"/>
              </a:ext>
            </a:extLst>
          </p:cNvPr>
          <p:cNvSpPr>
            <a:spLocks noGrp="1"/>
          </p:cNvSpPr>
          <p:nvPr>
            <p:ph type="pic" sz="quarter" idx="44" hasCustomPrompt="1"/>
          </p:nvPr>
        </p:nvSpPr>
        <p:spPr>
          <a:xfrm>
            <a:off x="9718314"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7" name="Picture Placeholder 8">
            <a:extLst>
              <a:ext uri="{FF2B5EF4-FFF2-40B4-BE49-F238E27FC236}">
                <a16:creationId xmlns:a16="http://schemas.microsoft.com/office/drawing/2014/main" id="{B396C36B-C3DC-4D20-89FA-F63AE2E4AF7C}"/>
              </a:ext>
            </a:extLst>
          </p:cNvPr>
          <p:cNvSpPr>
            <a:spLocks noGrp="1"/>
          </p:cNvSpPr>
          <p:nvPr>
            <p:ph type="pic" sz="quarter" idx="45" hasCustomPrompt="1"/>
          </p:nvPr>
        </p:nvSpPr>
        <p:spPr>
          <a:xfrm>
            <a:off x="11277372" y="381865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8" name="Picture Placeholder 8">
            <a:extLst>
              <a:ext uri="{FF2B5EF4-FFF2-40B4-BE49-F238E27FC236}">
                <a16:creationId xmlns:a16="http://schemas.microsoft.com/office/drawing/2014/main" id="{D505CDB7-CE92-413A-A3AF-B8A9CC138D27}"/>
              </a:ext>
            </a:extLst>
          </p:cNvPr>
          <p:cNvSpPr>
            <a:spLocks noGrp="1"/>
          </p:cNvSpPr>
          <p:nvPr>
            <p:ph type="pic" sz="quarter" idx="46" hasCustomPrompt="1"/>
          </p:nvPr>
        </p:nvSpPr>
        <p:spPr>
          <a:xfrm>
            <a:off x="10492847" y="381522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9" name="Picture Placeholder 8">
            <a:extLst>
              <a:ext uri="{FF2B5EF4-FFF2-40B4-BE49-F238E27FC236}">
                <a16:creationId xmlns:a16="http://schemas.microsoft.com/office/drawing/2014/main" id="{D04DBBDA-667D-40D9-9DC3-0F5367C017B6}"/>
              </a:ext>
            </a:extLst>
          </p:cNvPr>
          <p:cNvSpPr>
            <a:spLocks noGrp="1"/>
          </p:cNvSpPr>
          <p:nvPr>
            <p:ph type="pic" sz="quarter" idx="47" hasCustomPrompt="1"/>
          </p:nvPr>
        </p:nvSpPr>
        <p:spPr>
          <a:xfrm>
            <a:off x="9708322"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0" name="Picture Placeholder 8">
            <a:extLst>
              <a:ext uri="{FF2B5EF4-FFF2-40B4-BE49-F238E27FC236}">
                <a16:creationId xmlns:a16="http://schemas.microsoft.com/office/drawing/2014/main" id="{D4E16706-E411-4712-B188-AF2AD4B7CD1C}"/>
              </a:ext>
            </a:extLst>
          </p:cNvPr>
          <p:cNvSpPr>
            <a:spLocks noGrp="1"/>
          </p:cNvSpPr>
          <p:nvPr>
            <p:ph type="pic" sz="quarter" idx="48" hasCustomPrompt="1"/>
          </p:nvPr>
        </p:nvSpPr>
        <p:spPr>
          <a:xfrm>
            <a:off x="11267380" y="54586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1" name="Picture Placeholder 8">
            <a:extLst>
              <a:ext uri="{FF2B5EF4-FFF2-40B4-BE49-F238E27FC236}">
                <a16:creationId xmlns:a16="http://schemas.microsoft.com/office/drawing/2014/main" id="{BF6B0617-A8FA-4BFA-9AE1-DCCA0275478B}"/>
              </a:ext>
            </a:extLst>
          </p:cNvPr>
          <p:cNvSpPr>
            <a:spLocks noGrp="1"/>
          </p:cNvSpPr>
          <p:nvPr>
            <p:ph type="pic" sz="quarter" idx="49" hasCustomPrompt="1"/>
          </p:nvPr>
        </p:nvSpPr>
        <p:spPr>
          <a:xfrm>
            <a:off x="10482855" y="54552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2" name="Picture Placeholder 8">
            <a:extLst>
              <a:ext uri="{FF2B5EF4-FFF2-40B4-BE49-F238E27FC236}">
                <a16:creationId xmlns:a16="http://schemas.microsoft.com/office/drawing/2014/main" id="{FCAE3A4A-4936-4D9B-B57E-D49956479EBA}"/>
              </a:ext>
            </a:extLst>
          </p:cNvPr>
          <p:cNvSpPr>
            <a:spLocks noGrp="1"/>
          </p:cNvSpPr>
          <p:nvPr>
            <p:ph type="pic" sz="quarter" idx="50" hasCustomPrompt="1"/>
          </p:nvPr>
        </p:nvSpPr>
        <p:spPr>
          <a:xfrm>
            <a:off x="9698330"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220108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Organization Chart With Title">
    <p:spTree>
      <p:nvGrpSpPr>
        <p:cNvPr id="1" name=""/>
        <p:cNvGrpSpPr/>
        <p:nvPr/>
      </p:nvGrpSpPr>
      <p:grpSpPr>
        <a:xfrm>
          <a:off x="0" y="0"/>
          <a:ext cx="0" cy="0"/>
          <a:chOff x="0" y="0"/>
          <a:chExt cx="0" cy="0"/>
        </a:xfrm>
      </p:grpSpPr>
      <p:sp>
        <p:nvSpPr>
          <p:cNvPr id="22" name="Picture Placeholder 8">
            <a:extLst>
              <a:ext uri="{FF2B5EF4-FFF2-40B4-BE49-F238E27FC236}">
                <a16:creationId xmlns:a16="http://schemas.microsoft.com/office/drawing/2014/main" id="{239972C1-1CC5-44CD-8765-71062EE01AFF}"/>
              </a:ext>
            </a:extLst>
          </p:cNvPr>
          <p:cNvSpPr>
            <a:spLocks noGrp="1"/>
          </p:cNvSpPr>
          <p:nvPr>
            <p:ph type="pic" sz="quarter" idx="30" hasCustomPrompt="1"/>
          </p:nvPr>
        </p:nvSpPr>
        <p:spPr>
          <a:xfrm>
            <a:off x="14554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3" name="Picture Placeholder 8">
            <a:extLst>
              <a:ext uri="{FF2B5EF4-FFF2-40B4-BE49-F238E27FC236}">
                <a16:creationId xmlns:a16="http://schemas.microsoft.com/office/drawing/2014/main" id="{267D756E-4375-4695-AE84-745FA473D5F2}"/>
              </a:ext>
            </a:extLst>
          </p:cNvPr>
          <p:cNvSpPr>
            <a:spLocks noGrp="1"/>
          </p:cNvSpPr>
          <p:nvPr>
            <p:ph type="pic" sz="quarter" idx="31" hasCustomPrompt="1"/>
          </p:nvPr>
        </p:nvSpPr>
        <p:spPr>
          <a:xfrm>
            <a:off x="4852416"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4" name="Picture Placeholder 8">
            <a:extLst>
              <a:ext uri="{FF2B5EF4-FFF2-40B4-BE49-F238E27FC236}">
                <a16:creationId xmlns:a16="http://schemas.microsoft.com/office/drawing/2014/main" id="{82BBB546-4041-467C-A9FA-AF974BB743ED}"/>
              </a:ext>
            </a:extLst>
          </p:cNvPr>
          <p:cNvSpPr>
            <a:spLocks noGrp="1"/>
          </p:cNvSpPr>
          <p:nvPr>
            <p:ph type="pic" sz="quarter" idx="32" hasCustomPrompt="1"/>
          </p:nvPr>
        </p:nvSpPr>
        <p:spPr>
          <a:xfrm>
            <a:off x="83642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5" name="Picture Placeholder 8">
            <a:extLst>
              <a:ext uri="{FF2B5EF4-FFF2-40B4-BE49-F238E27FC236}">
                <a16:creationId xmlns:a16="http://schemas.microsoft.com/office/drawing/2014/main" id="{05596D81-D8BF-4B58-AFEB-0C082C1427D7}"/>
              </a:ext>
            </a:extLst>
          </p:cNvPr>
          <p:cNvSpPr>
            <a:spLocks noGrp="1"/>
          </p:cNvSpPr>
          <p:nvPr>
            <p:ph type="pic" sz="quarter" idx="33" hasCustomPrompt="1"/>
          </p:nvPr>
        </p:nvSpPr>
        <p:spPr>
          <a:xfrm>
            <a:off x="4853863" y="1650630"/>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6931089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Organization Chart 5">
    <p:spTree>
      <p:nvGrpSpPr>
        <p:cNvPr id="1" name=""/>
        <p:cNvGrpSpPr/>
        <p:nvPr/>
      </p:nvGrpSpPr>
      <p:grpSpPr>
        <a:xfrm>
          <a:off x="0" y="0"/>
          <a:ext cx="0" cy="0"/>
          <a:chOff x="0" y="0"/>
          <a:chExt cx="0" cy="0"/>
        </a:xfrm>
      </p:grpSpPr>
      <p:sp>
        <p:nvSpPr>
          <p:cNvPr id="167" name="Picture Placeholder 8">
            <a:extLst>
              <a:ext uri="{FF2B5EF4-FFF2-40B4-BE49-F238E27FC236}">
                <a16:creationId xmlns:a16="http://schemas.microsoft.com/office/drawing/2014/main" id="{0B4C5BC0-161D-405D-B44A-C359294637A1}"/>
              </a:ext>
            </a:extLst>
          </p:cNvPr>
          <p:cNvSpPr>
            <a:spLocks noGrp="1"/>
          </p:cNvSpPr>
          <p:nvPr>
            <p:ph type="pic" sz="quarter" idx="15" hasCustomPrompt="1"/>
          </p:nvPr>
        </p:nvSpPr>
        <p:spPr>
          <a:xfrm>
            <a:off x="4552655" y="118788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69" name="Picture Placeholder 8">
            <a:extLst>
              <a:ext uri="{FF2B5EF4-FFF2-40B4-BE49-F238E27FC236}">
                <a16:creationId xmlns:a16="http://schemas.microsoft.com/office/drawing/2014/main" id="{A3C10927-F781-46A0-A099-BB0BBE7D4322}"/>
              </a:ext>
            </a:extLst>
          </p:cNvPr>
          <p:cNvSpPr>
            <a:spLocks noGrp="1"/>
          </p:cNvSpPr>
          <p:nvPr>
            <p:ph type="pic" sz="quarter" idx="16" hasCustomPrompt="1"/>
          </p:nvPr>
        </p:nvSpPr>
        <p:spPr>
          <a:xfrm>
            <a:off x="5638800" y="2925563"/>
            <a:ext cx="914400" cy="9144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bg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7" name="Picture Placeholder 8">
            <a:extLst>
              <a:ext uri="{FF2B5EF4-FFF2-40B4-BE49-F238E27FC236}">
                <a16:creationId xmlns:a16="http://schemas.microsoft.com/office/drawing/2014/main" id="{2FCA5839-7872-4514-AF2E-791BCBC1BE81}"/>
              </a:ext>
            </a:extLst>
          </p:cNvPr>
          <p:cNvSpPr>
            <a:spLocks noGrp="1"/>
          </p:cNvSpPr>
          <p:nvPr>
            <p:ph type="pic" sz="quarter" idx="23" hasCustomPrompt="1"/>
          </p:nvPr>
        </p:nvSpPr>
        <p:spPr>
          <a:xfrm>
            <a:off x="3358361" y="100112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8" name="Picture Placeholder 8">
            <a:extLst>
              <a:ext uri="{FF2B5EF4-FFF2-40B4-BE49-F238E27FC236}">
                <a16:creationId xmlns:a16="http://schemas.microsoft.com/office/drawing/2014/main" id="{EFA11C0F-56FF-4A0F-8F11-21844F678FF4}"/>
              </a:ext>
            </a:extLst>
          </p:cNvPr>
          <p:cNvSpPr>
            <a:spLocks noGrp="1"/>
          </p:cNvSpPr>
          <p:nvPr>
            <p:ph type="pic" sz="quarter" idx="24" hasCustomPrompt="1"/>
          </p:nvPr>
        </p:nvSpPr>
        <p:spPr>
          <a:xfrm>
            <a:off x="2280540" y="14272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9" name="Picture Placeholder 8">
            <a:extLst>
              <a:ext uri="{FF2B5EF4-FFF2-40B4-BE49-F238E27FC236}">
                <a16:creationId xmlns:a16="http://schemas.microsoft.com/office/drawing/2014/main" id="{86428624-FE8E-4FFB-BEBC-710D184D24F5}"/>
              </a:ext>
            </a:extLst>
          </p:cNvPr>
          <p:cNvSpPr>
            <a:spLocks noGrp="1"/>
          </p:cNvSpPr>
          <p:nvPr>
            <p:ph type="pic" sz="quarter" idx="25" hasCustomPrompt="1"/>
          </p:nvPr>
        </p:nvSpPr>
        <p:spPr>
          <a:xfrm>
            <a:off x="1670214" y="24717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0" name="Picture Placeholder 8">
            <a:extLst>
              <a:ext uri="{FF2B5EF4-FFF2-40B4-BE49-F238E27FC236}">
                <a16:creationId xmlns:a16="http://schemas.microsoft.com/office/drawing/2014/main" id="{6DCD676A-85B1-4C4A-9C2B-74261B5607CF}"/>
              </a:ext>
            </a:extLst>
          </p:cNvPr>
          <p:cNvSpPr>
            <a:spLocks noGrp="1"/>
          </p:cNvSpPr>
          <p:nvPr>
            <p:ph type="pic" sz="quarter" idx="26" hasCustomPrompt="1"/>
          </p:nvPr>
        </p:nvSpPr>
        <p:spPr>
          <a:xfrm>
            <a:off x="1662585"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1" name="Picture Placeholder 8">
            <a:extLst>
              <a:ext uri="{FF2B5EF4-FFF2-40B4-BE49-F238E27FC236}">
                <a16:creationId xmlns:a16="http://schemas.microsoft.com/office/drawing/2014/main" id="{DA3808B3-8D43-47DE-A650-F878D4474F92}"/>
              </a:ext>
            </a:extLst>
          </p:cNvPr>
          <p:cNvSpPr>
            <a:spLocks noGrp="1"/>
          </p:cNvSpPr>
          <p:nvPr>
            <p:ph type="pic" sz="quarter" idx="27" hasCustomPrompt="1"/>
          </p:nvPr>
        </p:nvSpPr>
        <p:spPr>
          <a:xfrm>
            <a:off x="2323811" y="455071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2" name="Picture Placeholder 8">
            <a:extLst>
              <a:ext uri="{FF2B5EF4-FFF2-40B4-BE49-F238E27FC236}">
                <a16:creationId xmlns:a16="http://schemas.microsoft.com/office/drawing/2014/main" id="{59B91156-8CA0-4400-9D36-F89FDB765184}"/>
              </a:ext>
            </a:extLst>
          </p:cNvPr>
          <p:cNvSpPr>
            <a:spLocks noGrp="1"/>
          </p:cNvSpPr>
          <p:nvPr>
            <p:ph type="pic" sz="quarter" idx="28" hasCustomPrompt="1"/>
          </p:nvPr>
        </p:nvSpPr>
        <p:spPr>
          <a:xfrm>
            <a:off x="3446475" y="494355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3" name="Picture Placeholder 8">
            <a:extLst>
              <a:ext uri="{FF2B5EF4-FFF2-40B4-BE49-F238E27FC236}">
                <a16:creationId xmlns:a16="http://schemas.microsoft.com/office/drawing/2014/main" id="{D71CAAF9-AEC2-4F1D-8EAA-1D42436837F1}"/>
              </a:ext>
            </a:extLst>
          </p:cNvPr>
          <p:cNvSpPr>
            <a:spLocks noGrp="1"/>
          </p:cNvSpPr>
          <p:nvPr>
            <p:ph type="pic" sz="quarter" idx="29" hasCustomPrompt="1"/>
          </p:nvPr>
        </p:nvSpPr>
        <p:spPr>
          <a:xfrm>
            <a:off x="4545060"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4" name="Picture Placeholder 8">
            <a:extLst>
              <a:ext uri="{FF2B5EF4-FFF2-40B4-BE49-F238E27FC236}">
                <a16:creationId xmlns:a16="http://schemas.microsoft.com/office/drawing/2014/main" id="{BD60C6E4-36A9-487E-AD74-F1D75BE2EED1}"/>
              </a:ext>
            </a:extLst>
          </p:cNvPr>
          <p:cNvSpPr>
            <a:spLocks noGrp="1"/>
          </p:cNvSpPr>
          <p:nvPr>
            <p:ph type="pic" sz="quarter" idx="30" hasCustomPrompt="1"/>
          </p:nvPr>
        </p:nvSpPr>
        <p:spPr>
          <a:xfrm>
            <a:off x="4023218" y="374380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5" name="Picture Placeholder 8">
            <a:extLst>
              <a:ext uri="{FF2B5EF4-FFF2-40B4-BE49-F238E27FC236}">
                <a16:creationId xmlns:a16="http://schemas.microsoft.com/office/drawing/2014/main" id="{6316BD0B-6DC2-4B48-A06A-5F7A0F89FB1A}"/>
              </a:ext>
            </a:extLst>
          </p:cNvPr>
          <p:cNvSpPr>
            <a:spLocks noGrp="1"/>
          </p:cNvSpPr>
          <p:nvPr>
            <p:ph type="pic" sz="quarter" idx="31" hasCustomPrompt="1"/>
          </p:nvPr>
        </p:nvSpPr>
        <p:spPr>
          <a:xfrm>
            <a:off x="2917636" y="355829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6" name="Picture Placeholder 8">
            <a:extLst>
              <a:ext uri="{FF2B5EF4-FFF2-40B4-BE49-F238E27FC236}">
                <a16:creationId xmlns:a16="http://schemas.microsoft.com/office/drawing/2014/main" id="{D4A16BB5-AD46-495C-8BC7-BEBEEA77BC3E}"/>
              </a:ext>
            </a:extLst>
          </p:cNvPr>
          <p:cNvSpPr>
            <a:spLocks noGrp="1"/>
          </p:cNvSpPr>
          <p:nvPr>
            <p:ph type="pic" sz="quarter" idx="32" hasCustomPrompt="1"/>
          </p:nvPr>
        </p:nvSpPr>
        <p:spPr>
          <a:xfrm>
            <a:off x="2917636" y="2420237"/>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7" name="Picture Placeholder 8">
            <a:extLst>
              <a:ext uri="{FF2B5EF4-FFF2-40B4-BE49-F238E27FC236}">
                <a16:creationId xmlns:a16="http://schemas.microsoft.com/office/drawing/2014/main" id="{90F84B1B-5EF2-4C93-92C0-606B080E4019}"/>
              </a:ext>
            </a:extLst>
          </p:cNvPr>
          <p:cNvSpPr>
            <a:spLocks noGrp="1"/>
          </p:cNvSpPr>
          <p:nvPr>
            <p:ph type="pic" sz="quarter" idx="33" hasCustomPrompt="1"/>
          </p:nvPr>
        </p:nvSpPr>
        <p:spPr>
          <a:xfrm>
            <a:off x="4053495" y="220342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5" name="Picture Placeholder 8">
            <a:extLst>
              <a:ext uri="{FF2B5EF4-FFF2-40B4-BE49-F238E27FC236}">
                <a16:creationId xmlns:a16="http://schemas.microsoft.com/office/drawing/2014/main" id="{4A883598-40F9-4E10-B266-6957BBA82AB1}"/>
              </a:ext>
            </a:extLst>
          </p:cNvPr>
          <p:cNvSpPr>
            <a:spLocks noGrp="1"/>
          </p:cNvSpPr>
          <p:nvPr>
            <p:ph type="pic" sz="quarter" idx="34" hasCustomPrompt="1"/>
          </p:nvPr>
        </p:nvSpPr>
        <p:spPr>
          <a:xfrm>
            <a:off x="6649049" y="12046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6" name="Picture Placeholder 8">
            <a:extLst>
              <a:ext uri="{FF2B5EF4-FFF2-40B4-BE49-F238E27FC236}">
                <a16:creationId xmlns:a16="http://schemas.microsoft.com/office/drawing/2014/main" id="{3BF05BFD-F662-471D-B251-9D42B382632A}"/>
              </a:ext>
            </a:extLst>
          </p:cNvPr>
          <p:cNvSpPr>
            <a:spLocks noGrp="1"/>
          </p:cNvSpPr>
          <p:nvPr>
            <p:ph type="pic" sz="quarter" idx="35" hasCustomPrompt="1"/>
          </p:nvPr>
        </p:nvSpPr>
        <p:spPr>
          <a:xfrm>
            <a:off x="7792718" y="99966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7" name="Picture Placeholder 8">
            <a:extLst>
              <a:ext uri="{FF2B5EF4-FFF2-40B4-BE49-F238E27FC236}">
                <a16:creationId xmlns:a16="http://schemas.microsoft.com/office/drawing/2014/main" id="{6F9B5C56-8143-4C0D-8734-7081641B2B27}"/>
              </a:ext>
            </a:extLst>
          </p:cNvPr>
          <p:cNvSpPr>
            <a:spLocks noGrp="1"/>
          </p:cNvSpPr>
          <p:nvPr>
            <p:ph type="pic" sz="quarter" idx="36" hasCustomPrompt="1"/>
          </p:nvPr>
        </p:nvSpPr>
        <p:spPr>
          <a:xfrm>
            <a:off x="8903995" y="144217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8" name="Picture Placeholder 8">
            <a:extLst>
              <a:ext uri="{FF2B5EF4-FFF2-40B4-BE49-F238E27FC236}">
                <a16:creationId xmlns:a16="http://schemas.microsoft.com/office/drawing/2014/main" id="{6D9132E3-8A4D-4821-BEEC-6EBF339D65CB}"/>
              </a:ext>
            </a:extLst>
          </p:cNvPr>
          <p:cNvSpPr>
            <a:spLocks noGrp="1"/>
          </p:cNvSpPr>
          <p:nvPr>
            <p:ph type="pic" sz="quarter" idx="37" hasCustomPrompt="1"/>
          </p:nvPr>
        </p:nvSpPr>
        <p:spPr>
          <a:xfrm>
            <a:off x="9534045" y="247365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9" name="Picture Placeholder 8">
            <a:extLst>
              <a:ext uri="{FF2B5EF4-FFF2-40B4-BE49-F238E27FC236}">
                <a16:creationId xmlns:a16="http://schemas.microsoft.com/office/drawing/2014/main" id="{6A7F4C01-6C35-4582-B68D-802CC2592156}"/>
              </a:ext>
            </a:extLst>
          </p:cNvPr>
          <p:cNvSpPr>
            <a:spLocks noGrp="1"/>
          </p:cNvSpPr>
          <p:nvPr>
            <p:ph type="pic" sz="quarter" idx="38" hasCustomPrompt="1"/>
          </p:nvPr>
        </p:nvSpPr>
        <p:spPr>
          <a:xfrm>
            <a:off x="9563300"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0" name="Picture Placeholder 8">
            <a:extLst>
              <a:ext uri="{FF2B5EF4-FFF2-40B4-BE49-F238E27FC236}">
                <a16:creationId xmlns:a16="http://schemas.microsoft.com/office/drawing/2014/main" id="{9BC0C66E-8EFB-451F-B3F1-C17E8E7DBD29}"/>
              </a:ext>
            </a:extLst>
          </p:cNvPr>
          <p:cNvSpPr>
            <a:spLocks noGrp="1"/>
          </p:cNvSpPr>
          <p:nvPr>
            <p:ph type="pic" sz="quarter" idx="39" hasCustomPrompt="1"/>
          </p:nvPr>
        </p:nvSpPr>
        <p:spPr>
          <a:xfrm>
            <a:off x="8884217" y="457088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1" name="Picture Placeholder 8">
            <a:extLst>
              <a:ext uri="{FF2B5EF4-FFF2-40B4-BE49-F238E27FC236}">
                <a16:creationId xmlns:a16="http://schemas.microsoft.com/office/drawing/2014/main" id="{5BC5CBF4-87EE-43BE-B645-C7BAA2938F9A}"/>
              </a:ext>
            </a:extLst>
          </p:cNvPr>
          <p:cNvSpPr>
            <a:spLocks noGrp="1"/>
          </p:cNvSpPr>
          <p:nvPr>
            <p:ph type="pic" sz="quarter" idx="40" hasCustomPrompt="1"/>
          </p:nvPr>
        </p:nvSpPr>
        <p:spPr>
          <a:xfrm>
            <a:off x="7761603" y="496733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2" name="Picture Placeholder 8">
            <a:extLst>
              <a:ext uri="{FF2B5EF4-FFF2-40B4-BE49-F238E27FC236}">
                <a16:creationId xmlns:a16="http://schemas.microsoft.com/office/drawing/2014/main" id="{8AEE33F3-F875-46C8-B436-85AF77B6F03F}"/>
              </a:ext>
            </a:extLst>
          </p:cNvPr>
          <p:cNvSpPr>
            <a:spLocks noGrp="1"/>
          </p:cNvSpPr>
          <p:nvPr>
            <p:ph type="pic" sz="quarter" idx="41" hasCustomPrompt="1"/>
          </p:nvPr>
        </p:nvSpPr>
        <p:spPr>
          <a:xfrm>
            <a:off x="6662022"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3" name="Picture Placeholder 8">
            <a:extLst>
              <a:ext uri="{FF2B5EF4-FFF2-40B4-BE49-F238E27FC236}">
                <a16:creationId xmlns:a16="http://schemas.microsoft.com/office/drawing/2014/main" id="{4551C2B7-736E-4290-AD09-3979B00AEA5C}"/>
              </a:ext>
            </a:extLst>
          </p:cNvPr>
          <p:cNvSpPr>
            <a:spLocks noGrp="1"/>
          </p:cNvSpPr>
          <p:nvPr>
            <p:ph type="pic" sz="quarter" idx="42" hasCustomPrompt="1"/>
          </p:nvPr>
        </p:nvSpPr>
        <p:spPr>
          <a:xfrm>
            <a:off x="7174699" y="3714679"/>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4" name="Picture Placeholder 8">
            <a:extLst>
              <a:ext uri="{FF2B5EF4-FFF2-40B4-BE49-F238E27FC236}">
                <a16:creationId xmlns:a16="http://schemas.microsoft.com/office/drawing/2014/main" id="{470B5DCB-3499-4690-B98F-908E563759CB}"/>
              </a:ext>
            </a:extLst>
          </p:cNvPr>
          <p:cNvSpPr>
            <a:spLocks noGrp="1"/>
          </p:cNvSpPr>
          <p:nvPr>
            <p:ph type="pic" sz="quarter" idx="43" hasCustomPrompt="1"/>
          </p:nvPr>
        </p:nvSpPr>
        <p:spPr>
          <a:xfrm>
            <a:off x="8297296" y="355428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5" name="Picture Placeholder 8">
            <a:extLst>
              <a:ext uri="{FF2B5EF4-FFF2-40B4-BE49-F238E27FC236}">
                <a16:creationId xmlns:a16="http://schemas.microsoft.com/office/drawing/2014/main" id="{B7492971-0553-4F18-B156-2309E601A307}"/>
              </a:ext>
            </a:extLst>
          </p:cNvPr>
          <p:cNvSpPr>
            <a:spLocks noGrp="1"/>
          </p:cNvSpPr>
          <p:nvPr>
            <p:ph type="pic" sz="quarter" idx="44" hasCustomPrompt="1"/>
          </p:nvPr>
        </p:nvSpPr>
        <p:spPr>
          <a:xfrm>
            <a:off x="8297302" y="24558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6" name="Picture Placeholder 8">
            <a:extLst>
              <a:ext uri="{FF2B5EF4-FFF2-40B4-BE49-F238E27FC236}">
                <a16:creationId xmlns:a16="http://schemas.microsoft.com/office/drawing/2014/main" id="{65DCAFA3-E66E-41D0-B9F9-14845E8E7E67}"/>
              </a:ext>
            </a:extLst>
          </p:cNvPr>
          <p:cNvSpPr>
            <a:spLocks noGrp="1"/>
          </p:cNvSpPr>
          <p:nvPr>
            <p:ph type="pic" sz="quarter" idx="45" hasCustomPrompt="1"/>
          </p:nvPr>
        </p:nvSpPr>
        <p:spPr>
          <a:xfrm>
            <a:off x="7153405" y="222672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38543315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rganization Chart 6">
    <p:spTree>
      <p:nvGrpSpPr>
        <p:cNvPr id="1" name=""/>
        <p:cNvGrpSpPr/>
        <p:nvPr/>
      </p:nvGrpSpPr>
      <p:grpSpPr>
        <a:xfrm>
          <a:off x="0" y="0"/>
          <a:ext cx="0" cy="0"/>
          <a:chOff x="0" y="0"/>
          <a:chExt cx="0" cy="0"/>
        </a:xfrm>
      </p:grpSpPr>
      <p:sp>
        <p:nvSpPr>
          <p:cNvPr id="33" name="Picture Placeholder 8">
            <a:extLst>
              <a:ext uri="{FF2B5EF4-FFF2-40B4-BE49-F238E27FC236}">
                <a16:creationId xmlns:a16="http://schemas.microsoft.com/office/drawing/2014/main" id="{044D5865-E328-4EBA-A882-4D6E9AF95340}"/>
              </a:ext>
            </a:extLst>
          </p:cNvPr>
          <p:cNvSpPr>
            <a:spLocks noGrp="1"/>
          </p:cNvSpPr>
          <p:nvPr>
            <p:ph type="pic" sz="quarter" idx="16" hasCustomPrompt="1"/>
          </p:nvPr>
        </p:nvSpPr>
        <p:spPr>
          <a:xfrm>
            <a:off x="5181600" y="2286964"/>
            <a:ext cx="1828800" cy="18288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E8C130C9-0D03-4956-B952-6B7AE1EBB75B}"/>
              </a:ext>
            </a:extLst>
          </p:cNvPr>
          <p:cNvSpPr>
            <a:spLocks noGrp="1"/>
          </p:cNvSpPr>
          <p:nvPr>
            <p:ph type="pic" sz="quarter" idx="17" hasCustomPrompt="1"/>
          </p:nvPr>
        </p:nvSpPr>
        <p:spPr>
          <a:xfrm>
            <a:off x="7718198"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41D987BD-6224-4583-9A01-262F00509256}"/>
              </a:ext>
            </a:extLst>
          </p:cNvPr>
          <p:cNvSpPr>
            <a:spLocks noGrp="1"/>
          </p:cNvSpPr>
          <p:nvPr>
            <p:ph type="pic" sz="quarter" idx="18" hasCustomPrompt="1"/>
          </p:nvPr>
        </p:nvSpPr>
        <p:spPr>
          <a:xfrm>
            <a:off x="3185970"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2255382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Organization Chart 7">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38009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 images with text">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8922721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 images with text 2">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9204630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 4 images">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EADD8A4-B769-4D8A-9278-A71EC01C4C87}"/>
              </a:ext>
            </a:extLst>
          </p:cNvPr>
          <p:cNvSpPr>
            <a:spLocks noGrp="1"/>
          </p:cNvSpPr>
          <p:nvPr>
            <p:ph type="pic" sz="quarter" idx="10" hasCustomPrompt="1"/>
          </p:nvPr>
        </p:nvSpPr>
        <p:spPr>
          <a:xfrm>
            <a:off x="0"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Tree>
    <p:extLst>
      <p:ext uri="{BB962C8B-B14F-4D97-AF65-F5344CB8AC3E}">
        <p14:creationId xmlns:p14="http://schemas.microsoft.com/office/powerpoint/2010/main" val="13992112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04E63CE1-9C33-4246-BBF7-5AB1147C2188}"/>
              </a:ext>
            </a:extLst>
          </p:cNvPr>
          <p:cNvSpPr>
            <a:spLocks noGrp="1"/>
          </p:cNvSpPr>
          <p:nvPr>
            <p:ph type="pic" sz="quarter" idx="10" hasCustomPrompt="1"/>
          </p:nvPr>
        </p:nvSpPr>
        <p:spPr>
          <a:xfrm>
            <a:off x="3054096"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Tree>
    <p:extLst>
      <p:ext uri="{BB962C8B-B14F-4D97-AF65-F5344CB8AC3E}">
        <p14:creationId xmlns:p14="http://schemas.microsoft.com/office/powerpoint/2010/main" val="127493232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6769D50F-9678-42EA-A10A-87EDA49577C7}"/>
              </a:ext>
            </a:extLst>
          </p:cNvPr>
          <p:cNvSpPr>
            <a:spLocks noGrp="1"/>
          </p:cNvSpPr>
          <p:nvPr>
            <p:ph type="pic" sz="quarter" idx="10" hasCustomPrompt="1"/>
          </p:nvPr>
        </p:nvSpPr>
        <p:spPr>
          <a:xfrm>
            <a:off x="6108192"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Tree>
    <p:extLst>
      <p:ext uri="{BB962C8B-B14F-4D97-AF65-F5344CB8AC3E}">
        <p14:creationId xmlns:p14="http://schemas.microsoft.com/office/powerpoint/2010/main" val="18508455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B6F21E6F-DBA5-44F3-B07B-220A96805C8B}"/>
              </a:ext>
            </a:extLst>
          </p:cNvPr>
          <p:cNvSpPr>
            <a:spLocks noGrp="1"/>
          </p:cNvSpPr>
          <p:nvPr>
            <p:ph type="pic" sz="quarter" idx="10" hasCustomPrompt="1"/>
          </p:nvPr>
        </p:nvSpPr>
        <p:spPr>
          <a:xfrm>
            <a:off x="9162288"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27866293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 images - 1">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6120384"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1" y="2286000"/>
            <a:ext cx="6120385"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6120384"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6086801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 images - 2">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0"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6096000" y="2286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0"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25457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Images 12">
    <p:spTree>
      <p:nvGrpSpPr>
        <p:cNvPr id="1" name=""/>
        <p:cNvGrpSpPr/>
        <p:nvPr/>
      </p:nvGrpSpPr>
      <p:grpSpPr>
        <a:xfrm>
          <a:off x="0" y="0"/>
          <a:ext cx="0" cy="0"/>
          <a:chOff x="0" y="0"/>
          <a:chExt cx="0" cy="0"/>
        </a:xfrm>
      </p:grpSpPr>
      <p:sp>
        <p:nvSpPr>
          <p:cNvPr id="35" name="Picture Placeholder 8">
            <a:extLst>
              <a:ext uri="{FF2B5EF4-FFF2-40B4-BE49-F238E27FC236}">
                <a16:creationId xmlns:a16="http://schemas.microsoft.com/office/drawing/2014/main" id="{A07FE811-3899-4933-8BDA-247CEB65A534}"/>
              </a:ext>
            </a:extLst>
          </p:cNvPr>
          <p:cNvSpPr>
            <a:spLocks noGrp="1"/>
          </p:cNvSpPr>
          <p:nvPr>
            <p:ph type="pic" sz="quarter" idx="10" hasCustomPrompt="1"/>
          </p:nvPr>
        </p:nvSpPr>
        <p:spPr>
          <a:xfrm>
            <a:off x="92597"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8">
            <a:extLst>
              <a:ext uri="{FF2B5EF4-FFF2-40B4-BE49-F238E27FC236}">
                <a16:creationId xmlns:a16="http://schemas.microsoft.com/office/drawing/2014/main" id="{82D90691-24DF-4E32-9FDC-47A7AEF3AAD0}"/>
              </a:ext>
            </a:extLst>
          </p:cNvPr>
          <p:cNvSpPr>
            <a:spLocks noGrp="1"/>
          </p:cNvSpPr>
          <p:nvPr>
            <p:ph type="pic" sz="quarter" idx="12" hasCustomPrompt="1"/>
          </p:nvPr>
        </p:nvSpPr>
        <p:spPr>
          <a:xfrm>
            <a:off x="4928751"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8">
            <a:extLst>
              <a:ext uri="{FF2B5EF4-FFF2-40B4-BE49-F238E27FC236}">
                <a16:creationId xmlns:a16="http://schemas.microsoft.com/office/drawing/2014/main" id="{A75AF2CC-BD8C-4192-B345-D290DFBC1431}"/>
              </a:ext>
            </a:extLst>
          </p:cNvPr>
          <p:cNvSpPr>
            <a:spLocks noGrp="1"/>
          </p:cNvSpPr>
          <p:nvPr>
            <p:ph type="pic" sz="quarter" idx="13" hasCustomPrompt="1"/>
          </p:nvPr>
        </p:nvSpPr>
        <p:spPr>
          <a:xfrm>
            <a:off x="7346828"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8">
            <a:extLst>
              <a:ext uri="{FF2B5EF4-FFF2-40B4-BE49-F238E27FC236}">
                <a16:creationId xmlns:a16="http://schemas.microsoft.com/office/drawing/2014/main" id="{77847559-78FC-40D0-8B35-1D5B2FF75B18}"/>
              </a:ext>
            </a:extLst>
          </p:cNvPr>
          <p:cNvSpPr>
            <a:spLocks noGrp="1"/>
          </p:cNvSpPr>
          <p:nvPr>
            <p:ph type="pic" sz="quarter" idx="14" hasCustomPrompt="1"/>
          </p:nvPr>
        </p:nvSpPr>
        <p:spPr>
          <a:xfrm>
            <a:off x="9764905"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8">
            <a:extLst>
              <a:ext uri="{FF2B5EF4-FFF2-40B4-BE49-F238E27FC236}">
                <a16:creationId xmlns:a16="http://schemas.microsoft.com/office/drawing/2014/main" id="{E22E7396-7BA7-4BB0-B445-4F1DFCA150D5}"/>
              </a:ext>
            </a:extLst>
          </p:cNvPr>
          <p:cNvSpPr>
            <a:spLocks noGrp="1"/>
          </p:cNvSpPr>
          <p:nvPr>
            <p:ph type="pic" sz="quarter" idx="15" hasCustomPrompt="1"/>
          </p:nvPr>
        </p:nvSpPr>
        <p:spPr>
          <a:xfrm>
            <a:off x="92597"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8">
            <a:extLst>
              <a:ext uri="{FF2B5EF4-FFF2-40B4-BE49-F238E27FC236}">
                <a16:creationId xmlns:a16="http://schemas.microsoft.com/office/drawing/2014/main" id="{1D0C9FFC-2493-4D2B-8980-624D63B91B83}"/>
              </a:ext>
            </a:extLst>
          </p:cNvPr>
          <p:cNvSpPr>
            <a:spLocks noGrp="1"/>
          </p:cNvSpPr>
          <p:nvPr>
            <p:ph type="pic" sz="quarter" idx="16" hasCustomPrompt="1"/>
          </p:nvPr>
        </p:nvSpPr>
        <p:spPr>
          <a:xfrm>
            <a:off x="2510674"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3" name="Picture Placeholder 8">
            <a:extLst>
              <a:ext uri="{FF2B5EF4-FFF2-40B4-BE49-F238E27FC236}">
                <a16:creationId xmlns:a16="http://schemas.microsoft.com/office/drawing/2014/main" id="{BB272A9B-F15E-4387-A5C7-3165E3F18B28}"/>
              </a:ext>
            </a:extLst>
          </p:cNvPr>
          <p:cNvSpPr>
            <a:spLocks noGrp="1"/>
          </p:cNvSpPr>
          <p:nvPr>
            <p:ph type="pic" sz="quarter" idx="18" hasCustomPrompt="1"/>
          </p:nvPr>
        </p:nvSpPr>
        <p:spPr>
          <a:xfrm>
            <a:off x="7346828"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4" name="Picture Placeholder 8">
            <a:extLst>
              <a:ext uri="{FF2B5EF4-FFF2-40B4-BE49-F238E27FC236}">
                <a16:creationId xmlns:a16="http://schemas.microsoft.com/office/drawing/2014/main" id="{20F8B96F-AA47-4A79-BE24-11BAB9B30436}"/>
              </a:ext>
            </a:extLst>
          </p:cNvPr>
          <p:cNvSpPr>
            <a:spLocks noGrp="1"/>
          </p:cNvSpPr>
          <p:nvPr>
            <p:ph type="pic" sz="quarter" idx="19" hasCustomPrompt="1"/>
          </p:nvPr>
        </p:nvSpPr>
        <p:spPr>
          <a:xfrm>
            <a:off x="9764905"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5" name="Picture Placeholder 8">
            <a:extLst>
              <a:ext uri="{FF2B5EF4-FFF2-40B4-BE49-F238E27FC236}">
                <a16:creationId xmlns:a16="http://schemas.microsoft.com/office/drawing/2014/main" id="{221C2B63-0D84-4402-8E47-CDBB431CF83F}"/>
              </a:ext>
            </a:extLst>
          </p:cNvPr>
          <p:cNvSpPr>
            <a:spLocks noGrp="1"/>
          </p:cNvSpPr>
          <p:nvPr>
            <p:ph type="pic" sz="quarter" idx="20" hasCustomPrompt="1"/>
          </p:nvPr>
        </p:nvSpPr>
        <p:spPr>
          <a:xfrm>
            <a:off x="92597"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6" name="Picture Placeholder 8">
            <a:extLst>
              <a:ext uri="{FF2B5EF4-FFF2-40B4-BE49-F238E27FC236}">
                <a16:creationId xmlns:a16="http://schemas.microsoft.com/office/drawing/2014/main" id="{0904C7AF-1D52-43D4-AA91-6517173892BF}"/>
              </a:ext>
            </a:extLst>
          </p:cNvPr>
          <p:cNvSpPr>
            <a:spLocks noGrp="1"/>
          </p:cNvSpPr>
          <p:nvPr>
            <p:ph type="pic" sz="quarter" idx="21" hasCustomPrompt="1"/>
          </p:nvPr>
        </p:nvSpPr>
        <p:spPr>
          <a:xfrm>
            <a:off x="2510674"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7" name="Picture Placeholder 8">
            <a:extLst>
              <a:ext uri="{FF2B5EF4-FFF2-40B4-BE49-F238E27FC236}">
                <a16:creationId xmlns:a16="http://schemas.microsoft.com/office/drawing/2014/main" id="{17C69FF0-197B-4869-85CD-B16E044D58BC}"/>
              </a:ext>
            </a:extLst>
          </p:cNvPr>
          <p:cNvSpPr>
            <a:spLocks noGrp="1"/>
          </p:cNvSpPr>
          <p:nvPr>
            <p:ph type="pic" sz="quarter" idx="22" hasCustomPrompt="1"/>
          </p:nvPr>
        </p:nvSpPr>
        <p:spPr>
          <a:xfrm>
            <a:off x="4928751"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9" name="Picture Placeholder 8">
            <a:extLst>
              <a:ext uri="{FF2B5EF4-FFF2-40B4-BE49-F238E27FC236}">
                <a16:creationId xmlns:a16="http://schemas.microsoft.com/office/drawing/2014/main" id="{A9A2E652-BE71-48F6-ACE3-B6F152A0C265}"/>
              </a:ext>
            </a:extLst>
          </p:cNvPr>
          <p:cNvSpPr>
            <a:spLocks noGrp="1"/>
          </p:cNvSpPr>
          <p:nvPr>
            <p:ph type="pic" sz="quarter" idx="24" hasCustomPrompt="1"/>
          </p:nvPr>
        </p:nvSpPr>
        <p:spPr>
          <a:xfrm>
            <a:off x="9764905"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1369445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Image Slideshow 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4172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222248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2334227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49255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30197830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Image Slideshow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10412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4615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223707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3346717"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131792628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mage Slideshow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21277845"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127566"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22713"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2254272"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41755339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Image Slideshow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3242506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2127479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12451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02576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40533757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Image Slideshow with Text">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6112915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Image Slideshow with Text 2-01">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23904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241823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359743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35143377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mage Slideshow with Text 2-02">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1178949"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6130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240495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241969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88708332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Image Slideshow with Text 2-03">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2985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11934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59848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123904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36483538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Image Slideshow with Text 2-04">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7583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229663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1174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6175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61122466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Image Slideshow with Text 3">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8AF14F-B91A-4525-9FC3-906CA55DF46B}"/>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28536330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Image Slideshow with Text 4">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9872786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Image Slideshow with Text 5">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3175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175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3175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214254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Image Slideshow with Text 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05EB9E2-5CF6-4158-B487-46CB14AA02E2}"/>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8F6E7D3E-059B-4787-9FBA-586D48F30264}"/>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BD26D223-3850-4A37-AEC3-117112E8727E}"/>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1465200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Image Slideshow with Text 6-1">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0" y="0"/>
            <a:ext cx="6096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548009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Image Slideshow with Text 7">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33375"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6210302"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6210302"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594497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Image Slideshow with Text 8">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210302"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333373"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333373"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1630066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Image Slideshow with Text 9">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4" name="Picture Placeholder 4">
            <a:extLst>
              <a:ext uri="{FF2B5EF4-FFF2-40B4-BE49-F238E27FC236}">
                <a16:creationId xmlns:a16="http://schemas.microsoft.com/office/drawing/2014/main" id="{37E0A86C-F249-4079-BA4A-6A16C65C66EB}"/>
              </a:ext>
            </a:extLst>
          </p:cNvPr>
          <p:cNvSpPr>
            <a:spLocks noGrp="1"/>
          </p:cNvSpPr>
          <p:nvPr>
            <p:ph type="pic" sz="quarter" idx="21" hasCustomPrompt="1"/>
          </p:nvPr>
        </p:nvSpPr>
        <p:spPr>
          <a:xfrm>
            <a:off x="2444835" y="378098"/>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903194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Image Slideshow with Text 10">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2444835" y="378096"/>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936F30A5-5A84-4E00-8FE3-7050D9A09530}"/>
              </a:ext>
            </a:extLst>
          </p:cNvPr>
          <p:cNvSpPr>
            <a:spLocks noGrp="1"/>
          </p:cNvSpPr>
          <p:nvPr>
            <p:ph type="pic" sz="quarter" idx="21"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24474567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Image Slideshow with Text 11">
    <p:spTree>
      <p:nvGrpSpPr>
        <p:cNvPr id="1" name=""/>
        <p:cNvGrpSpPr/>
        <p:nvPr/>
      </p:nvGrpSpPr>
      <p:grpSpPr>
        <a:xfrm>
          <a:off x="0" y="0"/>
          <a:ext cx="0" cy="0"/>
          <a:chOff x="0" y="0"/>
          <a:chExt cx="0" cy="0"/>
        </a:xfrm>
      </p:grpSpPr>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2" y="304803"/>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4">
            <a:extLst>
              <a:ext uri="{FF2B5EF4-FFF2-40B4-BE49-F238E27FC236}">
                <a16:creationId xmlns:a16="http://schemas.microsoft.com/office/drawing/2014/main" id="{6683D6DE-1CC4-4BCE-A91B-FA3E6CDC8603}"/>
              </a:ext>
            </a:extLst>
          </p:cNvPr>
          <p:cNvSpPr>
            <a:spLocks noGrp="1"/>
          </p:cNvSpPr>
          <p:nvPr>
            <p:ph type="pic" sz="quarter" idx="17" hasCustomPrompt="1"/>
          </p:nvPr>
        </p:nvSpPr>
        <p:spPr>
          <a:xfrm>
            <a:off x="2674142" y="304802"/>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B9C93911-5945-424A-A236-499D0A7F8769}"/>
              </a:ext>
            </a:extLst>
          </p:cNvPr>
          <p:cNvSpPr>
            <a:spLocks noGrp="1"/>
          </p:cNvSpPr>
          <p:nvPr>
            <p:ph type="pic" sz="quarter" idx="18" hasCustomPrompt="1"/>
          </p:nvPr>
        </p:nvSpPr>
        <p:spPr>
          <a:xfrm>
            <a:off x="5014912" y="304801"/>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007ED3E2-B617-4B93-AFCA-615DD62481BC}"/>
              </a:ext>
            </a:extLst>
          </p:cNvPr>
          <p:cNvSpPr>
            <a:spLocks noGrp="1"/>
          </p:cNvSpPr>
          <p:nvPr>
            <p:ph type="pic" sz="quarter" idx="19" hasCustomPrompt="1"/>
          </p:nvPr>
        </p:nvSpPr>
        <p:spPr>
          <a:xfrm>
            <a:off x="7355682" y="304800"/>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286C5337-2AD2-4126-92B4-2029550A6826}"/>
              </a:ext>
            </a:extLst>
          </p:cNvPr>
          <p:cNvSpPr>
            <a:spLocks noGrp="1"/>
          </p:cNvSpPr>
          <p:nvPr>
            <p:ph type="pic" sz="quarter" idx="20" hasCustomPrompt="1"/>
          </p:nvPr>
        </p:nvSpPr>
        <p:spPr>
          <a:xfrm>
            <a:off x="9696451" y="304799"/>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6225788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Image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38799"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4">
            <a:extLst>
              <a:ext uri="{FF2B5EF4-FFF2-40B4-BE49-F238E27FC236}">
                <a16:creationId xmlns:a16="http://schemas.microsoft.com/office/drawing/2014/main" id="{145A55DB-EAA4-447D-8CE0-01125CDB109A}"/>
              </a:ext>
            </a:extLst>
          </p:cNvPr>
          <p:cNvSpPr>
            <a:spLocks noGrp="1"/>
          </p:cNvSpPr>
          <p:nvPr>
            <p:ph type="pic" sz="quarter" idx="15" hasCustomPrompt="1"/>
          </p:nvPr>
        </p:nvSpPr>
        <p:spPr>
          <a:xfrm>
            <a:off x="538799"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096000"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C6886552-59AC-49A7-AD60-6518E1139843}"/>
              </a:ext>
            </a:extLst>
          </p:cNvPr>
          <p:cNvSpPr>
            <a:spLocks noGrp="1"/>
          </p:cNvSpPr>
          <p:nvPr>
            <p:ph type="pic" sz="quarter" idx="17" hasCustomPrompt="1"/>
          </p:nvPr>
        </p:nvSpPr>
        <p:spPr>
          <a:xfrm>
            <a:off x="6096000"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93323869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Image with text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66056"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8A93B2D8-9D17-4C2C-A9E9-C393828534B4}"/>
              </a:ext>
            </a:extLst>
          </p:cNvPr>
          <p:cNvSpPr>
            <a:spLocks noGrp="1"/>
          </p:cNvSpPr>
          <p:nvPr>
            <p:ph type="pic" sz="quarter" idx="15" hasCustomPrompt="1"/>
          </p:nvPr>
        </p:nvSpPr>
        <p:spPr>
          <a:xfrm>
            <a:off x="3384575"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89C6514A-243B-4849-87AC-D238495CDE6D}"/>
              </a:ext>
            </a:extLst>
          </p:cNvPr>
          <p:cNvSpPr>
            <a:spLocks noGrp="1"/>
          </p:cNvSpPr>
          <p:nvPr>
            <p:ph type="pic" sz="quarter" idx="16" hasCustomPrompt="1"/>
          </p:nvPr>
        </p:nvSpPr>
        <p:spPr>
          <a:xfrm>
            <a:off x="6203094"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6" name="Picture Placeholder 4">
            <a:extLst>
              <a:ext uri="{FF2B5EF4-FFF2-40B4-BE49-F238E27FC236}">
                <a16:creationId xmlns:a16="http://schemas.microsoft.com/office/drawing/2014/main" id="{B812BE68-A0A8-4796-9AEC-7DBD4FBDF35D}"/>
              </a:ext>
            </a:extLst>
          </p:cNvPr>
          <p:cNvSpPr>
            <a:spLocks noGrp="1"/>
          </p:cNvSpPr>
          <p:nvPr>
            <p:ph type="pic" sz="quarter" idx="17" hasCustomPrompt="1"/>
          </p:nvPr>
        </p:nvSpPr>
        <p:spPr>
          <a:xfrm>
            <a:off x="9021613"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72319556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Image with text 3">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C8B8EBC-E6F0-44CA-AC5F-44123E3947AB}"/>
              </a:ext>
            </a:extLst>
          </p:cNvPr>
          <p:cNvSpPr>
            <a:spLocks noGrp="1"/>
          </p:cNvSpPr>
          <p:nvPr userDrawn="1">
            <p:ph type="pic" sz="quarter" idx="14" hasCustomPrompt="1"/>
          </p:nvPr>
        </p:nvSpPr>
        <p:spPr>
          <a:xfrm>
            <a:off x="349250"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0" name="Picture Placeholder 4">
            <a:extLst>
              <a:ext uri="{FF2B5EF4-FFF2-40B4-BE49-F238E27FC236}">
                <a16:creationId xmlns:a16="http://schemas.microsoft.com/office/drawing/2014/main" id="{229D9F50-9F7A-4C48-A939-5C33CD598A56}"/>
              </a:ext>
            </a:extLst>
          </p:cNvPr>
          <p:cNvSpPr>
            <a:spLocks noGrp="1"/>
          </p:cNvSpPr>
          <p:nvPr userDrawn="1">
            <p:ph type="pic" sz="quarter" idx="15" hasCustomPrompt="1"/>
          </p:nvPr>
        </p:nvSpPr>
        <p:spPr>
          <a:xfrm>
            <a:off x="3271354"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4">
            <a:extLst>
              <a:ext uri="{FF2B5EF4-FFF2-40B4-BE49-F238E27FC236}">
                <a16:creationId xmlns:a16="http://schemas.microsoft.com/office/drawing/2014/main" id="{498891EE-8C05-462F-A1DD-6236527EAE50}"/>
              </a:ext>
            </a:extLst>
          </p:cNvPr>
          <p:cNvSpPr>
            <a:spLocks noGrp="1"/>
          </p:cNvSpPr>
          <p:nvPr userDrawn="1">
            <p:ph type="pic" sz="quarter" idx="16" hasCustomPrompt="1"/>
          </p:nvPr>
        </p:nvSpPr>
        <p:spPr>
          <a:xfrm>
            <a:off x="6193458"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4">
            <a:extLst>
              <a:ext uri="{FF2B5EF4-FFF2-40B4-BE49-F238E27FC236}">
                <a16:creationId xmlns:a16="http://schemas.microsoft.com/office/drawing/2014/main" id="{25D2DD94-5585-4F83-A2A6-3EE6128A1096}"/>
              </a:ext>
            </a:extLst>
          </p:cNvPr>
          <p:cNvSpPr>
            <a:spLocks noGrp="1"/>
          </p:cNvSpPr>
          <p:nvPr userDrawn="1">
            <p:ph type="pic" sz="quarter" idx="17" hasCustomPrompt="1"/>
          </p:nvPr>
        </p:nvSpPr>
        <p:spPr>
          <a:xfrm>
            <a:off x="9115562"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4">
            <a:extLst>
              <a:ext uri="{FF2B5EF4-FFF2-40B4-BE49-F238E27FC236}">
                <a16:creationId xmlns:a16="http://schemas.microsoft.com/office/drawing/2014/main" id="{205EA35F-3CD6-456E-B2C0-DEE3A9718352}"/>
              </a:ext>
            </a:extLst>
          </p:cNvPr>
          <p:cNvSpPr>
            <a:spLocks noGrp="1"/>
          </p:cNvSpPr>
          <p:nvPr userDrawn="1">
            <p:ph type="pic" sz="quarter" idx="18" hasCustomPrompt="1"/>
          </p:nvPr>
        </p:nvSpPr>
        <p:spPr>
          <a:xfrm>
            <a:off x="349250"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4">
            <a:extLst>
              <a:ext uri="{FF2B5EF4-FFF2-40B4-BE49-F238E27FC236}">
                <a16:creationId xmlns:a16="http://schemas.microsoft.com/office/drawing/2014/main" id="{21AF2A07-F7DD-44A0-9BE4-39E1DEE1B594}"/>
              </a:ext>
            </a:extLst>
          </p:cNvPr>
          <p:cNvSpPr>
            <a:spLocks noGrp="1"/>
          </p:cNvSpPr>
          <p:nvPr userDrawn="1">
            <p:ph type="pic" sz="quarter" idx="19" hasCustomPrompt="1"/>
          </p:nvPr>
        </p:nvSpPr>
        <p:spPr>
          <a:xfrm>
            <a:off x="3271354"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4">
            <a:extLst>
              <a:ext uri="{FF2B5EF4-FFF2-40B4-BE49-F238E27FC236}">
                <a16:creationId xmlns:a16="http://schemas.microsoft.com/office/drawing/2014/main" id="{0E7A495A-9192-4E75-A741-3633EACEFE2E}"/>
              </a:ext>
            </a:extLst>
          </p:cNvPr>
          <p:cNvSpPr>
            <a:spLocks noGrp="1"/>
          </p:cNvSpPr>
          <p:nvPr userDrawn="1">
            <p:ph type="pic" sz="quarter" idx="20" hasCustomPrompt="1"/>
          </p:nvPr>
        </p:nvSpPr>
        <p:spPr>
          <a:xfrm>
            <a:off x="6193458"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4">
            <a:extLst>
              <a:ext uri="{FF2B5EF4-FFF2-40B4-BE49-F238E27FC236}">
                <a16:creationId xmlns:a16="http://schemas.microsoft.com/office/drawing/2014/main" id="{306B4AE4-0D40-4FAD-B275-E852C2E80DD0}"/>
              </a:ext>
            </a:extLst>
          </p:cNvPr>
          <p:cNvSpPr>
            <a:spLocks noGrp="1"/>
          </p:cNvSpPr>
          <p:nvPr userDrawn="1">
            <p:ph type="pic" sz="quarter" idx="21" hasCustomPrompt="1"/>
          </p:nvPr>
        </p:nvSpPr>
        <p:spPr>
          <a:xfrm>
            <a:off x="9115562"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978104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Image with text 4">
    <p:spTree>
      <p:nvGrpSpPr>
        <p:cNvPr id="1" name=""/>
        <p:cNvGrpSpPr/>
        <p:nvPr/>
      </p:nvGrpSpPr>
      <p:grpSpPr>
        <a:xfrm>
          <a:off x="0" y="0"/>
          <a:ext cx="0" cy="0"/>
          <a:chOff x="0" y="0"/>
          <a:chExt cx="0" cy="0"/>
        </a:xfrm>
      </p:grpSpPr>
      <p:sp>
        <p:nvSpPr>
          <p:cNvPr id="26" name="Picture Placeholder 4">
            <a:extLst>
              <a:ext uri="{FF2B5EF4-FFF2-40B4-BE49-F238E27FC236}">
                <a16:creationId xmlns:a16="http://schemas.microsoft.com/office/drawing/2014/main" id="{E4125580-BDE8-4CB7-BB69-A184BD1B6465}"/>
              </a:ext>
            </a:extLst>
          </p:cNvPr>
          <p:cNvSpPr>
            <a:spLocks noGrp="1"/>
          </p:cNvSpPr>
          <p:nvPr>
            <p:ph type="pic" sz="quarter" idx="17" hasCustomPrompt="1"/>
          </p:nvPr>
        </p:nvSpPr>
        <p:spPr>
          <a:xfrm>
            <a:off x="3509903"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A209487F-65B1-4C87-9A4D-DB8277308680}"/>
              </a:ext>
            </a:extLst>
          </p:cNvPr>
          <p:cNvSpPr>
            <a:spLocks noGrp="1"/>
          </p:cNvSpPr>
          <p:nvPr>
            <p:ph type="pic" sz="quarter" idx="21" hasCustomPrompt="1"/>
          </p:nvPr>
        </p:nvSpPr>
        <p:spPr>
          <a:xfrm>
            <a:off x="7038591"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8" name="Picture Placeholder 4">
            <a:extLst>
              <a:ext uri="{FF2B5EF4-FFF2-40B4-BE49-F238E27FC236}">
                <a16:creationId xmlns:a16="http://schemas.microsoft.com/office/drawing/2014/main" id="{ACF22224-C498-47A2-AE6A-14ABE5078769}"/>
              </a:ext>
            </a:extLst>
          </p:cNvPr>
          <p:cNvSpPr>
            <a:spLocks noGrp="1"/>
          </p:cNvSpPr>
          <p:nvPr>
            <p:ph type="pic" sz="quarter" idx="22" hasCustomPrompt="1"/>
          </p:nvPr>
        </p:nvSpPr>
        <p:spPr>
          <a:xfrm>
            <a:off x="10567279"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35937479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Image with text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20100" y="1706942"/>
            <a:ext cx="4860000" cy="2458657"/>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311900" y="1706943"/>
            <a:ext cx="4860000" cy="2458656"/>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23701406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Image with text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57274" y="2000251"/>
            <a:ext cx="5038725" cy="3600450"/>
          </a:xfrm>
          <a:prstGeom prst="roundRect">
            <a:avLst>
              <a:gd name="adj" fmla="val 0"/>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51909877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Quotes 1">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49BA652E-8DCB-411C-BDCC-2A28B7A37C8C}"/>
              </a:ext>
            </a:extLst>
          </p:cNvPr>
          <p:cNvSpPr>
            <a:spLocks noGrp="1"/>
          </p:cNvSpPr>
          <p:nvPr>
            <p:ph type="pic" sz="quarter" idx="10" hasCustomPrompt="1"/>
          </p:nvPr>
        </p:nvSpPr>
        <p:spPr>
          <a:xfrm>
            <a:off x="1900177" y="1076325"/>
            <a:ext cx="4572000" cy="4572000"/>
          </a:xfrm>
          <a:prstGeom prst="ellipse">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56942233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Quotes 2">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612E3448-F2EF-451E-8014-86C006CB70CD}"/>
              </a:ext>
            </a:extLst>
          </p:cNvPr>
          <p:cNvSpPr>
            <a:spLocks noGrp="1"/>
          </p:cNvSpPr>
          <p:nvPr>
            <p:ph type="pic" sz="quarter" idx="10" hasCustomPrompt="1"/>
          </p:nvPr>
        </p:nvSpPr>
        <p:spPr>
          <a:xfrm>
            <a:off x="5482137" y="4343866"/>
            <a:ext cx="1216152" cy="1216152"/>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412550625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Quotes 3">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B5671677-28D2-48BB-A020-FECB56CA25A5}"/>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63934649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Quotes 4">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95106253-7B8B-487B-A3B6-10B45F3CCF4D}"/>
              </a:ext>
            </a:extLst>
          </p:cNvPr>
          <p:cNvSpPr>
            <a:spLocks noGrp="1"/>
          </p:cNvSpPr>
          <p:nvPr>
            <p:ph type="pic" sz="quarter" idx="10" hasCustomPrompt="1"/>
          </p:nvPr>
        </p:nvSpPr>
        <p:spPr>
          <a:xfrm>
            <a:off x="1905000" y="1950334"/>
            <a:ext cx="2743200" cy="2743200"/>
          </a:xfrm>
          <a:prstGeom prst="ellipse">
            <a:avLst/>
          </a:prstGeom>
          <a:pattFill prst="wdDnDiag">
            <a:fgClr>
              <a:schemeClr val="tx1">
                <a:lumMod val="25000"/>
                <a:lumOff val="75000"/>
              </a:schemeClr>
            </a:fgClr>
            <a:bgClr>
              <a:schemeClr val="bg1"/>
            </a:bgClr>
          </a:pattFill>
          <a:ln w="127000">
            <a:solidFill>
              <a:schemeClr val="bg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9678042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Quotes 5">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3310358"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862929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Quotes 6">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9794922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Quotes 7">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049925" y="1269000"/>
            <a:ext cx="4320000" cy="4320000"/>
          </a:xfrm>
          <a:prstGeom prst="ellipse">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423317770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Quotes 8">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23875" y="723900"/>
            <a:ext cx="5400000" cy="5400000"/>
          </a:xfrm>
          <a:prstGeom prst="ellipse">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72248907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Quotes 9">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0" y="0"/>
            <a:ext cx="12192000" cy="6858000"/>
          </a:xfrm>
          <a:prstGeom prst="rect">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63909916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Quotes 10">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770743" y="917800"/>
            <a:ext cx="1800000" cy="1800000"/>
          </a:xfrm>
          <a:prstGeom prst="roundRect">
            <a:avLst>
              <a:gd name="adj" fmla="val 7431"/>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38411929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Quotes 11">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556000" y="1469342"/>
            <a:ext cx="1080000" cy="108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4222979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Quotes 1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F6B993A-427A-499E-9D74-1D94D3661DFF}"/>
              </a:ext>
            </a:extLst>
          </p:cNvPr>
          <p:cNvSpPr>
            <a:spLocks noGrp="1"/>
          </p:cNvSpPr>
          <p:nvPr>
            <p:ph type="pic" sz="quarter" idx="14" hasCustomPrompt="1"/>
          </p:nvPr>
        </p:nvSpPr>
        <p:spPr>
          <a:xfrm>
            <a:off x="488570" y="549000"/>
            <a:ext cx="5605725" cy="5760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1647784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2912029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158619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le page 2 - Image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82566038"/>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Basic page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92611381"/>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asic page 2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01005800"/>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3047999"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6092951"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9137903"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48768598"/>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6096"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3051048"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6096000"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02708375"/>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 Image Timeline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685076"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5DF77074-9E02-4EDE-ADEC-20BB7226C1FE}"/>
              </a:ext>
            </a:extLst>
          </p:cNvPr>
          <p:cNvSpPr>
            <a:spLocks noGrp="1"/>
          </p:cNvSpPr>
          <p:nvPr>
            <p:ph type="pic" sz="quarter" idx="12" hasCustomPrompt="1"/>
          </p:nvPr>
        </p:nvSpPr>
        <p:spPr>
          <a:xfrm>
            <a:off x="3479224"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6CA2167E-9435-4A6A-BEAE-A1AC5A5D336B}"/>
              </a:ext>
            </a:extLst>
          </p:cNvPr>
          <p:cNvSpPr>
            <a:spLocks noGrp="1"/>
          </p:cNvSpPr>
          <p:nvPr>
            <p:ph type="pic" sz="quarter" idx="13" hasCustomPrompt="1"/>
          </p:nvPr>
        </p:nvSpPr>
        <p:spPr>
          <a:xfrm>
            <a:off x="6273372"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49A2505A-688A-4995-8380-650E617030CB}"/>
              </a:ext>
            </a:extLst>
          </p:cNvPr>
          <p:cNvSpPr>
            <a:spLocks noGrp="1"/>
          </p:cNvSpPr>
          <p:nvPr>
            <p:ph type="pic" sz="quarter" idx="14" hasCustomPrompt="1"/>
          </p:nvPr>
        </p:nvSpPr>
        <p:spPr>
          <a:xfrm>
            <a:off x="9067520"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826045035"/>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Image Timeline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63690037"/>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Image Timeline 4-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710356369"/>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 Timeline 5">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1819274"/>
            <a:ext cx="4322175" cy="1141521"/>
          </a:xfrm>
          <a:prstGeom prst="rect">
            <a:avLst/>
          </a:prstGeom>
          <a:pattFill prst="wdDnDiag">
            <a:fgClr>
              <a:schemeClr val="tx1">
                <a:lumMod val="25000"/>
                <a:lumOff val="75000"/>
              </a:schemeClr>
            </a:fgClr>
            <a:bgClr>
              <a:schemeClr val="bg1"/>
            </a:bgClr>
          </a:pattFill>
          <a:ln w="6350">
            <a:solidFill>
              <a:schemeClr val="accent1"/>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3486889"/>
            <a:ext cx="4322175" cy="1141521"/>
          </a:xfrm>
          <a:prstGeom prst="rect">
            <a:avLst/>
          </a:prstGeom>
          <a:pattFill prst="wdDnDiag">
            <a:fgClr>
              <a:schemeClr val="tx1">
                <a:lumMod val="25000"/>
                <a:lumOff val="75000"/>
              </a:schemeClr>
            </a:fgClr>
            <a:bgClr>
              <a:schemeClr val="bg1"/>
            </a:bgClr>
          </a:pattFill>
          <a:ln w="6350">
            <a:solidFill>
              <a:schemeClr val="accent2"/>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5154504"/>
            <a:ext cx="4322175" cy="1141521"/>
          </a:xfrm>
          <a:prstGeom prst="rect">
            <a:avLst/>
          </a:prstGeom>
          <a:pattFill prst="wdDnDiag">
            <a:fgClr>
              <a:schemeClr val="tx1">
                <a:lumMod val="25000"/>
                <a:lumOff val="75000"/>
              </a:schemeClr>
            </a:fgClr>
            <a:bgClr>
              <a:schemeClr val="bg1"/>
            </a:bgClr>
          </a:pattFill>
          <a:ln w="6350">
            <a:solidFill>
              <a:schemeClr val="accent3"/>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27679915"/>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Image Timeline 5-2">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555739"/>
            <a:ext cx="4322175" cy="1141521"/>
          </a:xfrm>
          <a:prstGeom prst="rect">
            <a:avLst/>
          </a:prstGeom>
          <a:pattFill prst="wdDnDiag">
            <a:fgClr>
              <a:schemeClr val="tx1">
                <a:lumMod val="25000"/>
                <a:lumOff val="75000"/>
              </a:schemeClr>
            </a:fgClr>
            <a:bgClr>
              <a:schemeClr val="bg1"/>
            </a:bgClr>
          </a:pattFill>
          <a:ln w="6350">
            <a:solidFill>
              <a:schemeClr val="accent4"/>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2223354"/>
            <a:ext cx="4322175" cy="1141521"/>
          </a:xfrm>
          <a:prstGeom prst="rect">
            <a:avLst/>
          </a:prstGeom>
          <a:pattFill prst="wdDnDiag">
            <a:fgClr>
              <a:schemeClr val="tx1">
                <a:lumMod val="25000"/>
                <a:lumOff val="75000"/>
              </a:schemeClr>
            </a:fgClr>
            <a:bgClr>
              <a:schemeClr val="bg1"/>
            </a:bgClr>
          </a:pattFill>
          <a:ln w="6350">
            <a:solidFill>
              <a:schemeClr val="accent5"/>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3890969"/>
            <a:ext cx="4322175" cy="1141521"/>
          </a:xfrm>
          <a:prstGeom prst="rect">
            <a:avLst/>
          </a:prstGeom>
          <a:pattFill prst="wdDnDiag">
            <a:fgClr>
              <a:schemeClr val="tx1">
                <a:lumMod val="25000"/>
                <a:lumOff val="75000"/>
              </a:schemeClr>
            </a:fgClr>
            <a:bgClr>
              <a:schemeClr val="bg1"/>
            </a:bgClr>
          </a:pattFill>
          <a:ln w="6350">
            <a:solidFill>
              <a:schemeClr val="accent6"/>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07558224"/>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Image Timeline 6">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28375521"/>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Image Timeline 6-2">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00685578"/>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mage Timeline 7">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0" y="0"/>
            <a:ext cx="6096000" cy="6858000"/>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88190240"/>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Event with Image">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2160000" cy="2160000"/>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1" name="Picture Placeholder 4">
            <a:extLst>
              <a:ext uri="{FF2B5EF4-FFF2-40B4-BE49-F238E27FC236}">
                <a16:creationId xmlns:a16="http://schemas.microsoft.com/office/drawing/2014/main" id="{8832ADDA-6C01-4071-A73C-CABB0D21E9E2}"/>
              </a:ext>
            </a:extLst>
          </p:cNvPr>
          <p:cNvSpPr>
            <a:spLocks noGrp="1"/>
          </p:cNvSpPr>
          <p:nvPr>
            <p:ph type="pic" sz="quarter" idx="11" hasCustomPrompt="1"/>
          </p:nvPr>
        </p:nvSpPr>
        <p:spPr>
          <a:xfrm>
            <a:off x="3696789" y="1988923"/>
            <a:ext cx="2160000" cy="2160000"/>
          </a:xfrm>
          <a:prstGeom prst="roundRect">
            <a:avLst>
              <a:gd name="adj" fmla="val 19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66C5DFC5-A2AD-4AD7-A6A6-AD483A1E8514}"/>
              </a:ext>
            </a:extLst>
          </p:cNvPr>
          <p:cNvSpPr>
            <a:spLocks noGrp="1"/>
          </p:cNvSpPr>
          <p:nvPr>
            <p:ph type="pic" sz="quarter" idx="12" hasCustomPrompt="1"/>
          </p:nvPr>
        </p:nvSpPr>
        <p:spPr>
          <a:xfrm>
            <a:off x="6335212"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4">
            <a:extLst>
              <a:ext uri="{FF2B5EF4-FFF2-40B4-BE49-F238E27FC236}">
                <a16:creationId xmlns:a16="http://schemas.microsoft.com/office/drawing/2014/main" id="{A6AF3F2D-258A-49DB-89C1-89BF53AC1FEE}"/>
              </a:ext>
            </a:extLst>
          </p:cNvPr>
          <p:cNvSpPr>
            <a:spLocks noGrp="1"/>
          </p:cNvSpPr>
          <p:nvPr>
            <p:ph type="pic" sz="quarter" idx="13" hasCustomPrompt="1"/>
          </p:nvPr>
        </p:nvSpPr>
        <p:spPr>
          <a:xfrm>
            <a:off x="8973634"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45379812"/>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Event with Image 2">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A3023F38-C0B6-4B5B-8E8B-57DD9BEA10C9}"/>
              </a:ext>
            </a:extLst>
          </p:cNvPr>
          <p:cNvSpPr>
            <a:spLocks noGrp="1"/>
          </p:cNvSpPr>
          <p:nvPr>
            <p:ph type="pic" sz="quarter" idx="11" hasCustomPrompt="1"/>
          </p:nvPr>
        </p:nvSpPr>
        <p:spPr>
          <a:xfrm>
            <a:off x="1058366"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33C3359B-0EFF-4356-B09D-EDFA3B336AF6}"/>
              </a:ext>
            </a:extLst>
          </p:cNvPr>
          <p:cNvSpPr>
            <a:spLocks noGrp="1"/>
          </p:cNvSpPr>
          <p:nvPr>
            <p:ph type="pic" sz="quarter" idx="12" hasCustomPrompt="1"/>
          </p:nvPr>
        </p:nvSpPr>
        <p:spPr>
          <a:xfrm>
            <a:off x="6096000"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AC8C5DB7-177A-4629-834D-881E9F216852}"/>
              </a:ext>
            </a:extLst>
          </p:cNvPr>
          <p:cNvSpPr>
            <a:spLocks noGrp="1"/>
          </p:cNvSpPr>
          <p:nvPr>
            <p:ph type="pic" sz="quarter" idx="13" hasCustomPrompt="1"/>
          </p:nvPr>
        </p:nvSpPr>
        <p:spPr>
          <a:xfrm>
            <a:off x="6096000"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64963040"/>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Horizontal 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97885842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Horizontal 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612144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Isometric Presentation Mockup">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6977303" y="201399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5">
            <a:extLst>
              <a:ext uri="{FF2B5EF4-FFF2-40B4-BE49-F238E27FC236}">
                <a16:creationId xmlns:a16="http://schemas.microsoft.com/office/drawing/2014/main" id="{18D09264-4F26-4686-827F-066EC40A7190}"/>
              </a:ext>
            </a:extLst>
          </p:cNvPr>
          <p:cNvSpPr>
            <a:spLocks noGrp="1"/>
          </p:cNvSpPr>
          <p:nvPr>
            <p:ph type="pic" sz="quarter" idx="11" hasCustomPrompt="1"/>
          </p:nvPr>
        </p:nvSpPr>
        <p:spPr>
          <a:xfrm>
            <a:off x="10403400" y="0"/>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CFD24C28-4614-45BA-923A-5AE2E2F2B1EB}"/>
              </a:ext>
            </a:extLst>
          </p:cNvPr>
          <p:cNvSpPr>
            <a:spLocks noGrp="1"/>
          </p:cNvSpPr>
          <p:nvPr>
            <p:ph type="pic" sz="quarter" idx="12" hasCustomPrompt="1"/>
          </p:nvPr>
        </p:nvSpPr>
        <p:spPr>
          <a:xfrm>
            <a:off x="3551206" y="4080068"/>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CB8503F0-F783-4DD2-B0EE-81FA5C4EBECF}"/>
              </a:ext>
            </a:extLst>
          </p:cNvPr>
          <p:cNvSpPr>
            <a:spLocks noGrp="1"/>
          </p:cNvSpPr>
          <p:nvPr>
            <p:ph type="pic" sz="quarter" idx="13" hasCustomPrompt="1"/>
          </p:nvPr>
        </p:nvSpPr>
        <p:spPr>
          <a:xfrm>
            <a:off x="6642023" y="3978016"/>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3115F06F-57F6-4977-BA09-959FC090669B}"/>
              </a:ext>
            </a:extLst>
          </p:cNvPr>
          <p:cNvSpPr>
            <a:spLocks noGrp="1"/>
          </p:cNvSpPr>
          <p:nvPr>
            <p:ph type="pic" sz="quarter" idx="14" hasCustomPrompt="1"/>
          </p:nvPr>
        </p:nvSpPr>
        <p:spPr>
          <a:xfrm>
            <a:off x="10068120" y="1964022"/>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5" name="Picture Placeholder 5">
            <a:extLst>
              <a:ext uri="{FF2B5EF4-FFF2-40B4-BE49-F238E27FC236}">
                <a16:creationId xmlns:a16="http://schemas.microsoft.com/office/drawing/2014/main" id="{313E2ACE-3423-4F7E-B1E8-6DB25A790B93}"/>
              </a:ext>
            </a:extLst>
          </p:cNvPr>
          <p:cNvSpPr>
            <a:spLocks noGrp="1"/>
          </p:cNvSpPr>
          <p:nvPr>
            <p:ph type="pic" sz="quarter" idx="17" hasCustomPrompt="1"/>
          </p:nvPr>
        </p:nvSpPr>
        <p:spPr>
          <a:xfrm>
            <a:off x="9732840" y="392804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19922867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sometric Presentation Mockup 2">
    <p:spTree>
      <p:nvGrpSpPr>
        <p:cNvPr id="1" name=""/>
        <p:cNvGrpSpPr/>
        <p:nvPr/>
      </p:nvGrpSpPr>
      <p:grpSpPr>
        <a:xfrm>
          <a:off x="0" y="0"/>
          <a:ext cx="0" cy="0"/>
          <a:chOff x="0" y="0"/>
          <a:chExt cx="0" cy="0"/>
        </a:xfrm>
      </p:grpSpPr>
      <p:sp>
        <p:nvSpPr>
          <p:cNvPr id="14" name="Picture Placeholder 5">
            <a:extLst>
              <a:ext uri="{FF2B5EF4-FFF2-40B4-BE49-F238E27FC236}">
                <a16:creationId xmlns:a16="http://schemas.microsoft.com/office/drawing/2014/main" id="{3DA492BA-835A-4C30-B369-15F9B72A6C3D}"/>
              </a:ext>
            </a:extLst>
          </p:cNvPr>
          <p:cNvSpPr>
            <a:spLocks noGrp="1"/>
          </p:cNvSpPr>
          <p:nvPr>
            <p:ph type="pic" sz="quarter" idx="10" hasCustomPrompt="1"/>
          </p:nvPr>
        </p:nvSpPr>
        <p:spPr>
          <a:xfrm>
            <a:off x="3089508" y="86618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7D6A998C-36B0-4D52-AC97-9EF0D0790EFC}"/>
              </a:ext>
            </a:extLst>
          </p:cNvPr>
          <p:cNvSpPr>
            <a:spLocks noGrp="1"/>
          </p:cNvSpPr>
          <p:nvPr>
            <p:ph type="pic" sz="quarter" idx="11" hasCustomPrompt="1"/>
          </p:nvPr>
        </p:nvSpPr>
        <p:spPr>
          <a:xfrm>
            <a:off x="-949092" y="-157221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37FCC01B-F57C-4CED-8B66-774C8EF4B0F8}"/>
              </a:ext>
            </a:extLst>
          </p:cNvPr>
          <p:cNvSpPr>
            <a:spLocks noGrp="1"/>
          </p:cNvSpPr>
          <p:nvPr>
            <p:ph type="pic" sz="quarter" idx="12" hasCustomPrompt="1"/>
          </p:nvPr>
        </p:nvSpPr>
        <p:spPr>
          <a:xfrm>
            <a:off x="7128109" y="328934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8" name="Picture Placeholder 5">
            <a:extLst>
              <a:ext uri="{FF2B5EF4-FFF2-40B4-BE49-F238E27FC236}">
                <a16:creationId xmlns:a16="http://schemas.microsoft.com/office/drawing/2014/main" id="{EA759D98-4A63-4D2D-9141-32C82CA4ECE0}"/>
              </a:ext>
            </a:extLst>
          </p:cNvPr>
          <p:cNvSpPr>
            <a:spLocks noGrp="1"/>
          </p:cNvSpPr>
          <p:nvPr>
            <p:ph type="pic" sz="quarter" idx="13" hasCustomPrompt="1"/>
          </p:nvPr>
        </p:nvSpPr>
        <p:spPr>
          <a:xfrm>
            <a:off x="7128108" y="60210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9" name="Picture Placeholder 5">
            <a:extLst>
              <a:ext uri="{FF2B5EF4-FFF2-40B4-BE49-F238E27FC236}">
                <a16:creationId xmlns:a16="http://schemas.microsoft.com/office/drawing/2014/main" id="{C97F9190-4E95-4893-A786-2D22CF5E6CC8}"/>
              </a:ext>
            </a:extLst>
          </p:cNvPr>
          <p:cNvSpPr>
            <a:spLocks noGrp="1"/>
          </p:cNvSpPr>
          <p:nvPr>
            <p:ph type="pic" sz="quarter" idx="14" hasCustomPrompt="1"/>
          </p:nvPr>
        </p:nvSpPr>
        <p:spPr>
          <a:xfrm>
            <a:off x="3089508" y="-183629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0" name="Picture Placeholder 5">
            <a:extLst>
              <a:ext uri="{FF2B5EF4-FFF2-40B4-BE49-F238E27FC236}">
                <a16:creationId xmlns:a16="http://schemas.microsoft.com/office/drawing/2014/main" id="{44CB2295-81B8-445D-9954-ED08D185FCC5}"/>
              </a:ext>
            </a:extLst>
          </p:cNvPr>
          <p:cNvSpPr>
            <a:spLocks noGrp="1"/>
          </p:cNvSpPr>
          <p:nvPr>
            <p:ph type="pic" sz="quarter" idx="15" hasCustomPrompt="1"/>
          </p:nvPr>
        </p:nvSpPr>
        <p:spPr>
          <a:xfrm>
            <a:off x="11166709" y="302526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1" name="Picture Placeholder 5">
            <a:extLst>
              <a:ext uri="{FF2B5EF4-FFF2-40B4-BE49-F238E27FC236}">
                <a16:creationId xmlns:a16="http://schemas.microsoft.com/office/drawing/2014/main" id="{58E25EA4-95CE-4A60-B95B-2099E283076D}"/>
              </a:ext>
            </a:extLst>
          </p:cNvPr>
          <p:cNvSpPr>
            <a:spLocks noGrp="1"/>
          </p:cNvSpPr>
          <p:nvPr>
            <p:ph type="pic" sz="quarter" idx="16" hasCustomPrompt="1"/>
          </p:nvPr>
        </p:nvSpPr>
        <p:spPr>
          <a:xfrm>
            <a:off x="11166708" y="33803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2" name="Picture Placeholder 5">
            <a:extLst>
              <a:ext uri="{FF2B5EF4-FFF2-40B4-BE49-F238E27FC236}">
                <a16:creationId xmlns:a16="http://schemas.microsoft.com/office/drawing/2014/main" id="{B41C8BBA-18FD-42A4-BE82-6EA96938A0EE}"/>
              </a:ext>
            </a:extLst>
          </p:cNvPr>
          <p:cNvSpPr>
            <a:spLocks noGrp="1"/>
          </p:cNvSpPr>
          <p:nvPr>
            <p:ph type="pic" sz="quarter" idx="17" hasCustomPrompt="1"/>
          </p:nvPr>
        </p:nvSpPr>
        <p:spPr>
          <a:xfrm>
            <a:off x="7128108" y="-210036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4" name="Picture Placeholder 5">
            <a:extLst>
              <a:ext uri="{FF2B5EF4-FFF2-40B4-BE49-F238E27FC236}">
                <a16:creationId xmlns:a16="http://schemas.microsoft.com/office/drawing/2014/main" id="{EC28FD6B-085B-4F6F-94F7-510BF6086EF9}"/>
              </a:ext>
            </a:extLst>
          </p:cNvPr>
          <p:cNvSpPr>
            <a:spLocks noGrp="1"/>
          </p:cNvSpPr>
          <p:nvPr>
            <p:ph type="pic" sz="quarter" idx="18" hasCustomPrompt="1"/>
          </p:nvPr>
        </p:nvSpPr>
        <p:spPr>
          <a:xfrm>
            <a:off x="11166708" y="-234920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8032069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Isometric Presentation Mockup 3">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5">
            <a:extLst>
              <a:ext uri="{FF2B5EF4-FFF2-40B4-BE49-F238E27FC236}">
                <a16:creationId xmlns:a16="http://schemas.microsoft.com/office/drawing/2014/main" id="{AB18C9AA-5E16-4E82-AA22-93FC74D7BE5B}"/>
              </a:ext>
            </a:extLst>
          </p:cNvPr>
          <p:cNvSpPr>
            <a:spLocks noGrp="1"/>
          </p:cNvSpPr>
          <p:nvPr>
            <p:ph type="pic" sz="quarter" idx="12" hasCustomPrompt="1"/>
          </p:nvPr>
        </p:nvSpPr>
        <p:spPr>
          <a:xfrm>
            <a:off x="6870332" y="2290071"/>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4" name="Picture Placeholder 5">
            <a:extLst>
              <a:ext uri="{FF2B5EF4-FFF2-40B4-BE49-F238E27FC236}">
                <a16:creationId xmlns:a16="http://schemas.microsoft.com/office/drawing/2014/main" id="{0DDFB03F-5FF2-461F-95DB-579F3F20C3A7}"/>
              </a:ext>
            </a:extLst>
          </p:cNvPr>
          <p:cNvSpPr>
            <a:spLocks noGrp="1"/>
          </p:cNvSpPr>
          <p:nvPr>
            <p:ph type="pic" sz="quarter" idx="13" hasCustomPrompt="1"/>
          </p:nvPr>
        </p:nvSpPr>
        <p:spPr>
          <a:xfrm>
            <a:off x="6870332" y="169860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AAE0E113-F0E5-43E6-85E3-3F76CE56A7E7}"/>
              </a:ext>
            </a:extLst>
          </p:cNvPr>
          <p:cNvSpPr>
            <a:spLocks noGrp="1"/>
          </p:cNvSpPr>
          <p:nvPr>
            <p:ph type="pic" sz="quarter" idx="14" hasCustomPrompt="1"/>
          </p:nvPr>
        </p:nvSpPr>
        <p:spPr>
          <a:xfrm>
            <a:off x="6870332" y="110713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C5FE9AC4-EC69-4B6D-964B-CC4BE54D7ACA}"/>
              </a:ext>
            </a:extLst>
          </p:cNvPr>
          <p:cNvSpPr>
            <a:spLocks noGrp="1"/>
          </p:cNvSpPr>
          <p:nvPr>
            <p:ph type="pic" sz="quarter" idx="15" hasCustomPrompt="1"/>
          </p:nvPr>
        </p:nvSpPr>
        <p:spPr>
          <a:xfrm>
            <a:off x="6870332" y="51566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17343551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3">
    <p:spTree>
      <p:nvGrpSpPr>
        <p:cNvPr id="1" name=""/>
        <p:cNvGrpSpPr/>
        <p:nvPr/>
      </p:nvGrpSpPr>
      <p:grpSpPr>
        <a:xfrm>
          <a:off x="0" y="0"/>
          <a:ext cx="0" cy="0"/>
          <a:chOff x="0" y="0"/>
          <a:chExt cx="0" cy="0"/>
        </a:xfrm>
      </p:grpSpPr>
      <p:sp>
        <p:nvSpPr>
          <p:cNvPr id="9" name="Picture Placeholder 22">
            <a:extLst>
              <a:ext uri="{FF2B5EF4-FFF2-40B4-BE49-F238E27FC236}">
                <a16:creationId xmlns:a16="http://schemas.microsoft.com/office/drawing/2014/main" id="{2B705F24-7492-49E9-8F57-D9C0916A791A}"/>
              </a:ext>
            </a:extLst>
          </p:cNvPr>
          <p:cNvSpPr>
            <a:spLocks noGrp="1"/>
          </p:cNvSpPr>
          <p:nvPr>
            <p:ph type="pic" sz="quarter" idx="14" hasCustomPrompt="1"/>
          </p:nvPr>
        </p:nvSpPr>
        <p:spPr>
          <a:xfrm>
            <a:off x="9412304" y="173981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22">
            <a:extLst>
              <a:ext uri="{FF2B5EF4-FFF2-40B4-BE49-F238E27FC236}">
                <a16:creationId xmlns:a16="http://schemas.microsoft.com/office/drawing/2014/main" id="{561C124B-FD17-451F-8B21-36D8B1756CAA}"/>
              </a:ext>
            </a:extLst>
          </p:cNvPr>
          <p:cNvSpPr>
            <a:spLocks noGrp="1"/>
          </p:cNvSpPr>
          <p:nvPr>
            <p:ph type="pic" sz="quarter" idx="15" hasCustomPrompt="1"/>
          </p:nvPr>
        </p:nvSpPr>
        <p:spPr>
          <a:xfrm>
            <a:off x="3960316" y="37620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22">
            <a:extLst>
              <a:ext uri="{FF2B5EF4-FFF2-40B4-BE49-F238E27FC236}">
                <a16:creationId xmlns:a16="http://schemas.microsoft.com/office/drawing/2014/main" id="{A8B205A5-8305-4108-890E-CC3289BC6DB2}"/>
              </a:ext>
            </a:extLst>
          </p:cNvPr>
          <p:cNvSpPr>
            <a:spLocks noGrp="1"/>
          </p:cNvSpPr>
          <p:nvPr>
            <p:ph type="pic" sz="quarter" idx="17" hasCustomPrompt="1"/>
          </p:nvPr>
        </p:nvSpPr>
        <p:spPr>
          <a:xfrm>
            <a:off x="7562906" y="-100074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AF313397-A9C0-4FC5-968A-7B29F3419724}"/>
              </a:ext>
            </a:extLst>
          </p:cNvPr>
          <p:cNvSpPr>
            <a:spLocks noGrp="1"/>
          </p:cNvSpPr>
          <p:nvPr>
            <p:ph type="pic" sz="quarter" idx="18" hasCustomPrompt="1"/>
          </p:nvPr>
        </p:nvSpPr>
        <p:spPr>
          <a:xfrm>
            <a:off x="5719040" y="302796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72969951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4">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22">
            <a:extLst>
              <a:ext uri="{FF2B5EF4-FFF2-40B4-BE49-F238E27FC236}">
                <a16:creationId xmlns:a16="http://schemas.microsoft.com/office/drawing/2014/main" id="{76DE6B5A-5EB0-455E-A806-53FA7B1C07CC}"/>
              </a:ext>
            </a:extLst>
          </p:cNvPr>
          <p:cNvSpPr>
            <a:spLocks noGrp="1"/>
          </p:cNvSpPr>
          <p:nvPr>
            <p:ph type="pic" sz="quarter" idx="15" hasCustomPrompt="1"/>
          </p:nvPr>
        </p:nvSpPr>
        <p:spPr>
          <a:xfrm>
            <a:off x="8978816" y="369016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22">
            <a:extLst>
              <a:ext uri="{FF2B5EF4-FFF2-40B4-BE49-F238E27FC236}">
                <a16:creationId xmlns:a16="http://schemas.microsoft.com/office/drawing/2014/main" id="{116BFEA0-DDF5-4E40-986A-CFDBFE7E8DA7}"/>
              </a:ext>
            </a:extLst>
          </p:cNvPr>
          <p:cNvSpPr>
            <a:spLocks noGrp="1"/>
          </p:cNvSpPr>
          <p:nvPr>
            <p:ph type="pic" sz="quarter" idx="16" hasCustomPrompt="1"/>
          </p:nvPr>
        </p:nvSpPr>
        <p:spPr>
          <a:xfrm>
            <a:off x="1034112" y="-157272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22">
            <a:extLst>
              <a:ext uri="{FF2B5EF4-FFF2-40B4-BE49-F238E27FC236}">
                <a16:creationId xmlns:a16="http://schemas.microsoft.com/office/drawing/2014/main" id="{B9281105-6837-4F18-A23C-FA619875F51B}"/>
              </a:ext>
            </a:extLst>
          </p:cNvPr>
          <p:cNvSpPr>
            <a:spLocks noGrp="1"/>
          </p:cNvSpPr>
          <p:nvPr>
            <p:ph type="pic" sz="quarter" idx="17" hasCustomPrompt="1"/>
          </p:nvPr>
        </p:nvSpPr>
        <p:spPr>
          <a:xfrm>
            <a:off x="-2837264" y="-428036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22">
            <a:extLst>
              <a:ext uri="{FF2B5EF4-FFF2-40B4-BE49-F238E27FC236}">
                <a16:creationId xmlns:a16="http://schemas.microsoft.com/office/drawing/2014/main" id="{A4089A5A-EF5E-4D76-915C-CDFACF69A3D3}"/>
              </a:ext>
            </a:extLst>
          </p:cNvPr>
          <p:cNvSpPr>
            <a:spLocks noGrp="1"/>
          </p:cNvSpPr>
          <p:nvPr>
            <p:ph type="pic" sz="quarter" idx="18" hasCustomPrompt="1"/>
          </p:nvPr>
        </p:nvSpPr>
        <p:spPr>
          <a:xfrm>
            <a:off x="5308919" y="434093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22">
            <a:extLst>
              <a:ext uri="{FF2B5EF4-FFF2-40B4-BE49-F238E27FC236}">
                <a16:creationId xmlns:a16="http://schemas.microsoft.com/office/drawing/2014/main" id="{300CB3D5-C434-4711-BE0C-07880CF559BE}"/>
              </a:ext>
            </a:extLst>
          </p:cNvPr>
          <p:cNvSpPr>
            <a:spLocks noGrp="1"/>
          </p:cNvSpPr>
          <p:nvPr>
            <p:ph type="pic" sz="quarter" idx="19" hasCustomPrompt="1"/>
          </p:nvPr>
        </p:nvSpPr>
        <p:spPr>
          <a:xfrm>
            <a:off x="9385562" y="688809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22">
            <a:extLst>
              <a:ext uri="{FF2B5EF4-FFF2-40B4-BE49-F238E27FC236}">
                <a16:creationId xmlns:a16="http://schemas.microsoft.com/office/drawing/2014/main" id="{499D9085-2CE9-4968-8D40-CAA5C1A0EC06}"/>
              </a:ext>
            </a:extLst>
          </p:cNvPr>
          <p:cNvSpPr>
            <a:spLocks noGrp="1"/>
          </p:cNvSpPr>
          <p:nvPr>
            <p:ph type="pic" sz="quarter" idx="20" hasCustomPrompt="1"/>
          </p:nvPr>
        </p:nvSpPr>
        <p:spPr>
          <a:xfrm>
            <a:off x="1440858" y="162521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22">
            <a:extLst>
              <a:ext uri="{FF2B5EF4-FFF2-40B4-BE49-F238E27FC236}">
                <a16:creationId xmlns:a16="http://schemas.microsoft.com/office/drawing/2014/main" id="{2D321684-1DF0-4703-89C3-71C0FCA0E0C3}"/>
              </a:ext>
            </a:extLst>
          </p:cNvPr>
          <p:cNvSpPr>
            <a:spLocks noGrp="1"/>
          </p:cNvSpPr>
          <p:nvPr>
            <p:ph type="pic" sz="quarter" idx="21" hasCustomPrompt="1"/>
          </p:nvPr>
        </p:nvSpPr>
        <p:spPr>
          <a:xfrm>
            <a:off x="-2430518" y="-108243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22">
            <a:extLst>
              <a:ext uri="{FF2B5EF4-FFF2-40B4-BE49-F238E27FC236}">
                <a16:creationId xmlns:a16="http://schemas.microsoft.com/office/drawing/2014/main" id="{4D0F3EC0-93F6-4010-86A8-90F452BEEE09}"/>
              </a:ext>
            </a:extLst>
          </p:cNvPr>
          <p:cNvSpPr>
            <a:spLocks noGrp="1"/>
          </p:cNvSpPr>
          <p:nvPr>
            <p:ph type="pic" sz="quarter" idx="22" hasCustomPrompt="1"/>
          </p:nvPr>
        </p:nvSpPr>
        <p:spPr>
          <a:xfrm>
            <a:off x="4236166" y="-2328896"/>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22">
            <a:extLst>
              <a:ext uri="{FF2B5EF4-FFF2-40B4-BE49-F238E27FC236}">
                <a16:creationId xmlns:a16="http://schemas.microsoft.com/office/drawing/2014/main" id="{FE0131D0-EAA8-45AD-A772-A338418C9AA9}"/>
              </a:ext>
            </a:extLst>
          </p:cNvPr>
          <p:cNvSpPr>
            <a:spLocks noGrp="1"/>
          </p:cNvSpPr>
          <p:nvPr>
            <p:ph type="pic" sz="quarter" idx="23" hasCustomPrompt="1"/>
          </p:nvPr>
        </p:nvSpPr>
        <p:spPr>
          <a:xfrm>
            <a:off x="8125233" y="4094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22">
            <a:extLst>
              <a:ext uri="{FF2B5EF4-FFF2-40B4-BE49-F238E27FC236}">
                <a16:creationId xmlns:a16="http://schemas.microsoft.com/office/drawing/2014/main" id="{976AEA9A-8115-48E0-918F-4410B91D6FA0}"/>
              </a:ext>
            </a:extLst>
          </p:cNvPr>
          <p:cNvSpPr>
            <a:spLocks noGrp="1"/>
          </p:cNvSpPr>
          <p:nvPr>
            <p:ph type="pic" sz="quarter" idx="24" hasCustomPrompt="1"/>
          </p:nvPr>
        </p:nvSpPr>
        <p:spPr>
          <a:xfrm>
            <a:off x="11965227" y="31018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22">
            <a:extLst>
              <a:ext uri="{FF2B5EF4-FFF2-40B4-BE49-F238E27FC236}">
                <a16:creationId xmlns:a16="http://schemas.microsoft.com/office/drawing/2014/main" id="{ED974735-2C47-4279-B116-D614471356D5}"/>
              </a:ext>
            </a:extLst>
          </p:cNvPr>
          <p:cNvSpPr>
            <a:spLocks noGrp="1"/>
          </p:cNvSpPr>
          <p:nvPr>
            <p:ph type="pic" sz="quarter" idx="25" hasCustomPrompt="1"/>
          </p:nvPr>
        </p:nvSpPr>
        <p:spPr>
          <a:xfrm>
            <a:off x="16018059" y="560696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08024175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5">
    <p:spTree>
      <p:nvGrpSpPr>
        <p:cNvPr id="1" name=""/>
        <p:cNvGrpSpPr/>
        <p:nvPr/>
      </p:nvGrpSpPr>
      <p:grpSpPr>
        <a:xfrm>
          <a:off x="0" y="0"/>
          <a:ext cx="0" cy="0"/>
          <a:chOff x="0" y="0"/>
          <a:chExt cx="0" cy="0"/>
        </a:xfrm>
      </p:grpSpPr>
      <p:sp>
        <p:nvSpPr>
          <p:cNvPr id="31" name="Picture Placeholder 22">
            <a:extLst>
              <a:ext uri="{FF2B5EF4-FFF2-40B4-BE49-F238E27FC236}">
                <a16:creationId xmlns:a16="http://schemas.microsoft.com/office/drawing/2014/main" id="{76DE6B5A-5EB0-455E-A806-53FA7B1C07CC}"/>
              </a:ext>
            </a:extLst>
          </p:cNvPr>
          <p:cNvSpPr>
            <a:spLocks noGrp="1" noChangeAspect="1"/>
          </p:cNvSpPr>
          <p:nvPr>
            <p:ph type="pic" sz="quarter" idx="15" hasCustomPrompt="1"/>
          </p:nvPr>
        </p:nvSpPr>
        <p:spPr>
          <a:xfrm>
            <a:off x="4445043" y="-1715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58" name="Picture Placeholder 22">
            <a:extLst>
              <a:ext uri="{FF2B5EF4-FFF2-40B4-BE49-F238E27FC236}">
                <a16:creationId xmlns:a16="http://schemas.microsoft.com/office/drawing/2014/main" id="{90FCB97C-6BF3-4A42-8CBB-0DF7BF3026C9}"/>
              </a:ext>
            </a:extLst>
          </p:cNvPr>
          <p:cNvSpPr>
            <a:spLocks noGrp="1" noChangeAspect="1"/>
          </p:cNvSpPr>
          <p:nvPr>
            <p:ph type="pic" sz="quarter" idx="16" hasCustomPrompt="1"/>
          </p:nvPr>
        </p:nvSpPr>
        <p:spPr>
          <a:xfrm>
            <a:off x="-1635717" y="-42101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0" name="Picture Placeholder 22">
            <a:extLst>
              <a:ext uri="{FF2B5EF4-FFF2-40B4-BE49-F238E27FC236}">
                <a16:creationId xmlns:a16="http://schemas.microsoft.com/office/drawing/2014/main" id="{124C0FF9-289E-4496-92B9-190E32702D8E}"/>
              </a:ext>
            </a:extLst>
          </p:cNvPr>
          <p:cNvSpPr>
            <a:spLocks noGrp="1" noChangeAspect="1"/>
          </p:cNvSpPr>
          <p:nvPr>
            <p:ph type="pic" sz="quarter" idx="17" hasCustomPrompt="1"/>
          </p:nvPr>
        </p:nvSpPr>
        <p:spPr>
          <a:xfrm>
            <a:off x="10495323" y="3943273"/>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8" name="Picture Placeholder 22">
            <a:extLst>
              <a:ext uri="{FF2B5EF4-FFF2-40B4-BE49-F238E27FC236}">
                <a16:creationId xmlns:a16="http://schemas.microsoft.com/office/drawing/2014/main" id="{7E055C06-9C8F-4A17-AA18-775B5FB9ACDD}"/>
              </a:ext>
            </a:extLst>
          </p:cNvPr>
          <p:cNvSpPr>
            <a:spLocks noGrp="1" noChangeAspect="1"/>
          </p:cNvSpPr>
          <p:nvPr>
            <p:ph type="pic" sz="quarter" idx="18" hasCustomPrompt="1"/>
          </p:nvPr>
        </p:nvSpPr>
        <p:spPr>
          <a:xfrm>
            <a:off x="10323809" y="-6858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0" name="Picture Placeholder 22">
            <a:extLst>
              <a:ext uri="{FF2B5EF4-FFF2-40B4-BE49-F238E27FC236}">
                <a16:creationId xmlns:a16="http://schemas.microsoft.com/office/drawing/2014/main" id="{3C36A0E5-BBE2-4C87-8A23-DD1FF018C79E}"/>
              </a:ext>
            </a:extLst>
          </p:cNvPr>
          <p:cNvSpPr>
            <a:spLocks noGrp="1" noChangeAspect="1"/>
          </p:cNvSpPr>
          <p:nvPr>
            <p:ph type="pic" sz="quarter" idx="19" hasCustomPrompt="1"/>
          </p:nvPr>
        </p:nvSpPr>
        <p:spPr>
          <a:xfrm>
            <a:off x="4243049" y="-47244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2" name="Picture Placeholder 22">
            <a:extLst>
              <a:ext uri="{FF2B5EF4-FFF2-40B4-BE49-F238E27FC236}">
                <a16:creationId xmlns:a16="http://schemas.microsoft.com/office/drawing/2014/main" id="{7A3F440A-1BD1-46EB-8601-F14AC2F706F7}"/>
              </a:ext>
            </a:extLst>
          </p:cNvPr>
          <p:cNvSpPr>
            <a:spLocks noGrp="1" noChangeAspect="1"/>
          </p:cNvSpPr>
          <p:nvPr>
            <p:ph type="pic" sz="quarter" idx="20" hasCustomPrompt="1"/>
          </p:nvPr>
        </p:nvSpPr>
        <p:spPr>
          <a:xfrm>
            <a:off x="16374089" y="34290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4" name="Picture Placeholder 22">
            <a:extLst>
              <a:ext uri="{FF2B5EF4-FFF2-40B4-BE49-F238E27FC236}">
                <a16:creationId xmlns:a16="http://schemas.microsoft.com/office/drawing/2014/main" id="{5FE632C7-A989-4083-B7E6-E630FB76C44E}"/>
              </a:ext>
            </a:extLst>
          </p:cNvPr>
          <p:cNvSpPr>
            <a:spLocks noGrp="1" noChangeAspect="1"/>
          </p:cNvSpPr>
          <p:nvPr>
            <p:ph type="pic" sz="quarter" idx="21" hasCustomPrompt="1"/>
          </p:nvPr>
        </p:nvSpPr>
        <p:spPr>
          <a:xfrm>
            <a:off x="4243049" y="39585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6" name="Picture Placeholder 22">
            <a:extLst>
              <a:ext uri="{FF2B5EF4-FFF2-40B4-BE49-F238E27FC236}">
                <a16:creationId xmlns:a16="http://schemas.microsoft.com/office/drawing/2014/main" id="{B4460ECD-B3DA-430C-8E09-86C63DB4CA9F}"/>
              </a:ext>
            </a:extLst>
          </p:cNvPr>
          <p:cNvSpPr>
            <a:spLocks noGrp="1" noChangeAspect="1"/>
          </p:cNvSpPr>
          <p:nvPr>
            <p:ph type="pic" sz="quarter" idx="22" hasCustomPrompt="1"/>
          </p:nvPr>
        </p:nvSpPr>
        <p:spPr>
          <a:xfrm>
            <a:off x="-1837711" y="-80088"/>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8" name="Picture Placeholder 22">
            <a:extLst>
              <a:ext uri="{FF2B5EF4-FFF2-40B4-BE49-F238E27FC236}">
                <a16:creationId xmlns:a16="http://schemas.microsoft.com/office/drawing/2014/main" id="{4ED75CF5-9F3D-4B85-BABF-42542AD3AC10}"/>
              </a:ext>
            </a:extLst>
          </p:cNvPr>
          <p:cNvSpPr>
            <a:spLocks noGrp="1" noChangeAspect="1"/>
          </p:cNvSpPr>
          <p:nvPr>
            <p:ph type="pic" sz="quarter" idx="23" hasCustomPrompt="1"/>
          </p:nvPr>
        </p:nvSpPr>
        <p:spPr>
          <a:xfrm>
            <a:off x="10293329" y="80733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73302875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6">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79230798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Device Mockup - Page Title 1">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085263"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8205937"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8768578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Device Mockup - Page Title 2">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096000" y="2166958"/>
            <a:ext cx="4810837" cy="10573682"/>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8996311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Device Mockup - Page Title 3">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0BEADEE-94CE-4140-AE6E-72585F9C5F8E}"/>
              </a:ext>
            </a:extLst>
          </p:cNvPr>
          <p:cNvSpPr>
            <a:spLocks noGrp="1"/>
          </p:cNvSpPr>
          <p:nvPr>
            <p:ph type="pic" sz="quarter" idx="13" hasCustomPrompt="1"/>
          </p:nvPr>
        </p:nvSpPr>
        <p:spPr>
          <a:xfrm>
            <a:off x="1428871"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9DD69CA5-05E0-4BA8-9AF4-06E3A5241075}"/>
              </a:ext>
            </a:extLst>
          </p:cNvPr>
          <p:cNvSpPr>
            <a:spLocks noGrp="1"/>
          </p:cNvSpPr>
          <p:nvPr>
            <p:ph type="pic" sz="quarter" idx="12" hasCustomPrompt="1"/>
          </p:nvPr>
        </p:nvSpPr>
        <p:spPr>
          <a:xfrm>
            <a:off x="253804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6" name="Picture Placeholder 5">
            <a:extLst>
              <a:ext uri="{FF2B5EF4-FFF2-40B4-BE49-F238E27FC236}">
                <a16:creationId xmlns:a16="http://schemas.microsoft.com/office/drawing/2014/main" id="{861F926F-0F2B-4D4A-9DDB-F5B19FF50A52}"/>
              </a:ext>
            </a:extLst>
          </p:cNvPr>
          <p:cNvSpPr>
            <a:spLocks noGrp="1"/>
          </p:cNvSpPr>
          <p:nvPr>
            <p:ph type="pic" sz="quarter" idx="11" hasCustomPrompt="1"/>
          </p:nvPr>
        </p:nvSpPr>
        <p:spPr>
          <a:xfrm>
            <a:off x="3774195"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5B5C0050-E4B2-4439-AAE8-AA7EB1302843}"/>
              </a:ext>
            </a:extLst>
          </p:cNvPr>
          <p:cNvSpPr>
            <a:spLocks noGrp="1"/>
          </p:cNvSpPr>
          <p:nvPr>
            <p:ph type="pic" sz="quarter" idx="14" hasCustomPrompt="1"/>
          </p:nvPr>
        </p:nvSpPr>
        <p:spPr>
          <a:xfrm>
            <a:off x="9033120"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95611465-68F1-4C57-81BD-77DA7708DFD6}"/>
              </a:ext>
            </a:extLst>
          </p:cNvPr>
          <p:cNvSpPr>
            <a:spLocks noGrp="1"/>
          </p:cNvSpPr>
          <p:nvPr>
            <p:ph type="pic" sz="quarter" idx="15" hasCustomPrompt="1"/>
          </p:nvPr>
        </p:nvSpPr>
        <p:spPr>
          <a:xfrm>
            <a:off x="769219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A0761463-0D06-425A-A629-15FCC342DCC4}"/>
              </a:ext>
            </a:extLst>
          </p:cNvPr>
          <p:cNvSpPr>
            <a:spLocks noGrp="1"/>
          </p:cNvSpPr>
          <p:nvPr>
            <p:ph type="pic" sz="quarter" idx="16" hasCustomPrompt="1"/>
          </p:nvPr>
        </p:nvSpPr>
        <p:spPr>
          <a:xfrm>
            <a:off x="6351270"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5" name="Picture Placeholder 5">
            <a:extLst>
              <a:ext uri="{FF2B5EF4-FFF2-40B4-BE49-F238E27FC236}">
                <a16:creationId xmlns:a16="http://schemas.microsoft.com/office/drawing/2014/main" id="{23511C02-1EBF-48D6-B2A8-83C169F41A8D}"/>
              </a:ext>
            </a:extLst>
          </p:cNvPr>
          <p:cNvSpPr>
            <a:spLocks noGrp="1"/>
          </p:cNvSpPr>
          <p:nvPr>
            <p:ph type="pic" sz="quarter" idx="10" hasCustomPrompt="1"/>
          </p:nvPr>
        </p:nvSpPr>
        <p:spPr>
          <a:xfrm>
            <a:off x="5115120" y="1937794"/>
            <a:ext cx="1975104" cy="4133088"/>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38644633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Device Mockup - Page Title 4">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08448" y="1779684"/>
            <a:ext cx="1975104" cy="425916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172720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Device Mockup - Page Title 4.1">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1780747"/>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2386019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Device Mockup - Page Title 4.2">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5058203"/>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41292904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Device Mockup - Page Title 5">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665032"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76261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1480264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Device Mockup - 5.1">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0D29D6E3-BF9D-44FC-B94A-FE34BFB57C71}"/>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4" name="Picture Placeholder 5">
            <a:extLst>
              <a:ext uri="{FF2B5EF4-FFF2-40B4-BE49-F238E27FC236}">
                <a16:creationId xmlns:a16="http://schemas.microsoft.com/office/drawing/2014/main" id="{DCA142FF-9DE6-40DB-AD54-ECDEC83E2324}"/>
              </a:ext>
            </a:extLst>
          </p:cNvPr>
          <p:cNvSpPr>
            <a:spLocks noGrp="1"/>
          </p:cNvSpPr>
          <p:nvPr>
            <p:ph type="pic" sz="quarter" idx="11" hasCustomPrompt="1"/>
          </p:nvPr>
        </p:nvSpPr>
        <p:spPr>
          <a:xfrm>
            <a:off x="-24744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6" name="Picture Placeholder 5">
            <a:extLst>
              <a:ext uri="{FF2B5EF4-FFF2-40B4-BE49-F238E27FC236}">
                <a16:creationId xmlns:a16="http://schemas.microsoft.com/office/drawing/2014/main" id="{E91330D2-75F1-4855-868C-BFD0C307B826}"/>
              </a:ext>
            </a:extLst>
          </p:cNvPr>
          <p:cNvSpPr>
            <a:spLocks noGrp="1"/>
          </p:cNvSpPr>
          <p:nvPr>
            <p:ph type="pic" sz="quarter" idx="12"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990650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Device Mockup - 5.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5E1BC57-A422-442E-9A45-C3B86505EA87}"/>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ABC43775-2615-4373-BF08-E72F4BC0BEB0}"/>
              </a:ext>
            </a:extLst>
          </p:cNvPr>
          <p:cNvSpPr>
            <a:spLocks noGrp="1"/>
          </p:cNvSpPr>
          <p:nvPr>
            <p:ph type="pic" sz="quarter" idx="11"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67FDD856-D0CB-4A6C-9C74-7B87BF796E0C}"/>
              </a:ext>
            </a:extLst>
          </p:cNvPr>
          <p:cNvSpPr>
            <a:spLocks noGrp="1"/>
          </p:cNvSpPr>
          <p:nvPr>
            <p:ph type="pic" sz="quarter" idx="12" hasCustomPrompt="1"/>
          </p:nvPr>
        </p:nvSpPr>
        <p:spPr>
          <a:xfrm>
            <a:off x="1278871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3276833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Device Mockup - 5.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90D42CE-21D7-46F7-A4E6-43081B64FDC4}"/>
              </a:ext>
            </a:extLst>
          </p:cNvPr>
          <p:cNvSpPr>
            <a:spLocks noGrp="1"/>
          </p:cNvSpPr>
          <p:nvPr>
            <p:ph type="pic" sz="quarter" idx="10"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8CE3B082-8160-40B0-B3D4-F103A2E6EC92}"/>
              </a:ext>
            </a:extLst>
          </p:cNvPr>
          <p:cNvSpPr>
            <a:spLocks noGrp="1"/>
          </p:cNvSpPr>
          <p:nvPr>
            <p:ph type="pic" sz="quarter" idx="11" hasCustomPrompt="1"/>
          </p:nvPr>
        </p:nvSpPr>
        <p:spPr>
          <a:xfrm>
            <a:off x="1275468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0955B990-90AC-4D32-9646-D9BAAD64C8A3}"/>
              </a:ext>
            </a:extLst>
          </p:cNvPr>
          <p:cNvSpPr>
            <a:spLocks noGrp="1"/>
          </p:cNvSpPr>
          <p:nvPr>
            <p:ph type="pic" sz="quarter" idx="12" hasCustomPrompt="1"/>
          </p:nvPr>
        </p:nvSpPr>
        <p:spPr>
          <a:xfrm>
            <a:off x="150175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9313183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Device Mockup - Page Title 6">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15240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9283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33273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79A91F3C-9111-4296-A6C1-542F2B1DBF36}"/>
              </a:ext>
            </a:extLst>
          </p:cNvPr>
          <p:cNvSpPr>
            <a:spLocks noGrp="1"/>
          </p:cNvSpPr>
          <p:nvPr>
            <p:ph type="pic" sz="quarter" idx="13" hasCustomPrompt="1"/>
          </p:nvPr>
        </p:nvSpPr>
        <p:spPr>
          <a:xfrm>
            <a:off x="8737104"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06666116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Device Mockup - Page Title 7">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8CD1EA07-F28B-4EE2-975A-12EE7F6D65FA}"/>
              </a:ext>
            </a:extLst>
          </p:cNvPr>
          <p:cNvSpPr>
            <a:spLocks noGrp="1"/>
          </p:cNvSpPr>
          <p:nvPr>
            <p:ph type="pic" sz="quarter" idx="12" hasCustomPrompt="1"/>
          </p:nvPr>
        </p:nvSpPr>
        <p:spPr>
          <a:xfrm>
            <a:off x="7821419" y="19906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2D5C748-ED9B-4E7F-BF0A-6DE00637AEB9}"/>
              </a:ext>
            </a:extLst>
          </p:cNvPr>
          <p:cNvSpPr>
            <a:spLocks noGrp="1"/>
          </p:cNvSpPr>
          <p:nvPr>
            <p:ph type="pic" sz="quarter" idx="13" hasCustomPrompt="1"/>
          </p:nvPr>
        </p:nvSpPr>
        <p:spPr>
          <a:xfrm>
            <a:off x="5488619" y="34638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66F3F48E-458C-42E6-9F48-D59A965C7F44}"/>
              </a:ext>
            </a:extLst>
          </p:cNvPr>
          <p:cNvSpPr>
            <a:spLocks noGrp="1"/>
          </p:cNvSpPr>
          <p:nvPr>
            <p:ph type="pic" sz="quarter" idx="14" hasCustomPrompt="1"/>
          </p:nvPr>
        </p:nvSpPr>
        <p:spPr>
          <a:xfrm>
            <a:off x="3155819" y="49370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4" name="Picture Placeholder 4">
            <a:extLst>
              <a:ext uri="{FF2B5EF4-FFF2-40B4-BE49-F238E27FC236}">
                <a16:creationId xmlns:a16="http://schemas.microsoft.com/office/drawing/2014/main" id="{D3367E99-B49F-4A00-BF2F-3F240242FAB8}"/>
              </a:ext>
            </a:extLst>
          </p:cNvPr>
          <p:cNvSpPr>
            <a:spLocks noGrp="1"/>
          </p:cNvSpPr>
          <p:nvPr>
            <p:ph type="pic" sz="quarter" idx="15" hasCustomPrompt="1"/>
          </p:nvPr>
        </p:nvSpPr>
        <p:spPr>
          <a:xfrm>
            <a:off x="12367800" y="-890883"/>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5" name="Picture Placeholder 4">
            <a:extLst>
              <a:ext uri="{FF2B5EF4-FFF2-40B4-BE49-F238E27FC236}">
                <a16:creationId xmlns:a16="http://schemas.microsoft.com/office/drawing/2014/main" id="{E5D4C8A0-AEBE-45FA-A01B-97A334E8D45C}"/>
              </a:ext>
            </a:extLst>
          </p:cNvPr>
          <p:cNvSpPr>
            <a:spLocks noGrp="1"/>
          </p:cNvSpPr>
          <p:nvPr>
            <p:ph type="pic" sz="quarter" idx="16" hasCustomPrompt="1"/>
          </p:nvPr>
        </p:nvSpPr>
        <p:spPr>
          <a:xfrm>
            <a:off x="10035000" y="582317"/>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06617366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Device Mockup - Page Title 8">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07631D78-AAE0-4EB5-B1C8-F41FC0A50E9F}"/>
              </a:ext>
            </a:extLst>
          </p:cNvPr>
          <p:cNvSpPr>
            <a:spLocks noGrp="1"/>
          </p:cNvSpPr>
          <p:nvPr>
            <p:ph type="pic" sz="quarter" idx="16" hasCustomPrompt="1"/>
          </p:nvPr>
        </p:nvSpPr>
        <p:spPr>
          <a:xfrm>
            <a:off x="2477735" y="1487624"/>
            <a:ext cx="2276196" cy="5284594"/>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1" name="Picture Placeholder 4">
            <a:extLst>
              <a:ext uri="{FF2B5EF4-FFF2-40B4-BE49-F238E27FC236}">
                <a16:creationId xmlns:a16="http://schemas.microsoft.com/office/drawing/2014/main" id="{6BD782CA-19B8-4FA0-B94A-A3422513A284}"/>
              </a:ext>
            </a:extLst>
          </p:cNvPr>
          <p:cNvSpPr>
            <a:spLocks noGrp="1"/>
          </p:cNvSpPr>
          <p:nvPr>
            <p:ph type="pic" sz="quarter" idx="19" hasCustomPrompt="1"/>
          </p:nvPr>
        </p:nvSpPr>
        <p:spPr>
          <a:xfrm>
            <a:off x="2477735" y="81509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416638E-A45F-48FC-BB3B-3FF1FA548F58}"/>
              </a:ext>
            </a:extLst>
          </p:cNvPr>
          <p:cNvSpPr>
            <a:spLocks noGrp="1"/>
          </p:cNvSpPr>
          <p:nvPr>
            <p:ph type="pic" sz="quarter" idx="20" hasCustomPrompt="1"/>
          </p:nvPr>
        </p:nvSpPr>
        <p:spPr>
          <a:xfrm>
            <a:off x="2477735" y="14256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25891145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Device Mockup - Page Title 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A4C2440-9867-45A5-A7B9-82F1D3CF53BB}"/>
              </a:ext>
            </a:extLst>
          </p:cNvPr>
          <p:cNvSpPr>
            <a:spLocks noGrp="1"/>
          </p:cNvSpPr>
          <p:nvPr>
            <p:ph type="pic" sz="quarter" idx="10" hasCustomPrompt="1"/>
          </p:nvPr>
        </p:nvSpPr>
        <p:spPr>
          <a:xfrm>
            <a:off x="791899" y="2036890"/>
            <a:ext cx="4243087" cy="571814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0174875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Device Mockup - Page Title 9.1">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rot="1800000">
            <a:off x="7131560" y="545639"/>
            <a:ext cx="5189913" cy="6668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58423748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Device Mockup - Page Title 9.2">
    <p:spTree>
      <p:nvGrpSpPr>
        <p:cNvPr id="1" name=""/>
        <p:cNvGrpSpPr/>
        <p:nvPr/>
      </p:nvGrpSpPr>
      <p:grpSpPr>
        <a:xfrm>
          <a:off x="0" y="0"/>
          <a:ext cx="0" cy="0"/>
          <a:chOff x="0" y="0"/>
          <a:chExt cx="0" cy="0"/>
        </a:xfrm>
      </p:grpSpPr>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a:off x="4032431" y="2306320"/>
            <a:ext cx="4126050" cy="305753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3773733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Device Mockup - Page Titl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6424573" y="1937794"/>
            <a:ext cx="4928400" cy="27828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20468986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Device Mockup - 10.1">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70F20B31-E928-4527-A463-5E89188AFBED}"/>
              </a:ext>
            </a:extLst>
          </p:cNvPr>
          <p:cNvSpPr>
            <a:spLocks noGrp="1"/>
          </p:cNvSpPr>
          <p:nvPr>
            <p:ph type="pic" sz="quarter" idx="11" hasCustomPrompt="1"/>
          </p:nvPr>
        </p:nvSpPr>
        <p:spPr>
          <a:xfrm>
            <a:off x="2137635" y="3180136"/>
            <a:ext cx="7954368" cy="44914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26184994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Device Mockup - Page Title 1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61440" y="2264311"/>
            <a:ext cx="4653279" cy="306004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23258666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Device Mockup - Page Title 12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52400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8771980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Device Mockup - Page Title 1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1235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0" name="Picture Placeholder 4">
            <a:extLst>
              <a:ext uri="{FF2B5EF4-FFF2-40B4-BE49-F238E27FC236}">
                <a16:creationId xmlns:a16="http://schemas.microsoft.com/office/drawing/2014/main" id="{CBD1EE7E-E7B4-4CEE-9767-31BC297DDAEE}"/>
              </a:ext>
            </a:extLst>
          </p:cNvPr>
          <p:cNvSpPr>
            <a:spLocks noGrp="1"/>
          </p:cNvSpPr>
          <p:nvPr>
            <p:ph type="pic" sz="quarter" idx="11" hasCustomPrompt="1"/>
          </p:nvPr>
        </p:nvSpPr>
        <p:spPr>
          <a:xfrm>
            <a:off x="3885533"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1" name="Picture Placeholder 4">
            <a:extLst>
              <a:ext uri="{FF2B5EF4-FFF2-40B4-BE49-F238E27FC236}">
                <a16:creationId xmlns:a16="http://schemas.microsoft.com/office/drawing/2014/main" id="{F16F9E1D-04FC-4B5F-9BF8-E774DF885BD5}"/>
              </a:ext>
            </a:extLst>
          </p:cNvPr>
          <p:cNvSpPr>
            <a:spLocks noGrp="1"/>
          </p:cNvSpPr>
          <p:nvPr>
            <p:ph type="pic" sz="quarter" idx="12" hasCustomPrompt="1"/>
          </p:nvPr>
        </p:nvSpPr>
        <p:spPr>
          <a:xfrm>
            <a:off x="6458716"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E3BB0BE5-7BD6-4163-BB00-6E829D56C2CE}"/>
              </a:ext>
            </a:extLst>
          </p:cNvPr>
          <p:cNvSpPr>
            <a:spLocks noGrp="1"/>
          </p:cNvSpPr>
          <p:nvPr>
            <p:ph type="pic" sz="quarter" idx="13" hasCustomPrompt="1"/>
          </p:nvPr>
        </p:nvSpPr>
        <p:spPr>
          <a:xfrm>
            <a:off x="9031899"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3428301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Device Mockup - Page Title 15">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933033" y="1952625"/>
            <a:ext cx="6334792" cy="295275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85515831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Device Mockup - Page Title 1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031333"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871859FF-4745-4B4E-B23E-22791E900464}"/>
              </a:ext>
            </a:extLst>
          </p:cNvPr>
          <p:cNvSpPr>
            <a:spLocks noGrp="1"/>
          </p:cNvSpPr>
          <p:nvPr>
            <p:ph type="pic" sz="quarter" idx="11" hasCustomPrompt="1"/>
          </p:nvPr>
        </p:nvSpPr>
        <p:spPr>
          <a:xfrm>
            <a:off x="7644054"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98810199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Device Mockup - Page Title 17">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015332" y="1886993"/>
            <a:ext cx="3937667" cy="8501021"/>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0284664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Device Mockup - Page Title 18">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428332" y="919504"/>
            <a:ext cx="5347368" cy="33984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59630509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Device Mockup - Page Title 1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842168" y="1591190"/>
            <a:ext cx="6363368" cy="40442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0741440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Device Mockup - Page Title 20">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568032" y="2276990"/>
            <a:ext cx="5029868" cy="31967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12310479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Device Mockup - Page Title 2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20134"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6972300"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96436630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Device Mockup - Page Title 22">
    <p:spTree>
      <p:nvGrpSpPr>
        <p:cNvPr id="1" name=""/>
        <p:cNvGrpSpPr/>
        <p:nvPr/>
      </p:nvGrpSpPr>
      <p:grpSpPr>
        <a:xfrm>
          <a:off x="0" y="0"/>
          <a:ext cx="0" cy="0"/>
          <a:chOff x="0" y="0"/>
          <a:chExt cx="0" cy="0"/>
        </a:xfrm>
      </p:grpSpPr>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5867399" y="2073118"/>
            <a:ext cx="5410597" cy="3438681"/>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99294665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Watch Mockup">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5" name="Picture Placeholder 24">
            <a:extLst>
              <a:ext uri="{FF2B5EF4-FFF2-40B4-BE49-F238E27FC236}">
                <a16:creationId xmlns:a16="http://schemas.microsoft.com/office/drawing/2014/main" id="{BDAC8895-349F-4412-ADA2-C933204DF6BC}"/>
              </a:ext>
            </a:extLst>
          </p:cNvPr>
          <p:cNvSpPr>
            <a:spLocks noGrp="1"/>
          </p:cNvSpPr>
          <p:nvPr>
            <p:ph type="pic" sz="quarter" idx="10" hasCustomPrompt="1"/>
          </p:nvPr>
        </p:nvSpPr>
        <p:spPr>
          <a:xfrm>
            <a:off x="1029677"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6" name="Picture Placeholder 25">
            <a:extLst>
              <a:ext uri="{FF2B5EF4-FFF2-40B4-BE49-F238E27FC236}">
                <a16:creationId xmlns:a16="http://schemas.microsoft.com/office/drawing/2014/main" id="{E1A3559F-4A5C-4B81-9640-31BF6C96A65A}"/>
              </a:ext>
            </a:extLst>
          </p:cNvPr>
          <p:cNvSpPr>
            <a:spLocks noGrp="1"/>
          </p:cNvSpPr>
          <p:nvPr>
            <p:ph type="pic" sz="quarter" idx="11" hasCustomPrompt="1"/>
          </p:nvPr>
        </p:nvSpPr>
        <p:spPr>
          <a:xfrm>
            <a:off x="3827671"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7" name="Picture Placeholder 26">
            <a:extLst>
              <a:ext uri="{FF2B5EF4-FFF2-40B4-BE49-F238E27FC236}">
                <a16:creationId xmlns:a16="http://schemas.microsoft.com/office/drawing/2014/main" id="{2D174C91-5F33-4165-ABC0-CAD0B821C4B2}"/>
              </a:ext>
            </a:extLst>
          </p:cNvPr>
          <p:cNvSpPr>
            <a:spLocks noGrp="1"/>
          </p:cNvSpPr>
          <p:nvPr>
            <p:ph type="pic" sz="quarter" idx="12" hasCustomPrompt="1"/>
          </p:nvPr>
        </p:nvSpPr>
        <p:spPr>
          <a:xfrm>
            <a:off x="6642598"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8" name="Picture Placeholder 27">
            <a:extLst>
              <a:ext uri="{FF2B5EF4-FFF2-40B4-BE49-F238E27FC236}">
                <a16:creationId xmlns:a16="http://schemas.microsoft.com/office/drawing/2014/main" id="{A98CE558-3705-4DBE-9F12-DD9DA37DEC72}"/>
              </a:ext>
            </a:extLst>
          </p:cNvPr>
          <p:cNvSpPr>
            <a:spLocks noGrp="1"/>
          </p:cNvSpPr>
          <p:nvPr>
            <p:ph type="pic" sz="quarter" idx="13" hasCustomPrompt="1"/>
          </p:nvPr>
        </p:nvSpPr>
        <p:spPr>
          <a:xfrm>
            <a:off x="9457525"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39880291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Device Mockup - Page Title 1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180618" y="1741506"/>
            <a:ext cx="6887998" cy="38769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773209088"/>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Device Mockup with Backgrou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2085976" y="1228725"/>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063134041"/>
      </p:ext>
    </p:extLst>
  </p:cSld>
  <p:clrMapOvr>
    <a:masterClrMapping/>
  </p:clrMapOvr>
  <p:extLst>
    <p:ext uri="{DCECCB84-F9BA-43D5-87BE-67443E8EF086}">
      <p15:sldGuideLst xmlns:p15="http://schemas.microsoft.com/office/powerpoint/2012/main"/>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Device Mockup with Backgroud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4DF346F-6402-4A4D-9E35-443858EE99A3}"/>
              </a:ext>
            </a:extLst>
          </p:cNvPr>
          <p:cNvSpPr>
            <a:spLocks noGrp="1"/>
          </p:cNvSpPr>
          <p:nvPr>
            <p:ph type="pic" sz="quarter" idx="11" hasCustomPrompt="1"/>
          </p:nvPr>
        </p:nvSpPr>
        <p:spPr>
          <a:xfrm>
            <a:off x="-1143000" y="1384300"/>
            <a:ext cx="6400800" cy="40513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958212797"/>
      </p:ext>
    </p:extLst>
  </p:cSld>
  <p:clrMapOvr>
    <a:masterClrMapping/>
  </p:clrMapOvr>
  <p:extLst>
    <p:ext uri="{DCECCB84-F9BA-43D5-87BE-67443E8EF086}">
      <p15:sldGuideLst xmlns:p15="http://schemas.microsoft.com/office/powerpoint/2012/main"/>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7861300" y="1004887"/>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982277027"/>
      </p:ext>
    </p:extLst>
  </p:cSld>
  <p:clrMapOvr>
    <a:masterClrMapping/>
  </p:clrMapOvr>
  <p:extLst>
    <p:ext uri="{DCECCB84-F9BA-43D5-87BE-67443E8EF086}">
      <p15:sldGuideLst xmlns:p15="http://schemas.microsoft.com/office/powerpoint/2012/main"/>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A9F23D8-7EBB-4DD0-915F-71A388D65FCB}"/>
              </a:ext>
            </a:extLst>
          </p:cNvPr>
          <p:cNvSpPr>
            <a:spLocks noGrp="1"/>
          </p:cNvSpPr>
          <p:nvPr>
            <p:ph type="pic" sz="quarter" idx="11" hasCustomPrompt="1"/>
          </p:nvPr>
        </p:nvSpPr>
        <p:spPr>
          <a:xfrm>
            <a:off x="6683102" y="1779580"/>
            <a:ext cx="4626637" cy="292836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033707915"/>
      </p:ext>
    </p:extLst>
  </p:cSld>
  <p:clrMapOvr>
    <a:masterClrMapping/>
  </p:clrMapOvr>
  <p:extLst>
    <p:ext uri="{DCECCB84-F9BA-43D5-87BE-67443E8EF086}">
      <p15:sldGuideLst xmlns:p15="http://schemas.microsoft.com/office/powerpoint/2012/main"/>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Device Mockup - Page Titl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5546850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Gantt Chart - Im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E9CAA70-475F-4852-9832-842B7F6A1A18}"/>
              </a:ext>
            </a:extLst>
          </p:cNvPr>
          <p:cNvSpPr>
            <a:spLocks noGrp="1"/>
          </p:cNvSpPr>
          <p:nvPr>
            <p:ph type="pic" sz="quarter" idx="10" hasCustomPrompt="1"/>
          </p:nvPr>
        </p:nvSpPr>
        <p:spPr>
          <a:xfrm>
            <a:off x="364984" y="256478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8" name="Picture Placeholder 16">
            <a:extLst>
              <a:ext uri="{FF2B5EF4-FFF2-40B4-BE49-F238E27FC236}">
                <a16:creationId xmlns:a16="http://schemas.microsoft.com/office/drawing/2014/main" id="{5CFD7B86-D2C3-4737-8CDD-1C0EB569FCD7}"/>
              </a:ext>
            </a:extLst>
          </p:cNvPr>
          <p:cNvSpPr>
            <a:spLocks noGrp="1"/>
          </p:cNvSpPr>
          <p:nvPr>
            <p:ph type="pic" sz="quarter" idx="11" hasCustomPrompt="1"/>
          </p:nvPr>
        </p:nvSpPr>
        <p:spPr>
          <a:xfrm>
            <a:off x="364984" y="3182879"/>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9" name="Picture Placeholder 16">
            <a:extLst>
              <a:ext uri="{FF2B5EF4-FFF2-40B4-BE49-F238E27FC236}">
                <a16:creationId xmlns:a16="http://schemas.microsoft.com/office/drawing/2014/main" id="{042AF60C-CF1E-40A9-8D3D-BCBF81728CE6}"/>
              </a:ext>
            </a:extLst>
          </p:cNvPr>
          <p:cNvSpPr>
            <a:spLocks noGrp="1"/>
          </p:cNvSpPr>
          <p:nvPr>
            <p:ph type="pic" sz="quarter" idx="12" hasCustomPrompt="1"/>
          </p:nvPr>
        </p:nvSpPr>
        <p:spPr>
          <a:xfrm>
            <a:off x="363707" y="3819583"/>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0" name="Picture Placeholder 16">
            <a:extLst>
              <a:ext uri="{FF2B5EF4-FFF2-40B4-BE49-F238E27FC236}">
                <a16:creationId xmlns:a16="http://schemas.microsoft.com/office/drawing/2014/main" id="{5FB262FE-4934-444B-B452-00C7428688F5}"/>
              </a:ext>
            </a:extLst>
          </p:cNvPr>
          <p:cNvSpPr>
            <a:spLocks noGrp="1"/>
          </p:cNvSpPr>
          <p:nvPr>
            <p:ph type="pic" sz="quarter" idx="13" hasCustomPrompt="1"/>
          </p:nvPr>
        </p:nvSpPr>
        <p:spPr>
          <a:xfrm>
            <a:off x="363707" y="4437677"/>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1" name="Picture Placeholder 16">
            <a:extLst>
              <a:ext uri="{FF2B5EF4-FFF2-40B4-BE49-F238E27FC236}">
                <a16:creationId xmlns:a16="http://schemas.microsoft.com/office/drawing/2014/main" id="{834D1F36-D1A2-447C-A696-225A8C9F5A7A}"/>
              </a:ext>
            </a:extLst>
          </p:cNvPr>
          <p:cNvSpPr>
            <a:spLocks noGrp="1"/>
          </p:cNvSpPr>
          <p:nvPr>
            <p:ph type="pic" sz="quarter" idx="14" hasCustomPrompt="1"/>
          </p:nvPr>
        </p:nvSpPr>
        <p:spPr>
          <a:xfrm>
            <a:off x="362430" y="5074381"/>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2" name="Picture Placeholder 16">
            <a:extLst>
              <a:ext uri="{FF2B5EF4-FFF2-40B4-BE49-F238E27FC236}">
                <a16:creationId xmlns:a16="http://schemas.microsoft.com/office/drawing/2014/main" id="{F5BD4EF0-8E44-4D39-8700-E34507910126}"/>
              </a:ext>
            </a:extLst>
          </p:cNvPr>
          <p:cNvSpPr>
            <a:spLocks noGrp="1"/>
          </p:cNvSpPr>
          <p:nvPr>
            <p:ph type="pic" sz="quarter" idx="15" hasCustomPrompt="1"/>
          </p:nvPr>
        </p:nvSpPr>
        <p:spPr>
          <a:xfrm>
            <a:off x="362430" y="569247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19701661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antt Chart - Image 2">
    <p:spTree>
      <p:nvGrpSpPr>
        <p:cNvPr id="1" name=""/>
        <p:cNvGrpSpPr/>
        <p:nvPr/>
      </p:nvGrpSpPr>
      <p:grpSpPr>
        <a:xfrm>
          <a:off x="0" y="0"/>
          <a:ext cx="0" cy="0"/>
          <a:chOff x="0" y="0"/>
          <a:chExt cx="0" cy="0"/>
        </a:xfrm>
      </p:grpSpPr>
      <p:sp>
        <p:nvSpPr>
          <p:cNvPr id="27" name="Picture Placeholder 16">
            <a:extLst>
              <a:ext uri="{FF2B5EF4-FFF2-40B4-BE49-F238E27FC236}">
                <a16:creationId xmlns:a16="http://schemas.microsoft.com/office/drawing/2014/main" id="{80655835-718E-45C2-8118-17DAB95011E0}"/>
              </a:ext>
            </a:extLst>
          </p:cNvPr>
          <p:cNvSpPr>
            <a:spLocks noGrp="1"/>
          </p:cNvSpPr>
          <p:nvPr>
            <p:ph type="pic" sz="quarter" idx="10" hasCustomPrompt="1"/>
          </p:nvPr>
        </p:nvSpPr>
        <p:spPr>
          <a:xfrm>
            <a:off x="1037080" y="265903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8" name="Picture Placeholder 16">
            <a:extLst>
              <a:ext uri="{FF2B5EF4-FFF2-40B4-BE49-F238E27FC236}">
                <a16:creationId xmlns:a16="http://schemas.microsoft.com/office/drawing/2014/main" id="{219F13BC-EE52-4722-B4E1-E89554DB1043}"/>
              </a:ext>
            </a:extLst>
          </p:cNvPr>
          <p:cNvSpPr>
            <a:spLocks noGrp="1"/>
          </p:cNvSpPr>
          <p:nvPr>
            <p:ph type="pic" sz="quarter" idx="16" hasCustomPrompt="1"/>
          </p:nvPr>
        </p:nvSpPr>
        <p:spPr>
          <a:xfrm>
            <a:off x="1028788" y="329452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9" name="Picture Placeholder 16">
            <a:extLst>
              <a:ext uri="{FF2B5EF4-FFF2-40B4-BE49-F238E27FC236}">
                <a16:creationId xmlns:a16="http://schemas.microsoft.com/office/drawing/2014/main" id="{07D1E21B-3D6E-4689-B332-96A15BF63FFD}"/>
              </a:ext>
            </a:extLst>
          </p:cNvPr>
          <p:cNvSpPr>
            <a:spLocks noGrp="1"/>
          </p:cNvSpPr>
          <p:nvPr>
            <p:ph type="pic" sz="quarter" idx="17" hasCustomPrompt="1"/>
          </p:nvPr>
        </p:nvSpPr>
        <p:spPr>
          <a:xfrm>
            <a:off x="2557014" y="398079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0" name="Picture Placeholder 16">
            <a:extLst>
              <a:ext uri="{FF2B5EF4-FFF2-40B4-BE49-F238E27FC236}">
                <a16:creationId xmlns:a16="http://schemas.microsoft.com/office/drawing/2014/main" id="{9E0A6D63-1689-45D1-B9D4-902BE8A3CF05}"/>
              </a:ext>
            </a:extLst>
          </p:cNvPr>
          <p:cNvSpPr>
            <a:spLocks noGrp="1"/>
          </p:cNvSpPr>
          <p:nvPr>
            <p:ph type="pic" sz="quarter" idx="18" hasCustomPrompt="1"/>
          </p:nvPr>
        </p:nvSpPr>
        <p:spPr>
          <a:xfrm>
            <a:off x="4022427" y="461661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1" name="Picture Placeholder 16">
            <a:extLst>
              <a:ext uri="{FF2B5EF4-FFF2-40B4-BE49-F238E27FC236}">
                <a16:creationId xmlns:a16="http://schemas.microsoft.com/office/drawing/2014/main" id="{4A32DFA3-9DE7-4302-8E4C-7D3FD1850188}"/>
              </a:ext>
            </a:extLst>
          </p:cNvPr>
          <p:cNvSpPr>
            <a:spLocks noGrp="1"/>
          </p:cNvSpPr>
          <p:nvPr>
            <p:ph type="pic" sz="quarter" idx="19" hasCustomPrompt="1"/>
          </p:nvPr>
        </p:nvSpPr>
        <p:spPr>
          <a:xfrm>
            <a:off x="2557014" y="5265712"/>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2" name="Picture Placeholder 16">
            <a:extLst>
              <a:ext uri="{FF2B5EF4-FFF2-40B4-BE49-F238E27FC236}">
                <a16:creationId xmlns:a16="http://schemas.microsoft.com/office/drawing/2014/main" id="{B11257A7-82E3-431F-BFD0-AB7EE11FA626}"/>
              </a:ext>
            </a:extLst>
          </p:cNvPr>
          <p:cNvSpPr>
            <a:spLocks noGrp="1"/>
          </p:cNvSpPr>
          <p:nvPr>
            <p:ph type="pic" sz="quarter" idx="20" hasCustomPrompt="1"/>
          </p:nvPr>
        </p:nvSpPr>
        <p:spPr>
          <a:xfrm>
            <a:off x="4052446" y="5901841"/>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3" name="Picture Placeholder 16">
            <a:extLst>
              <a:ext uri="{FF2B5EF4-FFF2-40B4-BE49-F238E27FC236}">
                <a16:creationId xmlns:a16="http://schemas.microsoft.com/office/drawing/2014/main" id="{01113949-4675-469F-BAF8-BEF3EA355F93}"/>
              </a:ext>
            </a:extLst>
          </p:cNvPr>
          <p:cNvSpPr>
            <a:spLocks noGrp="1"/>
          </p:cNvSpPr>
          <p:nvPr>
            <p:ph type="pic" sz="quarter" idx="21" hasCustomPrompt="1"/>
          </p:nvPr>
        </p:nvSpPr>
        <p:spPr>
          <a:xfrm>
            <a:off x="7139776" y="263357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4" name="Picture Placeholder 16">
            <a:extLst>
              <a:ext uri="{FF2B5EF4-FFF2-40B4-BE49-F238E27FC236}">
                <a16:creationId xmlns:a16="http://schemas.microsoft.com/office/drawing/2014/main" id="{BDC82B4A-B69B-4D78-BF33-5F81B2707952}"/>
              </a:ext>
            </a:extLst>
          </p:cNvPr>
          <p:cNvSpPr>
            <a:spLocks noGrp="1"/>
          </p:cNvSpPr>
          <p:nvPr>
            <p:ph type="pic" sz="quarter" idx="22" hasCustomPrompt="1"/>
          </p:nvPr>
        </p:nvSpPr>
        <p:spPr>
          <a:xfrm>
            <a:off x="7732746" y="5923826"/>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06227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losing - Image right Small">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8124000" y="0"/>
            <a:ext cx="4068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4713226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Closing - Image right Big">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EA001B6B-61E7-449B-995B-5BB71D1D3412}"/>
              </a:ext>
            </a:extLst>
          </p:cNvPr>
          <p:cNvSpPr>
            <a:spLocks noGrp="1"/>
          </p:cNvSpPr>
          <p:nvPr>
            <p:ph type="pic" sz="quarter" idx="11" hasCustomPrompt="1"/>
          </p:nvPr>
        </p:nvSpPr>
        <p:spPr>
          <a:xfrm>
            <a:off x="4068000" y="0"/>
            <a:ext cx="8124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34895616"/>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losing - Landscap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4572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85078040"/>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Closing - Landscap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4297679"/>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81481796"/>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Closing - Landscape Image 3">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5303520"/>
          </a:xfrm>
          <a:prstGeom prst="roundRect">
            <a:avLst>
              <a:gd name="adj" fmla="val 2741"/>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17417005"/>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Closing - Landscape Image 4">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8978899"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9815242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Closing - Image right Small 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7057200" y="609600"/>
            <a:ext cx="4664900" cy="5651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8017120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Servic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1708504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Servic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929951" y="1017725"/>
            <a:ext cx="10332098" cy="2339835"/>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6827840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Service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495800" y="1828800"/>
            <a:ext cx="3200400" cy="3200400"/>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8">
            <a:extLst>
              <a:ext uri="{FF2B5EF4-FFF2-40B4-BE49-F238E27FC236}">
                <a16:creationId xmlns:a16="http://schemas.microsoft.com/office/drawing/2014/main" id="{86CCFE5E-4465-478F-AD56-3075ADA085AB}"/>
              </a:ext>
            </a:extLst>
          </p:cNvPr>
          <p:cNvSpPr>
            <a:spLocks noGrp="1"/>
          </p:cNvSpPr>
          <p:nvPr>
            <p:ph type="pic" sz="quarter" idx="11" hasCustomPrompt="1"/>
          </p:nvPr>
        </p:nvSpPr>
        <p:spPr>
          <a:xfrm>
            <a:off x="2595753" y="659275"/>
            <a:ext cx="1371600" cy="13716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400">
                <a:latin typeface="Arial" panose="020B0604020202020204" pitchFamily="34" charset="0"/>
              </a:defRPr>
            </a:lvl1pPr>
          </a:lstStyle>
          <a:p>
            <a:r>
              <a:rPr lang="en-US" dirty="0"/>
              <a:t>Image</a:t>
            </a:r>
          </a:p>
        </p:txBody>
      </p:sp>
      <p:sp>
        <p:nvSpPr>
          <p:cNvPr id="26" name="Picture Placeholder 8">
            <a:extLst>
              <a:ext uri="{FF2B5EF4-FFF2-40B4-BE49-F238E27FC236}">
                <a16:creationId xmlns:a16="http://schemas.microsoft.com/office/drawing/2014/main" id="{9AF4D747-5049-455A-821A-26743DF45B90}"/>
              </a:ext>
            </a:extLst>
          </p:cNvPr>
          <p:cNvSpPr>
            <a:spLocks noGrp="1"/>
          </p:cNvSpPr>
          <p:nvPr>
            <p:ph type="pic" sz="quarter" idx="12" hasCustomPrompt="1"/>
          </p:nvPr>
        </p:nvSpPr>
        <p:spPr>
          <a:xfrm>
            <a:off x="1643605" y="2743200"/>
            <a:ext cx="1371600" cy="13716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400">
                <a:latin typeface="Arial" panose="020B0604020202020204" pitchFamily="34" charset="0"/>
              </a:defRPr>
            </a:lvl1pPr>
          </a:lstStyle>
          <a:p>
            <a:r>
              <a:rPr lang="en-US" dirty="0"/>
              <a:t>Image</a:t>
            </a:r>
          </a:p>
        </p:txBody>
      </p:sp>
      <p:sp>
        <p:nvSpPr>
          <p:cNvPr id="27" name="Picture Placeholder 8">
            <a:extLst>
              <a:ext uri="{FF2B5EF4-FFF2-40B4-BE49-F238E27FC236}">
                <a16:creationId xmlns:a16="http://schemas.microsoft.com/office/drawing/2014/main" id="{F54EE46D-6F7C-48A1-9B53-A0F9B48B8821}"/>
              </a:ext>
            </a:extLst>
          </p:cNvPr>
          <p:cNvSpPr>
            <a:spLocks noGrp="1"/>
          </p:cNvSpPr>
          <p:nvPr>
            <p:ph type="pic" sz="quarter" idx="13" hasCustomPrompt="1"/>
          </p:nvPr>
        </p:nvSpPr>
        <p:spPr>
          <a:xfrm>
            <a:off x="2595753" y="4819649"/>
            <a:ext cx="1371600" cy="13716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400">
                <a:latin typeface="Arial" panose="020B0604020202020204" pitchFamily="34" charset="0"/>
              </a:defRPr>
            </a:lvl1pPr>
          </a:lstStyle>
          <a:p>
            <a:r>
              <a:rPr lang="en-US" dirty="0"/>
              <a:t>Image</a:t>
            </a:r>
          </a:p>
        </p:txBody>
      </p:sp>
      <p:sp>
        <p:nvSpPr>
          <p:cNvPr id="28" name="Picture Placeholder 8">
            <a:extLst>
              <a:ext uri="{FF2B5EF4-FFF2-40B4-BE49-F238E27FC236}">
                <a16:creationId xmlns:a16="http://schemas.microsoft.com/office/drawing/2014/main" id="{7063917B-42F6-4602-8015-828D2A65B3E4}"/>
              </a:ext>
            </a:extLst>
          </p:cNvPr>
          <p:cNvSpPr>
            <a:spLocks noGrp="1"/>
          </p:cNvSpPr>
          <p:nvPr>
            <p:ph type="pic" sz="quarter" idx="14" hasCustomPrompt="1"/>
          </p:nvPr>
        </p:nvSpPr>
        <p:spPr>
          <a:xfrm>
            <a:off x="8211403" y="659275"/>
            <a:ext cx="1371600" cy="1371600"/>
          </a:xfrm>
          <a:prstGeom prst="ellipse">
            <a:avLst/>
          </a:prstGeom>
          <a:pattFill prst="wdDnDiag">
            <a:fgClr>
              <a:schemeClr val="tx1">
                <a:lumMod val="25000"/>
                <a:lumOff val="75000"/>
              </a:schemeClr>
            </a:fgClr>
            <a:bgClr>
              <a:schemeClr val="bg1"/>
            </a:bgClr>
          </a:pattFill>
          <a:ln w="63500">
            <a:solidFill>
              <a:schemeClr val="accent6"/>
            </a:solidFill>
          </a:ln>
        </p:spPr>
        <p:txBody>
          <a:bodyPr anchor="ctr"/>
          <a:lstStyle>
            <a:lvl1pPr algn="ctr">
              <a:buNone/>
              <a:defRPr sz="1400">
                <a:latin typeface="Arial" panose="020B0604020202020204" pitchFamily="34" charset="0"/>
              </a:defRPr>
            </a:lvl1pPr>
          </a:lstStyle>
          <a:p>
            <a:r>
              <a:rPr lang="en-US" dirty="0"/>
              <a:t>Image</a:t>
            </a:r>
          </a:p>
        </p:txBody>
      </p:sp>
      <p:sp>
        <p:nvSpPr>
          <p:cNvPr id="29" name="Picture Placeholder 8">
            <a:extLst>
              <a:ext uri="{FF2B5EF4-FFF2-40B4-BE49-F238E27FC236}">
                <a16:creationId xmlns:a16="http://schemas.microsoft.com/office/drawing/2014/main" id="{D734A5F4-670F-499D-9275-514984F0622B}"/>
              </a:ext>
            </a:extLst>
          </p:cNvPr>
          <p:cNvSpPr>
            <a:spLocks noGrp="1"/>
          </p:cNvSpPr>
          <p:nvPr>
            <p:ph type="pic" sz="quarter" idx="15" hasCustomPrompt="1"/>
          </p:nvPr>
        </p:nvSpPr>
        <p:spPr>
          <a:xfrm>
            <a:off x="9176795" y="2743200"/>
            <a:ext cx="1371600" cy="13716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400">
                <a:latin typeface="Arial" panose="020B0604020202020204" pitchFamily="34" charset="0"/>
              </a:defRPr>
            </a:lvl1pPr>
          </a:lstStyle>
          <a:p>
            <a:r>
              <a:rPr lang="en-US" dirty="0"/>
              <a:t>Image</a:t>
            </a:r>
          </a:p>
        </p:txBody>
      </p:sp>
      <p:sp>
        <p:nvSpPr>
          <p:cNvPr id="30" name="Picture Placeholder 8">
            <a:extLst>
              <a:ext uri="{FF2B5EF4-FFF2-40B4-BE49-F238E27FC236}">
                <a16:creationId xmlns:a16="http://schemas.microsoft.com/office/drawing/2014/main" id="{F91236F8-7084-49E3-AC85-8EB80F97C988}"/>
              </a:ext>
            </a:extLst>
          </p:cNvPr>
          <p:cNvSpPr>
            <a:spLocks noGrp="1"/>
          </p:cNvSpPr>
          <p:nvPr>
            <p:ph type="pic" sz="quarter" idx="16" hasCustomPrompt="1"/>
          </p:nvPr>
        </p:nvSpPr>
        <p:spPr>
          <a:xfrm>
            <a:off x="8211403" y="4819649"/>
            <a:ext cx="1371600" cy="13716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4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111669222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ervice Image 5">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5AC70F4-E565-4A37-8E46-2B8C546F621E}"/>
              </a:ext>
            </a:extLst>
          </p:cNvPr>
          <p:cNvSpPr>
            <a:spLocks noGrp="1"/>
          </p:cNvSpPr>
          <p:nvPr userDrawn="1">
            <p:ph type="pic" sz="quarter" idx="10" hasCustomPrompt="1"/>
          </p:nvPr>
        </p:nvSpPr>
        <p:spPr>
          <a:xfrm>
            <a:off x="3512769" y="845768"/>
            <a:ext cx="2468495" cy="2468880"/>
          </a:xfrm>
          <a:custGeom>
            <a:avLst/>
            <a:gdLst>
              <a:gd name="connsiteX0" fmla="*/ 2032405 w 2032406"/>
              <a:gd name="connsiteY0" fmla="*/ 0 h 2033462"/>
              <a:gd name="connsiteX1" fmla="*/ 2032405 w 2032406"/>
              <a:gd name="connsiteY1" fmla="*/ 993220 h 2033462"/>
              <a:gd name="connsiteX2" fmla="*/ 2032405 w 2032406"/>
              <a:gd name="connsiteY2" fmla="*/ 1073682 h 2033462"/>
              <a:gd name="connsiteX3" fmla="*/ 2032406 w 2032406"/>
              <a:gd name="connsiteY3" fmla="*/ 1073682 h 2033462"/>
              <a:gd name="connsiteX4" fmla="*/ 2032406 w 2032406"/>
              <a:gd name="connsiteY4" fmla="*/ 1242628 h 2033462"/>
              <a:gd name="connsiteX5" fmla="*/ 2032406 w 2032406"/>
              <a:gd name="connsiteY5" fmla="*/ 1390485 h 2033462"/>
              <a:gd name="connsiteX6" fmla="*/ 2032406 w 2032406"/>
              <a:gd name="connsiteY6" fmla="*/ 1518658 h 2033462"/>
              <a:gd name="connsiteX7" fmla="*/ 2032406 w 2032406"/>
              <a:gd name="connsiteY7" fmla="*/ 1628555 h 2033462"/>
              <a:gd name="connsiteX8" fmla="*/ 2032406 w 2032406"/>
              <a:gd name="connsiteY8" fmla="*/ 1721580 h 2033462"/>
              <a:gd name="connsiteX9" fmla="*/ 2032406 w 2032406"/>
              <a:gd name="connsiteY9" fmla="*/ 1799141 h 2033462"/>
              <a:gd name="connsiteX10" fmla="*/ 2032406 w 2032406"/>
              <a:gd name="connsiteY10" fmla="*/ 1862642 h 2033462"/>
              <a:gd name="connsiteX11" fmla="*/ 2032406 w 2032406"/>
              <a:gd name="connsiteY11" fmla="*/ 1913490 h 2033462"/>
              <a:gd name="connsiteX12" fmla="*/ 2032406 w 2032406"/>
              <a:gd name="connsiteY12" fmla="*/ 1953090 h 2033462"/>
              <a:gd name="connsiteX13" fmla="*/ 2032406 w 2032406"/>
              <a:gd name="connsiteY13" fmla="*/ 1982849 h 2033462"/>
              <a:gd name="connsiteX14" fmla="*/ 2032406 w 2032406"/>
              <a:gd name="connsiteY14" fmla="*/ 2004172 h 2033462"/>
              <a:gd name="connsiteX15" fmla="*/ 2032406 w 2032406"/>
              <a:gd name="connsiteY15" fmla="*/ 2018466 h 2033462"/>
              <a:gd name="connsiteX16" fmla="*/ 2032406 w 2032406"/>
              <a:gd name="connsiteY16" fmla="*/ 2031588 h 2033462"/>
              <a:gd name="connsiteX17" fmla="*/ 2032406 w 2032406"/>
              <a:gd name="connsiteY17" fmla="*/ 2033462 h 2033462"/>
              <a:gd name="connsiteX18" fmla="*/ 1924268 w 2032406"/>
              <a:gd name="connsiteY18" fmla="*/ 2033462 h 2033462"/>
              <a:gd name="connsiteX19" fmla="*/ 1824574 w 2032406"/>
              <a:gd name="connsiteY19" fmla="*/ 2033462 h 2033462"/>
              <a:gd name="connsiteX20" fmla="*/ 1732981 w 2032406"/>
              <a:gd name="connsiteY20" fmla="*/ 2033462 h 2033462"/>
              <a:gd name="connsiteX21" fmla="*/ 1649145 w 2032406"/>
              <a:gd name="connsiteY21" fmla="*/ 2033462 h 2033462"/>
              <a:gd name="connsiteX22" fmla="*/ 1503371 w 2032406"/>
              <a:gd name="connsiteY22" fmla="*/ 2033462 h 2033462"/>
              <a:gd name="connsiteX23" fmla="*/ 1384508 w 2032406"/>
              <a:gd name="connsiteY23" fmla="*/ 2033462 h 2033462"/>
              <a:gd name="connsiteX24" fmla="*/ 1313344 w 2032406"/>
              <a:gd name="connsiteY24" fmla="*/ 2033462 h 2033462"/>
              <a:gd name="connsiteX25" fmla="*/ 1306948 w 2032406"/>
              <a:gd name="connsiteY25" fmla="*/ 2033462 h 2033462"/>
              <a:gd name="connsiteX26" fmla="*/ 1243446 w 2032406"/>
              <a:gd name="connsiteY26" fmla="*/ 2033462 h 2033462"/>
              <a:gd name="connsiteX27" fmla="*/ 1194026 w 2032406"/>
              <a:gd name="connsiteY27" fmla="*/ 2033462 h 2033462"/>
              <a:gd name="connsiteX28" fmla="*/ 1192599 w 2032406"/>
              <a:gd name="connsiteY28" fmla="*/ 2033462 h 2033462"/>
              <a:gd name="connsiteX29" fmla="*/ 1152999 w 2032406"/>
              <a:gd name="connsiteY29" fmla="*/ 2033462 h 2033462"/>
              <a:gd name="connsiteX30" fmla="*/ 1123240 w 2032406"/>
              <a:gd name="connsiteY30" fmla="*/ 2033462 h 2033462"/>
              <a:gd name="connsiteX31" fmla="*/ 1101917 w 2032406"/>
              <a:gd name="connsiteY31" fmla="*/ 2033462 h 2033462"/>
              <a:gd name="connsiteX32" fmla="*/ 1087623 w 2032406"/>
              <a:gd name="connsiteY32" fmla="*/ 2033462 h 2033462"/>
              <a:gd name="connsiteX33" fmla="*/ 1082162 w 2032406"/>
              <a:gd name="connsiteY33" fmla="*/ 2033462 h 2033462"/>
              <a:gd name="connsiteX34" fmla="*/ 1074501 w 2032406"/>
              <a:gd name="connsiteY34" fmla="*/ 2033462 h 2033462"/>
              <a:gd name="connsiteX35" fmla="*/ 1072626 w 2032406"/>
              <a:gd name="connsiteY35" fmla="*/ 2033462 h 2033462"/>
              <a:gd name="connsiteX36" fmla="*/ 879838 w 2032406"/>
              <a:gd name="connsiteY36" fmla="*/ 2033462 h 2033462"/>
              <a:gd name="connsiteX37" fmla="*/ 724964 w 2032406"/>
              <a:gd name="connsiteY37" fmla="*/ 2033462 h 2033462"/>
              <a:gd name="connsiteX38" fmla="*/ 589423 w 2032406"/>
              <a:gd name="connsiteY38" fmla="*/ 2033462 h 2033462"/>
              <a:gd name="connsiteX39" fmla="*/ 471925 w 2032406"/>
              <a:gd name="connsiteY39" fmla="*/ 2033462 h 2033462"/>
              <a:gd name="connsiteX40" fmla="*/ 371182 w 2032406"/>
              <a:gd name="connsiteY40" fmla="*/ 2033462 h 2033462"/>
              <a:gd name="connsiteX41" fmla="*/ 285904 w 2032406"/>
              <a:gd name="connsiteY41" fmla="*/ 2033462 h 2033462"/>
              <a:gd name="connsiteX42" fmla="*/ 214804 w 2032406"/>
              <a:gd name="connsiteY42" fmla="*/ 2033462 h 2033462"/>
              <a:gd name="connsiteX43" fmla="*/ 156592 w 2032406"/>
              <a:gd name="connsiteY43" fmla="*/ 2033462 h 2033462"/>
              <a:gd name="connsiteX44" fmla="*/ 109980 w 2032406"/>
              <a:gd name="connsiteY44" fmla="*/ 2033462 h 2033462"/>
              <a:gd name="connsiteX45" fmla="*/ 73678 w 2032406"/>
              <a:gd name="connsiteY45" fmla="*/ 2033462 h 2033462"/>
              <a:gd name="connsiteX46" fmla="*/ 46398 w 2032406"/>
              <a:gd name="connsiteY46" fmla="*/ 2033462 h 2033462"/>
              <a:gd name="connsiteX47" fmla="*/ 26851 w 2032406"/>
              <a:gd name="connsiteY47" fmla="*/ 2033462 h 2033462"/>
              <a:gd name="connsiteX48" fmla="*/ 13748 w 2032406"/>
              <a:gd name="connsiteY48" fmla="*/ 2033462 h 2033462"/>
              <a:gd name="connsiteX49" fmla="*/ 1719 w 2032406"/>
              <a:gd name="connsiteY49" fmla="*/ 2033462 h 2033462"/>
              <a:gd name="connsiteX50" fmla="*/ 0 w 2032406"/>
              <a:gd name="connsiteY50" fmla="*/ 2033462 h 2033462"/>
              <a:gd name="connsiteX51" fmla="*/ 2032405 w 2032406"/>
              <a:gd name="connsiteY51"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032406" h="2033462">
                <a:moveTo>
                  <a:pt x="2032405" y="0"/>
                </a:moveTo>
                <a:cubicBezTo>
                  <a:pt x="2032405" y="492760"/>
                  <a:pt x="2032405" y="800735"/>
                  <a:pt x="2032405" y="993220"/>
                </a:cubicBezTo>
                <a:lnTo>
                  <a:pt x="2032405" y="1073682"/>
                </a:lnTo>
                <a:lnTo>
                  <a:pt x="2032406" y="1073682"/>
                </a:lnTo>
                <a:lnTo>
                  <a:pt x="2032406" y="1242628"/>
                </a:lnTo>
                <a:lnTo>
                  <a:pt x="2032406" y="1390485"/>
                </a:lnTo>
                <a:lnTo>
                  <a:pt x="2032406" y="1518658"/>
                </a:lnTo>
                <a:lnTo>
                  <a:pt x="2032406" y="1628555"/>
                </a:lnTo>
                <a:lnTo>
                  <a:pt x="2032406" y="1721580"/>
                </a:lnTo>
                <a:lnTo>
                  <a:pt x="2032406" y="1799141"/>
                </a:lnTo>
                <a:lnTo>
                  <a:pt x="2032406" y="1862642"/>
                </a:lnTo>
                <a:lnTo>
                  <a:pt x="2032406" y="1913490"/>
                </a:lnTo>
                <a:lnTo>
                  <a:pt x="2032406" y="1953090"/>
                </a:lnTo>
                <a:lnTo>
                  <a:pt x="2032406" y="1982849"/>
                </a:lnTo>
                <a:lnTo>
                  <a:pt x="2032406" y="2004172"/>
                </a:lnTo>
                <a:lnTo>
                  <a:pt x="2032406" y="2018466"/>
                </a:lnTo>
                <a:lnTo>
                  <a:pt x="2032406" y="2031588"/>
                </a:lnTo>
                <a:lnTo>
                  <a:pt x="2032406" y="2033462"/>
                </a:lnTo>
                <a:lnTo>
                  <a:pt x="1924268" y="2033462"/>
                </a:lnTo>
                <a:lnTo>
                  <a:pt x="1824574" y="2033462"/>
                </a:lnTo>
                <a:lnTo>
                  <a:pt x="1732981" y="2033462"/>
                </a:lnTo>
                <a:lnTo>
                  <a:pt x="1649145" y="2033462"/>
                </a:lnTo>
                <a:lnTo>
                  <a:pt x="1503371" y="2033462"/>
                </a:lnTo>
                <a:lnTo>
                  <a:pt x="1384508" y="2033462"/>
                </a:lnTo>
                <a:lnTo>
                  <a:pt x="1313344" y="2033462"/>
                </a:lnTo>
                <a:lnTo>
                  <a:pt x="1306948" y="2033462"/>
                </a:lnTo>
                <a:lnTo>
                  <a:pt x="1243446" y="2033462"/>
                </a:lnTo>
                <a:lnTo>
                  <a:pt x="1194026" y="2033462"/>
                </a:lnTo>
                <a:lnTo>
                  <a:pt x="1192599" y="2033462"/>
                </a:lnTo>
                <a:lnTo>
                  <a:pt x="1152999" y="2033462"/>
                </a:lnTo>
                <a:lnTo>
                  <a:pt x="1123240" y="2033462"/>
                </a:lnTo>
                <a:lnTo>
                  <a:pt x="1101917" y="2033462"/>
                </a:lnTo>
                <a:lnTo>
                  <a:pt x="1087623" y="2033462"/>
                </a:lnTo>
                <a:lnTo>
                  <a:pt x="1082162" y="2033462"/>
                </a:lnTo>
                <a:lnTo>
                  <a:pt x="1074501" y="2033462"/>
                </a:lnTo>
                <a:lnTo>
                  <a:pt x="1072626" y="2033462"/>
                </a:lnTo>
                <a:lnTo>
                  <a:pt x="879838" y="2033462"/>
                </a:lnTo>
                <a:lnTo>
                  <a:pt x="724964" y="2033462"/>
                </a:lnTo>
                <a:lnTo>
                  <a:pt x="589423" y="2033462"/>
                </a:lnTo>
                <a:lnTo>
                  <a:pt x="471925" y="2033462"/>
                </a:lnTo>
                <a:lnTo>
                  <a:pt x="371182" y="2033462"/>
                </a:lnTo>
                <a:lnTo>
                  <a:pt x="285904" y="2033462"/>
                </a:lnTo>
                <a:lnTo>
                  <a:pt x="214804" y="2033462"/>
                </a:lnTo>
                <a:lnTo>
                  <a:pt x="156592" y="2033462"/>
                </a:lnTo>
                <a:lnTo>
                  <a:pt x="109980" y="2033462"/>
                </a:lnTo>
                <a:lnTo>
                  <a:pt x="73678" y="2033462"/>
                </a:lnTo>
                <a:lnTo>
                  <a:pt x="46398" y="2033462"/>
                </a:lnTo>
                <a:lnTo>
                  <a:pt x="26851" y="2033462"/>
                </a:lnTo>
                <a:lnTo>
                  <a:pt x="13748" y="2033462"/>
                </a:lnTo>
                <a:lnTo>
                  <a:pt x="1719" y="2033462"/>
                </a:lnTo>
                <a:lnTo>
                  <a:pt x="0" y="2033462"/>
                </a:lnTo>
                <a:cubicBezTo>
                  <a:pt x="44412" y="931033"/>
                  <a:pt x="930549" y="44436"/>
                  <a:pt x="2032405"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6513C730-5ACF-4B02-8DF9-722D66444C8C}"/>
              </a:ext>
            </a:extLst>
          </p:cNvPr>
          <p:cNvSpPr>
            <a:spLocks noGrp="1"/>
          </p:cNvSpPr>
          <p:nvPr userDrawn="1">
            <p:ph type="pic" sz="quarter" idx="13" hasCustomPrompt="1"/>
          </p:nvPr>
        </p:nvSpPr>
        <p:spPr>
          <a:xfrm>
            <a:off x="6202312" y="845768"/>
            <a:ext cx="2468880" cy="2468880"/>
          </a:xfrm>
          <a:custGeom>
            <a:avLst/>
            <a:gdLst>
              <a:gd name="connsiteX0" fmla="*/ 1 w 2032406"/>
              <a:gd name="connsiteY0" fmla="*/ 0 h 2033462"/>
              <a:gd name="connsiteX1" fmla="*/ 2032406 w 2032406"/>
              <a:gd name="connsiteY1" fmla="*/ 2033462 h 2033462"/>
              <a:gd name="connsiteX2" fmla="*/ 1913088 w 2032406"/>
              <a:gd name="connsiteY2" fmla="*/ 2033462 h 2033462"/>
              <a:gd name="connsiteX3" fmla="*/ 1801224 w 2032406"/>
              <a:gd name="connsiteY3" fmla="*/ 2033462 h 2033462"/>
              <a:gd name="connsiteX4" fmla="*/ 1598900 w 2032406"/>
              <a:gd name="connsiteY4" fmla="*/ 2033462 h 2033462"/>
              <a:gd name="connsiteX5" fmla="*/ 1423510 w 2032406"/>
              <a:gd name="connsiteY5" fmla="*/ 2033462 h 2033462"/>
              <a:gd name="connsiteX6" fmla="*/ 1273129 w 2032406"/>
              <a:gd name="connsiteY6" fmla="*/ 2033462 h 2033462"/>
              <a:gd name="connsiteX7" fmla="*/ 1154851 w 2032406"/>
              <a:gd name="connsiteY7" fmla="*/ 2033462 h 2033462"/>
              <a:gd name="connsiteX8" fmla="*/ 1145835 w 2032406"/>
              <a:gd name="connsiteY8" fmla="*/ 2033462 h 2033462"/>
              <a:gd name="connsiteX9" fmla="*/ 1039703 w 2032406"/>
              <a:gd name="connsiteY9" fmla="*/ 2033462 h 2033462"/>
              <a:gd name="connsiteX10" fmla="*/ 952809 w 2032406"/>
              <a:gd name="connsiteY10" fmla="*/ 2033462 h 2033462"/>
              <a:gd name="connsiteX11" fmla="*/ 951568 w 2032406"/>
              <a:gd name="connsiteY11" fmla="*/ 2033462 h 2033462"/>
              <a:gd name="connsiteX12" fmla="*/ 883230 w 2032406"/>
              <a:gd name="connsiteY12" fmla="*/ 2033462 h 2033462"/>
              <a:gd name="connsiteX13" fmla="*/ 829042 w 2032406"/>
              <a:gd name="connsiteY13" fmla="*/ 2033462 h 2033462"/>
              <a:gd name="connsiteX14" fmla="*/ 788321 w 2032406"/>
              <a:gd name="connsiteY14" fmla="*/ 2033462 h 2033462"/>
              <a:gd name="connsiteX15" fmla="*/ 773660 w 2032406"/>
              <a:gd name="connsiteY15" fmla="*/ 2033462 h 2033462"/>
              <a:gd name="connsiteX16" fmla="*/ 759142 w 2032406"/>
              <a:gd name="connsiteY16" fmla="*/ 2033462 h 2033462"/>
              <a:gd name="connsiteX17" fmla="*/ 739583 w 2032406"/>
              <a:gd name="connsiteY17" fmla="*/ 2033462 h 2033462"/>
              <a:gd name="connsiteX18" fmla="*/ 727720 w 2032406"/>
              <a:gd name="connsiteY18" fmla="*/ 2033462 h 2033462"/>
              <a:gd name="connsiteX19" fmla="*/ 721627 w 2032406"/>
              <a:gd name="connsiteY19" fmla="*/ 2033462 h 2033462"/>
              <a:gd name="connsiteX20" fmla="*/ 719062 w 2032406"/>
              <a:gd name="connsiteY20" fmla="*/ 2033462 h 2033462"/>
              <a:gd name="connsiteX21" fmla="*/ 619436 w 2032406"/>
              <a:gd name="connsiteY21" fmla="*/ 2033462 h 2033462"/>
              <a:gd name="connsiteX22" fmla="*/ 510400 w 2032406"/>
              <a:gd name="connsiteY22" fmla="*/ 2033462 h 2033462"/>
              <a:gd name="connsiteX23" fmla="*/ 414974 w 2032406"/>
              <a:gd name="connsiteY23" fmla="*/ 2033462 h 2033462"/>
              <a:gd name="connsiteX24" fmla="*/ 332251 w 2032406"/>
              <a:gd name="connsiteY24" fmla="*/ 2033462 h 2033462"/>
              <a:gd name="connsiteX25" fmla="*/ 261325 w 2032406"/>
              <a:gd name="connsiteY25" fmla="*/ 2033462 h 2033462"/>
              <a:gd name="connsiteX26" fmla="*/ 201287 w 2032406"/>
              <a:gd name="connsiteY26" fmla="*/ 2033462 h 2033462"/>
              <a:gd name="connsiteX27" fmla="*/ 151230 w 2032406"/>
              <a:gd name="connsiteY27" fmla="*/ 2033462 h 2033462"/>
              <a:gd name="connsiteX28" fmla="*/ 110246 w 2032406"/>
              <a:gd name="connsiteY28" fmla="*/ 2033462 h 2033462"/>
              <a:gd name="connsiteX29" fmla="*/ 77430 w 2032406"/>
              <a:gd name="connsiteY29" fmla="*/ 2033462 h 2033462"/>
              <a:gd name="connsiteX30" fmla="*/ 32666 w 2032406"/>
              <a:gd name="connsiteY30" fmla="*/ 2033462 h 2033462"/>
              <a:gd name="connsiteX31" fmla="*/ 9679 w 2032406"/>
              <a:gd name="connsiteY31" fmla="*/ 2033462 h 2033462"/>
              <a:gd name="connsiteX32" fmla="*/ 1210 w 2032406"/>
              <a:gd name="connsiteY32" fmla="*/ 2033462 h 2033462"/>
              <a:gd name="connsiteX33" fmla="*/ 0 w 2032406"/>
              <a:gd name="connsiteY33" fmla="*/ 2033462 h 2033462"/>
              <a:gd name="connsiteX34" fmla="*/ 0 w 2032406"/>
              <a:gd name="connsiteY34" fmla="*/ 1830179 h 2033462"/>
              <a:gd name="connsiteX35" fmla="*/ 0 w 2032406"/>
              <a:gd name="connsiteY35" fmla="*/ 1652271 h 2033462"/>
              <a:gd name="connsiteX36" fmla="*/ 0 w 2032406"/>
              <a:gd name="connsiteY36" fmla="*/ 1498047 h 2033462"/>
              <a:gd name="connsiteX37" fmla="*/ 0 w 2032406"/>
              <a:gd name="connsiteY37" fmla="*/ 1365814 h 2033462"/>
              <a:gd name="connsiteX38" fmla="*/ 0 w 2032406"/>
              <a:gd name="connsiteY38" fmla="*/ 1253881 h 2033462"/>
              <a:gd name="connsiteX39" fmla="*/ 0 w 2032406"/>
              <a:gd name="connsiteY39" fmla="*/ 1160557 h 2033462"/>
              <a:gd name="connsiteX40" fmla="*/ 0 w 2032406"/>
              <a:gd name="connsiteY40" fmla="*/ 1084150 h 2033462"/>
              <a:gd name="connsiteX41" fmla="*/ 0 w 2032406"/>
              <a:gd name="connsiteY41" fmla="*/ 1022968 h 2033462"/>
              <a:gd name="connsiteX42" fmla="*/ 0 w 2032406"/>
              <a:gd name="connsiteY42" fmla="*/ 975319 h 2033462"/>
              <a:gd name="connsiteX43" fmla="*/ 0 w 2032406"/>
              <a:gd name="connsiteY43" fmla="*/ 939512 h 2033462"/>
              <a:gd name="connsiteX44" fmla="*/ 0 w 2032406"/>
              <a:gd name="connsiteY44" fmla="*/ 913855 h 2033462"/>
              <a:gd name="connsiteX45" fmla="*/ 0 w 2032406"/>
              <a:gd name="connsiteY45" fmla="*/ 896656 h 2033462"/>
              <a:gd name="connsiteX46" fmla="*/ 0 w 2032406"/>
              <a:gd name="connsiteY46" fmla="*/ 880867 h 2033462"/>
              <a:gd name="connsiteX47" fmla="*/ 0 w 2032406"/>
              <a:gd name="connsiteY47" fmla="*/ 878611 h 2033462"/>
              <a:gd name="connsiteX48" fmla="*/ 1 w 2032406"/>
              <a:gd name="connsiteY48" fmla="*/ 878611 h 2033462"/>
              <a:gd name="connsiteX49" fmla="*/ 1 w 2032406"/>
              <a:gd name="connsiteY49" fmla="*/ 704814 h 2033462"/>
              <a:gd name="connsiteX50" fmla="*/ 1 w 2032406"/>
              <a:gd name="connsiteY50"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32406" h="2033462">
                <a:moveTo>
                  <a:pt x="1" y="0"/>
                </a:moveTo>
                <a:cubicBezTo>
                  <a:pt x="1101857" y="44436"/>
                  <a:pt x="1987994" y="931034"/>
                  <a:pt x="2032406" y="2033462"/>
                </a:cubicBezTo>
                <a:lnTo>
                  <a:pt x="1913088" y="2033462"/>
                </a:lnTo>
                <a:lnTo>
                  <a:pt x="1801224" y="2033462"/>
                </a:lnTo>
                <a:lnTo>
                  <a:pt x="1598900" y="2033462"/>
                </a:lnTo>
                <a:lnTo>
                  <a:pt x="1423510" y="2033462"/>
                </a:lnTo>
                <a:lnTo>
                  <a:pt x="1273129" y="2033462"/>
                </a:lnTo>
                <a:lnTo>
                  <a:pt x="1154851" y="2033462"/>
                </a:lnTo>
                <a:lnTo>
                  <a:pt x="1145835" y="2033462"/>
                </a:lnTo>
                <a:lnTo>
                  <a:pt x="1039703" y="2033462"/>
                </a:lnTo>
                <a:lnTo>
                  <a:pt x="952809" y="2033462"/>
                </a:lnTo>
                <a:lnTo>
                  <a:pt x="951568" y="2033462"/>
                </a:lnTo>
                <a:lnTo>
                  <a:pt x="883230" y="2033462"/>
                </a:lnTo>
                <a:lnTo>
                  <a:pt x="829042" y="2033462"/>
                </a:lnTo>
                <a:lnTo>
                  <a:pt x="788321" y="2033462"/>
                </a:lnTo>
                <a:lnTo>
                  <a:pt x="773660" y="2033462"/>
                </a:lnTo>
                <a:lnTo>
                  <a:pt x="759142" y="2033462"/>
                </a:lnTo>
                <a:lnTo>
                  <a:pt x="739583" y="2033462"/>
                </a:lnTo>
                <a:lnTo>
                  <a:pt x="727720" y="2033462"/>
                </a:lnTo>
                <a:lnTo>
                  <a:pt x="721627" y="2033462"/>
                </a:lnTo>
                <a:lnTo>
                  <a:pt x="719062" y="2033462"/>
                </a:lnTo>
                <a:lnTo>
                  <a:pt x="619436" y="2033462"/>
                </a:lnTo>
                <a:lnTo>
                  <a:pt x="510400" y="2033462"/>
                </a:lnTo>
                <a:lnTo>
                  <a:pt x="414974" y="2033462"/>
                </a:lnTo>
                <a:lnTo>
                  <a:pt x="332251" y="2033462"/>
                </a:lnTo>
                <a:lnTo>
                  <a:pt x="261325" y="2033462"/>
                </a:lnTo>
                <a:lnTo>
                  <a:pt x="201287" y="2033462"/>
                </a:lnTo>
                <a:lnTo>
                  <a:pt x="151230" y="2033462"/>
                </a:lnTo>
                <a:lnTo>
                  <a:pt x="110246" y="2033462"/>
                </a:lnTo>
                <a:lnTo>
                  <a:pt x="77430" y="2033462"/>
                </a:lnTo>
                <a:lnTo>
                  <a:pt x="32666" y="2033462"/>
                </a:lnTo>
                <a:lnTo>
                  <a:pt x="9679" y="2033462"/>
                </a:lnTo>
                <a:lnTo>
                  <a:pt x="1210" y="2033462"/>
                </a:lnTo>
                <a:lnTo>
                  <a:pt x="0" y="2033462"/>
                </a:lnTo>
                <a:lnTo>
                  <a:pt x="0" y="1830179"/>
                </a:lnTo>
                <a:lnTo>
                  <a:pt x="0" y="1652271"/>
                </a:lnTo>
                <a:lnTo>
                  <a:pt x="0" y="1498047"/>
                </a:lnTo>
                <a:lnTo>
                  <a:pt x="0" y="1365814"/>
                </a:lnTo>
                <a:lnTo>
                  <a:pt x="0" y="1253881"/>
                </a:lnTo>
                <a:lnTo>
                  <a:pt x="0" y="1160557"/>
                </a:lnTo>
                <a:lnTo>
                  <a:pt x="0" y="1084150"/>
                </a:lnTo>
                <a:lnTo>
                  <a:pt x="0" y="1022968"/>
                </a:lnTo>
                <a:lnTo>
                  <a:pt x="0" y="975319"/>
                </a:lnTo>
                <a:lnTo>
                  <a:pt x="0" y="939512"/>
                </a:lnTo>
                <a:lnTo>
                  <a:pt x="0" y="913855"/>
                </a:lnTo>
                <a:lnTo>
                  <a:pt x="0" y="896656"/>
                </a:lnTo>
                <a:lnTo>
                  <a:pt x="0" y="880867"/>
                </a:lnTo>
                <a:lnTo>
                  <a:pt x="0" y="878611"/>
                </a:lnTo>
                <a:lnTo>
                  <a:pt x="1" y="878611"/>
                </a:lnTo>
                <a:lnTo>
                  <a:pt x="1" y="704814"/>
                </a:lnTo>
                <a:cubicBezTo>
                  <a:pt x="1" y="0"/>
                  <a:pt x="1" y="0"/>
                  <a:pt x="1"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1" name="Picture Placeholder 30">
            <a:extLst>
              <a:ext uri="{FF2B5EF4-FFF2-40B4-BE49-F238E27FC236}">
                <a16:creationId xmlns:a16="http://schemas.microsoft.com/office/drawing/2014/main" id="{CCA6AF4E-06FB-43C2-9760-D9F4B49E289E}"/>
              </a:ext>
            </a:extLst>
          </p:cNvPr>
          <p:cNvSpPr>
            <a:spLocks noGrp="1"/>
          </p:cNvSpPr>
          <p:nvPr userDrawn="1">
            <p:ph type="pic" sz="quarter" idx="12" hasCustomPrompt="1"/>
          </p:nvPr>
        </p:nvSpPr>
        <p:spPr>
          <a:xfrm>
            <a:off x="3512769" y="3518447"/>
            <a:ext cx="2468880" cy="2468880"/>
          </a:xfrm>
          <a:custGeom>
            <a:avLst/>
            <a:gdLst>
              <a:gd name="connsiteX0" fmla="*/ 0 w 2032406"/>
              <a:gd name="connsiteY0" fmla="*/ 0 h 2033462"/>
              <a:gd name="connsiteX1" fmla="*/ 176167 w 2032406"/>
              <a:gd name="connsiteY1" fmla="*/ 0 h 2033462"/>
              <a:gd name="connsiteX2" fmla="*/ 335831 w 2032406"/>
              <a:gd name="connsiteY2" fmla="*/ 0 h 2033462"/>
              <a:gd name="connsiteX3" fmla="*/ 479804 w 2032406"/>
              <a:gd name="connsiteY3" fmla="*/ 0 h 2033462"/>
              <a:gd name="connsiteX4" fmla="*/ 608897 w 2032406"/>
              <a:gd name="connsiteY4" fmla="*/ 0 h 2033462"/>
              <a:gd name="connsiteX5" fmla="*/ 723922 w 2032406"/>
              <a:gd name="connsiteY5" fmla="*/ 0 h 2033462"/>
              <a:gd name="connsiteX6" fmla="*/ 825690 w 2032406"/>
              <a:gd name="connsiteY6" fmla="*/ 0 h 2033462"/>
              <a:gd name="connsiteX7" fmla="*/ 915013 w 2032406"/>
              <a:gd name="connsiteY7" fmla="*/ 0 h 2033462"/>
              <a:gd name="connsiteX8" fmla="*/ 992703 w 2032406"/>
              <a:gd name="connsiteY8" fmla="*/ 0 h 2033462"/>
              <a:gd name="connsiteX9" fmla="*/ 1078722 w 2032406"/>
              <a:gd name="connsiteY9" fmla="*/ 0 h 2033462"/>
              <a:gd name="connsiteX10" fmla="*/ 1079597 w 2032406"/>
              <a:gd name="connsiteY10" fmla="*/ 0 h 2033462"/>
              <a:gd name="connsiteX11" fmla="*/ 1149176 w 2032406"/>
              <a:gd name="connsiteY11" fmla="*/ 0 h 2033462"/>
              <a:gd name="connsiteX12" fmla="*/ 1203365 w 2032406"/>
              <a:gd name="connsiteY12" fmla="*/ 0 h 2033462"/>
              <a:gd name="connsiteX13" fmla="*/ 1244086 w 2032406"/>
              <a:gd name="connsiteY13" fmla="*/ 0 h 2033462"/>
              <a:gd name="connsiteX14" fmla="*/ 1273264 w 2032406"/>
              <a:gd name="connsiteY14" fmla="*/ 0 h 2033462"/>
              <a:gd name="connsiteX15" fmla="*/ 1292823 w 2032406"/>
              <a:gd name="connsiteY15" fmla="*/ 0 h 2033462"/>
              <a:gd name="connsiteX16" fmla="*/ 1304687 w 2032406"/>
              <a:gd name="connsiteY16" fmla="*/ 0 h 2033462"/>
              <a:gd name="connsiteX17" fmla="*/ 1310779 w 2032406"/>
              <a:gd name="connsiteY17" fmla="*/ 0 h 2033462"/>
              <a:gd name="connsiteX18" fmla="*/ 1313344 w 2032406"/>
              <a:gd name="connsiteY18" fmla="*/ 0 h 2033462"/>
              <a:gd name="connsiteX19" fmla="*/ 2032406 w 2032406"/>
              <a:gd name="connsiteY19" fmla="*/ 0 h 2033462"/>
              <a:gd name="connsiteX20" fmla="*/ 2032406 w 2032406"/>
              <a:gd name="connsiteY20" fmla="*/ 167873 h 2033462"/>
              <a:gd name="connsiteX21" fmla="*/ 2032406 w 2032406"/>
              <a:gd name="connsiteY21" fmla="*/ 314791 h 2033462"/>
              <a:gd name="connsiteX22" fmla="*/ 2032406 w 2032406"/>
              <a:gd name="connsiteY22" fmla="*/ 442150 h 2033462"/>
              <a:gd name="connsiteX23" fmla="*/ 2032406 w 2032406"/>
              <a:gd name="connsiteY23" fmla="*/ 551349 h 2033462"/>
              <a:gd name="connsiteX24" fmla="*/ 2032406 w 2032406"/>
              <a:gd name="connsiteY24" fmla="*/ 643784 h 2033462"/>
              <a:gd name="connsiteX25" fmla="*/ 2032406 w 2032406"/>
              <a:gd name="connsiteY25" fmla="*/ 720851 h 2033462"/>
              <a:gd name="connsiteX26" fmla="*/ 2032406 w 2032406"/>
              <a:gd name="connsiteY26" fmla="*/ 783949 h 2033462"/>
              <a:gd name="connsiteX27" fmla="*/ 2032406 w 2032406"/>
              <a:gd name="connsiteY27" fmla="*/ 834474 h 2033462"/>
              <a:gd name="connsiteX28" fmla="*/ 2032406 w 2032406"/>
              <a:gd name="connsiteY28" fmla="*/ 873823 h 2033462"/>
              <a:gd name="connsiteX29" fmla="*/ 2032406 w 2032406"/>
              <a:gd name="connsiteY29" fmla="*/ 903392 h 2033462"/>
              <a:gd name="connsiteX30" fmla="*/ 2032406 w 2032406"/>
              <a:gd name="connsiteY30" fmla="*/ 924580 h 2033462"/>
              <a:gd name="connsiteX31" fmla="*/ 2032406 w 2032406"/>
              <a:gd name="connsiteY31" fmla="*/ 938783 h 2033462"/>
              <a:gd name="connsiteX32" fmla="*/ 2032406 w 2032406"/>
              <a:gd name="connsiteY32" fmla="*/ 951822 h 2033462"/>
              <a:gd name="connsiteX33" fmla="*/ 2032406 w 2032406"/>
              <a:gd name="connsiteY33" fmla="*/ 953684 h 2033462"/>
              <a:gd name="connsiteX34" fmla="*/ 2032405 w 2032406"/>
              <a:gd name="connsiteY34" fmla="*/ 953684 h 2033462"/>
              <a:gd name="connsiteX35" fmla="*/ 2032405 w 2032406"/>
              <a:gd name="connsiteY35" fmla="*/ 1153167 h 2033462"/>
              <a:gd name="connsiteX36" fmla="*/ 2032405 w 2032406"/>
              <a:gd name="connsiteY36" fmla="*/ 2033462 h 2033462"/>
              <a:gd name="connsiteX37" fmla="*/ 0 w 2032406"/>
              <a:gd name="connsiteY37"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032406" h="2033462">
                <a:moveTo>
                  <a:pt x="0" y="0"/>
                </a:moveTo>
                <a:lnTo>
                  <a:pt x="176167" y="0"/>
                </a:lnTo>
                <a:lnTo>
                  <a:pt x="335831" y="0"/>
                </a:lnTo>
                <a:lnTo>
                  <a:pt x="479804" y="0"/>
                </a:lnTo>
                <a:lnTo>
                  <a:pt x="608897" y="0"/>
                </a:lnTo>
                <a:lnTo>
                  <a:pt x="723922" y="0"/>
                </a:lnTo>
                <a:lnTo>
                  <a:pt x="825690" y="0"/>
                </a:lnTo>
                <a:lnTo>
                  <a:pt x="915013" y="0"/>
                </a:lnTo>
                <a:lnTo>
                  <a:pt x="992703" y="0"/>
                </a:lnTo>
                <a:lnTo>
                  <a:pt x="1078722" y="0"/>
                </a:lnTo>
                <a:lnTo>
                  <a:pt x="1079597" y="0"/>
                </a:lnTo>
                <a:lnTo>
                  <a:pt x="1149176" y="0"/>
                </a:lnTo>
                <a:lnTo>
                  <a:pt x="1203365" y="0"/>
                </a:lnTo>
                <a:lnTo>
                  <a:pt x="1244086" y="0"/>
                </a:lnTo>
                <a:lnTo>
                  <a:pt x="1273264" y="0"/>
                </a:lnTo>
                <a:lnTo>
                  <a:pt x="1292823" y="0"/>
                </a:lnTo>
                <a:lnTo>
                  <a:pt x="1304687" y="0"/>
                </a:lnTo>
                <a:lnTo>
                  <a:pt x="1310779" y="0"/>
                </a:lnTo>
                <a:lnTo>
                  <a:pt x="1313344" y="0"/>
                </a:lnTo>
                <a:lnTo>
                  <a:pt x="2032406" y="0"/>
                </a:lnTo>
                <a:lnTo>
                  <a:pt x="2032406" y="167873"/>
                </a:lnTo>
                <a:lnTo>
                  <a:pt x="2032406" y="314791"/>
                </a:lnTo>
                <a:lnTo>
                  <a:pt x="2032406" y="442150"/>
                </a:lnTo>
                <a:lnTo>
                  <a:pt x="2032406" y="551349"/>
                </a:lnTo>
                <a:lnTo>
                  <a:pt x="2032406" y="643784"/>
                </a:lnTo>
                <a:lnTo>
                  <a:pt x="2032406" y="720851"/>
                </a:lnTo>
                <a:lnTo>
                  <a:pt x="2032406" y="783949"/>
                </a:lnTo>
                <a:lnTo>
                  <a:pt x="2032406" y="834474"/>
                </a:lnTo>
                <a:lnTo>
                  <a:pt x="2032406" y="873823"/>
                </a:lnTo>
                <a:lnTo>
                  <a:pt x="2032406" y="903392"/>
                </a:lnTo>
                <a:lnTo>
                  <a:pt x="2032406" y="924580"/>
                </a:lnTo>
                <a:lnTo>
                  <a:pt x="2032406" y="938783"/>
                </a:lnTo>
                <a:lnTo>
                  <a:pt x="2032406" y="951822"/>
                </a:lnTo>
                <a:lnTo>
                  <a:pt x="2032406" y="953684"/>
                </a:lnTo>
                <a:lnTo>
                  <a:pt x="2032405" y="953684"/>
                </a:lnTo>
                <a:lnTo>
                  <a:pt x="2032405" y="1153167"/>
                </a:lnTo>
                <a:cubicBezTo>
                  <a:pt x="2032405" y="2033462"/>
                  <a:pt x="2032405" y="2033462"/>
                  <a:pt x="2032405" y="2033462"/>
                </a:cubicBezTo>
                <a:cubicBezTo>
                  <a:pt x="930549" y="1989026"/>
                  <a:pt x="44412" y="1102429"/>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3" name="Picture Placeholder 32">
            <a:extLst>
              <a:ext uri="{FF2B5EF4-FFF2-40B4-BE49-F238E27FC236}">
                <a16:creationId xmlns:a16="http://schemas.microsoft.com/office/drawing/2014/main" id="{51767ED8-61AC-4894-A3A5-FADD6AC2BA32}"/>
              </a:ext>
            </a:extLst>
          </p:cNvPr>
          <p:cNvSpPr>
            <a:spLocks noGrp="1"/>
          </p:cNvSpPr>
          <p:nvPr userDrawn="1">
            <p:ph type="pic" sz="quarter" idx="11" hasCustomPrompt="1"/>
          </p:nvPr>
        </p:nvSpPr>
        <p:spPr>
          <a:xfrm>
            <a:off x="6202312" y="3518447"/>
            <a:ext cx="2468880" cy="2468880"/>
          </a:xfrm>
          <a:custGeom>
            <a:avLst/>
            <a:gdLst>
              <a:gd name="connsiteX0" fmla="*/ 0 w 2032405"/>
              <a:gd name="connsiteY0" fmla="*/ 0 h 2033462"/>
              <a:gd name="connsiteX1" fmla="*/ 719061 w 2032405"/>
              <a:gd name="connsiteY1" fmla="*/ 0 h 2033462"/>
              <a:gd name="connsiteX2" fmla="*/ 999402 w 2032405"/>
              <a:gd name="connsiteY2" fmla="*/ 0 h 2033462"/>
              <a:gd name="connsiteX3" fmla="*/ 2032405 w 2032405"/>
              <a:gd name="connsiteY3" fmla="*/ 0 h 2033462"/>
              <a:gd name="connsiteX4" fmla="*/ 0 w 2032405"/>
              <a:gd name="connsiteY4" fmla="*/ 2033462 h 2033462"/>
              <a:gd name="connsiteX5" fmla="*/ 0 w 2032405"/>
              <a:gd name="connsiteY5" fmla="*/ 1040243 h 2033462"/>
              <a:gd name="connsiteX6" fmla="*/ 0 w 2032405"/>
              <a:gd name="connsiteY6" fmla="*/ 999402 h 2033462"/>
              <a:gd name="connsiteX7" fmla="*/ 0 w 2032405"/>
              <a:gd name="connsiteY7" fmla="*/ 953304 h 2033462"/>
              <a:gd name="connsiteX8" fmla="*/ 0 w 2032405"/>
              <a:gd name="connsiteY8" fmla="*/ 883689 h 2033462"/>
              <a:gd name="connsiteX9" fmla="*/ 0 w 2032405"/>
              <a:gd name="connsiteY9" fmla="*/ 829472 h 2033462"/>
              <a:gd name="connsiteX10" fmla="*/ 0 w 2032405"/>
              <a:gd name="connsiteY10" fmla="*/ 823482 h 2033462"/>
              <a:gd name="connsiteX11" fmla="*/ 0 w 2032405"/>
              <a:gd name="connsiteY11" fmla="*/ 788730 h 2033462"/>
              <a:gd name="connsiteX12" fmla="*/ 0 w 2032405"/>
              <a:gd name="connsiteY12" fmla="*/ 759536 h 2033462"/>
              <a:gd name="connsiteX13" fmla="*/ 0 w 2032405"/>
              <a:gd name="connsiteY13" fmla="*/ 739967 h 2033462"/>
              <a:gd name="connsiteX14" fmla="*/ 0 w 2032405"/>
              <a:gd name="connsiteY14" fmla="*/ 728097 h 2033462"/>
              <a:gd name="connsiteX15" fmla="*/ 0 w 2032405"/>
              <a:gd name="connsiteY15" fmla="*/ 722002 h 2033462"/>
              <a:gd name="connsiteX16" fmla="*/ 0 w 2032405"/>
              <a:gd name="connsiteY16" fmla="*/ 719435 h 2033462"/>
              <a:gd name="connsiteX17" fmla="*/ 0 w 2032405"/>
              <a:gd name="connsiteY17" fmla="*/ 669521 h 2033462"/>
              <a:gd name="connsiteX18" fmla="*/ 0 w 2032405"/>
              <a:gd name="connsiteY18"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32405" h="2033462">
                <a:moveTo>
                  <a:pt x="0" y="0"/>
                </a:moveTo>
                <a:lnTo>
                  <a:pt x="719061" y="0"/>
                </a:lnTo>
                <a:lnTo>
                  <a:pt x="999402" y="0"/>
                </a:lnTo>
                <a:lnTo>
                  <a:pt x="2032405" y="0"/>
                </a:lnTo>
                <a:cubicBezTo>
                  <a:pt x="1987993" y="1102429"/>
                  <a:pt x="1101856" y="1989026"/>
                  <a:pt x="0" y="2033462"/>
                </a:cubicBezTo>
                <a:cubicBezTo>
                  <a:pt x="0" y="1540702"/>
                  <a:pt x="0" y="1232727"/>
                  <a:pt x="0" y="1040243"/>
                </a:cubicBezTo>
                <a:lnTo>
                  <a:pt x="0" y="999402"/>
                </a:lnTo>
                <a:lnTo>
                  <a:pt x="0" y="953304"/>
                </a:lnTo>
                <a:lnTo>
                  <a:pt x="0" y="883689"/>
                </a:lnTo>
                <a:lnTo>
                  <a:pt x="0" y="829472"/>
                </a:lnTo>
                <a:lnTo>
                  <a:pt x="0" y="823482"/>
                </a:lnTo>
                <a:lnTo>
                  <a:pt x="0" y="788730"/>
                </a:lnTo>
                <a:lnTo>
                  <a:pt x="0" y="759536"/>
                </a:lnTo>
                <a:lnTo>
                  <a:pt x="0" y="739967"/>
                </a:lnTo>
                <a:lnTo>
                  <a:pt x="0" y="728097"/>
                </a:lnTo>
                <a:lnTo>
                  <a:pt x="0" y="722002"/>
                </a:lnTo>
                <a:lnTo>
                  <a:pt x="0" y="719435"/>
                </a:lnTo>
                <a:lnTo>
                  <a:pt x="0" y="669521"/>
                </a:lnTo>
                <a:cubicBezTo>
                  <a:pt x="0" y="0"/>
                  <a:pt x="0" y="0"/>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12837061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Service Image 4">
    <p:spTree>
      <p:nvGrpSpPr>
        <p:cNvPr id="1" name=""/>
        <p:cNvGrpSpPr/>
        <p:nvPr/>
      </p:nvGrpSpPr>
      <p:grpSpPr>
        <a:xfrm>
          <a:off x="0" y="0"/>
          <a:ext cx="0" cy="0"/>
          <a:chOff x="0" y="0"/>
          <a:chExt cx="0" cy="0"/>
        </a:xfrm>
      </p:grpSpPr>
      <p:sp>
        <p:nvSpPr>
          <p:cNvPr id="49" name="Picture Placeholder 8">
            <a:extLst>
              <a:ext uri="{FF2B5EF4-FFF2-40B4-BE49-F238E27FC236}">
                <a16:creationId xmlns:a16="http://schemas.microsoft.com/office/drawing/2014/main" id="{E6C9BC3D-62A3-473C-834C-E3D324AC5616}"/>
              </a:ext>
            </a:extLst>
          </p:cNvPr>
          <p:cNvSpPr>
            <a:spLocks noGrp="1"/>
          </p:cNvSpPr>
          <p:nvPr>
            <p:ph type="pic" sz="quarter" idx="10" hasCustomPrompt="1"/>
          </p:nvPr>
        </p:nvSpPr>
        <p:spPr>
          <a:xfrm>
            <a:off x="4815840" y="3838644"/>
            <a:ext cx="2560320" cy="256032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800">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33862846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Company Name 2">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2675109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Company Name 3">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89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8253382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Company Name 4">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768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6813200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Company Overview">
    <p:spTree>
      <p:nvGrpSpPr>
        <p:cNvPr id="1" name=""/>
        <p:cNvGrpSpPr/>
        <p:nvPr/>
      </p:nvGrpSpPr>
      <p:grpSpPr>
        <a:xfrm>
          <a:off x="0" y="0"/>
          <a:ext cx="0" cy="0"/>
          <a:chOff x="0" y="0"/>
          <a:chExt cx="0" cy="0"/>
        </a:xfrm>
      </p:grpSpPr>
      <p:sp>
        <p:nvSpPr>
          <p:cNvPr id="46" name="Picture Placeholder 5">
            <a:extLst>
              <a:ext uri="{FF2B5EF4-FFF2-40B4-BE49-F238E27FC236}">
                <a16:creationId xmlns:a16="http://schemas.microsoft.com/office/drawing/2014/main" id="{21BAC756-4BD5-42E2-B469-127611AFB2B9}"/>
              </a:ext>
            </a:extLst>
          </p:cNvPr>
          <p:cNvSpPr>
            <a:spLocks noGrp="1"/>
          </p:cNvSpPr>
          <p:nvPr>
            <p:ph type="pic" sz="quarter" idx="13" hasCustomPrompt="1"/>
          </p:nvPr>
        </p:nvSpPr>
        <p:spPr>
          <a:xfrm>
            <a:off x="131180" y="2360265"/>
            <a:ext cx="4676044" cy="43780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5" name="Picture Placeholder 5">
            <a:extLst>
              <a:ext uri="{FF2B5EF4-FFF2-40B4-BE49-F238E27FC236}">
                <a16:creationId xmlns:a16="http://schemas.microsoft.com/office/drawing/2014/main" id="{C314E26E-8552-40EE-97F0-FCEB03537904}"/>
              </a:ext>
            </a:extLst>
          </p:cNvPr>
          <p:cNvSpPr>
            <a:spLocks noGrp="1"/>
          </p:cNvSpPr>
          <p:nvPr>
            <p:ph type="pic" sz="quarter" idx="12" hasCustomPrompt="1"/>
          </p:nvPr>
        </p:nvSpPr>
        <p:spPr>
          <a:xfrm>
            <a:off x="106952" y="88727"/>
            <a:ext cx="4676044"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7" name="Picture Placeholder 5">
            <a:extLst>
              <a:ext uri="{FF2B5EF4-FFF2-40B4-BE49-F238E27FC236}">
                <a16:creationId xmlns:a16="http://schemas.microsoft.com/office/drawing/2014/main" id="{47095C9B-3092-4F17-B874-C6CAB8499A1E}"/>
              </a:ext>
            </a:extLst>
          </p:cNvPr>
          <p:cNvSpPr>
            <a:spLocks noGrp="1"/>
          </p:cNvSpPr>
          <p:nvPr>
            <p:ph type="pic" sz="quarter" idx="14" hasCustomPrompt="1"/>
          </p:nvPr>
        </p:nvSpPr>
        <p:spPr>
          <a:xfrm>
            <a:off x="4929264" y="88727"/>
            <a:ext cx="2294887" cy="4397481"/>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8" name="Picture Placeholder 5">
            <a:extLst>
              <a:ext uri="{FF2B5EF4-FFF2-40B4-BE49-F238E27FC236}">
                <a16:creationId xmlns:a16="http://schemas.microsoft.com/office/drawing/2014/main" id="{DFDAEF52-D22B-4152-89F4-FC2FC78129A0}"/>
              </a:ext>
            </a:extLst>
          </p:cNvPr>
          <p:cNvSpPr>
            <a:spLocks noGrp="1"/>
          </p:cNvSpPr>
          <p:nvPr>
            <p:ph type="pic" sz="quarter" idx="15" hasCustomPrompt="1"/>
          </p:nvPr>
        </p:nvSpPr>
        <p:spPr>
          <a:xfrm>
            <a:off x="4940491" y="4622096"/>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9" name="Picture Placeholder 5">
            <a:extLst>
              <a:ext uri="{FF2B5EF4-FFF2-40B4-BE49-F238E27FC236}">
                <a16:creationId xmlns:a16="http://schemas.microsoft.com/office/drawing/2014/main" id="{869C5C53-6CD2-4ED1-8E29-F130751B4904}"/>
              </a:ext>
            </a:extLst>
          </p:cNvPr>
          <p:cNvSpPr>
            <a:spLocks noGrp="1"/>
          </p:cNvSpPr>
          <p:nvPr>
            <p:ph type="pic" sz="quarter" idx="16" hasCustomPrompt="1"/>
          </p:nvPr>
        </p:nvSpPr>
        <p:spPr>
          <a:xfrm>
            <a:off x="7370748"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0" name="Picture Placeholder 5">
            <a:extLst>
              <a:ext uri="{FF2B5EF4-FFF2-40B4-BE49-F238E27FC236}">
                <a16:creationId xmlns:a16="http://schemas.microsoft.com/office/drawing/2014/main" id="{39F141C4-2028-4F78-82BF-B71DB4D730C0}"/>
              </a:ext>
            </a:extLst>
          </p:cNvPr>
          <p:cNvSpPr>
            <a:spLocks noGrp="1"/>
          </p:cNvSpPr>
          <p:nvPr>
            <p:ph type="pic" sz="quarter" idx="17" hasCustomPrompt="1"/>
          </p:nvPr>
        </p:nvSpPr>
        <p:spPr>
          <a:xfrm>
            <a:off x="9789560"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1" name="Picture Placeholder 5">
            <a:extLst>
              <a:ext uri="{FF2B5EF4-FFF2-40B4-BE49-F238E27FC236}">
                <a16:creationId xmlns:a16="http://schemas.microsoft.com/office/drawing/2014/main" id="{63073B75-CBCB-425A-AABF-727287833A8E}"/>
              </a:ext>
            </a:extLst>
          </p:cNvPr>
          <p:cNvSpPr>
            <a:spLocks noGrp="1"/>
          </p:cNvSpPr>
          <p:nvPr>
            <p:ph type="pic" sz="quarter" idx="18" hasCustomPrompt="1"/>
          </p:nvPr>
        </p:nvSpPr>
        <p:spPr>
          <a:xfrm>
            <a:off x="7358824"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2" name="Picture Placeholder 5">
            <a:extLst>
              <a:ext uri="{FF2B5EF4-FFF2-40B4-BE49-F238E27FC236}">
                <a16:creationId xmlns:a16="http://schemas.microsoft.com/office/drawing/2014/main" id="{745C0BE8-750B-4030-8188-6CFDED6CC569}"/>
              </a:ext>
            </a:extLst>
          </p:cNvPr>
          <p:cNvSpPr>
            <a:spLocks noGrp="1"/>
          </p:cNvSpPr>
          <p:nvPr>
            <p:ph type="pic" sz="quarter" idx="19" hasCustomPrompt="1"/>
          </p:nvPr>
        </p:nvSpPr>
        <p:spPr>
          <a:xfrm>
            <a:off x="9777636"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3" name="Picture Placeholder 5">
            <a:extLst>
              <a:ext uri="{FF2B5EF4-FFF2-40B4-BE49-F238E27FC236}">
                <a16:creationId xmlns:a16="http://schemas.microsoft.com/office/drawing/2014/main" id="{34D79023-E357-4EEE-9B44-37002BCB474D}"/>
              </a:ext>
            </a:extLst>
          </p:cNvPr>
          <p:cNvSpPr>
            <a:spLocks noGrp="1"/>
          </p:cNvSpPr>
          <p:nvPr>
            <p:ph type="pic" sz="quarter" idx="20" hasCustomPrompt="1"/>
          </p:nvPr>
        </p:nvSpPr>
        <p:spPr>
          <a:xfrm>
            <a:off x="7357417" y="4602684"/>
            <a:ext cx="4715105"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4750333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Company Overview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581881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ompany Overview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08775378"/>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Service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0711305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Service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021122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Service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3589666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Service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4356279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Services with Image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6512839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Services with Image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76325"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18051C4-A249-4EC9-A985-B5EB5E0ACD51}"/>
              </a:ext>
            </a:extLst>
          </p:cNvPr>
          <p:cNvSpPr>
            <a:spLocks noGrp="1"/>
          </p:cNvSpPr>
          <p:nvPr>
            <p:ph type="pic" sz="quarter" idx="15" hasCustomPrompt="1"/>
          </p:nvPr>
        </p:nvSpPr>
        <p:spPr>
          <a:xfrm>
            <a:off x="3685806"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41FE595-5684-4E5F-B637-B0C4A2452DF3}"/>
              </a:ext>
            </a:extLst>
          </p:cNvPr>
          <p:cNvSpPr>
            <a:spLocks noGrp="1"/>
          </p:cNvSpPr>
          <p:nvPr>
            <p:ph type="pic" sz="quarter" idx="16" hasCustomPrompt="1"/>
          </p:nvPr>
        </p:nvSpPr>
        <p:spPr>
          <a:xfrm>
            <a:off x="6295287"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8" name="Picture Placeholder 5">
            <a:extLst>
              <a:ext uri="{FF2B5EF4-FFF2-40B4-BE49-F238E27FC236}">
                <a16:creationId xmlns:a16="http://schemas.microsoft.com/office/drawing/2014/main" id="{60E86E30-BF23-4954-BC0F-9A06766F3A32}"/>
              </a:ext>
            </a:extLst>
          </p:cNvPr>
          <p:cNvSpPr>
            <a:spLocks noGrp="1"/>
          </p:cNvSpPr>
          <p:nvPr>
            <p:ph type="pic" sz="quarter" idx="17" hasCustomPrompt="1"/>
          </p:nvPr>
        </p:nvSpPr>
        <p:spPr>
          <a:xfrm>
            <a:off x="8904768"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4345309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Why Choose U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5830863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Why Choose U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6680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8" name="Picture Placeholder 5">
            <a:extLst>
              <a:ext uri="{FF2B5EF4-FFF2-40B4-BE49-F238E27FC236}">
                <a16:creationId xmlns:a16="http://schemas.microsoft.com/office/drawing/2014/main" id="{34243D4E-8E80-435B-B67E-84A6C05BEB84}"/>
              </a:ext>
            </a:extLst>
          </p:cNvPr>
          <p:cNvSpPr>
            <a:spLocks noGrp="1"/>
          </p:cNvSpPr>
          <p:nvPr>
            <p:ph type="pic" sz="quarter" idx="15" hasCustomPrompt="1"/>
          </p:nvPr>
        </p:nvSpPr>
        <p:spPr>
          <a:xfrm>
            <a:off x="3672988"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9" name="Picture Placeholder 5">
            <a:extLst>
              <a:ext uri="{FF2B5EF4-FFF2-40B4-BE49-F238E27FC236}">
                <a16:creationId xmlns:a16="http://schemas.microsoft.com/office/drawing/2014/main" id="{4DA0B3D2-AE60-4A67-BF7D-772D5F8BF692}"/>
              </a:ext>
            </a:extLst>
          </p:cNvPr>
          <p:cNvSpPr>
            <a:spLocks noGrp="1"/>
          </p:cNvSpPr>
          <p:nvPr>
            <p:ph type="pic" sz="quarter" idx="16" hasCustomPrompt="1"/>
          </p:nvPr>
        </p:nvSpPr>
        <p:spPr>
          <a:xfrm>
            <a:off x="627917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0" name="Picture Placeholder 5">
            <a:extLst>
              <a:ext uri="{FF2B5EF4-FFF2-40B4-BE49-F238E27FC236}">
                <a16:creationId xmlns:a16="http://schemas.microsoft.com/office/drawing/2014/main" id="{9CA6F911-2647-45E9-8D93-66F1FCDDE8C6}"/>
              </a:ext>
            </a:extLst>
          </p:cNvPr>
          <p:cNvSpPr>
            <a:spLocks noGrp="1"/>
          </p:cNvSpPr>
          <p:nvPr>
            <p:ph type="pic" sz="quarter" idx="17" hasCustomPrompt="1"/>
          </p:nvPr>
        </p:nvSpPr>
        <p:spPr>
          <a:xfrm>
            <a:off x="8885357"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6625749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Why Choose U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488570" y="169171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1" name="Picture Placeholder 5">
            <a:extLst>
              <a:ext uri="{FF2B5EF4-FFF2-40B4-BE49-F238E27FC236}">
                <a16:creationId xmlns:a16="http://schemas.microsoft.com/office/drawing/2014/main" id="{B0830AC5-52FE-4B2C-A306-B5A75036DAAB}"/>
              </a:ext>
            </a:extLst>
          </p:cNvPr>
          <p:cNvSpPr>
            <a:spLocks noGrp="1"/>
          </p:cNvSpPr>
          <p:nvPr>
            <p:ph type="pic" sz="quarter" idx="15" hasCustomPrompt="1"/>
          </p:nvPr>
        </p:nvSpPr>
        <p:spPr>
          <a:xfrm>
            <a:off x="488570" y="3289902"/>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2" name="Picture Placeholder 5">
            <a:extLst>
              <a:ext uri="{FF2B5EF4-FFF2-40B4-BE49-F238E27FC236}">
                <a16:creationId xmlns:a16="http://schemas.microsoft.com/office/drawing/2014/main" id="{A42B2D84-0841-4F48-8E96-7075D06B199E}"/>
              </a:ext>
            </a:extLst>
          </p:cNvPr>
          <p:cNvSpPr>
            <a:spLocks noGrp="1"/>
          </p:cNvSpPr>
          <p:nvPr>
            <p:ph type="pic" sz="quarter" idx="16" hasCustomPrompt="1"/>
          </p:nvPr>
        </p:nvSpPr>
        <p:spPr>
          <a:xfrm>
            <a:off x="488570" y="488808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5492612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Why Choose U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1060071" y="1691717"/>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7" name="Picture Placeholder 5">
            <a:extLst>
              <a:ext uri="{FF2B5EF4-FFF2-40B4-BE49-F238E27FC236}">
                <a16:creationId xmlns:a16="http://schemas.microsoft.com/office/drawing/2014/main" id="{0423B759-C2A3-45DC-9F33-140A8D471AD7}"/>
              </a:ext>
            </a:extLst>
          </p:cNvPr>
          <p:cNvSpPr>
            <a:spLocks noGrp="1"/>
          </p:cNvSpPr>
          <p:nvPr>
            <p:ph type="pic" sz="quarter" idx="15" hasCustomPrompt="1"/>
          </p:nvPr>
        </p:nvSpPr>
        <p:spPr>
          <a:xfrm>
            <a:off x="6451929" y="1691716"/>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7985355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Why Choose Us with Image 5">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7540754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Why Choose Us with Image 6">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5271884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Why Choose Us with Image 7">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12192000" cy="3429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47362252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Why Choose Us with Image 8">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36816B1-1EA0-4BA2-A979-9D83C6228DD8}"/>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7FC128A1-CE60-4A14-BDE6-45498FE6A8C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5">
            <a:extLst>
              <a:ext uri="{FF2B5EF4-FFF2-40B4-BE49-F238E27FC236}">
                <a16:creationId xmlns:a16="http://schemas.microsoft.com/office/drawing/2014/main" id="{5BC3E666-4DA4-428B-8186-15690AE136C7}"/>
              </a:ext>
            </a:extLst>
          </p:cNvPr>
          <p:cNvSpPr>
            <a:spLocks noGrp="1"/>
          </p:cNvSpPr>
          <p:nvPr>
            <p:ph type="pic" sz="quarter" idx="18" hasCustomPrompt="1"/>
          </p:nvPr>
        </p:nvSpPr>
        <p:spPr>
          <a:xfrm>
            <a:off x="876273"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5" name="Picture Placeholder 5">
            <a:extLst>
              <a:ext uri="{FF2B5EF4-FFF2-40B4-BE49-F238E27FC236}">
                <a16:creationId xmlns:a16="http://schemas.microsoft.com/office/drawing/2014/main" id="{D7762249-D25C-4068-AC6D-A31E9D4B268D}"/>
              </a:ext>
            </a:extLst>
          </p:cNvPr>
          <p:cNvSpPr>
            <a:spLocks noGrp="1"/>
          </p:cNvSpPr>
          <p:nvPr>
            <p:ph type="pic" sz="quarter" idx="19" hasCustomPrompt="1"/>
          </p:nvPr>
        </p:nvSpPr>
        <p:spPr>
          <a:xfrm>
            <a:off x="3576091"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6" name="Picture Placeholder 5">
            <a:extLst>
              <a:ext uri="{FF2B5EF4-FFF2-40B4-BE49-F238E27FC236}">
                <a16:creationId xmlns:a16="http://schemas.microsoft.com/office/drawing/2014/main" id="{9F9DDEBE-49C9-454D-8C9C-16C8DED2758A}"/>
              </a:ext>
            </a:extLst>
          </p:cNvPr>
          <p:cNvSpPr>
            <a:spLocks noGrp="1"/>
          </p:cNvSpPr>
          <p:nvPr>
            <p:ph type="pic" sz="quarter" idx="20" hasCustomPrompt="1"/>
          </p:nvPr>
        </p:nvSpPr>
        <p:spPr>
          <a:xfrm>
            <a:off x="6275909"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7A277DDB-94C4-4A33-81A8-359829FAE278}"/>
              </a:ext>
            </a:extLst>
          </p:cNvPr>
          <p:cNvSpPr>
            <a:spLocks noGrp="1"/>
          </p:cNvSpPr>
          <p:nvPr>
            <p:ph type="pic" sz="quarter" idx="21" hasCustomPrompt="1"/>
          </p:nvPr>
        </p:nvSpPr>
        <p:spPr>
          <a:xfrm>
            <a:off x="8975727"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26408857"/>
      </p:ext>
    </p:extLst>
  </p:cSld>
  <p:clrMapOvr>
    <a:masterClrMapping/>
  </p:clrMapOvr>
  <p:extLst>
    <p:ext uri="{DCECCB84-F9BA-43D5-87BE-67443E8EF086}">
      <p15:sldGuideLst xmlns:p15="http://schemas.microsoft.com/office/powerpoint/2012/main"/>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Mindmap Image">
    <p:spTree>
      <p:nvGrpSpPr>
        <p:cNvPr id="1" name=""/>
        <p:cNvGrpSpPr/>
        <p:nvPr/>
      </p:nvGrpSpPr>
      <p:grpSpPr>
        <a:xfrm>
          <a:off x="0" y="0"/>
          <a:ext cx="0" cy="0"/>
          <a:chOff x="0" y="0"/>
          <a:chExt cx="0" cy="0"/>
        </a:xfrm>
      </p:grpSpPr>
      <p:sp>
        <p:nvSpPr>
          <p:cNvPr id="15" name="Picture Placeholder 8">
            <a:extLst>
              <a:ext uri="{FF2B5EF4-FFF2-40B4-BE49-F238E27FC236}">
                <a16:creationId xmlns:a16="http://schemas.microsoft.com/office/drawing/2014/main" id="{0676D70E-DE48-4DEB-92C2-6249ADB46747}"/>
              </a:ext>
            </a:extLst>
          </p:cNvPr>
          <p:cNvSpPr>
            <a:spLocks noGrp="1"/>
          </p:cNvSpPr>
          <p:nvPr>
            <p:ph type="pic" sz="quarter" idx="10" hasCustomPrompt="1"/>
          </p:nvPr>
        </p:nvSpPr>
        <p:spPr>
          <a:xfrm>
            <a:off x="5364480" y="424742"/>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6" name="Picture Placeholder 8">
            <a:extLst>
              <a:ext uri="{FF2B5EF4-FFF2-40B4-BE49-F238E27FC236}">
                <a16:creationId xmlns:a16="http://schemas.microsoft.com/office/drawing/2014/main" id="{F706EF86-1F6B-49EF-AAC0-7CED34C400BE}"/>
              </a:ext>
            </a:extLst>
          </p:cNvPr>
          <p:cNvSpPr>
            <a:spLocks noGrp="1"/>
          </p:cNvSpPr>
          <p:nvPr>
            <p:ph type="pic" sz="quarter" idx="11" hasCustomPrompt="1"/>
          </p:nvPr>
        </p:nvSpPr>
        <p:spPr>
          <a:xfrm>
            <a:off x="5364480" y="4970218"/>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32810733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Text SlideShow with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8488E842-1C8B-4BF0-A4DA-43AB20E91B36}"/>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1</a:t>
            </a:r>
          </a:p>
        </p:txBody>
      </p:sp>
    </p:spTree>
    <p:extLst>
      <p:ext uri="{BB962C8B-B14F-4D97-AF65-F5344CB8AC3E}">
        <p14:creationId xmlns:p14="http://schemas.microsoft.com/office/powerpoint/2010/main" val="427688953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Text SlideShow with Image 2">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3FBFB565-E4FB-4183-8BD5-1DDA64C85648}"/>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2</a:t>
            </a:r>
          </a:p>
        </p:txBody>
      </p:sp>
    </p:spTree>
    <p:extLst>
      <p:ext uri="{BB962C8B-B14F-4D97-AF65-F5344CB8AC3E}">
        <p14:creationId xmlns:p14="http://schemas.microsoft.com/office/powerpoint/2010/main" val="346266197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Text SlideShow with Image 3">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3512BF1A-CC10-47E9-BE8D-12E832DCF765}"/>
              </a:ext>
            </a:extLst>
          </p:cNvPr>
          <p:cNvSpPr>
            <a:spLocks noGrp="1"/>
          </p:cNvSpPr>
          <p:nvPr>
            <p:ph type="pic" sz="quarter" idx="13"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928967000"/>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Dashbaord with Image">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B727A6A8-4DAE-45F2-8085-E0353AFF8673}"/>
              </a:ext>
            </a:extLst>
          </p:cNvPr>
          <p:cNvSpPr>
            <a:spLocks noGrp="1"/>
          </p:cNvSpPr>
          <p:nvPr>
            <p:ph type="pic" sz="quarter" idx="13" hasCustomPrompt="1"/>
          </p:nvPr>
        </p:nvSpPr>
        <p:spPr>
          <a:xfrm>
            <a:off x="914398"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13" name="Picture Placeholder 5">
            <a:extLst>
              <a:ext uri="{FF2B5EF4-FFF2-40B4-BE49-F238E27FC236}">
                <a16:creationId xmlns:a16="http://schemas.microsoft.com/office/drawing/2014/main" id="{22BACBDA-D2E1-4184-B7D4-8875E4E7C625}"/>
              </a:ext>
            </a:extLst>
          </p:cNvPr>
          <p:cNvSpPr>
            <a:spLocks noGrp="1"/>
          </p:cNvSpPr>
          <p:nvPr>
            <p:ph type="pic" sz="quarter" idx="14" hasCustomPrompt="1"/>
          </p:nvPr>
        </p:nvSpPr>
        <p:spPr>
          <a:xfrm>
            <a:off x="3663951"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14" name="Picture Placeholder 5">
            <a:extLst>
              <a:ext uri="{FF2B5EF4-FFF2-40B4-BE49-F238E27FC236}">
                <a16:creationId xmlns:a16="http://schemas.microsoft.com/office/drawing/2014/main" id="{DEF10F07-665F-41D7-A9D2-358164298C2C}"/>
              </a:ext>
            </a:extLst>
          </p:cNvPr>
          <p:cNvSpPr>
            <a:spLocks noGrp="1"/>
          </p:cNvSpPr>
          <p:nvPr>
            <p:ph type="pic" sz="quarter" idx="15" hasCustomPrompt="1"/>
          </p:nvPr>
        </p:nvSpPr>
        <p:spPr>
          <a:xfrm>
            <a:off x="64008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15" name="Picture Placeholder 5">
            <a:extLst>
              <a:ext uri="{FF2B5EF4-FFF2-40B4-BE49-F238E27FC236}">
                <a16:creationId xmlns:a16="http://schemas.microsoft.com/office/drawing/2014/main" id="{F53ABD7C-94E6-4632-A885-95C05F829BBB}"/>
              </a:ext>
            </a:extLst>
          </p:cNvPr>
          <p:cNvSpPr>
            <a:spLocks noGrp="1"/>
          </p:cNvSpPr>
          <p:nvPr>
            <p:ph type="pic" sz="quarter" idx="16" hasCustomPrompt="1"/>
          </p:nvPr>
        </p:nvSpPr>
        <p:spPr>
          <a:xfrm>
            <a:off x="91440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39109357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Dashbaord with Image 2">
    <p:spTree>
      <p:nvGrpSpPr>
        <p:cNvPr id="1" name=""/>
        <p:cNvGrpSpPr/>
        <p:nvPr/>
      </p:nvGrpSpPr>
      <p:grpSpPr>
        <a:xfrm>
          <a:off x="0" y="0"/>
          <a:ext cx="0" cy="0"/>
          <a:chOff x="0" y="0"/>
          <a:chExt cx="0" cy="0"/>
        </a:xfrm>
      </p:grpSpPr>
      <p:sp>
        <p:nvSpPr>
          <p:cNvPr id="20" name="Picture Placeholder 8">
            <a:extLst>
              <a:ext uri="{FF2B5EF4-FFF2-40B4-BE49-F238E27FC236}">
                <a16:creationId xmlns:a16="http://schemas.microsoft.com/office/drawing/2014/main" id="{4A80EFCA-C790-4CFC-99F9-26C0247D759A}"/>
              </a:ext>
            </a:extLst>
          </p:cNvPr>
          <p:cNvSpPr>
            <a:spLocks noGrp="1"/>
          </p:cNvSpPr>
          <p:nvPr>
            <p:ph type="pic" sz="quarter" idx="11" hasCustomPrompt="1"/>
          </p:nvPr>
        </p:nvSpPr>
        <p:spPr>
          <a:xfrm>
            <a:off x="977299" y="869981"/>
            <a:ext cx="525270" cy="525270"/>
          </a:xfrm>
          <a:prstGeom prst="ellipse">
            <a:avLst/>
          </a:prstGeom>
          <a:pattFill prst="wdDnDiag">
            <a:fgClr>
              <a:schemeClr val="tx1">
                <a:lumMod val="25000"/>
                <a:lumOff val="75000"/>
              </a:schemeClr>
            </a:fgClr>
            <a:bgClr>
              <a:schemeClr val="bg1"/>
            </a:bgClr>
          </a:pattFill>
          <a:ln w="12700">
            <a:solidFill>
              <a:schemeClr val="tx1"/>
            </a:solidFill>
          </a:ln>
        </p:spPr>
        <p:txBody>
          <a:bodyPr anchor="ctr"/>
          <a:lstStyle>
            <a:lvl1pPr algn="ctr">
              <a:buNone/>
              <a:defRPr sz="500">
                <a:latin typeface="Arial" panose="020B0604020202020204" pitchFamily="34" charset="0"/>
              </a:defRPr>
            </a:lvl1pPr>
          </a:lstStyle>
          <a:p>
            <a:r>
              <a:rPr lang="en-US" dirty="0"/>
              <a:t>image</a:t>
            </a:r>
          </a:p>
        </p:txBody>
      </p:sp>
      <p:sp>
        <p:nvSpPr>
          <p:cNvPr id="21" name="Picture Placeholder 8">
            <a:extLst>
              <a:ext uri="{FF2B5EF4-FFF2-40B4-BE49-F238E27FC236}">
                <a16:creationId xmlns:a16="http://schemas.microsoft.com/office/drawing/2014/main" id="{FDCCF324-2D0B-4C13-B782-C9F218E359F6}"/>
              </a:ext>
            </a:extLst>
          </p:cNvPr>
          <p:cNvSpPr>
            <a:spLocks noGrp="1"/>
          </p:cNvSpPr>
          <p:nvPr>
            <p:ph type="pic" sz="quarter" idx="12" hasCustomPrompt="1"/>
          </p:nvPr>
        </p:nvSpPr>
        <p:spPr>
          <a:xfrm>
            <a:off x="977299" y="1787308"/>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2" name="Picture Placeholder 8">
            <a:extLst>
              <a:ext uri="{FF2B5EF4-FFF2-40B4-BE49-F238E27FC236}">
                <a16:creationId xmlns:a16="http://schemas.microsoft.com/office/drawing/2014/main" id="{6D94A1A2-0715-43EC-8F5C-33950036B89C}"/>
              </a:ext>
            </a:extLst>
          </p:cNvPr>
          <p:cNvSpPr>
            <a:spLocks noGrp="1"/>
          </p:cNvSpPr>
          <p:nvPr>
            <p:ph type="pic" sz="quarter" idx="13" hasCustomPrompt="1"/>
          </p:nvPr>
        </p:nvSpPr>
        <p:spPr>
          <a:xfrm>
            <a:off x="977299" y="2704635"/>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3" name="Picture Placeholder 8">
            <a:extLst>
              <a:ext uri="{FF2B5EF4-FFF2-40B4-BE49-F238E27FC236}">
                <a16:creationId xmlns:a16="http://schemas.microsoft.com/office/drawing/2014/main" id="{C162F417-1BAB-4F46-AD4F-8477E5D02C38}"/>
              </a:ext>
            </a:extLst>
          </p:cNvPr>
          <p:cNvSpPr>
            <a:spLocks noGrp="1"/>
          </p:cNvSpPr>
          <p:nvPr>
            <p:ph type="pic" sz="quarter" idx="14" hasCustomPrompt="1"/>
          </p:nvPr>
        </p:nvSpPr>
        <p:spPr>
          <a:xfrm>
            <a:off x="977299" y="3621962"/>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4" name="Picture Placeholder 8">
            <a:extLst>
              <a:ext uri="{FF2B5EF4-FFF2-40B4-BE49-F238E27FC236}">
                <a16:creationId xmlns:a16="http://schemas.microsoft.com/office/drawing/2014/main" id="{1CA8754E-77A8-493E-A022-FAAF449053D5}"/>
              </a:ext>
            </a:extLst>
          </p:cNvPr>
          <p:cNvSpPr>
            <a:spLocks noGrp="1"/>
          </p:cNvSpPr>
          <p:nvPr>
            <p:ph type="pic" sz="quarter" idx="15" hasCustomPrompt="1"/>
          </p:nvPr>
        </p:nvSpPr>
        <p:spPr>
          <a:xfrm>
            <a:off x="977299" y="4539289"/>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5" name="Picture Placeholder 8">
            <a:extLst>
              <a:ext uri="{FF2B5EF4-FFF2-40B4-BE49-F238E27FC236}">
                <a16:creationId xmlns:a16="http://schemas.microsoft.com/office/drawing/2014/main" id="{55F69957-CE01-4DFE-B71C-EE8981AAD7C1}"/>
              </a:ext>
            </a:extLst>
          </p:cNvPr>
          <p:cNvSpPr>
            <a:spLocks noGrp="1"/>
          </p:cNvSpPr>
          <p:nvPr>
            <p:ph type="pic" sz="quarter" idx="16" hasCustomPrompt="1"/>
          </p:nvPr>
        </p:nvSpPr>
        <p:spPr>
          <a:xfrm>
            <a:off x="977299" y="5456616"/>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803888453"/>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Dashbaord with Image 3">
    <p:spTree>
      <p:nvGrpSpPr>
        <p:cNvPr id="1" name=""/>
        <p:cNvGrpSpPr/>
        <p:nvPr/>
      </p:nvGrpSpPr>
      <p:grpSpPr>
        <a:xfrm>
          <a:off x="0" y="0"/>
          <a:ext cx="0" cy="0"/>
          <a:chOff x="0" y="0"/>
          <a:chExt cx="0" cy="0"/>
        </a:xfrm>
      </p:grpSpPr>
      <p:sp>
        <p:nvSpPr>
          <p:cNvPr id="42" name="Picture Placeholder 8">
            <a:extLst>
              <a:ext uri="{FF2B5EF4-FFF2-40B4-BE49-F238E27FC236}">
                <a16:creationId xmlns:a16="http://schemas.microsoft.com/office/drawing/2014/main" id="{6E9F9E2A-DA02-43B6-8E18-7FECEDA7521F}"/>
              </a:ext>
            </a:extLst>
          </p:cNvPr>
          <p:cNvSpPr>
            <a:spLocks noGrp="1"/>
          </p:cNvSpPr>
          <p:nvPr>
            <p:ph type="pic" sz="quarter" idx="12" hasCustomPrompt="1"/>
          </p:nvPr>
        </p:nvSpPr>
        <p:spPr>
          <a:xfrm>
            <a:off x="98212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3" name="Picture Placeholder 8">
            <a:extLst>
              <a:ext uri="{FF2B5EF4-FFF2-40B4-BE49-F238E27FC236}">
                <a16:creationId xmlns:a16="http://schemas.microsoft.com/office/drawing/2014/main" id="{3FEC0320-9A56-4C3D-862C-FD5D894B3E89}"/>
              </a:ext>
            </a:extLst>
          </p:cNvPr>
          <p:cNvSpPr>
            <a:spLocks noGrp="1"/>
          </p:cNvSpPr>
          <p:nvPr>
            <p:ph type="pic" sz="quarter" idx="13" hasCustomPrompt="1"/>
          </p:nvPr>
        </p:nvSpPr>
        <p:spPr>
          <a:xfrm>
            <a:off x="98212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4" name="Picture Placeholder 8">
            <a:extLst>
              <a:ext uri="{FF2B5EF4-FFF2-40B4-BE49-F238E27FC236}">
                <a16:creationId xmlns:a16="http://schemas.microsoft.com/office/drawing/2014/main" id="{9838F4E7-CA6E-4595-8789-2501F7F4C7B6}"/>
              </a:ext>
            </a:extLst>
          </p:cNvPr>
          <p:cNvSpPr>
            <a:spLocks noGrp="1"/>
          </p:cNvSpPr>
          <p:nvPr>
            <p:ph type="pic" sz="quarter" idx="14" hasCustomPrompt="1"/>
          </p:nvPr>
        </p:nvSpPr>
        <p:spPr>
          <a:xfrm>
            <a:off x="98212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5" name="Picture Placeholder 8">
            <a:extLst>
              <a:ext uri="{FF2B5EF4-FFF2-40B4-BE49-F238E27FC236}">
                <a16:creationId xmlns:a16="http://schemas.microsoft.com/office/drawing/2014/main" id="{23AA24AB-BB75-4B10-9424-5D84E9E65FF6}"/>
              </a:ext>
            </a:extLst>
          </p:cNvPr>
          <p:cNvSpPr>
            <a:spLocks noGrp="1"/>
          </p:cNvSpPr>
          <p:nvPr>
            <p:ph type="pic" sz="quarter" idx="15" hasCustomPrompt="1"/>
          </p:nvPr>
        </p:nvSpPr>
        <p:spPr>
          <a:xfrm>
            <a:off x="982126"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6" name="Picture Placeholder 8">
            <a:extLst>
              <a:ext uri="{FF2B5EF4-FFF2-40B4-BE49-F238E27FC236}">
                <a16:creationId xmlns:a16="http://schemas.microsoft.com/office/drawing/2014/main" id="{8F523368-CA43-4021-AB70-C7211B8AF31E}"/>
              </a:ext>
            </a:extLst>
          </p:cNvPr>
          <p:cNvSpPr>
            <a:spLocks noGrp="1"/>
          </p:cNvSpPr>
          <p:nvPr>
            <p:ph type="pic" sz="quarter" idx="16" hasCustomPrompt="1"/>
          </p:nvPr>
        </p:nvSpPr>
        <p:spPr>
          <a:xfrm>
            <a:off x="982126" y="5448549"/>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7" name="Picture Placeholder 8">
            <a:extLst>
              <a:ext uri="{FF2B5EF4-FFF2-40B4-BE49-F238E27FC236}">
                <a16:creationId xmlns:a16="http://schemas.microsoft.com/office/drawing/2014/main" id="{D9BA096D-780C-436C-A853-9DCF021C6A87}"/>
              </a:ext>
            </a:extLst>
          </p:cNvPr>
          <p:cNvSpPr>
            <a:spLocks noGrp="1"/>
          </p:cNvSpPr>
          <p:nvPr>
            <p:ph type="pic" sz="quarter" idx="17" hasCustomPrompt="1"/>
          </p:nvPr>
        </p:nvSpPr>
        <p:spPr>
          <a:xfrm>
            <a:off x="3720763"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8" name="Picture Placeholder 8">
            <a:extLst>
              <a:ext uri="{FF2B5EF4-FFF2-40B4-BE49-F238E27FC236}">
                <a16:creationId xmlns:a16="http://schemas.microsoft.com/office/drawing/2014/main" id="{3B810889-41DA-406D-BFD4-79E69AF284BD}"/>
              </a:ext>
            </a:extLst>
          </p:cNvPr>
          <p:cNvSpPr>
            <a:spLocks noGrp="1"/>
          </p:cNvSpPr>
          <p:nvPr>
            <p:ph type="pic" sz="quarter" idx="18" hasCustomPrompt="1"/>
          </p:nvPr>
        </p:nvSpPr>
        <p:spPr>
          <a:xfrm>
            <a:off x="645951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9" name="Picture Placeholder 8">
            <a:extLst>
              <a:ext uri="{FF2B5EF4-FFF2-40B4-BE49-F238E27FC236}">
                <a16:creationId xmlns:a16="http://schemas.microsoft.com/office/drawing/2014/main" id="{C829A924-0832-4119-A0AC-BF93F89840F9}"/>
              </a:ext>
            </a:extLst>
          </p:cNvPr>
          <p:cNvSpPr>
            <a:spLocks noGrp="1"/>
          </p:cNvSpPr>
          <p:nvPr>
            <p:ph type="pic" sz="quarter" idx="19" hasCustomPrompt="1"/>
          </p:nvPr>
        </p:nvSpPr>
        <p:spPr>
          <a:xfrm>
            <a:off x="9184488"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0" name="Picture Placeholder 8">
            <a:extLst>
              <a:ext uri="{FF2B5EF4-FFF2-40B4-BE49-F238E27FC236}">
                <a16:creationId xmlns:a16="http://schemas.microsoft.com/office/drawing/2014/main" id="{E44621EE-6CD1-4DFC-9186-ADA566B69978}"/>
              </a:ext>
            </a:extLst>
          </p:cNvPr>
          <p:cNvSpPr>
            <a:spLocks noGrp="1"/>
          </p:cNvSpPr>
          <p:nvPr>
            <p:ph type="pic" sz="quarter" idx="20" hasCustomPrompt="1"/>
          </p:nvPr>
        </p:nvSpPr>
        <p:spPr>
          <a:xfrm>
            <a:off x="3720763"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1" name="Picture Placeholder 8">
            <a:extLst>
              <a:ext uri="{FF2B5EF4-FFF2-40B4-BE49-F238E27FC236}">
                <a16:creationId xmlns:a16="http://schemas.microsoft.com/office/drawing/2014/main" id="{22761445-0147-4746-894D-3A4AA6124532}"/>
              </a:ext>
            </a:extLst>
          </p:cNvPr>
          <p:cNvSpPr>
            <a:spLocks noGrp="1"/>
          </p:cNvSpPr>
          <p:nvPr>
            <p:ph type="pic" sz="quarter" idx="21" hasCustomPrompt="1"/>
          </p:nvPr>
        </p:nvSpPr>
        <p:spPr>
          <a:xfrm>
            <a:off x="645951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2" name="Picture Placeholder 8">
            <a:extLst>
              <a:ext uri="{FF2B5EF4-FFF2-40B4-BE49-F238E27FC236}">
                <a16:creationId xmlns:a16="http://schemas.microsoft.com/office/drawing/2014/main" id="{40788EBD-B7C3-4BA2-97D3-1888E649480B}"/>
              </a:ext>
            </a:extLst>
          </p:cNvPr>
          <p:cNvSpPr>
            <a:spLocks noGrp="1"/>
          </p:cNvSpPr>
          <p:nvPr>
            <p:ph type="pic" sz="quarter" idx="22" hasCustomPrompt="1"/>
          </p:nvPr>
        </p:nvSpPr>
        <p:spPr>
          <a:xfrm>
            <a:off x="9184488"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3" name="Picture Placeholder 8">
            <a:extLst>
              <a:ext uri="{FF2B5EF4-FFF2-40B4-BE49-F238E27FC236}">
                <a16:creationId xmlns:a16="http://schemas.microsoft.com/office/drawing/2014/main" id="{651679A2-A090-4A79-A368-A7E959F10D92}"/>
              </a:ext>
            </a:extLst>
          </p:cNvPr>
          <p:cNvSpPr>
            <a:spLocks noGrp="1"/>
          </p:cNvSpPr>
          <p:nvPr>
            <p:ph type="pic" sz="quarter" idx="23" hasCustomPrompt="1"/>
          </p:nvPr>
        </p:nvSpPr>
        <p:spPr>
          <a:xfrm>
            <a:off x="645951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4" name="Picture Placeholder 8">
            <a:extLst>
              <a:ext uri="{FF2B5EF4-FFF2-40B4-BE49-F238E27FC236}">
                <a16:creationId xmlns:a16="http://schemas.microsoft.com/office/drawing/2014/main" id="{A433C367-91F6-4E93-8E1E-227896248441}"/>
              </a:ext>
            </a:extLst>
          </p:cNvPr>
          <p:cNvSpPr>
            <a:spLocks noGrp="1"/>
          </p:cNvSpPr>
          <p:nvPr>
            <p:ph type="pic" sz="quarter" idx="24" hasCustomPrompt="1"/>
          </p:nvPr>
        </p:nvSpPr>
        <p:spPr>
          <a:xfrm>
            <a:off x="9184488"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5" name="Picture Placeholder 8">
            <a:extLst>
              <a:ext uri="{FF2B5EF4-FFF2-40B4-BE49-F238E27FC236}">
                <a16:creationId xmlns:a16="http://schemas.microsoft.com/office/drawing/2014/main" id="{7383285A-FFD1-4A92-AF94-2F192F2B72C2}"/>
              </a:ext>
            </a:extLst>
          </p:cNvPr>
          <p:cNvSpPr>
            <a:spLocks noGrp="1"/>
          </p:cNvSpPr>
          <p:nvPr>
            <p:ph type="pic" sz="quarter" idx="25" hasCustomPrompt="1"/>
          </p:nvPr>
        </p:nvSpPr>
        <p:spPr>
          <a:xfrm>
            <a:off x="9184488"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3369087774"/>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Dashbaord with Image 4">
    <p:spTree>
      <p:nvGrpSpPr>
        <p:cNvPr id="1" name=""/>
        <p:cNvGrpSpPr/>
        <p:nvPr/>
      </p:nvGrpSpPr>
      <p:grpSpPr>
        <a:xfrm>
          <a:off x="0" y="0"/>
          <a:ext cx="0" cy="0"/>
          <a:chOff x="0" y="0"/>
          <a:chExt cx="0" cy="0"/>
        </a:xfrm>
      </p:grpSpPr>
      <p:sp>
        <p:nvSpPr>
          <p:cNvPr id="24" name="Picture Placeholder 5">
            <a:extLst>
              <a:ext uri="{FF2B5EF4-FFF2-40B4-BE49-F238E27FC236}">
                <a16:creationId xmlns:a16="http://schemas.microsoft.com/office/drawing/2014/main" id="{BE52E5B7-2B8D-467A-85C6-9BCAF560594D}"/>
              </a:ext>
            </a:extLst>
          </p:cNvPr>
          <p:cNvSpPr>
            <a:spLocks noGrp="1"/>
          </p:cNvSpPr>
          <p:nvPr>
            <p:ph type="pic" sz="quarter" idx="13" hasCustomPrompt="1"/>
          </p:nvPr>
        </p:nvSpPr>
        <p:spPr>
          <a:xfrm>
            <a:off x="914398"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25" name="Picture Placeholder 5">
            <a:extLst>
              <a:ext uri="{FF2B5EF4-FFF2-40B4-BE49-F238E27FC236}">
                <a16:creationId xmlns:a16="http://schemas.microsoft.com/office/drawing/2014/main" id="{4BFF12F6-CE69-4ED4-AB68-AA8A209057D8}"/>
              </a:ext>
            </a:extLst>
          </p:cNvPr>
          <p:cNvSpPr>
            <a:spLocks noGrp="1"/>
          </p:cNvSpPr>
          <p:nvPr>
            <p:ph type="pic" sz="quarter" idx="14" hasCustomPrompt="1"/>
          </p:nvPr>
        </p:nvSpPr>
        <p:spPr>
          <a:xfrm>
            <a:off x="3663951"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26" name="Picture Placeholder 5">
            <a:extLst>
              <a:ext uri="{FF2B5EF4-FFF2-40B4-BE49-F238E27FC236}">
                <a16:creationId xmlns:a16="http://schemas.microsoft.com/office/drawing/2014/main" id="{B8BCF0A8-AF03-4725-95F1-AF24AD789A7D}"/>
              </a:ext>
            </a:extLst>
          </p:cNvPr>
          <p:cNvSpPr>
            <a:spLocks noGrp="1"/>
          </p:cNvSpPr>
          <p:nvPr>
            <p:ph type="pic" sz="quarter" idx="15" hasCustomPrompt="1"/>
          </p:nvPr>
        </p:nvSpPr>
        <p:spPr>
          <a:xfrm>
            <a:off x="64008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27" name="Picture Placeholder 5">
            <a:extLst>
              <a:ext uri="{FF2B5EF4-FFF2-40B4-BE49-F238E27FC236}">
                <a16:creationId xmlns:a16="http://schemas.microsoft.com/office/drawing/2014/main" id="{94A884A8-83B9-44FF-86D7-6CED642E25CA}"/>
              </a:ext>
            </a:extLst>
          </p:cNvPr>
          <p:cNvSpPr>
            <a:spLocks noGrp="1"/>
          </p:cNvSpPr>
          <p:nvPr>
            <p:ph type="pic" sz="quarter" idx="16" hasCustomPrompt="1"/>
          </p:nvPr>
        </p:nvSpPr>
        <p:spPr>
          <a:xfrm>
            <a:off x="91440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1747014689"/>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Dashbaord with Image 5">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907C44E6-7BC3-499B-9750-DE5CE143C729}"/>
              </a:ext>
            </a:extLst>
          </p:cNvPr>
          <p:cNvSpPr>
            <a:spLocks noGrp="1"/>
          </p:cNvSpPr>
          <p:nvPr>
            <p:ph type="pic" sz="quarter" idx="13" hasCustomPrompt="1"/>
          </p:nvPr>
        </p:nvSpPr>
        <p:spPr>
          <a:xfrm>
            <a:off x="762000" y="745091"/>
            <a:ext cx="2453951" cy="3124532"/>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8703429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Agenda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5">
            <a:extLst>
              <a:ext uri="{FF2B5EF4-FFF2-40B4-BE49-F238E27FC236}">
                <a16:creationId xmlns:a16="http://schemas.microsoft.com/office/drawing/2014/main" id="{70591CFC-91E2-468C-9DEB-124D17A3EC06}"/>
              </a:ext>
            </a:extLst>
          </p:cNvPr>
          <p:cNvSpPr>
            <a:spLocks noGrp="1"/>
          </p:cNvSpPr>
          <p:nvPr>
            <p:ph type="pic" sz="quarter" idx="13" hasCustomPrompt="1"/>
          </p:nvPr>
        </p:nvSpPr>
        <p:spPr>
          <a:xfrm>
            <a:off x="1053645" y="2013994"/>
            <a:ext cx="4308930" cy="3586706"/>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1132207276"/>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Introduction with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2014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1020347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Introduction with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1798751" y="23648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306477126"/>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Introduction with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1633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52945568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Introduction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327025" y="1997868"/>
            <a:ext cx="1153795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585305678"/>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1_Basic Paragraph Slid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80564067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Text with Landscap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0" y="1997868"/>
            <a:ext cx="1219200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9230337"/>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Ordered List with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90135505"/>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Image - Core Value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3460368"/>
            <a:ext cx="12192000" cy="6897914"/>
          </a:xfrm>
          <a:prstGeom prst="ellipse">
            <a:avLst/>
          </a:prstGeom>
          <a:pattFill prst="wdDnDiag">
            <a:fgClr>
              <a:schemeClr val="tx1">
                <a:lumMod val="25000"/>
                <a:lumOff val="75000"/>
              </a:schemeClr>
            </a:fgClr>
            <a:bgClr>
              <a:schemeClr val="bg1"/>
            </a:bgClr>
          </a:pattFill>
          <a:ln w="127000">
            <a:solidFill>
              <a:schemeClr val="accent1"/>
            </a:solidFill>
          </a:ln>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353283608"/>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Image - Core Value 4">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1937794"/>
            <a:ext cx="12192000" cy="2939006"/>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15798896"/>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5 images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115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48775"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699B59FD-65E1-4DE9-ACC7-B9F1E86FD1EC}"/>
              </a:ext>
            </a:extLst>
          </p:cNvPr>
          <p:cNvSpPr>
            <a:spLocks noGrp="1"/>
          </p:cNvSpPr>
          <p:nvPr>
            <p:ph type="pic" sz="quarter" idx="14" hasCustomPrompt="1"/>
          </p:nvPr>
        </p:nvSpPr>
        <p:spPr>
          <a:xfrm>
            <a:off x="48889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7317600"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9754800"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219485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6 images - team">
    <p:spTree>
      <p:nvGrpSpPr>
        <p:cNvPr id="1" name=""/>
        <p:cNvGrpSpPr/>
        <p:nvPr/>
      </p:nvGrpSpPr>
      <p:grpSpPr>
        <a:xfrm>
          <a:off x="0" y="0"/>
          <a:ext cx="0" cy="0"/>
          <a:chOff x="0" y="0"/>
          <a:chExt cx="0" cy="0"/>
        </a:xfrm>
      </p:grpSpPr>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304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D10BDF7D-83E9-4B2E-A91E-D8379D139F50}"/>
              </a:ext>
            </a:extLst>
          </p:cNvPr>
          <p:cNvSpPr>
            <a:spLocks noGrp="1"/>
          </p:cNvSpPr>
          <p:nvPr>
            <p:ph type="pic" sz="quarter" idx="14" hasCustomPrompt="1"/>
          </p:nvPr>
        </p:nvSpPr>
        <p:spPr>
          <a:xfrm>
            <a:off x="6093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2" name="Picture Placeholder 4">
            <a:extLst>
              <a:ext uri="{FF2B5EF4-FFF2-40B4-BE49-F238E27FC236}">
                <a16:creationId xmlns:a16="http://schemas.microsoft.com/office/drawing/2014/main" id="{E29EF675-F518-468C-B7B7-437D12B8EC73}"/>
              </a:ext>
            </a:extLst>
          </p:cNvPr>
          <p:cNvSpPr>
            <a:spLocks noGrp="1"/>
          </p:cNvSpPr>
          <p:nvPr>
            <p:ph type="pic" sz="quarter" idx="15" hasCustomPrompt="1"/>
          </p:nvPr>
        </p:nvSpPr>
        <p:spPr>
          <a:xfrm>
            <a:off x="913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FB7CA84D-A92D-4E8A-84FD-9C8159B05267}"/>
              </a:ext>
            </a:extLst>
          </p:cNvPr>
          <p:cNvSpPr>
            <a:spLocks noGrp="1"/>
          </p:cNvSpPr>
          <p:nvPr>
            <p:ph type="pic" sz="quarter" idx="16" hasCustomPrompt="1"/>
          </p:nvPr>
        </p:nvSpPr>
        <p:spPr>
          <a:xfrm>
            <a:off x="6000"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39B6C3FD-F456-4555-9C2F-C8E3C661D93D}"/>
              </a:ext>
            </a:extLst>
          </p:cNvPr>
          <p:cNvSpPr>
            <a:spLocks noGrp="1"/>
          </p:cNvSpPr>
          <p:nvPr>
            <p:ph type="pic" sz="quarter" idx="17" hasCustomPrompt="1"/>
          </p:nvPr>
        </p:nvSpPr>
        <p:spPr>
          <a:xfrm>
            <a:off x="3054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AD5EC224-8396-481C-9A86-142FFA6881D0}"/>
              </a:ext>
            </a:extLst>
          </p:cNvPr>
          <p:cNvSpPr>
            <a:spLocks noGrp="1"/>
          </p:cNvSpPr>
          <p:nvPr>
            <p:ph type="pic" sz="quarter" idx="18" hasCustomPrompt="1"/>
          </p:nvPr>
        </p:nvSpPr>
        <p:spPr>
          <a:xfrm>
            <a:off x="6099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9394394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8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74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76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15521043"/>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12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697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202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9" name="Picture Placeholder 4">
            <a:extLst>
              <a:ext uri="{FF2B5EF4-FFF2-40B4-BE49-F238E27FC236}">
                <a16:creationId xmlns:a16="http://schemas.microsoft.com/office/drawing/2014/main" id="{E52616BD-9CE9-4FB0-88B9-DB28F4569CF4}"/>
              </a:ext>
            </a:extLst>
          </p:cNvPr>
          <p:cNvSpPr>
            <a:spLocks noGrp="1"/>
          </p:cNvSpPr>
          <p:nvPr>
            <p:ph type="pic" sz="quarter" idx="24" hasCustomPrompt="1"/>
          </p:nvPr>
        </p:nvSpPr>
        <p:spPr>
          <a:xfrm>
            <a:off x="48778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0" name="Picture Placeholder 4">
            <a:extLst>
              <a:ext uri="{FF2B5EF4-FFF2-40B4-BE49-F238E27FC236}">
                <a16:creationId xmlns:a16="http://schemas.microsoft.com/office/drawing/2014/main" id="{C7F04270-538E-4880-9B49-AC2C2C34AD38}"/>
              </a:ext>
            </a:extLst>
          </p:cNvPr>
          <p:cNvSpPr>
            <a:spLocks noGrp="1"/>
          </p:cNvSpPr>
          <p:nvPr>
            <p:ph type="pic" sz="quarter" idx="25" hasCustomPrompt="1"/>
          </p:nvPr>
        </p:nvSpPr>
        <p:spPr>
          <a:xfrm>
            <a:off x="73150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1" name="Picture Placeholder 4">
            <a:extLst>
              <a:ext uri="{FF2B5EF4-FFF2-40B4-BE49-F238E27FC236}">
                <a16:creationId xmlns:a16="http://schemas.microsoft.com/office/drawing/2014/main" id="{24A057AA-A64D-4E8F-9C02-7132260812AD}"/>
              </a:ext>
            </a:extLst>
          </p:cNvPr>
          <p:cNvSpPr>
            <a:spLocks noGrp="1"/>
          </p:cNvSpPr>
          <p:nvPr>
            <p:ph type="pic" sz="quarter" idx="26" hasCustomPrompt="1"/>
          </p:nvPr>
        </p:nvSpPr>
        <p:spPr>
          <a:xfrm>
            <a:off x="97432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5783667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24 images - team">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51366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1" name="Picture Placeholder 4">
            <a:extLst>
              <a:ext uri="{FF2B5EF4-FFF2-40B4-BE49-F238E27FC236}">
                <a16:creationId xmlns:a16="http://schemas.microsoft.com/office/drawing/2014/main" id="{31B2E8DE-FBCE-4B60-A51B-09625000EF98}"/>
              </a:ext>
            </a:extLst>
          </p:cNvPr>
          <p:cNvSpPr>
            <a:spLocks noGrp="1"/>
          </p:cNvSpPr>
          <p:nvPr>
            <p:ph type="pic" sz="quarter" idx="24" hasCustomPrompt="1"/>
          </p:nvPr>
        </p:nvSpPr>
        <p:spPr>
          <a:xfrm>
            <a:off x="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2" name="Picture Placeholder 4">
            <a:extLst>
              <a:ext uri="{FF2B5EF4-FFF2-40B4-BE49-F238E27FC236}">
                <a16:creationId xmlns:a16="http://schemas.microsoft.com/office/drawing/2014/main" id="{02FB8AE9-D397-4711-BB85-5551C95ED0B5}"/>
              </a:ext>
            </a:extLst>
          </p:cNvPr>
          <p:cNvSpPr>
            <a:spLocks noGrp="1"/>
          </p:cNvSpPr>
          <p:nvPr>
            <p:ph type="pic" sz="quarter" idx="25" hasCustomPrompt="1"/>
          </p:nvPr>
        </p:nvSpPr>
        <p:spPr>
          <a:xfrm>
            <a:off x="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3" name="Picture Placeholder 4">
            <a:extLst>
              <a:ext uri="{FF2B5EF4-FFF2-40B4-BE49-F238E27FC236}">
                <a16:creationId xmlns:a16="http://schemas.microsoft.com/office/drawing/2014/main" id="{0A8D2B45-A9AA-4D77-B782-B6523E6F9D60}"/>
              </a:ext>
            </a:extLst>
          </p:cNvPr>
          <p:cNvSpPr>
            <a:spLocks noGrp="1"/>
          </p:cNvSpPr>
          <p:nvPr>
            <p:ph type="pic" sz="quarter" idx="26" hasCustomPrompt="1"/>
          </p:nvPr>
        </p:nvSpPr>
        <p:spPr>
          <a:xfrm>
            <a:off x="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4" name="Picture Placeholder 4">
            <a:extLst>
              <a:ext uri="{FF2B5EF4-FFF2-40B4-BE49-F238E27FC236}">
                <a16:creationId xmlns:a16="http://schemas.microsoft.com/office/drawing/2014/main" id="{2308E62E-BAC2-4602-8275-86D800D1CCAA}"/>
              </a:ext>
            </a:extLst>
          </p:cNvPr>
          <p:cNvSpPr>
            <a:spLocks noGrp="1"/>
          </p:cNvSpPr>
          <p:nvPr>
            <p:ph type="pic" sz="quarter" idx="27" hasCustomPrompt="1"/>
          </p:nvPr>
        </p:nvSpPr>
        <p:spPr>
          <a:xfrm>
            <a:off x="20304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76FFD965-9C7F-4F00-8D1F-D2080E07BCB1}"/>
              </a:ext>
            </a:extLst>
          </p:cNvPr>
          <p:cNvSpPr>
            <a:spLocks noGrp="1"/>
          </p:cNvSpPr>
          <p:nvPr>
            <p:ph type="pic" sz="quarter" idx="28" hasCustomPrompt="1"/>
          </p:nvPr>
        </p:nvSpPr>
        <p:spPr>
          <a:xfrm>
            <a:off x="20304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6" name="Picture Placeholder 4">
            <a:extLst>
              <a:ext uri="{FF2B5EF4-FFF2-40B4-BE49-F238E27FC236}">
                <a16:creationId xmlns:a16="http://schemas.microsoft.com/office/drawing/2014/main" id="{9CEB872F-1C5F-4760-9014-5B8502D7A6AF}"/>
              </a:ext>
            </a:extLst>
          </p:cNvPr>
          <p:cNvSpPr>
            <a:spLocks noGrp="1"/>
          </p:cNvSpPr>
          <p:nvPr>
            <p:ph type="pic" sz="quarter" idx="29" hasCustomPrompt="1"/>
          </p:nvPr>
        </p:nvSpPr>
        <p:spPr>
          <a:xfrm>
            <a:off x="20304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7" name="Picture Placeholder 4">
            <a:extLst>
              <a:ext uri="{FF2B5EF4-FFF2-40B4-BE49-F238E27FC236}">
                <a16:creationId xmlns:a16="http://schemas.microsoft.com/office/drawing/2014/main" id="{00A323DE-3A48-4349-9A1D-300A92AE8A69}"/>
              </a:ext>
            </a:extLst>
          </p:cNvPr>
          <p:cNvSpPr>
            <a:spLocks noGrp="1"/>
          </p:cNvSpPr>
          <p:nvPr>
            <p:ph type="pic" sz="quarter" idx="30" hasCustomPrompt="1"/>
          </p:nvPr>
        </p:nvSpPr>
        <p:spPr>
          <a:xfrm>
            <a:off x="2041975"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6" name="Picture Placeholder 4">
            <a:extLst>
              <a:ext uri="{FF2B5EF4-FFF2-40B4-BE49-F238E27FC236}">
                <a16:creationId xmlns:a16="http://schemas.microsoft.com/office/drawing/2014/main" id="{8FF26D43-193B-4E93-82D7-2C3CF12ABFB3}"/>
              </a:ext>
            </a:extLst>
          </p:cNvPr>
          <p:cNvSpPr>
            <a:spLocks noGrp="1"/>
          </p:cNvSpPr>
          <p:nvPr>
            <p:ph type="pic" sz="quarter" idx="31" hasCustomPrompt="1"/>
          </p:nvPr>
        </p:nvSpPr>
        <p:spPr>
          <a:xfrm>
            <a:off x="407168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7" name="Picture Placeholder 4">
            <a:extLst>
              <a:ext uri="{FF2B5EF4-FFF2-40B4-BE49-F238E27FC236}">
                <a16:creationId xmlns:a16="http://schemas.microsoft.com/office/drawing/2014/main" id="{0A78873A-C233-4E75-81F6-D3DC2CCB0ABC}"/>
              </a:ext>
            </a:extLst>
          </p:cNvPr>
          <p:cNvSpPr>
            <a:spLocks noGrp="1"/>
          </p:cNvSpPr>
          <p:nvPr>
            <p:ph type="pic" sz="quarter" idx="32" hasCustomPrompt="1"/>
          </p:nvPr>
        </p:nvSpPr>
        <p:spPr>
          <a:xfrm>
            <a:off x="407168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8" name="Picture Placeholder 4">
            <a:extLst>
              <a:ext uri="{FF2B5EF4-FFF2-40B4-BE49-F238E27FC236}">
                <a16:creationId xmlns:a16="http://schemas.microsoft.com/office/drawing/2014/main" id="{8F399F97-6EEF-4750-91E6-38023AEB289B}"/>
              </a:ext>
            </a:extLst>
          </p:cNvPr>
          <p:cNvSpPr>
            <a:spLocks noGrp="1"/>
          </p:cNvSpPr>
          <p:nvPr>
            <p:ph type="pic" sz="quarter" idx="33" hasCustomPrompt="1"/>
          </p:nvPr>
        </p:nvSpPr>
        <p:spPr>
          <a:xfrm>
            <a:off x="407168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9" name="Picture Placeholder 4">
            <a:extLst>
              <a:ext uri="{FF2B5EF4-FFF2-40B4-BE49-F238E27FC236}">
                <a16:creationId xmlns:a16="http://schemas.microsoft.com/office/drawing/2014/main" id="{7CAC0279-27BA-4A15-92E3-CE915F177CED}"/>
              </a:ext>
            </a:extLst>
          </p:cNvPr>
          <p:cNvSpPr>
            <a:spLocks noGrp="1"/>
          </p:cNvSpPr>
          <p:nvPr>
            <p:ph type="pic" sz="quarter" idx="34" hasCustomPrompt="1"/>
          </p:nvPr>
        </p:nvSpPr>
        <p:spPr>
          <a:xfrm>
            <a:off x="407168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0" name="Picture Placeholder 4">
            <a:extLst>
              <a:ext uri="{FF2B5EF4-FFF2-40B4-BE49-F238E27FC236}">
                <a16:creationId xmlns:a16="http://schemas.microsoft.com/office/drawing/2014/main" id="{E4966C61-FC4A-4500-8196-897FDC599113}"/>
              </a:ext>
            </a:extLst>
          </p:cNvPr>
          <p:cNvSpPr>
            <a:spLocks noGrp="1"/>
          </p:cNvSpPr>
          <p:nvPr>
            <p:ph type="pic" sz="quarter" idx="35" hasCustomPrompt="1"/>
          </p:nvPr>
        </p:nvSpPr>
        <p:spPr>
          <a:xfrm>
            <a:off x="60912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1" name="Picture Placeholder 4">
            <a:extLst>
              <a:ext uri="{FF2B5EF4-FFF2-40B4-BE49-F238E27FC236}">
                <a16:creationId xmlns:a16="http://schemas.microsoft.com/office/drawing/2014/main" id="{7B6092F4-0845-49F9-AE8A-3C4D69EBE22A}"/>
              </a:ext>
            </a:extLst>
          </p:cNvPr>
          <p:cNvSpPr>
            <a:spLocks noGrp="1"/>
          </p:cNvSpPr>
          <p:nvPr>
            <p:ph type="pic" sz="quarter" idx="36" hasCustomPrompt="1"/>
          </p:nvPr>
        </p:nvSpPr>
        <p:spPr>
          <a:xfrm>
            <a:off x="60912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2" name="Picture Placeholder 4">
            <a:extLst>
              <a:ext uri="{FF2B5EF4-FFF2-40B4-BE49-F238E27FC236}">
                <a16:creationId xmlns:a16="http://schemas.microsoft.com/office/drawing/2014/main" id="{135A3E73-5D28-4E0F-B562-EF2F488A10F5}"/>
              </a:ext>
            </a:extLst>
          </p:cNvPr>
          <p:cNvSpPr>
            <a:spLocks noGrp="1"/>
          </p:cNvSpPr>
          <p:nvPr>
            <p:ph type="pic" sz="quarter" idx="37" hasCustomPrompt="1"/>
          </p:nvPr>
        </p:nvSpPr>
        <p:spPr>
          <a:xfrm>
            <a:off x="60912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3" name="Picture Placeholder 4">
            <a:extLst>
              <a:ext uri="{FF2B5EF4-FFF2-40B4-BE49-F238E27FC236}">
                <a16:creationId xmlns:a16="http://schemas.microsoft.com/office/drawing/2014/main" id="{BA8FF157-B140-4C82-B2C1-4058A4FB1468}"/>
              </a:ext>
            </a:extLst>
          </p:cNvPr>
          <p:cNvSpPr>
            <a:spLocks noGrp="1"/>
          </p:cNvSpPr>
          <p:nvPr>
            <p:ph type="pic" sz="quarter" idx="38" hasCustomPrompt="1"/>
          </p:nvPr>
        </p:nvSpPr>
        <p:spPr>
          <a:xfrm>
            <a:off x="609120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4" name="Picture Placeholder 4">
            <a:extLst>
              <a:ext uri="{FF2B5EF4-FFF2-40B4-BE49-F238E27FC236}">
                <a16:creationId xmlns:a16="http://schemas.microsoft.com/office/drawing/2014/main" id="{75FE1A7D-18A9-4B13-83FC-F8D9C5A82174}"/>
              </a:ext>
            </a:extLst>
          </p:cNvPr>
          <p:cNvSpPr>
            <a:spLocks noGrp="1"/>
          </p:cNvSpPr>
          <p:nvPr>
            <p:ph type="pic" sz="quarter" idx="39" hasCustomPrompt="1"/>
          </p:nvPr>
        </p:nvSpPr>
        <p:spPr>
          <a:xfrm>
            <a:off x="812031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5" name="Picture Placeholder 4">
            <a:extLst>
              <a:ext uri="{FF2B5EF4-FFF2-40B4-BE49-F238E27FC236}">
                <a16:creationId xmlns:a16="http://schemas.microsoft.com/office/drawing/2014/main" id="{7F60C8A9-4A22-48B8-AAE6-DD071866CBA6}"/>
              </a:ext>
            </a:extLst>
          </p:cNvPr>
          <p:cNvSpPr>
            <a:spLocks noGrp="1"/>
          </p:cNvSpPr>
          <p:nvPr>
            <p:ph type="pic" sz="quarter" idx="40" hasCustomPrompt="1"/>
          </p:nvPr>
        </p:nvSpPr>
        <p:spPr>
          <a:xfrm>
            <a:off x="812031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6" name="Picture Placeholder 4">
            <a:extLst>
              <a:ext uri="{FF2B5EF4-FFF2-40B4-BE49-F238E27FC236}">
                <a16:creationId xmlns:a16="http://schemas.microsoft.com/office/drawing/2014/main" id="{8C950696-5ED8-499C-8393-9C12822E24CF}"/>
              </a:ext>
            </a:extLst>
          </p:cNvPr>
          <p:cNvSpPr>
            <a:spLocks noGrp="1"/>
          </p:cNvSpPr>
          <p:nvPr>
            <p:ph type="pic" sz="quarter" idx="41" hasCustomPrompt="1"/>
          </p:nvPr>
        </p:nvSpPr>
        <p:spPr>
          <a:xfrm>
            <a:off x="812031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7" name="Picture Placeholder 4">
            <a:extLst>
              <a:ext uri="{FF2B5EF4-FFF2-40B4-BE49-F238E27FC236}">
                <a16:creationId xmlns:a16="http://schemas.microsoft.com/office/drawing/2014/main" id="{E734B2E3-C17B-47AA-826B-86291866FE9F}"/>
              </a:ext>
            </a:extLst>
          </p:cNvPr>
          <p:cNvSpPr>
            <a:spLocks noGrp="1"/>
          </p:cNvSpPr>
          <p:nvPr>
            <p:ph type="pic" sz="quarter" idx="42" hasCustomPrompt="1"/>
          </p:nvPr>
        </p:nvSpPr>
        <p:spPr>
          <a:xfrm>
            <a:off x="812031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8" name="Picture Placeholder 4">
            <a:extLst>
              <a:ext uri="{FF2B5EF4-FFF2-40B4-BE49-F238E27FC236}">
                <a16:creationId xmlns:a16="http://schemas.microsoft.com/office/drawing/2014/main" id="{A49F0A20-0DEC-4CEF-8F47-A233C7FF6E76}"/>
              </a:ext>
            </a:extLst>
          </p:cNvPr>
          <p:cNvSpPr>
            <a:spLocks noGrp="1"/>
          </p:cNvSpPr>
          <p:nvPr>
            <p:ph type="pic" sz="quarter" idx="43" hasCustomPrompt="1"/>
          </p:nvPr>
        </p:nvSpPr>
        <p:spPr>
          <a:xfrm>
            <a:off x="10150714"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9" name="Picture Placeholder 4">
            <a:extLst>
              <a:ext uri="{FF2B5EF4-FFF2-40B4-BE49-F238E27FC236}">
                <a16:creationId xmlns:a16="http://schemas.microsoft.com/office/drawing/2014/main" id="{6D344541-70E4-46D2-9B8F-B089A1465678}"/>
              </a:ext>
            </a:extLst>
          </p:cNvPr>
          <p:cNvSpPr>
            <a:spLocks noGrp="1"/>
          </p:cNvSpPr>
          <p:nvPr>
            <p:ph type="pic" sz="quarter" idx="44" hasCustomPrompt="1"/>
          </p:nvPr>
        </p:nvSpPr>
        <p:spPr>
          <a:xfrm>
            <a:off x="10150714"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0" name="Picture Placeholder 4">
            <a:extLst>
              <a:ext uri="{FF2B5EF4-FFF2-40B4-BE49-F238E27FC236}">
                <a16:creationId xmlns:a16="http://schemas.microsoft.com/office/drawing/2014/main" id="{6AE18BEC-E812-445D-9EA8-32DA95BB6D2D}"/>
              </a:ext>
            </a:extLst>
          </p:cNvPr>
          <p:cNvSpPr>
            <a:spLocks noGrp="1"/>
          </p:cNvSpPr>
          <p:nvPr>
            <p:ph type="pic" sz="quarter" idx="45" hasCustomPrompt="1"/>
          </p:nvPr>
        </p:nvSpPr>
        <p:spPr>
          <a:xfrm>
            <a:off x="10150714"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1" name="Picture Placeholder 4">
            <a:extLst>
              <a:ext uri="{FF2B5EF4-FFF2-40B4-BE49-F238E27FC236}">
                <a16:creationId xmlns:a16="http://schemas.microsoft.com/office/drawing/2014/main" id="{7ADCD493-2B84-40DE-B877-B8B73BE07779}"/>
              </a:ext>
            </a:extLst>
          </p:cNvPr>
          <p:cNvSpPr>
            <a:spLocks noGrp="1"/>
          </p:cNvSpPr>
          <p:nvPr>
            <p:ph type="pic" sz="quarter" idx="46" hasCustomPrompt="1"/>
          </p:nvPr>
        </p:nvSpPr>
        <p:spPr>
          <a:xfrm>
            <a:off x="10150714"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58373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2536371" y="1707378"/>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846289758"/>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2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83721"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2">
            <a:extLst>
              <a:ext uri="{FF2B5EF4-FFF2-40B4-BE49-F238E27FC236}">
                <a16:creationId xmlns:a16="http://schemas.microsoft.com/office/drawing/2014/main" id="{BF4CB3FF-4409-4A39-AE64-103EE4217B33}"/>
              </a:ext>
            </a:extLst>
          </p:cNvPr>
          <p:cNvSpPr>
            <a:spLocks noGrp="1"/>
          </p:cNvSpPr>
          <p:nvPr>
            <p:ph type="pic" sz="quarter" idx="11" hasCustomPrompt="1"/>
          </p:nvPr>
        </p:nvSpPr>
        <p:spPr>
          <a:xfrm>
            <a:off x="6168063"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12210391"/>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3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593338"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1C184419-7C99-4765-9496-3E2F3CCBD120}"/>
              </a:ext>
            </a:extLst>
          </p:cNvPr>
          <p:cNvSpPr>
            <a:spLocks noGrp="1"/>
          </p:cNvSpPr>
          <p:nvPr>
            <p:ph type="pic" sz="quarter" idx="11" hasCustomPrompt="1"/>
          </p:nvPr>
        </p:nvSpPr>
        <p:spPr>
          <a:xfrm>
            <a:off x="4422000"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CB20C84D-4726-4ABB-980D-1A4E0034F45E}"/>
              </a:ext>
            </a:extLst>
          </p:cNvPr>
          <p:cNvSpPr>
            <a:spLocks noGrp="1"/>
          </p:cNvSpPr>
          <p:nvPr>
            <p:ph type="pic" sz="quarter" idx="12" hasCustomPrompt="1"/>
          </p:nvPr>
        </p:nvSpPr>
        <p:spPr>
          <a:xfrm>
            <a:off x="8250662"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3109127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4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49846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2">
            <a:extLst>
              <a:ext uri="{FF2B5EF4-FFF2-40B4-BE49-F238E27FC236}">
                <a16:creationId xmlns:a16="http://schemas.microsoft.com/office/drawing/2014/main" id="{BCA69B14-F3A5-40CA-9053-C18824AFF022}"/>
              </a:ext>
            </a:extLst>
          </p:cNvPr>
          <p:cNvSpPr>
            <a:spLocks noGrp="1"/>
          </p:cNvSpPr>
          <p:nvPr>
            <p:ph type="pic" sz="quarter" idx="11" hasCustomPrompt="1"/>
          </p:nvPr>
        </p:nvSpPr>
        <p:spPr>
          <a:xfrm>
            <a:off x="67232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8A9B3938-6137-4CDD-AB6D-51993EB85C32}"/>
              </a:ext>
            </a:extLst>
          </p:cNvPr>
          <p:cNvSpPr>
            <a:spLocks noGrp="1"/>
          </p:cNvSpPr>
          <p:nvPr>
            <p:ph type="pic" sz="quarter" idx="12" hasCustomPrompt="1"/>
          </p:nvPr>
        </p:nvSpPr>
        <p:spPr>
          <a:xfrm>
            <a:off x="632460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C86CC637-6409-48C1-AE9F-9B530F276B72}"/>
              </a:ext>
            </a:extLst>
          </p:cNvPr>
          <p:cNvSpPr>
            <a:spLocks noGrp="1"/>
          </p:cNvSpPr>
          <p:nvPr>
            <p:ph type="pic" sz="quarter" idx="13" hasCustomPrompt="1"/>
          </p:nvPr>
        </p:nvSpPr>
        <p:spPr>
          <a:xfrm>
            <a:off x="915074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14594434"/>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4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8">
            <a:extLst>
              <a:ext uri="{FF2B5EF4-FFF2-40B4-BE49-F238E27FC236}">
                <a16:creationId xmlns:a16="http://schemas.microsoft.com/office/drawing/2014/main" id="{95870C76-0347-47B9-9240-F07D46529E44}"/>
              </a:ext>
            </a:extLst>
          </p:cNvPr>
          <p:cNvSpPr>
            <a:spLocks noGrp="1"/>
          </p:cNvSpPr>
          <p:nvPr>
            <p:ph type="pic" sz="quarter" idx="13" hasCustomPrompt="1"/>
          </p:nvPr>
        </p:nvSpPr>
        <p:spPr>
          <a:xfrm>
            <a:off x="9199130"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5" name="Picture Placeholder 8">
            <a:extLst>
              <a:ext uri="{FF2B5EF4-FFF2-40B4-BE49-F238E27FC236}">
                <a16:creationId xmlns:a16="http://schemas.microsoft.com/office/drawing/2014/main" id="{8B81AC86-7581-4D58-835A-55765C67BC6E}"/>
              </a:ext>
            </a:extLst>
          </p:cNvPr>
          <p:cNvSpPr>
            <a:spLocks noGrp="1"/>
          </p:cNvSpPr>
          <p:nvPr>
            <p:ph type="pic" sz="quarter" idx="14" hasCustomPrompt="1"/>
          </p:nvPr>
        </p:nvSpPr>
        <p:spPr>
          <a:xfrm>
            <a:off x="6433458"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6" name="Picture Placeholder 8">
            <a:extLst>
              <a:ext uri="{FF2B5EF4-FFF2-40B4-BE49-F238E27FC236}">
                <a16:creationId xmlns:a16="http://schemas.microsoft.com/office/drawing/2014/main" id="{256AFB06-62EA-4C6E-809C-D29EC8EFB42F}"/>
              </a:ext>
            </a:extLst>
          </p:cNvPr>
          <p:cNvSpPr>
            <a:spLocks noGrp="1"/>
          </p:cNvSpPr>
          <p:nvPr>
            <p:ph type="pic" sz="quarter" idx="15" hasCustomPrompt="1"/>
          </p:nvPr>
        </p:nvSpPr>
        <p:spPr>
          <a:xfrm>
            <a:off x="3667786"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7" name="Picture Placeholder 8">
            <a:extLst>
              <a:ext uri="{FF2B5EF4-FFF2-40B4-BE49-F238E27FC236}">
                <a16:creationId xmlns:a16="http://schemas.microsoft.com/office/drawing/2014/main" id="{25176359-3DFF-4515-87CD-F33DEEF1C5DC}"/>
              </a:ext>
            </a:extLst>
          </p:cNvPr>
          <p:cNvSpPr>
            <a:spLocks noGrp="1"/>
          </p:cNvSpPr>
          <p:nvPr>
            <p:ph type="pic" sz="quarter" idx="16" hasCustomPrompt="1"/>
          </p:nvPr>
        </p:nvSpPr>
        <p:spPr>
          <a:xfrm>
            <a:off x="902114"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70785215"/>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8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8">
            <a:extLst>
              <a:ext uri="{FF2B5EF4-FFF2-40B4-BE49-F238E27FC236}">
                <a16:creationId xmlns:a16="http://schemas.microsoft.com/office/drawing/2014/main" id="{DCE5FDE2-F0CA-4C5D-A875-798CB845F100}"/>
              </a:ext>
            </a:extLst>
          </p:cNvPr>
          <p:cNvSpPr>
            <a:spLocks noGrp="1"/>
          </p:cNvSpPr>
          <p:nvPr>
            <p:ph type="pic" sz="quarter" idx="17" hasCustomPrompt="1"/>
          </p:nvPr>
        </p:nvSpPr>
        <p:spPr>
          <a:xfrm>
            <a:off x="1053730"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7" name="Picture Placeholder 8">
            <a:extLst>
              <a:ext uri="{FF2B5EF4-FFF2-40B4-BE49-F238E27FC236}">
                <a16:creationId xmlns:a16="http://schemas.microsoft.com/office/drawing/2014/main" id="{79F108B7-08A3-4571-B3B3-0B684558D1C0}"/>
              </a:ext>
            </a:extLst>
          </p:cNvPr>
          <p:cNvSpPr>
            <a:spLocks noGrp="1"/>
          </p:cNvSpPr>
          <p:nvPr>
            <p:ph type="pic" sz="quarter" idx="18" hasCustomPrompt="1"/>
          </p:nvPr>
        </p:nvSpPr>
        <p:spPr>
          <a:xfrm>
            <a:off x="3938444"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9" name="Picture Placeholder 8">
            <a:extLst>
              <a:ext uri="{FF2B5EF4-FFF2-40B4-BE49-F238E27FC236}">
                <a16:creationId xmlns:a16="http://schemas.microsoft.com/office/drawing/2014/main" id="{731A0527-8DB3-494E-9C94-13CA878EC884}"/>
              </a:ext>
            </a:extLst>
          </p:cNvPr>
          <p:cNvSpPr>
            <a:spLocks noGrp="1"/>
          </p:cNvSpPr>
          <p:nvPr>
            <p:ph type="pic" sz="quarter" idx="19" hasCustomPrompt="1"/>
          </p:nvPr>
        </p:nvSpPr>
        <p:spPr>
          <a:xfrm>
            <a:off x="68231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8">
            <a:extLst>
              <a:ext uri="{FF2B5EF4-FFF2-40B4-BE49-F238E27FC236}">
                <a16:creationId xmlns:a16="http://schemas.microsoft.com/office/drawing/2014/main" id="{4D8F4695-1F86-435E-8E6C-6806981F0315}"/>
              </a:ext>
            </a:extLst>
          </p:cNvPr>
          <p:cNvSpPr>
            <a:spLocks noGrp="1"/>
          </p:cNvSpPr>
          <p:nvPr>
            <p:ph type="pic" sz="quarter" idx="20" hasCustomPrompt="1"/>
          </p:nvPr>
        </p:nvSpPr>
        <p:spPr>
          <a:xfrm>
            <a:off x="97187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8">
            <a:extLst>
              <a:ext uri="{FF2B5EF4-FFF2-40B4-BE49-F238E27FC236}">
                <a16:creationId xmlns:a16="http://schemas.microsoft.com/office/drawing/2014/main" id="{9EE69341-B076-4419-99EB-457552FB20C4}"/>
              </a:ext>
            </a:extLst>
          </p:cNvPr>
          <p:cNvSpPr>
            <a:spLocks noGrp="1"/>
          </p:cNvSpPr>
          <p:nvPr>
            <p:ph type="pic" sz="quarter" idx="21" hasCustomPrompt="1"/>
          </p:nvPr>
        </p:nvSpPr>
        <p:spPr>
          <a:xfrm>
            <a:off x="105425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7" name="Picture Placeholder 8">
            <a:extLst>
              <a:ext uri="{FF2B5EF4-FFF2-40B4-BE49-F238E27FC236}">
                <a16:creationId xmlns:a16="http://schemas.microsoft.com/office/drawing/2014/main" id="{A2C775F5-EA59-45F5-9173-3649DFC6BE11}"/>
              </a:ext>
            </a:extLst>
          </p:cNvPr>
          <p:cNvSpPr>
            <a:spLocks noGrp="1"/>
          </p:cNvSpPr>
          <p:nvPr>
            <p:ph type="pic" sz="quarter" idx="22" hasCustomPrompt="1"/>
          </p:nvPr>
        </p:nvSpPr>
        <p:spPr>
          <a:xfrm>
            <a:off x="393844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8">
            <a:extLst>
              <a:ext uri="{FF2B5EF4-FFF2-40B4-BE49-F238E27FC236}">
                <a16:creationId xmlns:a16="http://schemas.microsoft.com/office/drawing/2014/main" id="{B93F3577-2AFB-4CBA-8702-74751AF779E3}"/>
              </a:ext>
            </a:extLst>
          </p:cNvPr>
          <p:cNvSpPr>
            <a:spLocks noGrp="1"/>
          </p:cNvSpPr>
          <p:nvPr>
            <p:ph type="pic" sz="quarter" idx="23" hasCustomPrompt="1"/>
          </p:nvPr>
        </p:nvSpPr>
        <p:spPr>
          <a:xfrm>
            <a:off x="6823158"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8">
            <a:extLst>
              <a:ext uri="{FF2B5EF4-FFF2-40B4-BE49-F238E27FC236}">
                <a16:creationId xmlns:a16="http://schemas.microsoft.com/office/drawing/2014/main" id="{FB24CD8E-3869-4897-B2BD-FC19570FD14D}"/>
              </a:ext>
            </a:extLst>
          </p:cNvPr>
          <p:cNvSpPr>
            <a:spLocks noGrp="1"/>
          </p:cNvSpPr>
          <p:nvPr>
            <p:ph type="pic" sz="quarter" idx="24" hasCustomPrompt="1"/>
          </p:nvPr>
        </p:nvSpPr>
        <p:spPr>
          <a:xfrm>
            <a:off x="9707872"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2348185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5 images - Rect-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501198"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276542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502965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29388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9558110"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407662169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1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8368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103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3839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57536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6888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81317765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2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6082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3817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553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106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2328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506298338"/>
      </p:ext>
    </p:extLst>
  </p:cSld>
  <p:clrMapOvr>
    <a:masterClrMapping/>
  </p:clrMapOvr>
  <p:extLst>
    <p:ext uri="{DCECCB84-F9BA-43D5-87BE-67443E8EF086}">
      <p15:sldGuideLst xmlns:p15="http://schemas.microsoft.com/office/powerpoint/2012/main"/>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3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3817369"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553141"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235018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4614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904425287"/>
      </p:ext>
    </p:extLst>
  </p:cSld>
  <p:clrMapOvr>
    <a:masterClrMapping/>
  </p:clrMapOvr>
  <p:extLst>
    <p:ext uri="{DCECCB84-F9BA-43D5-87BE-67443E8EF086}">
      <p15:sldGuideLst xmlns:p15="http://schemas.microsoft.com/office/powerpoint/2012/main"/>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4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572191"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9203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242910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46933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69575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044397141"/>
      </p:ext>
    </p:extLst>
  </p:cSld>
  <p:clrMapOvr>
    <a:masterClrMapping/>
  </p:clrMapOvr>
  <p:extLst>
    <p:ext uri="{DCECCB84-F9BA-43D5-87BE-67443E8EF086}">
      <p15:sldGuideLst xmlns:p15="http://schemas.microsoft.com/office/powerpoint/2012/main"/>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5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2382500"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4646728"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691095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9175184"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784148017"/>
      </p:ext>
    </p:extLst>
  </p:cSld>
  <p:clrMapOvr>
    <a:masterClrMapping/>
  </p:clrMapOvr>
  <p:extLst>
    <p:ext uri="{DCECCB84-F9BA-43D5-87BE-67443E8EF086}">
      <p15:sldGuideLst xmlns:p15="http://schemas.microsoft.com/office/powerpoint/2012/main"/>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4 images - Rect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35079"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3C1924ED-C7B1-4FE7-8027-CF7DBACFF7F9}"/>
              </a:ext>
            </a:extLst>
          </p:cNvPr>
          <p:cNvSpPr>
            <a:spLocks noGrp="1"/>
          </p:cNvSpPr>
          <p:nvPr>
            <p:ph type="pic" sz="quarter" idx="11" hasCustomPrompt="1"/>
          </p:nvPr>
        </p:nvSpPr>
        <p:spPr>
          <a:xfrm>
            <a:off x="3589027"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64D67F7A-E6BE-496D-A348-33E2CA194EE2}"/>
              </a:ext>
            </a:extLst>
          </p:cNvPr>
          <p:cNvSpPr>
            <a:spLocks noGrp="1"/>
          </p:cNvSpPr>
          <p:nvPr>
            <p:ph type="pic" sz="quarter" idx="12" hasCustomPrompt="1"/>
          </p:nvPr>
        </p:nvSpPr>
        <p:spPr>
          <a:xfrm>
            <a:off x="6442974"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563F2136-5119-4D52-B7CC-3467C8A413D2}"/>
              </a:ext>
            </a:extLst>
          </p:cNvPr>
          <p:cNvSpPr>
            <a:spLocks noGrp="1"/>
          </p:cNvSpPr>
          <p:nvPr>
            <p:ph type="pic" sz="quarter" idx="13" hasCustomPrompt="1"/>
          </p:nvPr>
        </p:nvSpPr>
        <p:spPr>
          <a:xfrm>
            <a:off x="9296921"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73903203"/>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8 images - rect with about - team">
    <p:spTree>
      <p:nvGrpSpPr>
        <p:cNvPr id="1" name=""/>
        <p:cNvGrpSpPr/>
        <p:nvPr/>
      </p:nvGrpSpPr>
      <p:grpSpPr>
        <a:xfrm>
          <a:off x="0" y="0"/>
          <a:ext cx="0" cy="0"/>
          <a:chOff x="0" y="0"/>
          <a:chExt cx="0" cy="0"/>
        </a:xfrm>
      </p:grpSpPr>
      <p:sp>
        <p:nvSpPr>
          <p:cNvPr id="18" name="Picture Placeholder 2">
            <a:extLst>
              <a:ext uri="{FF2B5EF4-FFF2-40B4-BE49-F238E27FC236}">
                <a16:creationId xmlns:a16="http://schemas.microsoft.com/office/drawing/2014/main" id="{059DF7B8-8FD6-4AA2-B829-8D4DB6F6AD05}"/>
              </a:ext>
            </a:extLst>
          </p:cNvPr>
          <p:cNvSpPr>
            <a:spLocks noGrp="1"/>
          </p:cNvSpPr>
          <p:nvPr>
            <p:ph type="pic" sz="quarter" idx="29" hasCustomPrompt="1"/>
          </p:nvPr>
        </p:nvSpPr>
        <p:spPr>
          <a:xfrm>
            <a:off x="1054099" y="3919144"/>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6416B38A-FA4E-4F10-93A2-92536D83E46D}"/>
              </a:ext>
            </a:extLst>
          </p:cNvPr>
          <p:cNvSpPr>
            <a:spLocks noGrp="1"/>
          </p:cNvSpPr>
          <p:nvPr>
            <p:ph type="pic" sz="quarter" idx="30" hasCustomPrompt="1"/>
          </p:nvPr>
        </p:nvSpPr>
        <p:spPr>
          <a:xfrm>
            <a:off x="3939442"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0" name="Picture Placeholder 2">
            <a:extLst>
              <a:ext uri="{FF2B5EF4-FFF2-40B4-BE49-F238E27FC236}">
                <a16:creationId xmlns:a16="http://schemas.microsoft.com/office/drawing/2014/main" id="{78BF991D-E036-4504-B740-87328D703238}"/>
              </a:ext>
            </a:extLst>
          </p:cNvPr>
          <p:cNvSpPr>
            <a:spLocks noGrp="1"/>
          </p:cNvSpPr>
          <p:nvPr>
            <p:ph type="pic" sz="quarter" idx="31" hasCustomPrompt="1"/>
          </p:nvPr>
        </p:nvSpPr>
        <p:spPr>
          <a:xfrm>
            <a:off x="6824784"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1" name="Picture Placeholder 2">
            <a:extLst>
              <a:ext uri="{FF2B5EF4-FFF2-40B4-BE49-F238E27FC236}">
                <a16:creationId xmlns:a16="http://schemas.microsoft.com/office/drawing/2014/main" id="{CF6866B4-4EEE-457A-8999-E707B8E8ABC9}"/>
              </a:ext>
            </a:extLst>
          </p:cNvPr>
          <p:cNvSpPr>
            <a:spLocks noGrp="1"/>
          </p:cNvSpPr>
          <p:nvPr>
            <p:ph type="pic" sz="quarter" idx="32" hasCustomPrompt="1"/>
          </p:nvPr>
        </p:nvSpPr>
        <p:spPr>
          <a:xfrm>
            <a:off x="9707872" y="3919456"/>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 name="Picture Placeholder 2">
            <a:extLst>
              <a:ext uri="{FF2B5EF4-FFF2-40B4-BE49-F238E27FC236}">
                <a16:creationId xmlns:a16="http://schemas.microsoft.com/office/drawing/2014/main" id="{13AF2CD5-BA7B-4069-BD7D-41F814DEDB4A}"/>
              </a:ext>
            </a:extLst>
          </p:cNvPr>
          <p:cNvSpPr>
            <a:spLocks noGrp="1"/>
          </p:cNvSpPr>
          <p:nvPr>
            <p:ph type="pic" sz="quarter" idx="25" hasCustomPrompt="1"/>
          </p:nvPr>
        </p:nvSpPr>
        <p:spPr>
          <a:xfrm>
            <a:off x="1054099" y="1679122"/>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D54D73A2-3EEE-4B62-B64B-7AACF43C47A0}"/>
              </a:ext>
            </a:extLst>
          </p:cNvPr>
          <p:cNvSpPr>
            <a:spLocks noGrp="1"/>
          </p:cNvSpPr>
          <p:nvPr>
            <p:ph type="pic" sz="quarter" idx="26" hasCustomPrompt="1"/>
          </p:nvPr>
        </p:nvSpPr>
        <p:spPr>
          <a:xfrm>
            <a:off x="3939442"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2">
            <a:extLst>
              <a:ext uri="{FF2B5EF4-FFF2-40B4-BE49-F238E27FC236}">
                <a16:creationId xmlns:a16="http://schemas.microsoft.com/office/drawing/2014/main" id="{961C4D71-3902-4E3F-AF48-A2BB2E915505}"/>
              </a:ext>
            </a:extLst>
          </p:cNvPr>
          <p:cNvSpPr>
            <a:spLocks noGrp="1"/>
          </p:cNvSpPr>
          <p:nvPr>
            <p:ph type="pic" sz="quarter" idx="27" hasCustomPrompt="1"/>
          </p:nvPr>
        </p:nvSpPr>
        <p:spPr>
          <a:xfrm>
            <a:off x="6824784"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
            <a:extLst>
              <a:ext uri="{FF2B5EF4-FFF2-40B4-BE49-F238E27FC236}">
                <a16:creationId xmlns:a16="http://schemas.microsoft.com/office/drawing/2014/main" id="{DAF1E7DD-50FA-462F-99CD-F05038A10FC4}"/>
              </a:ext>
            </a:extLst>
          </p:cNvPr>
          <p:cNvSpPr>
            <a:spLocks noGrp="1"/>
          </p:cNvSpPr>
          <p:nvPr>
            <p:ph type="pic" sz="quarter" idx="28" hasCustomPrompt="1"/>
          </p:nvPr>
        </p:nvSpPr>
        <p:spPr>
          <a:xfrm>
            <a:off x="9707872" y="16837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450140681"/>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10 images - team 5">
    <p:spTree>
      <p:nvGrpSpPr>
        <p:cNvPr id="1" name=""/>
        <p:cNvGrpSpPr/>
        <p:nvPr/>
      </p:nvGrpSpPr>
      <p:grpSpPr>
        <a:xfrm>
          <a:off x="0" y="0"/>
          <a:ext cx="0" cy="0"/>
          <a:chOff x="0" y="0"/>
          <a:chExt cx="0" cy="0"/>
        </a:xfrm>
      </p:grpSpPr>
      <p:sp>
        <p:nvSpPr>
          <p:cNvPr id="38" name="Picture Placeholder 2">
            <a:extLst>
              <a:ext uri="{FF2B5EF4-FFF2-40B4-BE49-F238E27FC236}">
                <a16:creationId xmlns:a16="http://schemas.microsoft.com/office/drawing/2014/main" id="{5C09755D-34F5-497F-AC11-EF83D8E62500}"/>
              </a:ext>
            </a:extLst>
          </p:cNvPr>
          <p:cNvSpPr>
            <a:spLocks noGrp="1"/>
          </p:cNvSpPr>
          <p:nvPr>
            <p:ph type="pic" sz="quarter" idx="11" hasCustomPrompt="1"/>
          </p:nvPr>
        </p:nvSpPr>
        <p:spPr>
          <a:xfrm>
            <a:off x="987706"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2">
            <a:extLst>
              <a:ext uri="{FF2B5EF4-FFF2-40B4-BE49-F238E27FC236}">
                <a16:creationId xmlns:a16="http://schemas.microsoft.com/office/drawing/2014/main" id="{556C6852-39AD-40BC-99C0-AC0B766F2F51}"/>
              </a:ext>
            </a:extLst>
          </p:cNvPr>
          <p:cNvSpPr>
            <a:spLocks noGrp="1"/>
          </p:cNvSpPr>
          <p:nvPr>
            <p:ph type="pic" sz="quarter" idx="12" hasCustomPrompt="1"/>
          </p:nvPr>
        </p:nvSpPr>
        <p:spPr>
          <a:xfrm>
            <a:off x="3084653"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0" name="Picture Placeholder 2">
            <a:extLst>
              <a:ext uri="{FF2B5EF4-FFF2-40B4-BE49-F238E27FC236}">
                <a16:creationId xmlns:a16="http://schemas.microsoft.com/office/drawing/2014/main" id="{7DE59B39-4659-418A-8EDC-72F41917436A}"/>
              </a:ext>
            </a:extLst>
          </p:cNvPr>
          <p:cNvSpPr>
            <a:spLocks noGrp="1"/>
          </p:cNvSpPr>
          <p:nvPr>
            <p:ph type="pic" sz="quarter" idx="13" hasCustomPrompt="1"/>
          </p:nvPr>
        </p:nvSpPr>
        <p:spPr>
          <a:xfrm>
            <a:off x="5181600"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2">
            <a:extLst>
              <a:ext uri="{FF2B5EF4-FFF2-40B4-BE49-F238E27FC236}">
                <a16:creationId xmlns:a16="http://schemas.microsoft.com/office/drawing/2014/main" id="{71721EE9-DC48-4A90-8166-69B1BE2884A8}"/>
              </a:ext>
            </a:extLst>
          </p:cNvPr>
          <p:cNvSpPr>
            <a:spLocks noGrp="1"/>
          </p:cNvSpPr>
          <p:nvPr>
            <p:ph type="pic" sz="quarter" idx="14" hasCustomPrompt="1"/>
          </p:nvPr>
        </p:nvSpPr>
        <p:spPr>
          <a:xfrm>
            <a:off x="7278547"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2" name="Picture Placeholder 2">
            <a:extLst>
              <a:ext uri="{FF2B5EF4-FFF2-40B4-BE49-F238E27FC236}">
                <a16:creationId xmlns:a16="http://schemas.microsoft.com/office/drawing/2014/main" id="{BF1C6F22-E486-4A65-BA9A-D5DDE1711C7E}"/>
              </a:ext>
            </a:extLst>
          </p:cNvPr>
          <p:cNvSpPr>
            <a:spLocks noGrp="1"/>
          </p:cNvSpPr>
          <p:nvPr>
            <p:ph type="pic" sz="quarter" idx="15" hasCustomPrompt="1"/>
          </p:nvPr>
        </p:nvSpPr>
        <p:spPr>
          <a:xfrm>
            <a:off x="9375494"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3" name="Picture Placeholder 2">
            <a:extLst>
              <a:ext uri="{FF2B5EF4-FFF2-40B4-BE49-F238E27FC236}">
                <a16:creationId xmlns:a16="http://schemas.microsoft.com/office/drawing/2014/main" id="{1250D8CA-8C33-40A0-A305-872F163EFFBC}"/>
              </a:ext>
            </a:extLst>
          </p:cNvPr>
          <p:cNvSpPr>
            <a:spLocks noGrp="1"/>
          </p:cNvSpPr>
          <p:nvPr>
            <p:ph type="pic" sz="quarter" idx="16" hasCustomPrompt="1"/>
          </p:nvPr>
        </p:nvSpPr>
        <p:spPr>
          <a:xfrm>
            <a:off x="987706"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4" name="Picture Placeholder 2">
            <a:extLst>
              <a:ext uri="{FF2B5EF4-FFF2-40B4-BE49-F238E27FC236}">
                <a16:creationId xmlns:a16="http://schemas.microsoft.com/office/drawing/2014/main" id="{982D066C-C010-4B6B-9517-1EDBA78D57F8}"/>
              </a:ext>
            </a:extLst>
          </p:cNvPr>
          <p:cNvSpPr>
            <a:spLocks noGrp="1"/>
          </p:cNvSpPr>
          <p:nvPr>
            <p:ph type="pic" sz="quarter" idx="17" hasCustomPrompt="1"/>
          </p:nvPr>
        </p:nvSpPr>
        <p:spPr>
          <a:xfrm>
            <a:off x="3084653"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5" name="Picture Placeholder 2">
            <a:extLst>
              <a:ext uri="{FF2B5EF4-FFF2-40B4-BE49-F238E27FC236}">
                <a16:creationId xmlns:a16="http://schemas.microsoft.com/office/drawing/2014/main" id="{971E7C66-C6C2-43FE-862B-A32FA2F277E1}"/>
              </a:ext>
            </a:extLst>
          </p:cNvPr>
          <p:cNvSpPr>
            <a:spLocks noGrp="1"/>
          </p:cNvSpPr>
          <p:nvPr>
            <p:ph type="pic" sz="quarter" idx="18" hasCustomPrompt="1"/>
          </p:nvPr>
        </p:nvSpPr>
        <p:spPr>
          <a:xfrm>
            <a:off x="5181600"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85838117-36BC-4337-B825-5D42725E7DA4}"/>
              </a:ext>
            </a:extLst>
          </p:cNvPr>
          <p:cNvSpPr>
            <a:spLocks noGrp="1"/>
          </p:cNvSpPr>
          <p:nvPr>
            <p:ph type="pic" sz="quarter" idx="19" hasCustomPrompt="1"/>
          </p:nvPr>
        </p:nvSpPr>
        <p:spPr>
          <a:xfrm>
            <a:off x="7278547"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5401C3BB-30A5-476C-878F-87E8566B020A}"/>
              </a:ext>
            </a:extLst>
          </p:cNvPr>
          <p:cNvSpPr>
            <a:spLocks noGrp="1"/>
          </p:cNvSpPr>
          <p:nvPr>
            <p:ph type="pic" sz="quarter" idx="20" hasCustomPrompt="1"/>
          </p:nvPr>
        </p:nvSpPr>
        <p:spPr>
          <a:xfrm>
            <a:off x="9375494"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21377397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userDrawn="1">
  <p:cSld name="5 images - team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40CE420D-59AC-433A-A8AC-BE2289011952}"/>
              </a:ext>
            </a:extLst>
          </p:cNvPr>
          <p:cNvSpPr>
            <a:spLocks noGrp="1"/>
          </p:cNvSpPr>
          <p:nvPr>
            <p:ph type="pic" sz="quarter" idx="12" hasCustomPrompt="1"/>
          </p:nvPr>
        </p:nvSpPr>
        <p:spPr>
          <a:xfrm>
            <a:off x="3003271"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4D7F8998-62BE-402D-AC11-DBB7D2808B4A}"/>
              </a:ext>
            </a:extLst>
          </p:cNvPr>
          <p:cNvSpPr>
            <a:spLocks noGrp="1"/>
          </p:cNvSpPr>
          <p:nvPr>
            <p:ph type="pic" sz="quarter" idx="13" hasCustomPrompt="1"/>
          </p:nvPr>
        </p:nvSpPr>
        <p:spPr>
          <a:xfrm>
            <a:off x="5120439"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27B8BFC5-50A3-4A70-B33B-686B1D794984}"/>
              </a:ext>
            </a:extLst>
          </p:cNvPr>
          <p:cNvSpPr>
            <a:spLocks noGrp="1"/>
          </p:cNvSpPr>
          <p:nvPr>
            <p:ph type="pic" sz="quarter" idx="14" hasCustomPrompt="1"/>
          </p:nvPr>
        </p:nvSpPr>
        <p:spPr>
          <a:xfrm>
            <a:off x="7237607"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ABB374A7-4BA7-4165-90D5-B02338734D66}"/>
              </a:ext>
            </a:extLst>
          </p:cNvPr>
          <p:cNvSpPr>
            <a:spLocks noGrp="1"/>
          </p:cNvSpPr>
          <p:nvPr>
            <p:ph type="pic" sz="quarter" idx="15" hasCustomPrompt="1"/>
          </p:nvPr>
        </p:nvSpPr>
        <p:spPr>
          <a:xfrm>
            <a:off x="9354775"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8007807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5 images - team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0495899D-1316-4274-AEEE-776EF01B6D4E}"/>
              </a:ext>
            </a:extLst>
          </p:cNvPr>
          <p:cNvSpPr>
            <a:spLocks noGrp="1"/>
          </p:cNvSpPr>
          <p:nvPr>
            <p:ph type="pic" sz="quarter" idx="13" hasCustomPrompt="1"/>
          </p:nvPr>
        </p:nvSpPr>
        <p:spPr>
          <a:xfrm>
            <a:off x="3039026"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249E2B2C-1F93-4949-9126-2FF3650AE445}"/>
              </a:ext>
            </a:extLst>
          </p:cNvPr>
          <p:cNvSpPr>
            <a:spLocks noGrp="1"/>
          </p:cNvSpPr>
          <p:nvPr>
            <p:ph type="pic" sz="quarter" idx="14" hasCustomPrompt="1"/>
          </p:nvPr>
        </p:nvSpPr>
        <p:spPr>
          <a:xfrm>
            <a:off x="5191949"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26BAEF59-4CE0-4FCB-BB00-ACC2E5B183FD}"/>
              </a:ext>
            </a:extLst>
          </p:cNvPr>
          <p:cNvSpPr>
            <a:spLocks noGrp="1"/>
          </p:cNvSpPr>
          <p:nvPr>
            <p:ph type="pic" sz="quarter" idx="15" hasCustomPrompt="1"/>
          </p:nvPr>
        </p:nvSpPr>
        <p:spPr>
          <a:xfrm>
            <a:off x="7344872"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8D9ED4DB-F122-48F8-B710-8A204CFD2F2B}"/>
              </a:ext>
            </a:extLst>
          </p:cNvPr>
          <p:cNvSpPr>
            <a:spLocks noGrp="1"/>
          </p:cNvSpPr>
          <p:nvPr>
            <p:ph type="pic" sz="quarter" idx="16" hasCustomPrompt="1"/>
          </p:nvPr>
        </p:nvSpPr>
        <p:spPr>
          <a:xfrm>
            <a:off x="9497794"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922878401"/>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12 images - team 7">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1262550"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1262550"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1262550"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1262550"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4857563" y="164927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DC10D2A5-F299-4F8A-AABF-F54A032A32BB}"/>
              </a:ext>
            </a:extLst>
          </p:cNvPr>
          <p:cNvSpPr>
            <a:spLocks noGrp="1"/>
          </p:cNvSpPr>
          <p:nvPr>
            <p:ph type="pic" sz="quarter" idx="16" hasCustomPrompt="1"/>
          </p:nvPr>
        </p:nvSpPr>
        <p:spPr>
          <a:xfrm>
            <a:off x="8452576" y="165348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4857563" y="2770068"/>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4857563" y="3890866"/>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485756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5" name="Picture Placeholder 2">
            <a:extLst>
              <a:ext uri="{FF2B5EF4-FFF2-40B4-BE49-F238E27FC236}">
                <a16:creationId xmlns:a16="http://schemas.microsoft.com/office/drawing/2014/main" id="{D120603E-CB79-45D6-AE76-212DD03793DC}"/>
              </a:ext>
            </a:extLst>
          </p:cNvPr>
          <p:cNvSpPr>
            <a:spLocks noGrp="1"/>
          </p:cNvSpPr>
          <p:nvPr>
            <p:ph type="pic" sz="quarter" idx="20" hasCustomPrompt="1"/>
          </p:nvPr>
        </p:nvSpPr>
        <p:spPr>
          <a:xfrm>
            <a:off x="8452576" y="277288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6" name="Picture Placeholder 2">
            <a:extLst>
              <a:ext uri="{FF2B5EF4-FFF2-40B4-BE49-F238E27FC236}">
                <a16:creationId xmlns:a16="http://schemas.microsoft.com/office/drawing/2014/main" id="{34E11A4B-888B-4252-8971-B52BD87639D0}"/>
              </a:ext>
            </a:extLst>
          </p:cNvPr>
          <p:cNvSpPr>
            <a:spLocks noGrp="1"/>
          </p:cNvSpPr>
          <p:nvPr>
            <p:ph type="pic" sz="quarter" idx="21" hasCustomPrompt="1"/>
          </p:nvPr>
        </p:nvSpPr>
        <p:spPr>
          <a:xfrm>
            <a:off x="8452576" y="389227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7" name="Picture Placeholder 2">
            <a:extLst>
              <a:ext uri="{FF2B5EF4-FFF2-40B4-BE49-F238E27FC236}">
                <a16:creationId xmlns:a16="http://schemas.microsoft.com/office/drawing/2014/main" id="{5C92F197-E465-47AA-BF8E-17A1A502E28B}"/>
              </a:ext>
            </a:extLst>
          </p:cNvPr>
          <p:cNvSpPr>
            <a:spLocks noGrp="1"/>
          </p:cNvSpPr>
          <p:nvPr>
            <p:ph type="pic" sz="quarter" idx="22" hasCustomPrompt="1"/>
          </p:nvPr>
        </p:nvSpPr>
        <p:spPr>
          <a:xfrm>
            <a:off x="8452576"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08423071"/>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16 images - team 8">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700575"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700575"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700575"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700575"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3581213"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3581213"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3581213"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358121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8" name="Picture Placeholder 2">
            <a:extLst>
              <a:ext uri="{FF2B5EF4-FFF2-40B4-BE49-F238E27FC236}">
                <a16:creationId xmlns:a16="http://schemas.microsoft.com/office/drawing/2014/main" id="{D619A382-363B-4991-A2FE-768618F16CC4}"/>
              </a:ext>
            </a:extLst>
          </p:cNvPr>
          <p:cNvSpPr>
            <a:spLocks noGrp="1"/>
          </p:cNvSpPr>
          <p:nvPr>
            <p:ph type="pic" sz="quarter" idx="23" hasCustomPrompt="1"/>
          </p:nvPr>
        </p:nvSpPr>
        <p:spPr>
          <a:xfrm>
            <a:off x="6461851"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F34BDEE1-2270-4993-897B-A8C8A95E0A83}"/>
              </a:ext>
            </a:extLst>
          </p:cNvPr>
          <p:cNvSpPr>
            <a:spLocks noGrp="1"/>
          </p:cNvSpPr>
          <p:nvPr>
            <p:ph type="pic" sz="quarter" idx="24" hasCustomPrompt="1"/>
          </p:nvPr>
        </p:nvSpPr>
        <p:spPr>
          <a:xfrm>
            <a:off x="6461851"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8" name="Picture Placeholder 2">
            <a:extLst>
              <a:ext uri="{FF2B5EF4-FFF2-40B4-BE49-F238E27FC236}">
                <a16:creationId xmlns:a16="http://schemas.microsoft.com/office/drawing/2014/main" id="{67ADF263-3ADA-4705-B2F1-4E8F25D87217}"/>
              </a:ext>
            </a:extLst>
          </p:cNvPr>
          <p:cNvSpPr>
            <a:spLocks noGrp="1"/>
          </p:cNvSpPr>
          <p:nvPr>
            <p:ph type="pic" sz="quarter" idx="25" hasCustomPrompt="1"/>
          </p:nvPr>
        </p:nvSpPr>
        <p:spPr>
          <a:xfrm>
            <a:off x="6461851"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9" name="Picture Placeholder 2">
            <a:extLst>
              <a:ext uri="{FF2B5EF4-FFF2-40B4-BE49-F238E27FC236}">
                <a16:creationId xmlns:a16="http://schemas.microsoft.com/office/drawing/2014/main" id="{98D87CA5-8D83-40C6-B101-E31BCC231D99}"/>
              </a:ext>
            </a:extLst>
          </p:cNvPr>
          <p:cNvSpPr>
            <a:spLocks noGrp="1"/>
          </p:cNvSpPr>
          <p:nvPr>
            <p:ph type="pic" sz="quarter" idx="26" hasCustomPrompt="1"/>
          </p:nvPr>
        </p:nvSpPr>
        <p:spPr>
          <a:xfrm>
            <a:off x="6461851"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5AA6687C-C965-4D8E-BC80-A8B185F13E79}"/>
              </a:ext>
            </a:extLst>
          </p:cNvPr>
          <p:cNvSpPr>
            <a:spLocks noGrp="1"/>
          </p:cNvSpPr>
          <p:nvPr>
            <p:ph type="pic" sz="quarter" idx="27" hasCustomPrompt="1"/>
          </p:nvPr>
        </p:nvSpPr>
        <p:spPr>
          <a:xfrm>
            <a:off x="9342489"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93206BA2-0927-49D0-98BB-DFCE6A686426}"/>
              </a:ext>
            </a:extLst>
          </p:cNvPr>
          <p:cNvSpPr>
            <a:spLocks noGrp="1"/>
          </p:cNvSpPr>
          <p:nvPr>
            <p:ph type="pic" sz="quarter" idx="28" hasCustomPrompt="1"/>
          </p:nvPr>
        </p:nvSpPr>
        <p:spPr>
          <a:xfrm>
            <a:off x="9342489"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CB92B1F2-6FC9-463C-93F1-694D513B436A}"/>
              </a:ext>
            </a:extLst>
          </p:cNvPr>
          <p:cNvSpPr>
            <a:spLocks noGrp="1"/>
          </p:cNvSpPr>
          <p:nvPr>
            <p:ph type="pic" sz="quarter" idx="29" hasCustomPrompt="1"/>
          </p:nvPr>
        </p:nvSpPr>
        <p:spPr>
          <a:xfrm>
            <a:off x="9342489"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9387D6B5-963A-4141-BE76-DE8FB2751319}"/>
              </a:ext>
            </a:extLst>
          </p:cNvPr>
          <p:cNvSpPr>
            <a:spLocks noGrp="1"/>
          </p:cNvSpPr>
          <p:nvPr>
            <p:ph type="pic" sz="quarter" idx="30" hasCustomPrompt="1"/>
          </p:nvPr>
        </p:nvSpPr>
        <p:spPr>
          <a:xfrm>
            <a:off x="9342489"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6670943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10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5" name="Picture Placeholder 2">
            <a:extLst>
              <a:ext uri="{FF2B5EF4-FFF2-40B4-BE49-F238E27FC236}">
                <a16:creationId xmlns:a16="http://schemas.microsoft.com/office/drawing/2014/main" id="{3EDAB113-C8DB-4F87-A67E-2FA133A0375B}"/>
              </a:ext>
            </a:extLst>
          </p:cNvPr>
          <p:cNvSpPr>
            <a:spLocks noGrp="1"/>
          </p:cNvSpPr>
          <p:nvPr>
            <p:ph type="pic" sz="quarter" idx="11" hasCustomPrompt="1"/>
          </p:nvPr>
        </p:nvSpPr>
        <p:spPr>
          <a:xfrm>
            <a:off x="1094355"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132CF3D3-95B0-4348-ACB1-8C25AE05DAEB}"/>
              </a:ext>
            </a:extLst>
          </p:cNvPr>
          <p:cNvSpPr>
            <a:spLocks noGrp="1"/>
          </p:cNvSpPr>
          <p:nvPr>
            <p:ph type="pic" sz="quarter" idx="12" hasCustomPrompt="1"/>
          </p:nvPr>
        </p:nvSpPr>
        <p:spPr>
          <a:xfrm>
            <a:off x="3145284"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6839174E-9686-4E5B-A7FB-0D0214EA937B}"/>
              </a:ext>
            </a:extLst>
          </p:cNvPr>
          <p:cNvSpPr>
            <a:spLocks noGrp="1"/>
          </p:cNvSpPr>
          <p:nvPr>
            <p:ph type="pic" sz="quarter" idx="13" hasCustomPrompt="1"/>
          </p:nvPr>
        </p:nvSpPr>
        <p:spPr>
          <a:xfrm>
            <a:off x="5196213"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8" name="Picture Placeholder 2">
            <a:extLst>
              <a:ext uri="{FF2B5EF4-FFF2-40B4-BE49-F238E27FC236}">
                <a16:creationId xmlns:a16="http://schemas.microsoft.com/office/drawing/2014/main" id="{FA050801-04AC-4F50-90DD-44E0F60C17DC}"/>
              </a:ext>
            </a:extLst>
          </p:cNvPr>
          <p:cNvSpPr>
            <a:spLocks noGrp="1"/>
          </p:cNvSpPr>
          <p:nvPr>
            <p:ph type="pic" sz="quarter" idx="14" hasCustomPrompt="1"/>
          </p:nvPr>
        </p:nvSpPr>
        <p:spPr>
          <a:xfrm>
            <a:off x="7247142"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9" name="Picture Placeholder 2">
            <a:extLst>
              <a:ext uri="{FF2B5EF4-FFF2-40B4-BE49-F238E27FC236}">
                <a16:creationId xmlns:a16="http://schemas.microsoft.com/office/drawing/2014/main" id="{C148F322-12FC-4EE5-9D93-F45F8F19F2B1}"/>
              </a:ext>
            </a:extLst>
          </p:cNvPr>
          <p:cNvSpPr>
            <a:spLocks noGrp="1"/>
          </p:cNvSpPr>
          <p:nvPr>
            <p:ph type="pic" sz="quarter" idx="15" hasCustomPrompt="1"/>
          </p:nvPr>
        </p:nvSpPr>
        <p:spPr>
          <a:xfrm>
            <a:off x="9298071"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0" name="Picture Placeholder 2">
            <a:extLst>
              <a:ext uri="{FF2B5EF4-FFF2-40B4-BE49-F238E27FC236}">
                <a16:creationId xmlns:a16="http://schemas.microsoft.com/office/drawing/2014/main" id="{23608B07-5F26-4109-88EB-A11A3AD8051E}"/>
              </a:ext>
            </a:extLst>
          </p:cNvPr>
          <p:cNvSpPr>
            <a:spLocks noGrp="1"/>
          </p:cNvSpPr>
          <p:nvPr>
            <p:ph type="pic" sz="quarter" idx="16" hasCustomPrompt="1"/>
          </p:nvPr>
        </p:nvSpPr>
        <p:spPr>
          <a:xfrm>
            <a:off x="1094355"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1" name="Picture Placeholder 2">
            <a:extLst>
              <a:ext uri="{FF2B5EF4-FFF2-40B4-BE49-F238E27FC236}">
                <a16:creationId xmlns:a16="http://schemas.microsoft.com/office/drawing/2014/main" id="{53005D8E-FC72-4277-9413-7C848CAAAEE8}"/>
              </a:ext>
            </a:extLst>
          </p:cNvPr>
          <p:cNvSpPr>
            <a:spLocks noGrp="1"/>
          </p:cNvSpPr>
          <p:nvPr>
            <p:ph type="pic" sz="quarter" idx="17" hasCustomPrompt="1"/>
          </p:nvPr>
        </p:nvSpPr>
        <p:spPr>
          <a:xfrm>
            <a:off x="3145284"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2" name="Picture Placeholder 2">
            <a:extLst>
              <a:ext uri="{FF2B5EF4-FFF2-40B4-BE49-F238E27FC236}">
                <a16:creationId xmlns:a16="http://schemas.microsoft.com/office/drawing/2014/main" id="{2B46D53C-B083-4A46-B726-F352676EBF7A}"/>
              </a:ext>
            </a:extLst>
          </p:cNvPr>
          <p:cNvSpPr>
            <a:spLocks noGrp="1"/>
          </p:cNvSpPr>
          <p:nvPr>
            <p:ph type="pic" sz="quarter" idx="18" hasCustomPrompt="1"/>
          </p:nvPr>
        </p:nvSpPr>
        <p:spPr>
          <a:xfrm>
            <a:off x="5196213"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3" name="Picture Placeholder 2">
            <a:extLst>
              <a:ext uri="{FF2B5EF4-FFF2-40B4-BE49-F238E27FC236}">
                <a16:creationId xmlns:a16="http://schemas.microsoft.com/office/drawing/2014/main" id="{2AC6CED0-3B11-4E03-BAF6-C01699B81CED}"/>
              </a:ext>
            </a:extLst>
          </p:cNvPr>
          <p:cNvSpPr>
            <a:spLocks noGrp="1"/>
          </p:cNvSpPr>
          <p:nvPr>
            <p:ph type="pic" sz="quarter" idx="19" hasCustomPrompt="1"/>
          </p:nvPr>
        </p:nvSpPr>
        <p:spPr>
          <a:xfrm>
            <a:off x="7247142"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4" name="Picture Placeholder 2">
            <a:extLst>
              <a:ext uri="{FF2B5EF4-FFF2-40B4-BE49-F238E27FC236}">
                <a16:creationId xmlns:a16="http://schemas.microsoft.com/office/drawing/2014/main" id="{5CF03CF6-FFAF-47AA-A689-81729CEA4AB3}"/>
              </a:ext>
            </a:extLst>
          </p:cNvPr>
          <p:cNvSpPr>
            <a:spLocks noGrp="1"/>
          </p:cNvSpPr>
          <p:nvPr>
            <p:ph type="pic" sz="quarter" idx="20" hasCustomPrompt="1"/>
          </p:nvPr>
        </p:nvSpPr>
        <p:spPr>
          <a:xfrm>
            <a:off x="9298071"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88556440"/>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2 images - team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8" name="Picture Placeholder 2">
            <a:extLst>
              <a:ext uri="{FF2B5EF4-FFF2-40B4-BE49-F238E27FC236}">
                <a16:creationId xmlns:a16="http://schemas.microsoft.com/office/drawing/2014/main" id="{D6F1DE5D-0566-4E34-B730-6575283EFD94}"/>
              </a:ext>
            </a:extLst>
          </p:cNvPr>
          <p:cNvSpPr>
            <a:spLocks noGrp="1"/>
          </p:cNvSpPr>
          <p:nvPr>
            <p:ph type="pic" sz="quarter" idx="11" hasCustomPrompt="1"/>
          </p:nvPr>
        </p:nvSpPr>
        <p:spPr>
          <a:xfrm>
            <a:off x="1524000"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8F71AB6B-E58E-4A96-8449-475EB6679B3D}"/>
              </a:ext>
            </a:extLst>
          </p:cNvPr>
          <p:cNvSpPr>
            <a:spLocks noGrp="1"/>
          </p:cNvSpPr>
          <p:nvPr>
            <p:ph type="pic" sz="quarter" idx="12" hasCustomPrompt="1"/>
          </p:nvPr>
        </p:nvSpPr>
        <p:spPr>
          <a:xfrm>
            <a:off x="6353325"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0576510"/>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4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2F61E85E-5BAE-4285-9A8E-1C0F58DA7C4B}"/>
              </a:ext>
            </a:extLst>
          </p:cNvPr>
          <p:cNvSpPr>
            <a:spLocks noGrp="1"/>
          </p:cNvSpPr>
          <p:nvPr>
            <p:ph type="pic" sz="quarter" idx="11" hasCustomPrompt="1"/>
          </p:nvPr>
        </p:nvSpPr>
        <p:spPr>
          <a:xfrm>
            <a:off x="1524000"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62DD4A4B-6BA5-4F37-8475-B714306BAAF7}"/>
              </a:ext>
            </a:extLst>
          </p:cNvPr>
          <p:cNvSpPr>
            <a:spLocks noGrp="1"/>
          </p:cNvSpPr>
          <p:nvPr>
            <p:ph type="pic" sz="quarter" idx="13" hasCustomPrompt="1"/>
          </p:nvPr>
        </p:nvSpPr>
        <p:spPr>
          <a:xfrm>
            <a:off x="1524000"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E60EE6ED-9FA0-44D2-B2D9-D622CE5B6237}"/>
              </a:ext>
            </a:extLst>
          </p:cNvPr>
          <p:cNvSpPr>
            <a:spLocks noGrp="1"/>
          </p:cNvSpPr>
          <p:nvPr>
            <p:ph type="pic" sz="quarter" idx="14" hasCustomPrompt="1"/>
          </p:nvPr>
        </p:nvSpPr>
        <p:spPr>
          <a:xfrm>
            <a:off x="6353323"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CD950FDF-FFB1-4108-BA53-206D8E4E578D}"/>
              </a:ext>
            </a:extLst>
          </p:cNvPr>
          <p:cNvSpPr>
            <a:spLocks noGrp="1"/>
          </p:cNvSpPr>
          <p:nvPr>
            <p:ph type="pic" sz="quarter" idx="15" hasCustomPrompt="1"/>
          </p:nvPr>
        </p:nvSpPr>
        <p:spPr>
          <a:xfrm>
            <a:off x="6353323"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96314697"/>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20 images - image gallery">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468FFB0-13D0-4009-A6D2-8DD02A205B54}"/>
              </a:ext>
            </a:extLst>
          </p:cNvPr>
          <p:cNvSpPr>
            <a:spLocks noGrp="1"/>
          </p:cNvSpPr>
          <p:nvPr>
            <p:ph type="pic" sz="quarter" idx="10" hasCustomPrompt="1"/>
          </p:nvPr>
        </p:nvSpPr>
        <p:spPr>
          <a:xfrm>
            <a:off x="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2" name="Picture Placeholder 4">
            <a:extLst>
              <a:ext uri="{FF2B5EF4-FFF2-40B4-BE49-F238E27FC236}">
                <a16:creationId xmlns:a16="http://schemas.microsoft.com/office/drawing/2014/main" id="{AEF06803-84E6-43AB-AB79-A7B2F82E0454}"/>
              </a:ext>
            </a:extLst>
          </p:cNvPr>
          <p:cNvSpPr>
            <a:spLocks noGrp="1"/>
          </p:cNvSpPr>
          <p:nvPr>
            <p:ph type="pic" sz="quarter" idx="14" hasCustomPrompt="1"/>
          </p:nvPr>
        </p:nvSpPr>
        <p:spPr>
          <a:xfrm>
            <a:off x="24499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3" name="Picture Placeholder 4">
            <a:extLst>
              <a:ext uri="{FF2B5EF4-FFF2-40B4-BE49-F238E27FC236}">
                <a16:creationId xmlns:a16="http://schemas.microsoft.com/office/drawing/2014/main" id="{6D7941E5-F12F-40FF-A5C8-00DE36209A74}"/>
              </a:ext>
            </a:extLst>
          </p:cNvPr>
          <p:cNvSpPr>
            <a:spLocks noGrp="1"/>
          </p:cNvSpPr>
          <p:nvPr>
            <p:ph type="pic" sz="quarter" idx="15" hasCustomPrompt="1"/>
          </p:nvPr>
        </p:nvSpPr>
        <p:spPr>
          <a:xfrm>
            <a:off x="24499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6" name="Picture Placeholder 4">
            <a:extLst>
              <a:ext uri="{FF2B5EF4-FFF2-40B4-BE49-F238E27FC236}">
                <a16:creationId xmlns:a16="http://schemas.microsoft.com/office/drawing/2014/main" id="{EB9CBAB9-7DAA-4AC8-8456-8446E7F5FE6F}"/>
              </a:ext>
            </a:extLst>
          </p:cNvPr>
          <p:cNvSpPr>
            <a:spLocks noGrp="1"/>
          </p:cNvSpPr>
          <p:nvPr>
            <p:ph type="pic" sz="quarter" idx="18" hasCustomPrompt="1"/>
          </p:nvPr>
        </p:nvSpPr>
        <p:spPr>
          <a:xfrm>
            <a:off x="48774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7" name="Picture Placeholder 4">
            <a:extLst>
              <a:ext uri="{FF2B5EF4-FFF2-40B4-BE49-F238E27FC236}">
                <a16:creationId xmlns:a16="http://schemas.microsoft.com/office/drawing/2014/main" id="{DC45D4F1-017A-4C0F-9686-1322CEA8CDAD}"/>
              </a:ext>
            </a:extLst>
          </p:cNvPr>
          <p:cNvSpPr>
            <a:spLocks noGrp="1"/>
          </p:cNvSpPr>
          <p:nvPr>
            <p:ph type="pic" sz="quarter" idx="19" hasCustomPrompt="1"/>
          </p:nvPr>
        </p:nvSpPr>
        <p:spPr>
          <a:xfrm>
            <a:off x="48774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0" name="Picture Placeholder 4">
            <a:extLst>
              <a:ext uri="{FF2B5EF4-FFF2-40B4-BE49-F238E27FC236}">
                <a16:creationId xmlns:a16="http://schemas.microsoft.com/office/drawing/2014/main" id="{5EE850BA-7826-4FFE-8414-6F093452E273}"/>
              </a:ext>
            </a:extLst>
          </p:cNvPr>
          <p:cNvSpPr>
            <a:spLocks noGrp="1"/>
          </p:cNvSpPr>
          <p:nvPr>
            <p:ph type="pic" sz="quarter" idx="22" hasCustomPrompt="1"/>
          </p:nvPr>
        </p:nvSpPr>
        <p:spPr>
          <a:xfrm>
            <a:off x="73061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1" name="Picture Placeholder 4">
            <a:extLst>
              <a:ext uri="{FF2B5EF4-FFF2-40B4-BE49-F238E27FC236}">
                <a16:creationId xmlns:a16="http://schemas.microsoft.com/office/drawing/2014/main" id="{7B41C012-911D-4530-A2B8-611FE58AFE38}"/>
              </a:ext>
            </a:extLst>
          </p:cNvPr>
          <p:cNvSpPr>
            <a:spLocks noGrp="1"/>
          </p:cNvSpPr>
          <p:nvPr>
            <p:ph type="pic" sz="quarter" idx="23" hasCustomPrompt="1"/>
          </p:nvPr>
        </p:nvSpPr>
        <p:spPr>
          <a:xfrm>
            <a:off x="73061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4" name="Picture Placeholder 4">
            <a:extLst>
              <a:ext uri="{FF2B5EF4-FFF2-40B4-BE49-F238E27FC236}">
                <a16:creationId xmlns:a16="http://schemas.microsoft.com/office/drawing/2014/main" id="{D7D353AC-3B01-4849-907C-8C90CD23AB56}"/>
              </a:ext>
            </a:extLst>
          </p:cNvPr>
          <p:cNvSpPr>
            <a:spLocks noGrp="1"/>
          </p:cNvSpPr>
          <p:nvPr>
            <p:ph type="pic" sz="quarter" idx="26" hasCustomPrompt="1"/>
          </p:nvPr>
        </p:nvSpPr>
        <p:spPr>
          <a:xfrm>
            <a:off x="97390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5" name="Picture Placeholder 4">
            <a:extLst>
              <a:ext uri="{FF2B5EF4-FFF2-40B4-BE49-F238E27FC236}">
                <a16:creationId xmlns:a16="http://schemas.microsoft.com/office/drawing/2014/main" id="{93D565CD-8DE6-4FAB-B5F8-77FC558576EE}"/>
              </a:ext>
            </a:extLst>
          </p:cNvPr>
          <p:cNvSpPr>
            <a:spLocks noGrp="1"/>
          </p:cNvSpPr>
          <p:nvPr>
            <p:ph type="pic" sz="quarter" idx="27" hasCustomPrompt="1"/>
          </p:nvPr>
        </p:nvSpPr>
        <p:spPr>
          <a:xfrm>
            <a:off x="97390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662418151"/>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16 images - image gallery">
    <p:spTree>
      <p:nvGrpSpPr>
        <p:cNvPr id="1" name=""/>
        <p:cNvGrpSpPr/>
        <p:nvPr/>
      </p:nvGrpSpPr>
      <p:grpSpPr>
        <a:xfrm>
          <a:off x="0" y="0"/>
          <a:ext cx="0" cy="0"/>
          <a:chOff x="0" y="0"/>
          <a:chExt cx="0" cy="0"/>
        </a:xfrm>
      </p:grpSpPr>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Picture Placeholder 4">
            <a:extLst>
              <a:ext uri="{FF2B5EF4-FFF2-40B4-BE49-F238E27FC236}">
                <a16:creationId xmlns:a16="http://schemas.microsoft.com/office/drawing/2014/main" id="{FEF3C4E7-593B-4A74-89C0-BC4CEB24B392}"/>
              </a:ext>
            </a:extLst>
          </p:cNvPr>
          <p:cNvSpPr>
            <a:spLocks noGrp="1"/>
          </p:cNvSpPr>
          <p:nvPr>
            <p:ph type="pic" sz="quarter" idx="12" hasCustomPrompt="1"/>
          </p:nvPr>
        </p:nvSpPr>
        <p:spPr>
          <a:xfrm>
            <a:off x="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3" name="Picture Placeholder 4">
            <a:extLst>
              <a:ext uri="{FF2B5EF4-FFF2-40B4-BE49-F238E27FC236}">
                <a16:creationId xmlns:a16="http://schemas.microsoft.com/office/drawing/2014/main" id="{F788E504-B935-4D51-9452-9DA53B460DD5}"/>
              </a:ext>
            </a:extLst>
          </p:cNvPr>
          <p:cNvSpPr>
            <a:spLocks noGrp="1"/>
          </p:cNvSpPr>
          <p:nvPr>
            <p:ph type="pic" sz="quarter" idx="13" hasCustomPrompt="1"/>
          </p:nvPr>
        </p:nvSpPr>
        <p:spPr>
          <a:xfrm>
            <a:off x="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4" name="Picture Placeholder 4">
            <a:extLst>
              <a:ext uri="{FF2B5EF4-FFF2-40B4-BE49-F238E27FC236}">
                <a16:creationId xmlns:a16="http://schemas.microsoft.com/office/drawing/2014/main" id="{E2DAE2E0-985B-470F-A85A-0CA24D97BA6C}"/>
              </a:ext>
            </a:extLst>
          </p:cNvPr>
          <p:cNvSpPr>
            <a:spLocks noGrp="1"/>
          </p:cNvSpPr>
          <p:nvPr>
            <p:ph type="pic" sz="quarter" idx="14" hasCustomPrompt="1"/>
          </p:nvPr>
        </p:nvSpPr>
        <p:spPr>
          <a:xfrm>
            <a:off x="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6" name="Picture Placeholder 4">
            <a:extLst>
              <a:ext uri="{FF2B5EF4-FFF2-40B4-BE49-F238E27FC236}">
                <a16:creationId xmlns:a16="http://schemas.microsoft.com/office/drawing/2014/main" id="{1E401533-0B30-40A1-B1EA-F6C3D3747BD0}"/>
              </a:ext>
            </a:extLst>
          </p:cNvPr>
          <p:cNvSpPr>
            <a:spLocks noGrp="1"/>
          </p:cNvSpPr>
          <p:nvPr>
            <p:ph type="pic" sz="quarter" idx="15" hasCustomPrompt="1"/>
          </p:nvPr>
        </p:nvSpPr>
        <p:spPr>
          <a:xfrm>
            <a:off x="17316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7" name="Picture Placeholder 4">
            <a:extLst>
              <a:ext uri="{FF2B5EF4-FFF2-40B4-BE49-F238E27FC236}">
                <a16:creationId xmlns:a16="http://schemas.microsoft.com/office/drawing/2014/main" id="{F5E857B2-C3F9-4B6F-9295-A95923F98AB2}"/>
              </a:ext>
            </a:extLst>
          </p:cNvPr>
          <p:cNvSpPr>
            <a:spLocks noGrp="1"/>
          </p:cNvSpPr>
          <p:nvPr>
            <p:ph type="pic" sz="quarter" idx="16" hasCustomPrompt="1"/>
          </p:nvPr>
        </p:nvSpPr>
        <p:spPr>
          <a:xfrm>
            <a:off x="17316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8" name="Picture Placeholder 4">
            <a:extLst>
              <a:ext uri="{FF2B5EF4-FFF2-40B4-BE49-F238E27FC236}">
                <a16:creationId xmlns:a16="http://schemas.microsoft.com/office/drawing/2014/main" id="{7070BC30-AA1D-483B-825F-147CDBBD432B}"/>
              </a:ext>
            </a:extLst>
          </p:cNvPr>
          <p:cNvSpPr>
            <a:spLocks noGrp="1"/>
          </p:cNvSpPr>
          <p:nvPr>
            <p:ph type="pic" sz="quarter" idx="17" hasCustomPrompt="1"/>
          </p:nvPr>
        </p:nvSpPr>
        <p:spPr>
          <a:xfrm>
            <a:off x="17316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9" name="Picture Placeholder 4">
            <a:extLst>
              <a:ext uri="{FF2B5EF4-FFF2-40B4-BE49-F238E27FC236}">
                <a16:creationId xmlns:a16="http://schemas.microsoft.com/office/drawing/2014/main" id="{D0348B36-439B-424B-BA16-C5A7076BFD31}"/>
              </a:ext>
            </a:extLst>
          </p:cNvPr>
          <p:cNvSpPr>
            <a:spLocks noGrp="1"/>
          </p:cNvSpPr>
          <p:nvPr>
            <p:ph type="pic" sz="quarter" idx="18" hasCustomPrompt="1"/>
          </p:nvPr>
        </p:nvSpPr>
        <p:spPr>
          <a:xfrm>
            <a:off x="17316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0" name="Picture Placeholder 4">
            <a:extLst>
              <a:ext uri="{FF2B5EF4-FFF2-40B4-BE49-F238E27FC236}">
                <a16:creationId xmlns:a16="http://schemas.microsoft.com/office/drawing/2014/main" id="{2D5AEFB5-3B92-48EE-A2C3-C7226B2D27E8}"/>
              </a:ext>
            </a:extLst>
          </p:cNvPr>
          <p:cNvSpPr>
            <a:spLocks noGrp="1"/>
          </p:cNvSpPr>
          <p:nvPr>
            <p:ph type="pic" sz="quarter" idx="19" hasCustomPrompt="1"/>
          </p:nvPr>
        </p:nvSpPr>
        <p:spPr>
          <a:xfrm>
            <a:off x="34632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1" name="Picture Placeholder 4">
            <a:extLst>
              <a:ext uri="{FF2B5EF4-FFF2-40B4-BE49-F238E27FC236}">
                <a16:creationId xmlns:a16="http://schemas.microsoft.com/office/drawing/2014/main" id="{EF0E572D-AAF2-49CD-B5D5-0482D14EB436}"/>
              </a:ext>
            </a:extLst>
          </p:cNvPr>
          <p:cNvSpPr>
            <a:spLocks noGrp="1"/>
          </p:cNvSpPr>
          <p:nvPr>
            <p:ph type="pic" sz="quarter" idx="20" hasCustomPrompt="1"/>
          </p:nvPr>
        </p:nvSpPr>
        <p:spPr>
          <a:xfrm>
            <a:off x="34632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2" name="Picture Placeholder 4">
            <a:extLst>
              <a:ext uri="{FF2B5EF4-FFF2-40B4-BE49-F238E27FC236}">
                <a16:creationId xmlns:a16="http://schemas.microsoft.com/office/drawing/2014/main" id="{357B90B1-45E9-4F18-B402-2FA367F39A63}"/>
              </a:ext>
            </a:extLst>
          </p:cNvPr>
          <p:cNvSpPr>
            <a:spLocks noGrp="1"/>
          </p:cNvSpPr>
          <p:nvPr>
            <p:ph type="pic" sz="quarter" idx="21" hasCustomPrompt="1"/>
          </p:nvPr>
        </p:nvSpPr>
        <p:spPr>
          <a:xfrm>
            <a:off x="34632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3" name="Picture Placeholder 4">
            <a:extLst>
              <a:ext uri="{FF2B5EF4-FFF2-40B4-BE49-F238E27FC236}">
                <a16:creationId xmlns:a16="http://schemas.microsoft.com/office/drawing/2014/main" id="{90ECB4DF-D262-4EAF-9908-BB81CDAA97D3}"/>
              </a:ext>
            </a:extLst>
          </p:cNvPr>
          <p:cNvSpPr>
            <a:spLocks noGrp="1"/>
          </p:cNvSpPr>
          <p:nvPr>
            <p:ph type="pic" sz="quarter" idx="22" hasCustomPrompt="1"/>
          </p:nvPr>
        </p:nvSpPr>
        <p:spPr>
          <a:xfrm>
            <a:off x="34632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4" name="Picture Placeholder 4">
            <a:extLst>
              <a:ext uri="{FF2B5EF4-FFF2-40B4-BE49-F238E27FC236}">
                <a16:creationId xmlns:a16="http://schemas.microsoft.com/office/drawing/2014/main" id="{F823D0EC-3925-43C3-ADCC-7DECB604D3B6}"/>
              </a:ext>
            </a:extLst>
          </p:cNvPr>
          <p:cNvSpPr>
            <a:spLocks noGrp="1"/>
          </p:cNvSpPr>
          <p:nvPr>
            <p:ph type="pic" sz="quarter" idx="23" hasCustomPrompt="1"/>
          </p:nvPr>
        </p:nvSpPr>
        <p:spPr>
          <a:xfrm>
            <a:off x="51948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5" name="Picture Placeholder 4">
            <a:extLst>
              <a:ext uri="{FF2B5EF4-FFF2-40B4-BE49-F238E27FC236}">
                <a16:creationId xmlns:a16="http://schemas.microsoft.com/office/drawing/2014/main" id="{3ED69101-E9F9-40B2-BBC9-42F685BC4E99}"/>
              </a:ext>
            </a:extLst>
          </p:cNvPr>
          <p:cNvSpPr>
            <a:spLocks noGrp="1"/>
          </p:cNvSpPr>
          <p:nvPr>
            <p:ph type="pic" sz="quarter" idx="24" hasCustomPrompt="1"/>
          </p:nvPr>
        </p:nvSpPr>
        <p:spPr>
          <a:xfrm>
            <a:off x="51948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6" name="Picture Placeholder 4">
            <a:extLst>
              <a:ext uri="{FF2B5EF4-FFF2-40B4-BE49-F238E27FC236}">
                <a16:creationId xmlns:a16="http://schemas.microsoft.com/office/drawing/2014/main" id="{D10108F8-F846-4B82-9CBB-5C70645236E5}"/>
              </a:ext>
            </a:extLst>
          </p:cNvPr>
          <p:cNvSpPr>
            <a:spLocks noGrp="1"/>
          </p:cNvSpPr>
          <p:nvPr>
            <p:ph type="pic" sz="quarter" idx="25" hasCustomPrompt="1"/>
          </p:nvPr>
        </p:nvSpPr>
        <p:spPr>
          <a:xfrm>
            <a:off x="51948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7" name="Picture Placeholder 4">
            <a:extLst>
              <a:ext uri="{FF2B5EF4-FFF2-40B4-BE49-F238E27FC236}">
                <a16:creationId xmlns:a16="http://schemas.microsoft.com/office/drawing/2014/main" id="{DCEACD65-59F7-496F-A469-953A97BC8FE7}"/>
              </a:ext>
            </a:extLst>
          </p:cNvPr>
          <p:cNvSpPr>
            <a:spLocks noGrp="1"/>
          </p:cNvSpPr>
          <p:nvPr>
            <p:ph type="pic" sz="quarter" idx="26" hasCustomPrompt="1"/>
          </p:nvPr>
        </p:nvSpPr>
        <p:spPr>
          <a:xfrm>
            <a:off x="51948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1814702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10 images - image gallery">
    <p:spTree>
      <p:nvGrpSpPr>
        <p:cNvPr id="1" name=""/>
        <p:cNvGrpSpPr/>
        <p:nvPr/>
      </p:nvGrpSpPr>
      <p:grpSpPr>
        <a:xfrm>
          <a:off x="0" y="0"/>
          <a:ext cx="0" cy="0"/>
          <a:chOff x="0" y="0"/>
          <a:chExt cx="0" cy="0"/>
        </a:xfrm>
      </p:grpSpPr>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Title 1">
            <a:extLst>
              <a:ext uri="{FF2B5EF4-FFF2-40B4-BE49-F238E27FC236}">
                <a16:creationId xmlns:a16="http://schemas.microsoft.com/office/drawing/2014/main" id="{02B87EEC-098B-40D8-BCAF-A571CA17611B}"/>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23" name="Subtitle 2">
            <a:extLst>
              <a:ext uri="{FF2B5EF4-FFF2-40B4-BE49-F238E27FC236}">
                <a16:creationId xmlns:a16="http://schemas.microsoft.com/office/drawing/2014/main" id="{34E576AA-F5EF-4511-8A6E-60BC49ADF183}"/>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969309941"/>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4 images full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50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0960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146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213605641"/>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4 images threequarter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35275" y="174600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91758"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148241" y="1745998"/>
            <a:ext cx="2952000" cy="5112001"/>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204724"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494811332"/>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6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4544785"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EBDF8834-1D3F-49E0-9FD4-E3BC86AD573B}"/>
              </a:ext>
            </a:extLst>
          </p:cNvPr>
          <p:cNvSpPr>
            <a:spLocks noGrp="1"/>
          </p:cNvSpPr>
          <p:nvPr>
            <p:ph type="pic" sz="quarter" idx="11" hasCustomPrompt="1"/>
          </p:nvPr>
        </p:nvSpPr>
        <p:spPr>
          <a:xfrm>
            <a:off x="7788726"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56BBBFE5-FD46-4EEF-85FB-93AB59A41527}"/>
              </a:ext>
            </a:extLst>
          </p:cNvPr>
          <p:cNvSpPr>
            <a:spLocks noGrp="1"/>
          </p:cNvSpPr>
          <p:nvPr>
            <p:ph type="pic" sz="quarter" idx="12" hasCustomPrompt="1"/>
          </p:nvPr>
        </p:nvSpPr>
        <p:spPr>
          <a:xfrm>
            <a:off x="1300844"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7DF811F6-5D14-4CB3-92EE-DBA5047B7CAB}"/>
              </a:ext>
            </a:extLst>
          </p:cNvPr>
          <p:cNvSpPr>
            <a:spLocks noGrp="1"/>
          </p:cNvSpPr>
          <p:nvPr>
            <p:ph type="pic" sz="quarter" idx="13" hasCustomPrompt="1"/>
          </p:nvPr>
        </p:nvSpPr>
        <p:spPr>
          <a:xfrm>
            <a:off x="4544785"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F280522F-EA85-44BB-8CFA-065E56CAEA35}"/>
              </a:ext>
            </a:extLst>
          </p:cNvPr>
          <p:cNvSpPr>
            <a:spLocks noGrp="1"/>
          </p:cNvSpPr>
          <p:nvPr>
            <p:ph type="pic" sz="quarter" idx="14" hasCustomPrompt="1"/>
          </p:nvPr>
        </p:nvSpPr>
        <p:spPr>
          <a:xfrm>
            <a:off x="7788726"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A9FB3EF0-B456-4258-BC81-05630ED62E94}"/>
              </a:ext>
            </a:extLst>
          </p:cNvPr>
          <p:cNvSpPr>
            <a:spLocks noGrp="1"/>
          </p:cNvSpPr>
          <p:nvPr>
            <p:ph type="pic" sz="quarter" idx="15" hasCustomPrompt="1"/>
          </p:nvPr>
        </p:nvSpPr>
        <p:spPr>
          <a:xfrm>
            <a:off x="1300844"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13995732"/>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4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26023634"/>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63640478"/>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_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65945"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70056"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920428990"/>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1 image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674915" y="1621972"/>
            <a:ext cx="8153400" cy="435428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47930695"/>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4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4410860"/>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3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37753141"/>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2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62486721"/>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4 images with about - morph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6" name="Picture Placeholder 2">
            <a:extLst>
              <a:ext uri="{FF2B5EF4-FFF2-40B4-BE49-F238E27FC236}">
                <a16:creationId xmlns:a16="http://schemas.microsoft.com/office/drawing/2014/main" id="{89C419AF-0614-4CD3-B303-0A3AA04BDCCA}"/>
              </a:ext>
            </a:extLst>
          </p:cNvPr>
          <p:cNvSpPr>
            <a:spLocks noGrp="1"/>
          </p:cNvSpPr>
          <p:nvPr>
            <p:ph type="pic" sz="quarter" idx="12" hasCustomPrompt="1"/>
          </p:nvPr>
        </p:nvSpPr>
        <p:spPr>
          <a:xfrm>
            <a:off x="1687717"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7A2BFBE7-7A50-4380-A7B0-4825D6D212C0}"/>
              </a:ext>
            </a:extLst>
          </p:cNvPr>
          <p:cNvSpPr>
            <a:spLocks noGrp="1"/>
          </p:cNvSpPr>
          <p:nvPr>
            <p:ph type="pic" sz="quarter" idx="13" hasCustomPrompt="1"/>
          </p:nvPr>
        </p:nvSpPr>
        <p:spPr>
          <a:xfrm>
            <a:off x="6148284"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477795748"/>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4 polaroid - image gallery">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3B5CEA0B-2A65-4262-9DDC-905CDC254C56}"/>
              </a:ext>
            </a:extLst>
          </p:cNvPr>
          <p:cNvSpPr>
            <a:spLocks noGrp="1"/>
          </p:cNvSpPr>
          <p:nvPr>
            <p:ph type="pic" sz="quarter" idx="12" hasCustomPrompt="1"/>
          </p:nvPr>
        </p:nvSpPr>
        <p:spPr>
          <a:xfrm rot="245451">
            <a:off x="5716837" y="1678155"/>
            <a:ext cx="2941319" cy="331373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0B72406E-3CFC-46D0-A3DD-F0C9837EBE13}"/>
              </a:ext>
            </a:extLst>
          </p:cNvPr>
          <p:cNvSpPr>
            <a:spLocks noGrp="1"/>
          </p:cNvSpPr>
          <p:nvPr>
            <p:ph type="pic" sz="quarter" idx="10" hasCustomPrompt="1"/>
          </p:nvPr>
        </p:nvSpPr>
        <p:spPr>
          <a:xfrm rot="1267286">
            <a:off x="1075942" y="1867113"/>
            <a:ext cx="3237034" cy="371639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4B6739C4-5226-4866-88E5-7E0F6E2F72F5}"/>
              </a:ext>
            </a:extLst>
          </p:cNvPr>
          <p:cNvSpPr>
            <a:spLocks noGrp="1"/>
          </p:cNvSpPr>
          <p:nvPr>
            <p:ph type="pic" sz="quarter" idx="11" hasCustomPrompt="1"/>
          </p:nvPr>
        </p:nvSpPr>
        <p:spPr>
          <a:xfrm rot="20819233">
            <a:off x="8529732" y="2684331"/>
            <a:ext cx="2941319" cy="329184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9072F027-5789-4859-8437-3022818247B3}"/>
              </a:ext>
            </a:extLst>
          </p:cNvPr>
          <p:cNvSpPr>
            <a:spLocks noGrp="1"/>
          </p:cNvSpPr>
          <p:nvPr>
            <p:ph type="pic" sz="quarter" idx="13" hasCustomPrompt="1"/>
          </p:nvPr>
        </p:nvSpPr>
        <p:spPr>
          <a:xfrm rot="20724131">
            <a:off x="3530417" y="1904135"/>
            <a:ext cx="2469094" cy="278172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4163478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2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3597799"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8733100"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7588961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2 Images with text 2">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979986"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6115287"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3875868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6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46736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8" name="Picture Placeholder 20">
            <a:extLst>
              <a:ext uri="{FF2B5EF4-FFF2-40B4-BE49-F238E27FC236}">
                <a16:creationId xmlns:a16="http://schemas.microsoft.com/office/drawing/2014/main" id="{07F21585-3058-4B47-932C-3D8131D753FC}"/>
              </a:ext>
            </a:extLst>
          </p:cNvPr>
          <p:cNvSpPr>
            <a:spLocks noGrp="1"/>
          </p:cNvSpPr>
          <p:nvPr>
            <p:ph type="pic" sz="quarter" idx="11" hasCustomPrompt="1"/>
          </p:nvPr>
        </p:nvSpPr>
        <p:spPr>
          <a:xfrm>
            <a:off x="431292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9" name="Picture Placeholder 20">
            <a:extLst>
              <a:ext uri="{FF2B5EF4-FFF2-40B4-BE49-F238E27FC236}">
                <a16:creationId xmlns:a16="http://schemas.microsoft.com/office/drawing/2014/main" id="{AEB83D19-99BC-429D-A214-D4077C16E388}"/>
              </a:ext>
            </a:extLst>
          </p:cNvPr>
          <p:cNvSpPr>
            <a:spLocks noGrp="1"/>
          </p:cNvSpPr>
          <p:nvPr>
            <p:ph type="pic" sz="quarter" idx="12" hasCustomPrompt="1"/>
          </p:nvPr>
        </p:nvSpPr>
        <p:spPr>
          <a:xfrm>
            <a:off x="815848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0" name="Picture Placeholder 20">
            <a:extLst>
              <a:ext uri="{FF2B5EF4-FFF2-40B4-BE49-F238E27FC236}">
                <a16:creationId xmlns:a16="http://schemas.microsoft.com/office/drawing/2014/main" id="{90B529A7-C743-4FC9-AF3E-25FC99DC1063}"/>
              </a:ext>
            </a:extLst>
          </p:cNvPr>
          <p:cNvSpPr>
            <a:spLocks noGrp="1"/>
          </p:cNvSpPr>
          <p:nvPr>
            <p:ph type="pic" sz="quarter" idx="13" hasCustomPrompt="1"/>
          </p:nvPr>
        </p:nvSpPr>
        <p:spPr>
          <a:xfrm>
            <a:off x="46736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3" name="Picture Placeholder 20">
            <a:extLst>
              <a:ext uri="{FF2B5EF4-FFF2-40B4-BE49-F238E27FC236}">
                <a16:creationId xmlns:a16="http://schemas.microsoft.com/office/drawing/2014/main" id="{65D5ADF7-AC8A-40B1-9088-929F4F6A3CF7}"/>
              </a:ext>
            </a:extLst>
          </p:cNvPr>
          <p:cNvSpPr>
            <a:spLocks noGrp="1"/>
          </p:cNvSpPr>
          <p:nvPr>
            <p:ph type="pic" sz="quarter" idx="14" hasCustomPrompt="1"/>
          </p:nvPr>
        </p:nvSpPr>
        <p:spPr>
          <a:xfrm>
            <a:off x="431292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4" name="Picture Placeholder 20">
            <a:extLst>
              <a:ext uri="{FF2B5EF4-FFF2-40B4-BE49-F238E27FC236}">
                <a16:creationId xmlns:a16="http://schemas.microsoft.com/office/drawing/2014/main" id="{DD895D13-9726-436F-9B0F-CBF6EA5CCA01}"/>
              </a:ext>
            </a:extLst>
          </p:cNvPr>
          <p:cNvSpPr>
            <a:spLocks noGrp="1"/>
          </p:cNvSpPr>
          <p:nvPr>
            <p:ph type="pic" sz="quarter" idx="15" hasCustomPrompt="1"/>
          </p:nvPr>
        </p:nvSpPr>
        <p:spPr>
          <a:xfrm>
            <a:off x="815848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68066754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1_3 Images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0">
            <a:extLst>
              <a:ext uri="{FF2B5EF4-FFF2-40B4-BE49-F238E27FC236}">
                <a16:creationId xmlns:a16="http://schemas.microsoft.com/office/drawing/2014/main" id="{6D5D27A9-11CB-4888-A852-8880AD0EA09B}"/>
              </a:ext>
            </a:extLst>
          </p:cNvPr>
          <p:cNvSpPr>
            <a:spLocks noGrp="1"/>
          </p:cNvSpPr>
          <p:nvPr>
            <p:ph type="pic" sz="quarter" idx="10" hasCustomPrompt="1"/>
          </p:nvPr>
        </p:nvSpPr>
        <p:spPr>
          <a:xfrm>
            <a:off x="473074"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94F2F456-D856-4548-A44B-228690DC23A5}"/>
              </a:ext>
            </a:extLst>
          </p:cNvPr>
          <p:cNvSpPr>
            <a:spLocks noGrp="1"/>
          </p:cNvSpPr>
          <p:nvPr>
            <p:ph type="pic" sz="quarter" idx="11" hasCustomPrompt="1"/>
          </p:nvPr>
        </p:nvSpPr>
        <p:spPr>
          <a:xfrm>
            <a:off x="4311332"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5" name="Picture Placeholder 20">
            <a:extLst>
              <a:ext uri="{FF2B5EF4-FFF2-40B4-BE49-F238E27FC236}">
                <a16:creationId xmlns:a16="http://schemas.microsoft.com/office/drawing/2014/main" id="{40B9943C-A1BA-4619-A37B-98FAF2A5874A}"/>
              </a:ext>
            </a:extLst>
          </p:cNvPr>
          <p:cNvSpPr>
            <a:spLocks noGrp="1"/>
          </p:cNvSpPr>
          <p:nvPr>
            <p:ph type="pic" sz="quarter" idx="12" hasCustomPrompt="1"/>
          </p:nvPr>
        </p:nvSpPr>
        <p:spPr>
          <a:xfrm>
            <a:off x="8149590"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150796683"/>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1_Service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202188" y="1742026"/>
            <a:ext cx="3790672" cy="3790672"/>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111855954"/>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Testimonial Singl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8165731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userDrawn="1">
  <p:cSld name="Testimonial Single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8438760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Testimonial Two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
        <p:nvSpPr>
          <p:cNvPr id="7" name="Picture Placeholder 3">
            <a:extLst>
              <a:ext uri="{FF2B5EF4-FFF2-40B4-BE49-F238E27FC236}">
                <a16:creationId xmlns:a16="http://schemas.microsoft.com/office/drawing/2014/main" id="{B663A32B-8793-4B63-B451-EAC90F599903}"/>
              </a:ext>
            </a:extLst>
          </p:cNvPr>
          <p:cNvSpPr>
            <a:spLocks noGrp="1"/>
          </p:cNvSpPr>
          <p:nvPr>
            <p:ph type="pic" sz="quarter" idx="11" hasCustomPrompt="1"/>
          </p:nvPr>
        </p:nvSpPr>
        <p:spPr>
          <a:xfrm>
            <a:off x="9263288" y="4170952"/>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7017916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userDrawn="1">
  <p:cSld name="Testimonial Three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3">
            <a:extLst>
              <a:ext uri="{FF2B5EF4-FFF2-40B4-BE49-F238E27FC236}">
                <a16:creationId xmlns:a16="http://schemas.microsoft.com/office/drawing/2014/main" id="{8AC5EB0B-0A1C-4D6C-B36E-1F44D0BB127D}"/>
              </a:ext>
            </a:extLst>
          </p:cNvPr>
          <p:cNvSpPr>
            <a:spLocks noGrp="1"/>
          </p:cNvSpPr>
          <p:nvPr>
            <p:ph type="pic" sz="quarter" idx="11" hasCustomPrompt="1"/>
          </p:nvPr>
        </p:nvSpPr>
        <p:spPr>
          <a:xfrm>
            <a:off x="4671695"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8" name="Picture Placeholder 3">
            <a:extLst>
              <a:ext uri="{FF2B5EF4-FFF2-40B4-BE49-F238E27FC236}">
                <a16:creationId xmlns:a16="http://schemas.microsoft.com/office/drawing/2014/main" id="{2E52FA4D-A4CB-463F-B1AC-CCB8D7A6514B}"/>
              </a:ext>
            </a:extLst>
          </p:cNvPr>
          <p:cNvSpPr>
            <a:spLocks noGrp="1"/>
          </p:cNvSpPr>
          <p:nvPr>
            <p:ph type="pic" sz="quarter" idx="12" hasCustomPrompt="1"/>
          </p:nvPr>
        </p:nvSpPr>
        <p:spPr>
          <a:xfrm>
            <a:off x="8287931"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78510213"/>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preserve="1" userDrawn="1">
  <p:cSld name="Testimonial Two Images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3">
            <a:extLst>
              <a:ext uri="{FF2B5EF4-FFF2-40B4-BE49-F238E27FC236}">
                <a16:creationId xmlns:a16="http://schemas.microsoft.com/office/drawing/2014/main" id="{A078FB9B-DE21-440E-B2A3-1F4F97230692}"/>
              </a:ext>
            </a:extLst>
          </p:cNvPr>
          <p:cNvSpPr>
            <a:spLocks noGrp="1"/>
          </p:cNvSpPr>
          <p:nvPr>
            <p:ph type="pic" sz="quarter" idx="10" hasCustomPrompt="1"/>
          </p:nvPr>
        </p:nvSpPr>
        <p:spPr>
          <a:xfrm>
            <a:off x="1010153" y="4108837"/>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D387F4B2-7E28-42F2-9009-9E5D3BDDDB35}"/>
              </a:ext>
            </a:extLst>
          </p:cNvPr>
          <p:cNvSpPr>
            <a:spLocks noGrp="1"/>
          </p:cNvSpPr>
          <p:nvPr>
            <p:ph type="pic" sz="quarter" idx="11" hasCustomPrompt="1"/>
          </p:nvPr>
        </p:nvSpPr>
        <p:spPr>
          <a:xfrm>
            <a:off x="6648450" y="4115125"/>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343373377"/>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userDrawn="1">
  <p:cSld name="Testimonial Three Images 2">
    <p:spTree>
      <p:nvGrpSpPr>
        <p:cNvPr id="1" name=""/>
        <p:cNvGrpSpPr/>
        <p:nvPr/>
      </p:nvGrpSpPr>
      <p:grpSpPr>
        <a:xfrm>
          <a:off x="0" y="0"/>
          <a:ext cx="0" cy="0"/>
          <a:chOff x="0" y="0"/>
          <a:chExt cx="0" cy="0"/>
        </a:xfrm>
      </p:grpSpPr>
      <p:sp>
        <p:nvSpPr>
          <p:cNvPr id="13" name="Picture Placeholder 3">
            <a:extLst>
              <a:ext uri="{FF2B5EF4-FFF2-40B4-BE49-F238E27FC236}">
                <a16:creationId xmlns:a16="http://schemas.microsoft.com/office/drawing/2014/main" id="{329ABD5F-9305-42B4-911F-98ABC6BEC12C}"/>
              </a:ext>
            </a:extLst>
          </p:cNvPr>
          <p:cNvSpPr>
            <a:spLocks noGrp="1"/>
          </p:cNvSpPr>
          <p:nvPr>
            <p:ph type="pic" sz="quarter" idx="11" hasCustomPrompt="1"/>
          </p:nvPr>
        </p:nvSpPr>
        <p:spPr>
          <a:xfrm>
            <a:off x="4826279"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387803"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4" name="Picture Placeholder 3">
            <a:extLst>
              <a:ext uri="{FF2B5EF4-FFF2-40B4-BE49-F238E27FC236}">
                <a16:creationId xmlns:a16="http://schemas.microsoft.com/office/drawing/2014/main" id="{96191CDE-AA41-4ECB-A33C-F5C85D5278D8}"/>
              </a:ext>
            </a:extLst>
          </p:cNvPr>
          <p:cNvSpPr>
            <a:spLocks noGrp="1"/>
          </p:cNvSpPr>
          <p:nvPr>
            <p:ph type="pic" sz="quarter" idx="12" hasCustomPrompt="1"/>
          </p:nvPr>
        </p:nvSpPr>
        <p:spPr>
          <a:xfrm>
            <a:off x="8264252"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412436275"/>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userDrawn="1">
  <p:cSld name="Testimonial Three Images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693263" y="1978868"/>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A736CDFF-D5D5-41BC-A2E0-12A8BD0081BA}"/>
              </a:ext>
            </a:extLst>
          </p:cNvPr>
          <p:cNvSpPr>
            <a:spLocks noGrp="1"/>
          </p:cNvSpPr>
          <p:nvPr>
            <p:ph type="pic" sz="quarter" idx="13" hasCustomPrompt="1"/>
          </p:nvPr>
        </p:nvSpPr>
        <p:spPr>
          <a:xfrm>
            <a:off x="1693263" y="3368284"/>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5" name="Picture Placeholder 3">
            <a:extLst>
              <a:ext uri="{FF2B5EF4-FFF2-40B4-BE49-F238E27FC236}">
                <a16:creationId xmlns:a16="http://schemas.microsoft.com/office/drawing/2014/main" id="{B24D997D-84BD-4FEF-9148-3725034DB0E4}"/>
              </a:ext>
            </a:extLst>
          </p:cNvPr>
          <p:cNvSpPr>
            <a:spLocks noGrp="1"/>
          </p:cNvSpPr>
          <p:nvPr>
            <p:ph type="pic" sz="quarter" idx="14" hasCustomPrompt="1"/>
          </p:nvPr>
        </p:nvSpPr>
        <p:spPr>
          <a:xfrm>
            <a:off x="1693263" y="4757700"/>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13005700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userDrawn="1">
  <p:cSld name="Testimonial Three Images 3-1">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3">
            <a:extLst>
              <a:ext uri="{FF2B5EF4-FFF2-40B4-BE49-F238E27FC236}">
                <a16:creationId xmlns:a16="http://schemas.microsoft.com/office/drawing/2014/main" id="{D21A2AAB-23C5-4AC7-8F92-EDD5C91BEFB3}"/>
              </a:ext>
            </a:extLst>
          </p:cNvPr>
          <p:cNvSpPr>
            <a:spLocks noGrp="1"/>
          </p:cNvSpPr>
          <p:nvPr>
            <p:ph type="pic" sz="quarter" idx="14" hasCustomPrompt="1"/>
          </p:nvPr>
        </p:nvSpPr>
        <p:spPr>
          <a:xfrm>
            <a:off x="2123687"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7" name="Picture Placeholder 3">
            <a:extLst>
              <a:ext uri="{FF2B5EF4-FFF2-40B4-BE49-F238E27FC236}">
                <a16:creationId xmlns:a16="http://schemas.microsoft.com/office/drawing/2014/main" id="{F1AC78F8-5E0C-40B4-AF8B-61232B4F250F}"/>
              </a:ext>
            </a:extLst>
          </p:cNvPr>
          <p:cNvSpPr>
            <a:spLocks noGrp="1"/>
          </p:cNvSpPr>
          <p:nvPr>
            <p:ph type="pic" sz="quarter" idx="15" hasCustomPrompt="1"/>
          </p:nvPr>
        </p:nvSpPr>
        <p:spPr>
          <a:xfrm>
            <a:off x="5646000"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8" name="Picture Placeholder 3">
            <a:extLst>
              <a:ext uri="{FF2B5EF4-FFF2-40B4-BE49-F238E27FC236}">
                <a16:creationId xmlns:a16="http://schemas.microsoft.com/office/drawing/2014/main" id="{AE1B174A-5703-446D-981A-868BBCFA638A}"/>
              </a:ext>
            </a:extLst>
          </p:cNvPr>
          <p:cNvSpPr>
            <a:spLocks noGrp="1"/>
          </p:cNvSpPr>
          <p:nvPr>
            <p:ph type="pic" sz="quarter" idx="16" hasCustomPrompt="1"/>
          </p:nvPr>
        </p:nvSpPr>
        <p:spPr>
          <a:xfrm>
            <a:off x="9159626"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876411719"/>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userDrawn="1">
  <p:cSld name="Testimonial Three Images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2" name="Picture Placeholder 3">
            <a:extLst>
              <a:ext uri="{FF2B5EF4-FFF2-40B4-BE49-F238E27FC236}">
                <a16:creationId xmlns:a16="http://schemas.microsoft.com/office/drawing/2014/main" id="{5DFBE21C-0F41-43E0-A4D3-EDE4B0B7DA92}"/>
              </a:ext>
            </a:extLst>
          </p:cNvPr>
          <p:cNvSpPr>
            <a:spLocks noGrp="1"/>
          </p:cNvSpPr>
          <p:nvPr>
            <p:ph type="pic" sz="quarter" idx="15" hasCustomPrompt="1"/>
          </p:nvPr>
        </p:nvSpPr>
        <p:spPr>
          <a:xfrm>
            <a:off x="5572124" y="4570276"/>
            <a:ext cx="1080000" cy="1080000"/>
          </a:xfrm>
          <a:prstGeom prst="ellipse">
            <a:avLst/>
          </a:prstGeom>
          <a:pattFill prst="wdDnDiag">
            <a:fgClr>
              <a:schemeClr val="tx1">
                <a:lumMod val="25000"/>
                <a:lumOff val="75000"/>
              </a:schemeClr>
            </a:fgClr>
            <a:bgClr>
              <a:schemeClr val="bg1"/>
            </a:bgClr>
          </a:pattFill>
          <a:ln w="25400">
            <a:solidFill>
              <a:schemeClr val="accent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3" name="Picture Placeholder 3">
            <a:extLst>
              <a:ext uri="{FF2B5EF4-FFF2-40B4-BE49-F238E27FC236}">
                <a16:creationId xmlns:a16="http://schemas.microsoft.com/office/drawing/2014/main" id="{367C93CD-C86D-4580-ADEF-43FA3C8D788D}"/>
              </a:ext>
            </a:extLst>
          </p:cNvPr>
          <p:cNvSpPr>
            <a:spLocks noGrp="1"/>
          </p:cNvSpPr>
          <p:nvPr>
            <p:ph type="pic" sz="quarter" idx="16" hasCustomPrompt="1"/>
          </p:nvPr>
        </p:nvSpPr>
        <p:spPr>
          <a:xfrm>
            <a:off x="43572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4" name="Picture Placeholder 3">
            <a:extLst>
              <a:ext uri="{FF2B5EF4-FFF2-40B4-BE49-F238E27FC236}">
                <a16:creationId xmlns:a16="http://schemas.microsoft.com/office/drawing/2014/main" id="{74F5E7B7-39F4-4A6E-9EE4-2A4EC346FCC4}"/>
              </a:ext>
            </a:extLst>
          </p:cNvPr>
          <p:cNvSpPr>
            <a:spLocks noGrp="1"/>
          </p:cNvSpPr>
          <p:nvPr>
            <p:ph type="pic" sz="quarter" idx="17" hasCustomPrompt="1"/>
          </p:nvPr>
        </p:nvSpPr>
        <p:spPr>
          <a:xfrm>
            <a:off x="70389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5" name="Picture Placeholder 3">
            <a:extLst>
              <a:ext uri="{FF2B5EF4-FFF2-40B4-BE49-F238E27FC236}">
                <a16:creationId xmlns:a16="http://schemas.microsoft.com/office/drawing/2014/main" id="{70252EA6-3504-4DB3-9FFC-24FAC2E2BD72}"/>
              </a:ext>
            </a:extLst>
          </p:cNvPr>
          <p:cNvSpPr>
            <a:spLocks noGrp="1"/>
          </p:cNvSpPr>
          <p:nvPr>
            <p:ph type="pic" sz="quarter" idx="18" hasCustomPrompt="1"/>
          </p:nvPr>
        </p:nvSpPr>
        <p:spPr>
          <a:xfrm>
            <a:off x="8263910"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6" name="Picture Placeholder 3">
            <a:extLst>
              <a:ext uri="{FF2B5EF4-FFF2-40B4-BE49-F238E27FC236}">
                <a16:creationId xmlns:a16="http://schemas.microsoft.com/office/drawing/2014/main" id="{AD7A593F-E7A7-46F0-B771-3F3C773CE334}"/>
              </a:ext>
            </a:extLst>
          </p:cNvPr>
          <p:cNvSpPr>
            <a:spLocks noGrp="1"/>
          </p:cNvSpPr>
          <p:nvPr>
            <p:ph type="pic" sz="quarter" idx="19" hasCustomPrompt="1"/>
          </p:nvPr>
        </p:nvSpPr>
        <p:spPr>
          <a:xfrm>
            <a:off x="3322424"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387441426"/>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userDrawn="1">
  <p:cSld name="Customer logo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3363687"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3">
            <a:extLst>
              <a:ext uri="{FF2B5EF4-FFF2-40B4-BE49-F238E27FC236}">
                <a16:creationId xmlns:a16="http://schemas.microsoft.com/office/drawing/2014/main" id="{23307E57-1016-415A-891E-8816EC9918C8}"/>
              </a:ext>
            </a:extLst>
          </p:cNvPr>
          <p:cNvSpPr>
            <a:spLocks noGrp="1"/>
          </p:cNvSpPr>
          <p:nvPr>
            <p:ph type="pic" sz="quarter" idx="11" hasCustomPrompt="1"/>
          </p:nvPr>
        </p:nvSpPr>
        <p:spPr>
          <a:xfrm>
            <a:off x="3341915"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3">
            <a:extLst>
              <a:ext uri="{FF2B5EF4-FFF2-40B4-BE49-F238E27FC236}">
                <a16:creationId xmlns:a16="http://schemas.microsoft.com/office/drawing/2014/main" id="{41395F3C-B2E2-436C-BC7F-E647E67ED948}"/>
              </a:ext>
            </a:extLst>
          </p:cNvPr>
          <p:cNvSpPr>
            <a:spLocks noGrp="1"/>
          </p:cNvSpPr>
          <p:nvPr>
            <p:ph type="pic" sz="quarter" idx="12" hasCustomPrompt="1"/>
          </p:nvPr>
        </p:nvSpPr>
        <p:spPr>
          <a:xfrm>
            <a:off x="468084"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3">
            <a:extLst>
              <a:ext uri="{FF2B5EF4-FFF2-40B4-BE49-F238E27FC236}">
                <a16:creationId xmlns:a16="http://schemas.microsoft.com/office/drawing/2014/main" id="{A1DFE712-69DC-4977-B986-FD426AEEB423}"/>
              </a:ext>
            </a:extLst>
          </p:cNvPr>
          <p:cNvSpPr>
            <a:spLocks noGrp="1"/>
          </p:cNvSpPr>
          <p:nvPr>
            <p:ph type="pic" sz="quarter" idx="13" hasCustomPrompt="1"/>
          </p:nvPr>
        </p:nvSpPr>
        <p:spPr>
          <a:xfrm>
            <a:off x="446312"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3">
            <a:extLst>
              <a:ext uri="{FF2B5EF4-FFF2-40B4-BE49-F238E27FC236}">
                <a16:creationId xmlns:a16="http://schemas.microsoft.com/office/drawing/2014/main" id="{6E4501DC-4DA8-4A2E-B0CD-A744BA64B928}"/>
              </a:ext>
            </a:extLst>
          </p:cNvPr>
          <p:cNvSpPr>
            <a:spLocks noGrp="1"/>
          </p:cNvSpPr>
          <p:nvPr>
            <p:ph type="pic" sz="quarter" idx="14" hasCustomPrompt="1"/>
          </p:nvPr>
        </p:nvSpPr>
        <p:spPr>
          <a:xfrm>
            <a:off x="623751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3">
            <a:extLst>
              <a:ext uri="{FF2B5EF4-FFF2-40B4-BE49-F238E27FC236}">
                <a16:creationId xmlns:a16="http://schemas.microsoft.com/office/drawing/2014/main" id="{F63E2CA0-FF27-42CE-ABDE-FF51BE87718E}"/>
              </a:ext>
            </a:extLst>
          </p:cNvPr>
          <p:cNvSpPr>
            <a:spLocks noGrp="1"/>
          </p:cNvSpPr>
          <p:nvPr>
            <p:ph type="pic" sz="quarter" idx="15" hasCustomPrompt="1"/>
          </p:nvPr>
        </p:nvSpPr>
        <p:spPr>
          <a:xfrm>
            <a:off x="621574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3">
            <a:extLst>
              <a:ext uri="{FF2B5EF4-FFF2-40B4-BE49-F238E27FC236}">
                <a16:creationId xmlns:a16="http://schemas.microsoft.com/office/drawing/2014/main" id="{F8AE7BB2-5F10-4717-8C68-E1E65E3669CA}"/>
              </a:ext>
            </a:extLst>
          </p:cNvPr>
          <p:cNvSpPr>
            <a:spLocks noGrp="1"/>
          </p:cNvSpPr>
          <p:nvPr>
            <p:ph type="pic" sz="quarter" idx="16" hasCustomPrompt="1"/>
          </p:nvPr>
        </p:nvSpPr>
        <p:spPr>
          <a:xfrm>
            <a:off x="916577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3">
            <a:extLst>
              <a:ext uri="{FF2B5EF4-FFF2-40B4-BE49-F238E27FC236}">
                <a16:creationId xmlns:a16="http://schemas.microsoft.com/office/drawing/2014/main" id="{A88CCE2B-0506-4B85-AE64-05AA8C7E5085}"/>
              </a:ext>
            </a:extLst>
          </p:cNvPr>
          <p:cNvSpPr>
            <a:spLocks noGrp="1"/>
          </p:cNvSpPr>
          <p:nvPr>
            <p:ph type="pic" sz="quarter" idx="17" hasCustomPrompt="1"/>
          </p:nvPr>
        </p:nvSpPr>
        <p:spPr>
          <a:xfrm>
            <a:off x="914400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266314926"/>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Layer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7">
            <a:extLst>
              <a:ext uri="{FF2B5EF4-FFF2-40B4-BE49-F238E27FC236}">
                <a16:creationId xmlns:a16="http://schemas.microsoft.com/office/drawing/2014/main" id="{8320DF92-BF28-46FB-B8D8-7E48302BEA55}"/>
              </a:ext>
            </a:extLst>
          </p:cNvPr>
          <p:cNvSpPr>
            <a:spLocks noGrp="1"/>
          </p:cNvSpPr>
          <p:nvPr>
            <p:ph type="pic" sz="quarter" idx="10" hasCustomPrompt="1"/>
          </p:nvPr>
        </p:nvSpPr>
        <p:spPr>
          <a:xfrm>
            <a:off x="657327" y="1631451"/>
            <a:ext cx="3096631" cy="4471416"/>
          </a:xfrm>
          <a:custGeom>
            <a:avLst/>
            <a:gdLst>
              <a:gd name="connsiteX0" fmla="*/ 3094933 w 3096631"/>
              <a:gd name="connsiteY0" fmla="*/ 0 h 4471416"/>
              <a:gd name="connsiteX1" fmla="*/ 3096631 w 3096631"/>
              <a:gd name="connsiteY1" fmla="*/ 0 h 4471416"/>
              <a:gd name="connsiteX2" fmla="*/ 3096631 w 3096631"/>
              <a:gd name="connsiteY2" fmla="*/ 4471416 h 4471416"/>
              <a:gd name="connsiteX3" fmla="*/ 0 w 3096631"/>
              <a:gd name="connsiteY3" fmla="*/ 4471416 h 4471416"/>
            </a:gdLst>
            <a:ahLst/>
            <a:cxnLst>
              <a:cxn ang="0">
                <a:pos x="connsiteX0" y="connsiteY0"/>
              </a:cxn>
              <a:cxn ang="0">
                <a:pos x="connsiteX1" y="connsiteY1"/>
              </a:cxn>
              <a:cxn ang="0">
                <a:pos x="connsiteX2" y="connsiteY2"/>
              </a:cxn>
              <a:cxn ang="0">
                <a:pos x="connsiteX3" y="connsiteY3"/>
              </a:cxn>
            </a:cxnLst>
            <a:rect l="l" t="t" r="r" b="b"/>
            <a:pathLst>
              <a:path w="3096631" h="4471416">
                <a:moveTo>
                  <a:pt x="3094933" y="0"/>
                </a:moveTo>
                <a:lnTo>
                  <a:pt x="3096631" y="0"/>
                </a:lnTo>
                <a:lnTo>
                  <a:pt x="3096631" y="4471416"/>
                </a:lnTo>
                <a:lnTo>
                  <a:pt x="0" y="4471416"/>
                </a:lnTo>
                <a:close/>
              </a:path>
            </a:pathLst>
          </a:custGeom>
          <a:pattFill prst="wdDnDiag">
            <a:fgClr>
              <a:schemeClr val="tx1">
                <a:lumMod val="25000"/>
                <a:lumOff val="75000"/>
              </a:schemeClr>
            </a:fgClr>
            <a:bgClr>
              <a:schemeClr val="bg1"/>
            </a:bgClr>
          </a:pattFill>
        </p:spPr>
        <p:txBody>
          <a:bodyPr wrap="square" anchor="ctr">
            <a:noAutofit/>
          </a:bodyPr>
          <a:lstStyle>
            <a:lvl1pPr algn="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728205042"/>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userDrawn="1">
  <p:cSld name="Layer with Image 2">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6DB0B39C-5131-4CFC-91B3-F555543F65D6}"/>
              </a:ext>
            </a:extLst>
          </p:cNvPr>
          <p:cNvSpPr>
            <a:spLocks noGrp="1"/>
          </p:cNvSpPr>
          <p:nvPr>
            <p:ph type="pic" sz="quarter" idx="10" hasCustomPrompt="1"/>
          </p:nvPr>
        </p:nvSpPr>
        <p:spPr>
          <a:xfrm>
            <a:off x="6095999" y="1743378"/>
            <a:ext cx="1069848" cy="1536192"/>
          </a:xfrm>
          <a:custGeom>
            <a:avLst/>
            <a:gdLst>
              <a:gd name="connsiteX0" fmla="*/ 2361 w 1069848"/>
              <a:gd name="connsiteY0" fmla="*/ 0 h 1536192"/>
              <a:gd name="connsiteX1" fmla="*/ 5693 w 1069848"/>
              <a:gd name="connsiteY1" fmla="*/ 0 h 1536192"/>
              <a:gd name="connsiteX2" fmla="*/ 1069848 w 1069848"/>
              <a:gd name="connsiteY2" fmla="*/ 1532947 h 1536192"/>
              <a:gd name="connsiteX3" fmla="*/ 1069848 w 1069848"/>
              <a:gd name="connsiteY3" fmla="*/ 1536192 h 1536192"/>
              <a:gd name="connsiteX4" fmla="*/ 0 w 1069848"/>
              <a:gd name="connsiteY4" fmla="*/ 1536192 h 1536192"/>
              <a:gd name="connsiteX5" fmla="*/ 0 w 1069848"/>
              <a:gd name="connsiteY5" fmla="*/ 3400 h 153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9848" h="1536192">
                <a:moveTo>
                  <a:pt x="2361" y="0"/>
                </a:moveTo>
                <a:lnTo>
                  <a:pt x="5693" y="0"/>
                </a:lnTo>
                <a:lnTo>
                  <a:pt x="1069848" y="1532947"/>
                </a:lnTo>
                <a:lnTo>
                  <a:pt x="1069848" y="1536192"/>
                </a:lnTo>
                <a:lnTo>
                  <a:pt x="0" y="1536192"/>
                </a:lnTo>
                <a:lnTo>
                  <a:pt x="0" y="3400"/>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19">
            <a:extLst>
              <a:ext uri="{FF2B5EF4-FFF2-40B4-BE49-F238E27FC236}">
                <a16:creationId xmlns:a16="http://schemas.microsoft.com/office/drawing/2014/main" id="{9313139A-D066-45C1-98C2-227F442E8184}"/>
              </a:ext>
            </a:extLst>
          </p:cNvPr>
          <p:cNvSpPr>
            <a:spLocks noGrp="1"/>
          </p:cNvSpPr>
          <p:nvPr>
            <p:ph type="pic" sz="quarter" idx="11" hasCustomPrompt="1"/>
          </p:nvPr>
        </p:nvSpPr>
        <p:spPr>
          <a:xfrm>
            <a:off x="6096000" y="3286191"/>
            <a:ext cx="1746504" cy="974061"/>
          </a:xfrm>
          <a:custGeom>
            <a:avLst/>
            <a:gdLst>
              <a:gd name="connsiteX0" fmla="*/ 0 w 1746504"/>
              <a:gd name="connsiteY0" fmla="*/ 0 h 974061"/>
              <a:gd name="connsiteX1" fmla="*/ 1072104 w 1746504"/>
              <a:gd name="connsiteY1" fmla="*/ 0 h 974061"/>
              <a:gd name="connsiteX2" fmla="*/ 1746504 w 1746504"/>
              <a:gd name="connsiteY2" fmla="*/ 971493 h 974061"/>
              <a:gd name="connsiteX3" fmla="*/ 1746504 w 1746504"/>
              <a:gd name="connsiteY3" fmla="*/ 974061 h 974061"/>
              <a:gd name="connsiteX4" fmla="*/ 0 w 1746504"/>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504" h="974061">
                <a:moveTo>
                  <a:pt x="0" y="0"/>
                </a:moveTo>
                <a:lnTo>
                  <a:pt x="1072104" y="0"/>
                </a:lnTo>
                <a:lnTo>
                  <a:pt x="1746504" y="971493"/>
                </a:lnTo>
                <a:lnTo>
                  <a:pt x="1746504"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2" name="Picture Placeholder 21">
            <a:extLst>
              <a:ext uri="{FF2B5EF4-FFF2-40B4-BE49-F238E27FC236}">
                <a16:creationId xmlns:a16="http://schemas.microsoft.com/office/drawing/2014/main" id="{BB00655C-49F7-4610-A816-2ACFBD3336F4}"/>
              </a:ext>
            </a:extLst>
          </p:cNvPr>
          <p:cNvSpPr>
            <a:spLocks noGrp="1"/>
          </p:cNvSpPr>
          <p:nvPr>
            <p:ph type="pic" sz="quarter" idx="12" hasCustomPrompt="1"/>
          </p:nvPr>
        </p:nvSpPr>
        <p:spPr>
          <a:xfrm>
            <a:off x="6096001" y="4266873"/>
            <a:ext cx="2423160" cy="974061"/>
          </a:xfrm>
          <a:custGeom>
            <a:avLst/>
            <a:gdLst>
              <a:gd name="connsiteX0" fmla="*/ 0 w 2423160"/>
              <a:gd name="connsiteY0" fmla="*/ 0 h 974061"/>
              <a:gd name="connsiteX1" fmla="*/ 1748288 w 2423160"/>
              <a:gd name="connsiteY1" fmla="*/ 0 h 974061"/>
              <a:gd name="connsiteX2" fmla="*/ 2423160 w 2423160"/>
              <a:gd name="connsiteY2" fmla="*/ 972173 h 974061"/>
              <a:gd name="connsiteX3" fmla="*/ 2423160 w 2423160"/>
              <a:gd name="connsiteY3" fmla="*/ 974061 h 974061"/>
              <a:gd name="connsiteX4" fmla="*/ 0 w 2423160"/>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3160" h="974061">
                <a:moveTo>
                  <a:pt x="0" y="0"/>
                </a:moveTo>
                <a:lnTo>
                  <a:pt x="1748288" y="0"/>
                </a:lnTo>
                <a:lnTo>
                  <a:pt x="2423160" y="972173"/>
                </a:lnTo>
                <a:lnTo>
                  <a:pt x="2423160"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C1A0E71C-351D-4BF3-AFFE-8E3BFA23A664}"/>
              </a:ext>
            </a:extLst>
          </p:cNvPr>
          <p:cNvSpPr>
            <a:spLocks noGrp="1"/>
          </p:cNvSpPr>
          <p:nvPr>
            <p:ph type="pic" sz="quarter" idx="13" hasCustomPrompt="1"/>
          </p:nvPr>
        </p:nvSpPr>
        <p:spPr>
          <a:xfrm>
            <a:off x="6095999" y="5253125"/>
            <a:ext cx="3101163" cy="974061"/>
          </a:xfrm>
          <a:custGeom>
            <a:avLst/>
            <a:gdLst>
              <a:gd name="connsiteX0" fmla="*/ 0 w 3099816"/>
              <a:gd name="connsiteY0" fmla="*/ 0 h 974061"/>
              <a:gd name="connsiteX1" fmla="*/ 2424474 w 3099816"/>
              <a:gd name="connsiteY1" fmla="*/ 0 h 974061"/>
              <a:gd name="connsiteX2" fmla="*/ 3099816 w 3099816"/>
              <a:gd name="connsiteY2" fmla="*/ 972850 h 974061"/>
              <a:gd name="connsiteX3" fmla="*/ 3099816 w 3099816"/>
              <a:gd name="connsiteY3" fmla="*/ 974061 h 974061"/>
              <a:gd name="connsiteX4" fmla="*/ 0 w 3099816"/>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9816" h="974061">
                <a:moveTo>
                  <a:pt x="0" y="0"/>
                </a:moveTo>
                <a:lnTo>
                  <a:pt x="2424474" y="0"/>
                </a:lnTo>
                <a:lnTo>
                  <a:pt x="3099816" y="972850"/>
                </a:lnTo>
                <a:lnTo>
                  <a:pt x="3099816"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676604506"/>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userDrawn="1">
  <p:cSld name="Event Imag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45C69E0-2BEE-4206-AB0A-09A65ED1EBF6}"/>
              </a:ext>
            </a:extLst>
          </p:cNvPr>
          <p:cNvSpPr>
            <a:spLocks noGrp="1"/>
          </p:cNvSpPr>
          <p:nvPr>
            <p:ph type="pic" sz="quarter" idx="10" hasCustomPrompt="1"/>
          </p:nvPr>
        </p:nvSpPr>
        <p:spPr>
          <a:xfrm>
            <a:off x="5304155"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0" name="Picture Placeholder 6">
            <a:extLst>
              <a:ext uri="{FF2B5EF4-FFF2-40B4-BE49-F238E27FC236}">
                <a16:creationId xmlns:a16="http://schemas.microsoft.com/office/drawing/2014/main" id="{6DA438E7-92B4-4EF9-BC1F-B4F9A7E1D477}"/>
              </a:ext>
            </a:extLst>
          </p:cNvPr>
          <p:cNvSpPr>
            <a:spLocks noGrp="1"/>
          </p:cNvSpPr>
          <p:nvPr>
            <p:ph type="pic" sz="quarter" idx="11" hasCustomPrompt="1"/>
          </p:nvPr>
        </p:nvSpPr>
        <p:spPr>
          <a:xfrm>
            <a:off x="8686140"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156810583"/>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userDrawn="1">
  <p:cSld name="1_Testimonial Three Images">
    <p:spTree>
      <p:nvGrpSpPr>
        <p:cNvPr id="1" name=""/>
        <p:cNvGrpSpPr/>
        <p:nvPr/>
      </p:nvGrpSpPr>
      <p:grpSpPr>
        <a:xfrm>
          <a:off x="0" y="0"/>
          <a:ext cx="0" cy="0"/>
          <a:chOff x="0" y="0"/>
          <a:chExt cx="0" cy="0"/>
        </a:xfrm>
      </p:grpSpPr>
      <p:sp>
        <p:nvSpPr>
          <p:cNvPr id="27" name="Picture Placeholder 8">
            <a:extLst>
              <a:ext uri="{FF2B5EF4-FFF2-40B4-BE49-F238E27FC236}">
                <a16:creationId xmlns:a16="http://schemas.microsoft.com/office/drawing/2014/main" id="{64E5591F-C2D7-42D3-B32B-89B5F17DE322}"/>
              </a:ext>
            </a:extLst>
          </p:cNvPr>
          <p:cNvSpPr>
            <a:spLocks noGrp="1"/>
          </p:cNvSpPr>
          <p:nvPr>
            <p:ph type="pic" sz="quarter" idx="10" hasCustomPrompt="1"/>
          </p:nvPr>
        </p:nvSpPr>
        <p:spPr>
          <a:xfrm>
            <a:off x="834777" y="2216575"/>
            <a:ext cx="1828800" cy="18288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8" name="Picture Placeholder 8">
            <a:extLst>
              <a:ext uri="{FF2B5EF4-FFF2-40B4-BE49-F238E27FC236}">
                <a16:creationId xmlns:a16="http://schemas.microsoft.com/office/drawing/2014/main" id="{1CA33253-B482-4710-B68E-A839F02D34F4}"/>
              </a:ext>
            </a:extLst>
          </p:cNvPr>
          <p:cNvSpPr>
            <a:spLocks noGrp="1"/>
          </p:cNvSpPr>
          <p:nvPr>
            <p:ph type="pic" sz="quarter" idx="11" hasCustomPrompt="1"/>
          </p:nvPr>
        </p:nvSpPr>
        <p:spPr>
          <a:xfrm>
            <a:off x="3013764" y="2216575"/>
            <a:ext cx="1828800" cy="18288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9" name="Picture Placeholder 8">
            <a:extLst>
              <a:ext uri="{FF2B5EF4-FFF2-40B4-BE49-F238E27FC236}">
                <a16:creationId xmlns:a16="http://schemas.microsoft.com/office/drawing/2014/main" id="{3E1F0B7F-B1AA-40AD-9822-07A4E53B7341}"/>
              </a:ext>
            </a:extLst>
          </p:cNvPr>
          <p:cNvSpPr>
            <a:spLocks noGrp="1"/>
          </p:cNvSpPr>
          <p:nvPr>
            <p:ph type="pic" sz="quarter" idx="12" hasCustomPrompt="1"/>
          </p:nvPr>
        </p:nvSpPr>
        <p:spPr>
          <a:xfrm>
            <a:off x="5192751" y="2216575"/>
            <a:ext cx="1828800" cy="18288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0" name="Picture Placeholder 8">
            <a:extLst>
              <a:ext uri="{FF2B5EF4-FFF2-40B4-BE49-F238E27FC236}">
                <a16:creationId xmlns:a16="http://schemas.microsoft.com/office/drawing/2014/main" id="{D27323BF-97A3-45F1-BDF3-EA3ECA79C861}"/>
              </a:ext>
            </a:extLst>
          </p:cNvPr>
          <p:cNvSpPr>
            <a:spLocks noGrp="1"/>
          </p:cNvSpPr>
          <p:nvPr>
            <p:ph type="pic" sz="quarter" idx="13" hasCustomPrompt="1"/>
          </p:nvPr>
        </p:nvSpPr>
        <p:spPr>
          <a:xfrm>
            <a:off x="7371738" y="2216575"/>
            <a:ext cx="1828800" cy="18288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1" name="Picture Placeholder 8">
            <a:extLst>
              <a:ext uri="{FF2B5EF4-FFF2-40B4-BE49-F238E27FC236}">
                <a16:creationId xmlns:a16="http://schemas.microsoft.com/office/drawing/2014/main" id="{05051A70-AA46-49C9-AE82-61CC58300A82}"/>
              </a:ext>
            </a:extLst>
          </p:cNvPr>
          <p:cNvSpPr>
            <a:spLocks noGrp="1"/>
          </p:cNvSpPr>
          <p:nvPr>
            <p:ph type="pic" sz="quarter" idx="14" hasCustomPrompt="1"/>
          </p:nvPr>
        </p:nvSpPr>
        <p:spPr>
          <a:xfrm>
            <a:off x="9550725" y="2216575"/>
            <a:ext cx="1828800" cy="18288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935054132"/>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userDrawn="1">
  <p:cSld name="Pricing with Image">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78EB52D-C2E9-4133-8926-5B838661C270}"/>
              </a:ext>
            </a:extLst>
          </p:cNvPr>
          <p:cNvSpPr>
            <a:spLocks noGrp="1"/>
          </p:cNvSpPr>
          <p:nvPr>
            <p:ph type="pic" sz="quarter" idx="12" hasCustomPrompt="1"/>
          </p:nvPr>
        </p:nvSpPr>
        <p:spPr>
          <a:xfrm>
            <a:off x="1156402"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 name="Title 1">
            <a:extLst>
              <a:ext uri="{FF2B5EF4-FFF2-40B4-BE49-F238E27FC236}">
                <a16:creationId xmlns:a16="http://schemas.microsoft.com/office/drawing/2014/main" id="{27D6F64E-3E52-440A-810A-A47C67F52A69}"/>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3" name="Subtitle 2">
            <a:extLst>
              <a:ext uri="{FF2B5EF4-FFF2-40B4-BE49-F238E27FC236}">
                <a16:creationId xmlns:a16="http://schemas.microsoft.com/office/drawing/2014/main" id="{D3AC36FE-D418-425D-9A59-C2092509045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0C2304E7-757B-4115-91BB-CB97A7ED7050}"/>
              </a:ext>
            </a:extLst>
          </p:cNvPr>
          <p:cNvSpPr>
            <a:spLocks noGrp="1"/>
          </p:cNvSpPr>
          <p:nvPr>
            <p:ph type="pic" sz="quarter" idx="13" hasCustomPrompt="1"/>
          </p:nvPr>
        </p:nvSpPr>
        <p:spPr>
          <a:xfrm>
            <a:off x="4762819"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70EF3AC-D2D6-40D2-9D3B-8B6F3C077E7A}"/>
              </a:ext>
            </a:extLst>
          </p:cNvPr>
          <p:cNvSpPr>
            <a:spLocks noGrp="1"/>
          </p:cNvSpPr>
          <p:nvPr>
            <p:ph type="pic" sz="quarter" idx="14" hasCustomPrompt="1"/>
          </p:nvPr>
        </p:nvSpPr>
        <p:spPr>
          <a:xfrm>
            <a:off x="8369236"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7573173"/>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userDrawn="1">
  <p:cSld name="Blank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9312893"/>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userDrawn="1">
  <p:cSld name="Subtitle Page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1C354DD9-F602-4634-B87C-29BB619D740B}"/>
              </a:ext>
            </a:extLst>
          </p:cNvPr>
          <p:cNvSpPr>
            <a:spLocks noGrp="1"/>
          </p:cNvSpPr>
          <p:nvPr>
            <p:ph type="pic" sz="quarter" idx="10" hasCustomPrompt="1"/>
          </p:nvPr>
        </p:nvSpPr>
        <p:spPr>
          <a:xfrm>
            <a:off x="1618351" y="1853232"/>
            <a:ext cx="3154680" cy="3154680"/>
          </a:xfrm>
          <a:prstGeom prst="ellipse">
            <a:avLst/>
          </a:prstGeom>
          <a:pattFill prst="wdDnDiag">
            <a:fgClr>
              <a:schemeClr val="bg1">
                <a:lumMod val="90000"/>
                <a:lumOff val="10000"/>
              </a:schemeClr>
            </a:fgClr>
            <a:bgClr>
              <a:schemeClr val="bg1"/>
            </a:bgClr>
          </a:pattFill>
          <a:ln w="63500">
            <a:solidFill>
              <a:schemeClr val="bg2"/>
            </a:solidFill>
          </a:ln>
        </p:spPr>
        <p:txBody>
          <a:bodyPr anchor="ctr"/>
          <a:lstStyle>
            <a:lvl1pPr algn="ctr">
              <a:buNone/>
              <a:defRPr sz="2000"/>
            </a:lvl1pPr>
          </a:lstStyle>
          <a:p>
            <a:r>
              <a:rPr lang="en-US" dirty="0"/>
              <a:t>Insert your image here</a:t>
            </a:r>
          </a:p>
        </p:txBody>
      </p:sp>
    </p:spTree>
    <p:extLst>
      <p:ext uri="{BB962C8B-B14F-4D97-AF65-F5344CB8AC3E}">
        <p14:creationId xmlns:p14="http://schemas.microsoft.com/office/powerpoint/2010/main" val="98502610"/>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userDrawn="1">
  <p:cSld name="Title Page with Images">
    <p:spTree>
      <p:nvGrpSpPr>
        <p:cNvPr id="1" name=""/>
        <p:cNvGrpSpPr/>
        <p:nvPr/>
      </p:nvGrpSpPr>
      <p:grpSpPr>
        <a:xfrm>
          <a:off x="0" y="0"/>
          <a:ext cx="0" cy="0"/>
          <a:chOff x="0" y="0"/>
          <a:chExt cx="0" cy="0"/>
        </a:xfrm>
      </p:grpSpPr>
      <p:sp>
        <p:nvSpPr>
          <p:cNvPr id="16" name="Picture Placeholder 14">
            <a:extLst>
              <a:ext uri="{FF2B5EF4-FFF2-40B4-BE49-F238E27FC236}">
                <a16:creationId xmlns:a16="http://schemas.microsoft.com/office/drawing/2014/main" id="{09E1089C-DA26-4567-80E3-FC02DE8DC887}"/>
              </a:ext>
            </a:extLst>
          </p:cNvPr>
          <p:cNvSpPr>
            <a:spLocks noGrp="1"/>
          </p:cNvSpPr>
          <p:nvPr>
            <p:ph type="pic" sz="quarter" idx="11" hasCustomPrompt="1"/>
          </p:nvPr>
        </p:nvSpPr>
        <p:spPr>
          <a:xfrm>
            <a:off x="8199164" y="1038253"/>
            <a:ext cx="1581444" cy="1650542"/>
          </a:xfrm>
          <a:prstGeom prst="ellipse">
            <a:avLst/>
          </a:prstGeom>
          <a:pattFill prst="wdDnDiag">
            <a:fgClr>
              <a:schemeClr val="bg1">
                <a:lumMod val="90000"/>
                <a:lumOff val="10000"/>
              </a:schemeClr>
            </a:fgClr>
            <a:bgClr>
              <a:schemeClr val="bg1"/>
            </a:bgClr>
          </a:pattFill>
        </p:spPr>
        <p:txBody>
          <a:bodyPr anchor="ctr"/>
          <a:lstStyle>
            <a:lvl1pPr algn="ctr">
              <a:buNone/>
              <a:defRPr lang="en-US" sz="1000" dirty="0"/>
            </a:lvl1pPr>
          </a:lstStyle>
          <a:p>
            <a:r>
              <a:rPr lang="en-US" dirty="0"/>
              <a:t>Insert your image here</a:t>
            </a:r>
          </a:p>
        </p:txBody>
      </p:sp>
      <p:sp>
        <p:nvSpPr>
          <p:cNvPr id="18" name="Picture Placeholder 14">
            <a:extLst>
              <a:ext uri="{FF2B5EF4-FFF2-40B4-BE49-F238E27FC236}">
                <a16:creationId xmlns:a16="http://schemas.microsoft.com/office/drawing/2014/main" id="{D308920F-1571-4BFA-8936-87C3E7108F3A}"/>
              </a:ext>
            </a:extLst>
          </p:cNvPr>
          <p:cNvSpPr>
            <a:spLocks noGrp="1"/>
          </p:cNvSpPr>
          <p:nvPr>
            <p:ph type="pic" sz="quarter" idx="13" hasCustomPrompt="1"/>
          </p:nvPr>
        </p:nvSpPr>
        <p:spPr>
          <a:xfrm>
            <a:off x="8750438" y="3084471"/>
            <a:ext cx="4127410" cy="4127002"/>
          </a:xfrm>
          <a:prstGeom prst="ellipse">
            <a:avLst/>
          </a:prstGeom>
          <a:pattFill prst="wdDnDiag">
            <a:fgClr>
              <a:schemeClr val="bg1">
                <a:lumMod val="90000"/>
                <a:lumOff val="10000"/>
              </a:schemeClr>
            </a:fgClr>
            <a:bgClr>
              <a:schemeClr val="bg1"/>
            </a:bgClr>
          </a:pattFill>
          <a:effectLst>
            <a:softEdge rad="127000"/>
          </a:effectLst>
        </p:spPr>
        <p:txBody>
          <a:bodyPr anchor="ctr"/>
          <a:lstStyle>
            <a:lvl1pPr algn="ctr">
              <a:buNone/>
              <a:defRPr lang="en-US" sz="1400" dirty="0"/>
            </a:lvl1pPr>
          </a:lstStyle>
          <a:p>
            <a:r>
              <a:rPr lang="en-US" dirty="0"/>
              <a:t>Insert your image here</a:t>
            </a:r>
          </a:p>
        </p:txBody>
      </p:sp>
      <p:sp>
        <p:nvSpPr>
          <p:cNvPr id="20" name="Picture Placeholder 14">
            <a:extLst>
              <a:ext uri="{FF2B5EF4-FFF2-40B4-BE49-F238E27FC236}">
                <a16:creationId xmlns:a16="http://schemas.microsoft.com/office/drawing/2014/main" id="{34212EE7-C5F0-498F-BF8A-EB115A480E7E}"/>
              </a:ext>
            </a:extLst>
          </p:cNvPr>
          <p:cNvSpPr>
            <a:spLocks noGrp="1"/>
          </p:cNvSpPr>
          <p:nvPr>
            <p:ph type="pic" sz="quarter" idx="15"/>
          </p:nvPr>
        </p:nvSpPr>
        <p:spPr>
          <a:xfrm>
            <a:off x="4587240" y="5266481"/>
            <a:ext cx="3017520" cy="3017520"/>
          </a:xfrm>
          <a:prstGeom prst="ellipse">
            <a:avLst/>
          </a:prstGeom>
          <a:pattFill prst="wdDnDiag">
            <a:fgClr>
              <a:schemeClr val="bg1">
                <a:lumMod val="90000"/>
                <a:lumOff val="10000"/>
              </a:schemeClr>
            </a:fgClr>
            <a:bgClr>
              <a:schemeClr val="bg1"/>
            </a:bgClr>
          </a:pattFill>
          <a:effectLst>
            <a:softEdge rad="31750"/>
          </a:effectLst>
        </p:spPr>
        <p:txBody>
          <a:bodyPr anchor="ctr"/>
          <a:lstStyle>
            <a:lvl1pPr algn="ctr">
              <a:buNone/>
              <a:defRPr lang="en-US" sz="900" dirty="0"/>
            </a:lvl1pPr>
          </a:lstStyle>
          <a:p>
            <a:endParaRPr lang="en-US" dirty="0"/>
          </a:p>
        </p:txBody>
      </p:sp>
      <p:sp>
        <p:nvSpPr>
          <p:cNvPr id="19" name="Picture Placeholder 14">
            <a:extLst>
              <a:ext uri="{FF2B5EF4-FFF2-40B4-BE49-F238E27FC236}">
                <a16:creationId xmlns:a16="http://schemas.microsoft.com/office/drawing/2014/main" id="{2576C70C-F0B4-4643-9156-5D60A30A9FF5}"/>
              </a:ext>
            </a:extLst>
          </p:cNvPr>
          <p:cNvSpPr>
            <a:spLocks noGrp="1"/>
          </p:cNvSpPr>
          <p:nvPr>
            <p:ph type="pic" sz="quarter" idx="14" hasCustomPrompt="1"/>
          </p:nvPr>
        </p:nvSpPr>
        <p:spPr>
          <a:xfrm>
            <a:off x="3698587" y="4572001"/>
            <a:ext cx="798488" cy="833376"/>
          </a:xfrm>
          <a:prstGeom prst="ellipse">
            <a:avLst/>
          </a:prstGeom>
          <a:pattFill prst="wdDnDiag">
            <a:fgClr>
              <a:schemeClr val="bg1">
                <a:lumMod val="90000"/>
                <a:lumOff val="10000"/>
              </a:schemeClr>
            </a:fgClr>
            <a:bgClr>
              <a:schemeClr val="bg1"/>
            </a:bgClr>
          </a:pattFill>
          <a:effectLst>
            <a:softEdge rad="12700"/>
          </a:effectLst>
        </p:spPr>
        <p:txBody>
          <a:bodyPr anchor="ctr"/>
          <a:lstStyle>
            <a:lvl1pPr algn="ctr">
              <a:buNone/>
              <a:defRPr lang="en-US" sz="800" dirty="0"/>
            </a:lvl1pPr>
          </a:lstStyle>
          <a:p>
            <a:r>
              <a:rPr lang="en-US" dirty="0"/>
              <a:t>image</a:t>
            </a:r>
          </a:p>
        </p:txBody>
      </p:sp>
      <p:sp>
        <p:nvSpPr>
          <p:cNvPr id="15" name="Picture Placeholder 14">
            <a:extLst>
              <a:ext uri="{FF2B5EF4-FFF2-40B4-BE49-F238E27FC236}">
                <a16:creationId xmlns:a16="http://schemas.microsoft.com/office/drawing/2014/main" id="{FDF1C4E8-111B-43EC-9F80-56359575A31D}"/>
              </a:ext>
            </a:extLst>
          </p:cNvPr>
          <p:cNvSpPr>
            <a:spLocks noGrp="1"/>
          </p:cNvSpPr>
          <p:nvPr>
            <p:ph type="pic" sz="quarter" idx="10" hasCustomPrompt="1"/>
          </p:nvPr>
        </p:nvSpPr>
        <p:spPr>
          <a:xfrm>
            <a:off x="2307503" y="132178"/>
            <a:ext cx="2468446" cy="2468880"/>
          </a:xfrm>
          <a:prstGeom prst="ellipse">
            <a:avLst/>
          </a:prstGeom>
          <a:pattFill prst="wdDnDiag">
            <a:fgClr>
              <a:schemeClr val="bg1">
                <a:lumMod val="90000"/>
                <a:lumOff val="10000"/>
              </a:schemeClr>
            </a:fgClr>
            <a:bgClr>
              <a:schemeClr val="bg1"/>
            </a:bgClr>
          </a:pattFill>
          <a:effectLst>
            <a:softEdge rad="31750"/>
          </a:effectLst>
        </p:spPr>
        <p:txBody>
          <a:bodyPr anchor="ctr"/>
          <a:lstStyle>
            <a:lvl1pPr algn="ctr">
              <a:buNone/>
              <a:defRPr lang="en-US" sz="900" dirty="0"/>
            </a:lvl1pPr>
          </a:lstStyle>
          <a:p>
            <a:r>
              <a:rPr lang="en-US" dirty="0"/>
              <a:t>Insert your image here</a:t>
            </a:r>
          </a:p>
        </p:txBody>
      </p:sp>
      <p:sp>
        <p:nvSpPr>
          <p:cNvPr id="17" name="Picture Placeholder 14">
            <a:extLst>
              <a:ext uri="{FF2B5EF4-FFF2-40B4-BE49-F238E27FC236}">
                <a16:creationId xmlns:a16="http://schemas.microsoft.com/office/drawing/2014/main" id="{5AACFAFF-6652-4B72-9E5F-407C35BA97D8}"/>
              </a:ext>
            </a:extLst>
          </p:cNvPr>
          <p:cNvSpPr>
            <a:spLocks noGrp="1"/>
          </p:cNvSpPr>
          <p:nvPr>
            <p:ph type="pic" sz="quarter" idx="12" hasCustomPrompt="1"/>
          </p:nvPr>
        </p:nvSpPr>
        <p:spPr>
          <a:xfrm>
            <a:off x="571352" y="3136292"/>
            <a:ext cx="2011680" cy="2011680"/>
          </a:xfrm>
          <a:prstGeom prst="ellipse">
            <a:avLst/>
          </a:prstGeom>
          <a:pattFill prst="wdDnDiag">
            <a:fgClr>
              <a:schemeClr val="bg1">
                <a:lumMod val="90000"/>
                <a:lumOff val="10000"/>
              </a:schemeClr>
            </a:fgClr>
            <a:bgClr>
              <a:schemeClr val="bg1"/>
            </a:bgClr>
          </a:pattFill>
        </p:spPr>
        <p:txBody>
          <a:bodyPr anchor="ctr"/>
          <a:lstStyle>
            <a:lvl1pPr algn="ctr">
              <a:buNone/>
              <a:defRPr lang="en-US" sz="1400" dirty="0"/>
            </a:lvl1pPr>
          </a:lstStyle>
          <a:p>
            <a:r>
              <a:rPr lang="en-US" dirty="0"/>
              <a:t>Insert your image here</a:t>
            </a:r>
          </a:p>
        </p:txBody>
      </p:sp>
      <p:sp>
        <p:nvSpPr>
          <p:cNvPr id="21" name="Picture Placeholder 14">
            <a:extLst>
              <a:ext uri="{FF2B5EF4-FFF2-40B4-BE49-F238E27FC236}">
                <a16:creationId xmlns:a16="http://schemas.microsoft.com/office/drawing/2014/main" id="{9D6ED562-01CE-46BE-834B-7F5B1A54B282}"/>
              </a:ext>
            </a:extLst>
          </p:cNvPr>
          <p:cNvSpPr>
            <a:spLocks noGrp="1"/>
          </p:cNvSpPr>
          <p:nvPr>
            <p:ph type="pic" sz="quarter" idx="16" hasCustomPrompt="1"/>
          </p:nvPr>
        </p:nvSpPr>
        <p:spPr>
          <a:xfrm>
            <a:off x="6096000" y="1637001"/>
            <a:ext cx="641684" cy="669720"/>
          </a:xfrm>
          <a:prstGeom prst="ellipse">
            <a:avLst/>
          </a:prstGeom>
          <a:pattFill prst="wdDnDiag">
            <a:fgClr>
              <a:schemeClr val="bg1">
                <a:lumMod val="90000"/>
                <a:lumOff val="10000"/>
              </a:schemeClr>
            </a:fgClr>
            <a:bgClr>
              <a:schemeClr val="bg1"/>
            </a:bgClr>
          </a:pattFill>
          <a:effectLst>
            <a:softEdge rad="31750"/>
          </a:effectLst>
        </p:spPr>
        <p:txBody>
          <a:bodyPr anchor="ctr"/>
          <a:lstStyle>
            <a:lvl1pPr algn="ctr">
              <a:buNone/>
              <a:defRPr lang="en-US" sz="700" dirty="0"/>
            </a:lvl1pPr>
          </a:lstStyle>
          <a:p>
            <a:r>
              <a:rPr lang="en-US" dirty="0"/>
              <a:t>image</a:t>
            </a:r>
          </a:p>
        </p:txBody>
      </p:sp>
      <p:sp>
        <p:nvSpPr>
          <p:cNvPr id="22" name="Picture Placeholder 14">
            <a:extLst>
              <a:ext uri="{FF2B5EF4-FFF2-40B4-BE49-F238E27FC236}">
                <a16:creationId xmlns:a16="http://schemas.microsoft.com/office/drawing/2014/main" id="{BB382753-1A75-400D-BAD8-40ED8917F6C0}"/>
              </a:ext>
            </a:extLst>
          </p:cNvPr>
          <p:cNvSpPr>
            <a:spLocks noGrp="1"/>
          </p:cNvSpPr>
          <p:nvPr>
            <p:ph type="pic" sz="quarter" idx="17" hasCustomPrompt="1"/>
          </p:nvPr>
        </p:nvSpPr>
        <p:spPr>
          <a:xfrm>
            <a:off x="204339" y="1302141"/>
            <a:ext cx="641684" cy="669720"/>
          </a:xfrm>
          <a:prstGeom prst="ellipse">
            <a:avLst/>
          </a:prstGeom>
          <a:pattFill prst="wdDnDiag">
            <a:fgClr>
              <a:schemeClr val="bg1">
                <a:lumMod val="90000"/>
                <a:lumOff val="10000"/>
              </a:schemeClr>
            </a:fgClr>
            <a:bgClr>
              <a:schemeClr val="bg1"/>
            </a:bgClr>
          </a:pattFill>
          <a:effectLst>
            <a:softEdge rad="63500"/>
          </a:effectLst>
        </p:spPr>
        <p:txBody>
          <a:bodyPr anchor="ctr"/>
          <a:lstStyle>
            <a:lvl1pPr algn="ctr">
              <a:buNone/>
              <a:defRPr lang="en-US" sz="500" dirty="0"/>
            </a:lvl1pPr>
          </a:lstStyle>
          <a:p>
            <a:r>
              <a:rPr lang="en-US" dirty="0"/>
              <a:t>image</a:t>
            </a:r>
          </a:p>
        </p:txBody>
      </p:sp>
    </p:spTree>
    <p:extLst>
      <p:ext uri="{BB962C8B-B14F-4D97-AF65-F5344CB8AC3E}">
        <p14:creationId xmlns:p14="http://schemas.microsoft.com/office/powerpoint/2010/main" val="4246641071"/>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preserve="1" userDrawn="1">
  <p:cSld name="Image P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3003349737"/>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preserve="1" userDrawn="1">
  <p:cSld name="Image Subtitl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2002970"/>
            <a:ext cx="11125200" cy="2895601"/>
          </a:xfrm>
          <a:prstGeom prst="rect">
            <a:avLst/>
          </a:prstGeom>
          <a:pattFill prst="wdDnDiag">
            <a:fgClr>
              <a:schemeClr val="bg1">
                <a:lumMod val="90000"/>
                <a:lumOff val="10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522067562"/>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preserve="1" userDrawn="1">
  <p:cSld name="Text with Righ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6096000" y="0"/>
            <a:ext cx="6096000" cy="6858000"/>
          </a:xfrm>
          <a:prstGeom prst="rect">
            <a:avLst/>
          </a:prstGeom>
          <a:pattFill prst="wdDnDiag">
            <a:fgClr>
              <a:schemeClr val="bg1">
                <a:lumMod val="90000"/>
                <a:lumOff val="10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694480110"/>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preserve="1" userDrawn="1">
  <p:cSld name="Text with Lef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6096000" cy="6858000"/>
          </a:xfrm>
          <a:prstGeom prst="rect">
            <a:avLst/>
          </a:prstGeom>
          <a:pattFill prst="wdDnDiag">
            <a:fgClr>
              <a:schemeClr val="bg1">
                <a:lumMod val="90000"/>
                <a:lumOff val="10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451847390"/>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preserve="1" userDrawn="1">
  <p:cSld name="Text Center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561526277"/>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userDrawn="1">
  <p:cSld name="Text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vl9pPr>
              <a:defRPr/>
            </a:lvl9pPr>
          </a:lstStyle>
          <a:p>
            <a:pPr marL="3886200" marR="0" lvl="8"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657248760"/>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userDrawn="1">
  <p:cSld name="Single Left Image - team">
    <p:spTree>
      <p:nvGrpSpPr>
        <p:cNvPr id="1" name=""/>
        <p:cNvGrpSpPr/>
        <p:nvPr/>
      </p:nvGrpSpPr>
      <p:grpSpPr>
        <a:xfrm>
          <a:off x="0" y="0"/>
          <a:ext cx="0" cy="0"/>
          <a:chOff x="0" y="0"/>
          <a:chExt cx="0" cy="0"/>
        </a:xfrm>
      </p:grpSpPr>
      <p:sp>
        <p:nvSpPr>
          <p:cNvPr id="3" name="Picture Placeholder 8">
            <a:extLst>
              <a:ext uri="{FF2B5EF4-FFF2-40B4-BE49-F238E27FC236}">
                <a16:creationId xmlns:a16="http://schemas.microsoft.com/office/drawing/2014/main" id="{6EE74A38-CDF9-4E52-98EB-1E8DF591B118}"/>
              </a:ext>
            </a:extLst>
          </p:cNvPr>
          <p:cNvSpPr>
            <a:spLocks noGrp="1"/>
          </p:cNvSpPr>
          <p:nvPr>
            <p:ph type="pic" sz="quarter" idx="10" hasCustomPrompt="1"/>
          </p:nvPr>
        </p:nvSpPr>
        <p:spPr>
          <a:xfrm>
            <a:off x="1259908" y="9170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Insert your image here</a:t>
            </a:r>
          </a:p>
        </p:txBody>
      </p:sp>
    </p:spTree>
    <p:extLst>
      <p:ext uri="{BB962C8B-B14F-4D97-AF65-F5344CB8AC3E}">
        <p14:creationId xmlns:p14="http://schemas.microsoft.com/office/powerpoint/2010/main" val="3604110293"/>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userDrawn="1">
  <p:cSld name="Single Image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48199"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MY" dirty="0"/>
              <a:t>Insert your image here</a:t>
            </a:r>
          </a:p>
        </p:txBody>
      </p:sp>
    </p:spTree>
    <p:extLst>
      <p:ext uri="{BB962C8B-B14F-4D97-AF65-F5344CB8AC3E}">
        <p14:creationId xmlns:p14="http://schemas.microsoft.com/office/powerpoint/2010/main" val="3653380235"/>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userDrawn="1">
  <p:cSld name="Single Image 2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5173883"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MY" dirty="0"/>
              <a:t>Insert your image here</a:t>
            </a:r>
          </a:p>
        </p:txBody>
      </p:sp>
    </p:spTree>
    <p:extLst>
      <p:ext uri="{BB962C8B-B14F-4D97-AF65-F5344CB8AC3E}">
        <p14:creationId xmlns:p14="http://schemas.microsoft.com/office/powerpoint/2010/main" val="2299256126"/>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userDrawn="1">
  <p:cSld name="Single Image 3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2" y="0"/>
            <a:ext cx="4224758"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MY" dirty="0"/>
              <a:t>Insert your image here</a:t>
            </a:r>
          </a:p>
        </p:txBody>
      </p:sp>
    </p:spTree>
    <p:extLst>
      <p:ext uri="{BB962C8B-B14F-4D97-AF65-F5344CB8AC3E}">
        <p14:creationId xmlns:p14="http://schemas.microsoft.com/office/powerpoint/2010/main" val="1838984631"/>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userDrawn="1">
  <p:cSld name="Slant Image - team">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017EF56-0B7F-4B44-8B44-C283C04C9854}"/>
              </a:ext>
            </a:extLst>
          </p:cNvPr>
          <p:cNvSpPr>
            <a:spLocks noGrp="1"/>
          </p:cNvSpPr>
          <p:nvPr>
            <p:ph type="pic" sz="quarter" idx="11" hasCustomPrompt="1"/>
          </p:nvPr>
        </p:nvSpPr>
        <p:spPr>
          <a:xfrm>
            <a:off x="4669942" y="0"/>
            <a:ext cx="7522058" cy="6858000"/>
          </a:xfrm>
          <a:custGeom>
            <a:avLst/>
            <a:gdLst>
              <a:gd name="connsiteX0" fmla="*/ 2841201 w 7522058"/>
              <a:gd name="connsiteY0" fmla="*/ 0 h 6858000"/>
              <a:gd name="connsiteX1" fmla="*/ 7522058 w 7522058"/>
              <a:gd name="connsiteY1" fmla="*/ 0 h 6858000"/>
              <a:gd name="connsiteX2" fmla="*/ 7522058 w 7522058"/>
              <a:gd name="connsiteY2" fmla="*/ 6858000 h 6858000"/>
              <a:gd name="connsiteX3" fmla="*/ 0 w 752205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522058" h="6858000">
                <a:moveTo>
                  <a:pt x="2841201" y="0"/>
                </a:moveTo>
                <a:lnTo>
                  <a:pt x="7522058" y="0"/>
                </a:lnTo>
                <a:lnTo>
                  <a:pt x="7522058" y="6858000"/>
                </a:lnTo>
                <a:lnTo>
                  <a:pt x="0" y="6858000"/>
                </a:ln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a:solidFill>
                  <a:schemeClr val="tx1"/>
                </a:solidFill>
              </a:defRPr>
            </a:lvl1pPr>
          </a:lstStyle>
          <a:p>
            <a:r>
              <a:rPr lang="en-MY" dirty="0"/>
              <a:t>Insert your image here</a:t>
            </a:r>
          </a:p>
        </p:txBody>
      </p:sp>
    </p:spTree>
    <p:extLst>
      <p:ext uri="{BB962C8B-B14F-4D97-AF65-F5344CB8AC3E}">
        <p14:creationId xmlns:p14="http://schemas.microsoft.com/office/powerpoint/2010/main" val="2105819363"/>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userDrawn="1">
  <p:cSld name="5 images - circle - team">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560615"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2683329"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6043"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6928757"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9051471"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2824944735"/>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userDrawn="1">
  <p:cSld name="1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11881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6043" y="6320959"/>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90648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4697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169901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0.xml><?xml version="1.0" encoding="utf-8"?>
<p:sldLayout xmlns:a="http://schemas.openxmlformats.org/drawingml/2006/main" xmlns:r="http://schemas.openxmlformats.org/officeDocument/2006/relationships" xmlns:p="http://schemas.openxmlformats.org/presentationml/2006/main" preserve="1" userDrawn="1">
  <p:cSld name="2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9087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205128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632808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1903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1266565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userDrawn="1">
  <p:cSld name="3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6383300"/>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21065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4924258"/>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91997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13952778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userDrawn="1">
  <p:cSld name="4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492297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774073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2105214"/>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638201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34140147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userDrawn="1">
  <p:cSld name="5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5400" y="-21429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7850023"/>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10667781"/>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5032265"/>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800">
                <a:solidFill>
                  <a:schemeClr val="tx1"/>
                </a:solidFill>
              </a:defRPr>
            </a:lvl1pPr>
          </a:lstStyle>
          <a:p>
            <a:r>
              <a:rPr lang="en-MY" dirty="0"/>
              <a:t>Image 5</a:t>
            </a:r>
          </a:p>
        </p:txBody>
      </p:sp>
    </p:spTree>
    <p:extLst>
      <p:ext uri="{BB962C8B-B14F-4D97-AF65-F5344CB8AC3E}">
        <p14:creationId xmlns:p14="http://schemas.microsoft.com/office/powerpoint/2010/main" val="8664041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4.xml><?xml version="1.0" encoding="utf-8"?>
<p:sldLayout xmlns:a="http://schemas.openxmlformats.org/drawingml/2006/main" xmlns:r="http://schemas.openxmlformats.org/officeDocument/2006/relationships" xmlns:p="http://schemas.openxmlformats.org/presentationml/2006/main" preserve="1" userDrawn="1">
  <p:cSld name="Organization Chart 1">
    <p:spTree>
      <p:nvGrpSpPr>
        <p:cNvPr id="1" name=""/>
        <p:cNvGrpSpPr/>
        <p:nvPr/>
      </p:nvGrpSpPr>
      <p:grpSpPr>
        <a:xfrm>
          <a:off x="0" y="0"/>
          <a:ext cx="0" cy="0"/>
          <a:chOff x="0" y="0"/>
          <a:chExt cx="0" cy="0"/>
        </a:xfrm>
      </p:grpSpPr>
      <p:sp>
        <p:nvSpPr>
          <p:cNvPr id="28" name="Picture Placeholder 8">
            <a:extLst>
              <a:ext uri="{FF2B5EF4-FFF2-40B4-BE49-F238E27FC236}">
                <a16:creationId xmlns:a16="http://schemas.microsoft.com/office/drawing/2014/main" id="{250317C6-C772-449B-9F9F-CE0F985FFB6C}"/>
              </a:ext>
            </a:extLst>
          </p:cNvPr>
          <p:cNvSpPr>
            <a:spLocks noGrp="1"/>
          </p:cNvSpPr>
          <p:nvPr>
            <p:ph type="pic" sz="quarter" idx="14" hasCustomPrompt="1"/>
          </p:nvPr>
        </p:nvSpPr>
        <p:spPr>
          <a:xfrm>
            <a:off x="4475480" y="26416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1"/>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9" name="Picture Placeholder 8">
            <a:extLst>
              <a:ext uri="{FF2B5EF4-FFF2-40B4-BE49-F238E27FC236}">
                <a16:creationId xmlns:a16="http://schemas.microsoft.com/office/drawing/2014/main" id="{50FF9DA8-2939-47D5-859E-0ACC3CAD4E05}"/>
              </a:ext>
            </a:extLst>
          </p:cNvPr>
          <p:cNvSpPr>
            <a:spLocks noGrp="1"/>
          </p:cNvSpPr>
          <p:nvPr>
            <p:ph type="pic" sz="quarter" idx="15" hasCustomPrompt="1"/>
          </p:nvPr>
        </p:nvSpPr>
        <p:spPr>
          <a:xfrm>
            <a:off x="744728" y="203200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0" name="Picture Placeholder 8">
            <a:extLst>
              <a:ext uri="{FF2B5EF4-FFF2-40B4-BE49-F238E27FC236}">
                <a16:creationId xmlns:a16="http://schemas.microsoft.com/office/drawing/2014/main" id="{4A85D495-D266-41F1-9A85-20780DF01514}"/>
              </a:ext>
            </a:extLst>
          </p:cNvPr>
          <p:cNvSpPr>
            <a:spLocks noGrp="1"/>
          </p:cNvSpPr>
          <p:nvPr>
            <p:ph type="pic" sz="quarter" idx="16" hasCustomPrompt="1"/>
          </p:nvPr>
        </p:nvSpPr>
        <p:spPr>
          <a:xfrm>
            <a:off x="4480560" y="2029969"/>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1" name="Picture Placeholder 8">
            <a:extLst>
              <a:ext uri="{FF2B5EF4-FFF2-40B4-BE49-F238E27FC236}">
                <a16:creationId xmlns:a16="http://schemas.microsoft.com/office/drawing/2014/main" id="{0246F8D1-6FCD-4631-821B-6C370F2743BC}"/>
              </a:ext>
            </a:extLst>
          </p:cNvPr>
          <p:cNvSpPr>
            <a:spLocks noGrp="1"/>
          </p:cNvSpPr>
          <p:nvPr>
            <p:ph type="pic" sz="quarter" idx="17" hasCustomPrompt="1"/>
          </p:nvPr>
        </p:nvSpPr>
        <p:spPr>
          <a:xfrm>
            <a:off x="8216392" y="2027938"/>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2" name="Picture Placeholder 8">
            <a:extLst>
              <a:ext uri="{FF2B5EF4-FFF2-40B4-BE49-F238E27FC236}">
                <a16:creationId xmlns:a16="http://schemas.microsoft.com/office/drawing/2014/main" id="{29323EEF-F059-4662-B4AA-C5B595CC0678}"/>
              </a:ext>
            </a:extLst>
          </p:cNvPr>
          <p:cNvSpPr>
            <a:spLocks noGrp="1"/>
          </p:cNvSpPr>
          <p:nvPr>
            <p:ph type="pic" sz="quarter" idx="18" hasCustomPrompt="1"/>
          </p:nvPr>
        </p:nvSpPr>
        <p:spPr>
          <a:xfrm>
            <a:off x="1549400" y="3426969"/>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3" name="Picture Placeholder 8">
            <a:extLst>
              <a:ext uri="{FF2B5EF4-FFF2-40B4-BE49-F238E27FC236}">
                <a16:creationId xmlns:a16="http://schemas.microsoft.com/office/drawing/2014/main" id="{06A90917-5119-49EF-AFD1-AF8E2644F4B3}"/>
              </a:ext>
            </a:extLst>
          </p:cNvPr>
          <p:cNvSpPr>
            <a:spLocks noGrp="1"/>
          </p:cNvSpPr>
          <p:nvPr>
            <p:ph type="pic" sz="quarter" idx="19" hasCustomPrompt="1"/>
          </p:nvPr>
        </p:nvSpPr>
        <p:spPr>
          <a:xfrm>
            <a:off x="1549400" y="4571996"/>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4" name="Picture Placeholder 8">
            <a:extLst>
              <a:ext uri="{FF2B5EF4-FFF2-40B4-BE49-F238E27FC236}">
                <a16:creationId xmlns:a16="http://schemas.microsoft.com/office/drawing/2014/main" id="{709EF0DF-BB8F-453F-B2F1-970DC543DE2C}"/>
              </a:ext>
            </a:extLst>
          </p:cNvPr>
          <p:cNvSpPr>
            <a:spLocks noGrp="1"/>
          </p:cNvSpPr>
          <p:nvPr>
            <p:ph type="pic" sz="quarter" idx="20" hasCustomPrompt="1"/>
          </p:nvPr>
        </p:nvSpPr>
        <p:spPr>
          <a:xfrm>
            <a:off x="1549400" y="5717023"/>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5" name="Picture Placeholder 8">
            <a:extLst>
              <a:ext uri="{FF2B5EF4-FFF2-40B4-BE49-F238E27FC236}">
                <a16:creationId xmlns:a16="http://schemas.microsoft.com/office/drawing/2014/main" id="{8C4399B8-A079-445D-BC01-7B441E8B9D9B}"/>
              </a:ext>
            </a:extLst>
          </p:cNvPr>
          <p:cNvSpPr>
            <a:spLocks noGrp="1"/>
          </p:cNvSpPr>
          <p:nvPr>
            <p:ph type="pic" sz="quarter" idx="21" hasCustomPrompt="1"/>
          </p:nvPr>
        </p:nvSpPr>
        <p:spPr>
          <a:xfrm>
            <a:off x="5274751" y="3424938"/>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6" name="Picture Placeholder 8">
            <a:extLst>
              <a:ext uri="{FF2B5EF4-FFF2-40B4-BE49-F238E27FC236}">
                <a16:creationId xmlns:a16="http://schemas.microsoft.com/office/drawing/2014/main" id="{9D25FD18-84AF-432B-8167-EE17B21F7C8C}"/>
              </a:ext>
            </a:extLst>
          </p:cNvPr>
          <p:cNvSpPr>
            <a:spLocks noGrp="1"/>
          </p:cNvSpPr>
          <p:nvPr>
            <p:ph type="pic" sz="quarter" idx="22" hasCustomPrompt="1"/>
          </p:nvPr>
        </p:nvSpPr>
        <p:spPr>
          <a:xfrm>
            <a:off x="5274751" y="4569965"/>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7" name="Picture Placeholder 8">
            <a:extLst>
              <a:ext uri="{FF2B5EF4-FFF2-40B4-BE49-F238E27FC236}">
                <a16:creationId xmlns:a16="http://schemas.microsoft.com/office/drawing/2014/main" id="{BD518740-B79D-4024-923C-A9906DD7A0BB}"/>
              </a:ext>
            </a:extLst>
          </p:cNvPr>
          <p:cNvSpPr>
            <a:spLocks noGrp="1"/>
          </p:cNvSpPr>
          <p:nvPr>
            <p:ph type="pic" sz="quarter" idx="23" hasCustomPrompt="1"/>
          </p:nvPr>
        </p:nvSpPr>
        <p:spPr>
          <a:xfrm>
            <a:off x="5274751" y="5714992"/>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8" name="Picture Placeholder 8">
            <a:extLst>
              <a:ext uri="{FF2B5EF4-FFF2-40B4-BE49-F238E27FC236}">
                <a16:creationId xmlns:a16="http://schemas.microsoft.com/office/drawing/2014/main" id="{E1CED3D6-E200-4BDA-B9A6-A7D3B9D39CFC}"/>
              </a:ext>
            </a:extLst>
          </p:cNvPr>
          <p:cNvSpPr>
            <a:spLocks noGrp="1"/>
          </p:cNvSpPr>
          <p:nvPr>
            <p:ph type="pic" sz="quarter" idx="24" hasCustomPrompt="1"/>
          </p:nvPr>
        </p:nvSpPr>
        <p:spPr>
          <a:xfrm>
            <a:off x="9000102" y="3422907"/>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9" name="Picture Placeholder 8">
            <a:extLst>
              <a:ext uri="{FF2B5EF4-FFF2-40B4-BE49-F238E27FC236}">
                <a16:creationId xmlns:a16="http://schemas.microsoft.com/office/drawing/2014/main" id="{A0B90ED8-4771-4D59-830A-DEC3ECB1D826}"/>
              </a:ext>
            </a:extLst>
          </p:cNvPr>
          <p:cNvSpPr>
            <a:spLocks noGrp="1"/>
          </p:cNvSpPr>
          <p:nvPr>
            <p:ph type="pic" sz="quarter" idx="25" hasCustomPrompt="1"/>
          </p:nvPr>
        </p:nvSpPr>
        <p:spPr>
          <a:xfrm>
            <a:off x="9000102" y="4567934"/>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40" name="Picture Placeholder 8">
            <a:extLst>
              <a:ext uri="{FF2B5EF4-FFF2-40B4-BE49-F238E27FC236}">
                <a16:creationId xmlns:a16="http://schemas.microsoft.com/office/drawing/2014/main" id="{790815C2-8DA4-4AD0-B5E4-C75298846B19}"/>
              </a:ext>
            </a:extLst>
          </p:cNvPr>
          <p:cNvSpPr>
            <a:spLocks noGrp="1"/>
          </p:cNvSpPr>
          <p:nvPr>
            <p:ph type="pic" sz="quarter" idx="26" hasCustomPrompt="1"/>
          </p:nvPr>
        </p:nvSpPr>
        <p:spPr>
          <a:xfrm>
            <a:off x="9000102" y="5712961"/>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defRPr>
            </a:lvl1pPr>
          </a:lstStyle>
          <a:p>
            <a:r>
              <a:rPr lang="en-MY" dirty="0"/>
              <a:t>Image</a:t>
            </a:r>
          </a:p>
        </p:txBody>
      </p:sp>
    </p:spTree>
    <p:extLst>
      <p:ext uri="{BB962C8B-B14F-4D97-AF65-F5344CB8AC3E}">
        <p14:creationId xmlns:p14="http://schemas.microsoft.com/office/powerpoint/2010/main" val="366270273"/>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preserve="1" userDrawn="1">
  <p:cSld name="Organization Chart 2">
    <p:spTree>
      <p:nvGrpSpPr>
        <p:cNvPr id="1" name=""/>
        <p:cNvGrpSpPr/>
        <p:nvPr/>
      </p:nvGrpSpPr>
      <p:grpSpPr>
        <a:xfrm>
          <a:off x="0" y="0"/>
          <a:ext cx="0" cy="0"/>
          <a:chOff x="0" y="0"/>
          <a:chExt cx="0" cy="0"/>
        </a:xfrm>
      </p:grpSpPr>
      <p:sp>
        <p:nvSpPr>
          <p:cNvPr id="47" name="Picture Placeholder 8">
            <a:extLst>
              <a:ext uri="{FF2B5EF4-FFF2-40B4-BE49-F238E27FC236}">
                <a16:creationId xmlns:a16="http://schemas.microsoft.com/office/drawing/2014/main" id="{48FE0B49-438A-4697-BED4-A1DA446CC006}"/>
              </a:ext>
            </a:extLst>
          </p:cNvPr>
          <p:cNvSpPr>
            <a:spLocks noGrp="1"/>
          </p:cNvSpPr>
          <p:nvPr>
            <p:ph type="pic" sz="quarter" idx="14" hasCustomPrompt="1"/>
          </p:nvPr>
        </p:nvSpPr>
        <p:spPr>
          <a:xfrm>
            <a:off x="895096" y="2712720"/>
            <a:ext cx="1152144" cy="115214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48" name="Picture Placeholder 8">
            <a:extLst>
              <a:ext uri="{FF2B5EF4-FFF2-40B4-BE49-F238E27FC236}">
                <a16:creationId xmlns:a16="http://schemas.microsoft.com/office/drawing/2014/main" id="{19E73588-671A-4158-BC02-A3E6DF6A05D4}"/>
              </a:ext>
            </a:extLst>
          </p:cNvPr>
          <p:cNvSpPr>
            <a:spLocks noGrp="1"/>
          </p:cNvSpPr>
          <p:nvPr>
            <p:ph type="pic" sz="quarter" idx="15" hasCustomPrompt="1"/>
          </p:nvPr>
        </p:nvSpPr>
        <p:spPr>
          <a:xfrm>
            <a:off x="3436602"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49" name="Picture Placeholder 8">
            <a:extLst>
              <a:ext uri="{FF2B5EF4-FFF2-40B4-BE49-F238E27FC236}">
                <a16:creationId xmlns:a16="http://schemas.microsoft.com/office/drawing/2014/main" id="{019C69FD-6D54-43F3-8A91-093401B05FF5}"/>
              </a:ext>
            </a:extLst>
          </p:cNvPr>
          <p:cNvSpPr>
            <a:spLocks noGrp="1"/>
          </p:cNvSpPr>
          <p:nvPr>
            <p:ph type="pic" sz="quarter" idx="16" hasCustomPrompt="1"/>
          </p:nvPr>
        </p:nvSpPr>
        <p:spPr>
          <a:xfrm>
            <a:off x="3436602"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0" name="Picture Placeholder 8">
            <a:extLst>
              <a:ext uri="{FF2B5EF4-FFF2-40B4-BE49-F238E27FC236}">
                <a16:creationId xmlns:a16="http://schemas.microsoft.com/office/drawing/2014/main" id="{66CC4F92-5AFE-4CF9-A858-79C8C04DF2F1}"/>
              </a:ext>
            </a:extLst>
          </p:cNvPr>
          <p:cNvSpPr>
            <a:spLocks noGrp="1"/>
          </p:cNvSpPr>
          <p:nvPr>
            <p:ph type="pic" sz="quarter" idx="17" hasCustomPrompt="1"/>
          </p:nvPr>
        </p:nvSpPr>
        <p:spPr>
          <a:xfrm>
            <a:off x="3436602"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1" name="Picture Placeholder 8">
            <a:extLst>
              <a:ext uri="{FF2B5EF4-FFF2-40B4-BE49-F238E27FC236}">
                <a16:creationId xmlns:a16="http://schemas.microsoft.com/office/drawing/2014/main" id="{7352C0B4-6ECC-4BF3-A489-F8E154CAD560}"/>
              </a:ext>
            </a:extLst>
          </p:cNvPr>
          <p:cNvSpPr>
            <a:spLocks noGrp="1"/>
          </p:cNvSpPr>
          <p:nvPr>
            <p:ph type="pic" sz="quarter" idx="18" hasCustomPrompt="1"/>
          </p:nvPr>
        </p:nvSpPr>
        <p:spPr>
          <a:xfrm>
            <a:off x="6212278"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2" name="Picture Placeholder 8">
            <a:extLst>
              <a:ext uri="{FF2B5EF4-FFF2-40B4-BE49-F238E27FC236}">
                <a16:creationId xmlns:a16="http://schemas.microsoft.com/office/drawing/2014/main" id="{80DC32B0-0114-446B-ACE8-F474BA49414F}"/>
              </a:ext>
            </a:extLst>
          </p:cNvPr>
          <p:cNvSpPr>
            <a:spLocks noGrp="1"/>
          </p:cNvSpPr>
          <p:nvPr>
            <p:ph type="pic" sz="quarter" idx="19" hasCustomPrompt="1"/>
          </p:nvPr>
        </p:nvSpPr>
        <p:spPr>
          <a:xfrm>
            <a:off x="6212278"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3" name="Picture Placeholder 8">
            <a:extLst>
              <a:ext uri="{FF2B5EF4-FFF2-40B4-BE49-F238E27FC236}">
                <a16:creationId xmlns:a16="http://schemas.microsoft.com/office/drawing/2014/main" id="{897F5626-2AEF-4FE4-B7EB-6926B7610772}"/>
              </a:ext>
            </a:extLst>
          </p:cNvPr>
          <p:cNvSpPr>
            <a:spLocks noGrp="1"/>
          </p:cNvSpPr>
          <p:nvPr>
            <p:ph type="pic" sz="quarter" idx="20" hasCustomPrompt="1"/>
          </p:nvPr>
        </p:nvSpPr>
        <p:spPr>
          <a:xfrm>
            <a:off x="6212278"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4" name="Picture Placeholder 8">
            <a:extLst>
              <a:ext uri="{FF2B5EF4-FFF2-40B4-BE49-F238E27FC236}">
                <a16:creationId xmlns:a16="http://schemas.microsoft.com/office/drawing/2014/main" id="{66E477BA-9A6F-485B-8171-9E311CAC58E0}"/>
              </a:ext>
            </a:extLst>
          </p:cNvPr>
          <p:cNvSpPr>
            <a:spLocks noGrp="1"/>
          </p:cNvSpPr>
          <p:nvPr>
            <p:ph type="pic" sz="quarter" idx="21" hasCustomPrompt="1"/>
          </p:nvPr>
        </p:nvSpPr>
        <p:spPr>
          <a:xfrm>
            <a:off x="7788166"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5" name="Picture Placeholder 8">
            <a:extLst>
              <a:ext uri="{FF2B5EF4-FFF2-40B4-BE49-F238E27FC236}">
                <a16:creationId xmlns:a16="http://schemas.microsoft.com/office/drawing/2014/main" id="{17E5DA01-0A53-4DF2-B657-0113B38C9489}"/>
              </a:ext>
            </a:extLst>
          </p:cNvPr>
          <p:cNvSpPr>
            <a:spLocks noGrp="1"/>
          </p:cNvSpPr>
          <p:nvPr>
            <p:ph type="pic" sz="quarter" idx="22" hasCustomPrompt="1"/>
          </p:nvPr>
        </p:nvSpPr>
        <p:spPr>
          <a:xfrm>
            <a:off x="7788166"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6" name="Picture Placeholder 8">
            <a:extLst>
              <a:ext uri="{FF2B5EF4-FFF2-40B4-BE49-F238E27FC236}">
                <a16:creationId xmlns:a16="http://schemas.microsoft.com/office/drawing/2014/main" id="{B0B098FF-B12E-41AB-82AB-9594BCBB8A7B}"/>
              </a:ext>
            </a:extLst>
          </p:cNvPr>
          <p:cNvSpPr>
            <a:spLocks noGrp="1"/>
          </p:cNvSpPr>
          <p:nvPr>
            <p:ph type="pic" sz="quarter" idx="23" hasCustomPrompt="1"/>
          </p:nvPr>
        </p:nvSpPr>
        <p:spPr>
          <a:xfrm>
            <a:off x="7788166"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7" name="Picture Placeholder 8">
            <a:extLst>
              <a:ext uri="{FF2B5EF4-FFF2-40B4-BE49-F238E27FC236}">
                <a16:creationId xmlns:a16="http://schemas.microsoft.com/office/drawing/2014/main" id="{09B9146E-59CB-4BAA-B709-9B124D784E35}"/>
              </a:ext>
            </a:extLst>
          </p:cNvPr>
          <p:cNvSpPr>
            <a:spLocks noGrp="1"/>
          </p:cNvSpPr>
          <p:nvPr>
            <p:ph type="pic" sz="quarter" idx="24" hasCustomPrompt="1"/>
          </p:nvPr>
        </p:nvSpPr>
        <p:spPr>
          <a:xfrm>
            <a:off x="9364054"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8" name="Picture Placeholder 8">
            <a:extLst>
              <a:ext uri="{FF2B5EF4-FFF2-40B4-BE49-F238E27FC236}">
                <a16:creationId xmlns:a16="http://schemas.microsoft.com/office/drawing/2014/main" id="{2334E184-F100-455D-A55F-A16261E1BB2F}"/>
              </a:ext>
            </a:extLst>
          </p:cNvPr>
          <p:cNvSpPr>
            <a:spLocks noGrp="1"/>
          </p:cNvSpPr>
          <p:nvPr>
            <p:ph type="pic" sz="quarter" idx="25" hasCustomPrompt="1"/>
          </p:nvPr>
        </p:nvSpPr>
        <p:spPr>
          <a:xfrm>
            <a:off x="9364054"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
        <p:nvSpPr>
          <p:cNvPr id="59" name="Picture Placeholder 8">
            <a:extLst>
              <a:ext uri="{FF2B5EF4-FFF2-40B4-BE49-F238E27FC236}">
                <a16:creationId xmlns:a16="http://schemas.microsoft.com/office/drawing/2014/main" id="{3B65DEE2-C210-4A0C-B2A2-4CE4B32F920A}"/>
              </a:ext>
            </a:extLst>
          </p:cNvPr>
          <p:cNvSpPr>
            <a:spLocks noGrp="1"/>
          </p:cNvSpPr>
          <p:nvPr>
            <p:ph type="pic" sz="quarter" idx="26" hasCustomPrompt="1"/>
          </p:nvPr>
        </p:nvSpPr>
        <p:spPr>
          <a:xfrm>
            <a:off x="9364054"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88900">
            <a:noFill/>
          </a:ln>
          <a:effectLst/>
        </p:spPr>
        <p:txBody>
          <a:bodyPr wrap="square" anchor="ctr">
            <a:noAutofit/>
          </a:bodyPr>
          <a:lstStyle>
            <a:lvl1pPr marL="0" indent="0" algn="ctr">
              <a:buNone/>
              <a:defRPr sz="1400">
                <a:solidFill>
                  <a:schemeClr val="tx1"/>
                </a:solidFill>
              </a:defRPr>
            </a:lvl1pPr>
          </a:lstStyle>
          <a:p>
            <a:r>
              <a:rPr lang="en-MY" dirty="0"/>
              <a:t>Image</a:t>
            </a:r>
          </a:p>
        </p:txBody>
      </p:sp>
    </p:spTree>
    <p:extLst>
      <p:ext uri="{BB962C8B-B14F-4D97-AF65-F5344CB8AC3E}">
        <p14:creationId xmlns:p14="http://schemas.microsoft.com/office/powerpoint/2010/main" val="4040785346"/>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preserve="1" userDrawn="1">
  <p:cSld name="Organization Chart 3">
    <p:spTree>
      <p:nvGrpSpPr>
        <p:cNvPr id="1" name=""/>
        <p:cNvGrpSpPr/>
        <p:nvPr/>
      </p:nvGrpSpPr>
      <p:grpSpPr>
        <a:xfrm>
          <a:off x="0" y="0"/>
          <a:ext cx="0" cy="0"/>
          <a:chOff x="0" y="0"/>
          <a:chExt cx="0" cy="0"/>
        </a:xfrm>
      </p:grpSpPr>
      <p:sp>
        <p:nvSpPr>
          <p:cNvPr id="126" name="Picture Placeholder 8">
            <a:extLst>
              <a:ext uri="{FF2B5EF4-FFF2-40B4-BE49-F238E27FC236}">
                <a16:creationId xmlns:a16="http://schemas.microsoft.com/office/drawing/2014/main" id="{66068FA8-2637-46AD-95C0-31E1D8DB490D}"/>
              </a:ext>
            </a:extLst>
          </p:cNvPr>
          <p:cNvSpPr>
            <a:spLocks noGrp="1"/>
          </p:cNvSpPr>
          <p:nvPr>
            <p:ph type="pic" sz="quarter" idx="14" hasCustomPrompt="1"/>
          </p:nvPr>
        </p:nvSpPr>
        <p:spPr>
          <a:xfrm>
            <a:off x="5334754" y="2686613"/>
            <a:ext cx="1508760" cy="15087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tx1"/>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27" name="Picture Placeholder 8">
            <a:extLst>
              <a:ext uri="{FF2B5EF4-FFF2-40B4-BE49-F238E27FC236}">
                <a16:creationId xmlns:a16="http://schemas.microsoft.com/office/drawing/2014/main" id="{33EF8E77-D2F0-4A06-9177-459D02C24E6F}"/>
              </a:ext>
            </a:extLst>
          </p:cNvPr>
          <p:cNvSpPr>
            <a:spLocks noGrp="1"/>
          </p:cNvSpPr>
          <p:nvPr>
            <p:ph type="pic" sz="quarter" idx="15" hasCustomPrompt="1"/>
          </p:nvPr>
        </p:nvSpPr>
        <p:spPr>
          <a:xfrm>
            <a:off x="3992639" y="1331088"/>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28" name="Picture Placeholder 8">
            <a:extLst>
              <a:ext uri="{FF2B5EF4-FFF2-40B4-BE49-F238E27FC236}">
                <a16:creationId xmlns:a16="http://schemas.microsoft.com/office/drawing/2014/main" id="{D8BF1074-A2EC-4E50-87D6-E1260C31688D}"/>
              </a:ext>
            </a:extLst>
          </p:cNvPr>
          <p:cNvSpPr>
            <a:spLocks noGrp="1"/>
          </p:cNvSpPr>
          <p:nvPr>
            <p:ph type="pic" sz="quarter" idx="16" hasCustomPrompt="1"/>
          </p:nvPr>
        </p:nvSpPr>
        <p:spPr>
          <a:xfrm>
            <a:off x="6969182" y="1327422"/>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29" name="Picture Placeholder 8">
            <a:extLst>
              <a:ext uri="{FF2B5EF4-FFF2-40B4-BE49-F238E27FC236}">
                <a16:creationId xmlns:a16="http://schemas.microsoft.com/office/drawing/2014/main" id="{380FDF83-57E5-4728-9924-63E0B5D649B3}"/>
              </a:ext>
            </a:extLst>
          </p:cNvPr>
          <p:cNvSpPr>
            <a:spLocks noGrp="1"/>
          </p:cNvSpPr>
          <p:nvPr>
            <p:ph type="pic" sz="quarter" idx="17" hasCustomPrompt="1"/>
          </p:nvPr>
        </p:nvSpPr>
        <p:spPr>
          <a:xfrm>
            <a:off x="3995276" y="4292471"/>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0" name="Picture Placeholder 8">
            <a:extLst>
              <a:ext uri="{FF2B5EF4-FFF2-40B4-BE49-F238E27FC236}">
                <a16:creationId xmlns:a16="http://schemas.microsoft.com/office/drawing/2014/main" id="{7F5DF19D-7CE4-4BD5-A2C8-498D99B518E1}"/>
              </a:ext>
            </a:extLst>
          </p:cNvPr>
          <p:cNvSpPr>
            <a:spLocks noGrp="1"/>
          </p:cNvSpPr>
          <p:nvPr>
            <p:ph type="pic" sz="quarter" idx="18" hasCustomPrompt="1"/>
          </p:nvPr>
        </p:nvSpPr>
        <p:spPr>
          <a:xfrm>
            <a:off x="6971819" y="4288805"/>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1" name="Picture Placeholder 8">
            <a:extLst>
              <a:ext uri="{FF2B5EF4-FFF2-40B4-BE49-F238E27FC236}">
                <a16:creationId xmlns:a16="http://schemas.microsoft.com/office/drawing/2014/main" id="{BB1262CE-92F4-4C27-89D4-026927D7AB91}"/>
              </a:ext>
            </a:extLst>
          </p:cNvPr>
          <p:cNvSpPr>
            <a:spLocks noGrp="1"/>
          </p:cNvSpPr>
          <p:nvPr>
            <p:ph type="pic" sz="quarter" idx="19" hasCustomPrompt="1"/>
          </p:nvPr>
        </p:nvSpPr>
        <p:spPr>
          <a:xfrm>
            <a:off x="2745274" y="70534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2" name="Picture Placeholder 8">
            <a:extLst>
              <a:ext uri="{FF2B5EF4-FFF2-40B4-BE49-F238E27FC236}">
                <a16:creationId xmlns:a16="http://schemas.microsoft.com/office/drawing/2014/main" id="{866DA92A-217B-4F8A-BAEF-B8E231FFFFA6}"/>
              </a:ext>
            </a:extLst>
          </p:cNvPr>
          <p:cNvSpPr>
            <a:spLocks noGrp="1"/>
          </p:cNvSpPr>
          <p:nvPr>
            <p:ph type="pic" sz="quarter" idx="20" hasCustomPrompt="1"/>
          </p:nvPr>
        </p:nvSpPr>
        <p:spPr>
          <a:xfrm>
            <a:off x="2745274" y="233924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3" name="Picture Placeholder 8">
            <a:extLst>
              <a:ext uri="{FF2B5EF4-FFF2-40B4-BE49-F238E27FC236}">
                <a16:creationId xmlns:a16="http://schemas.microsoft.com/office/drawing/2014/main" id="{88DC54F5-3CEA-4EFF-95C3-B950353D75A5}"/>
              </a:ext>
            </a:extLst>
          </p:cNvPr>
          <p:cNvSpPr>
            <a:spLocks noGrp="1"/>
          </p:cNvSpPr>
          <p:nvPr>
            <p:ph type="pic" sz="quarter" idx="21" hasCustomPrompt="1"/>
          </p:nvPr>
        </p:nvSpPr>
        <p:spPr>
          <a:xfrm>
            <a:off x="2724226" y="3673998"/>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4" name="Picture Placeholder 8">
            <a:extLst>
              <a:ext uri="{FF2B5EF4-FFF2-40B4-BE49-F238E27FC236}">
                <a16:creationId xmlns:a16="http://schemas.microsoft.com/office/drawing/2014/main" id="{6321C9A8-3CD0-4BF1-9461-3E5A5C95CB03}"/>
              </a:ext>
            </a:extLst>
          </p:cNvPr>
          <p:cNvSpPr>
            <a:spLocks noGrp="1"/>
          </p:cNvSpPr>
          <p:nvPr>
            <p:ph type="pic" sz="quarter" idx="22" hasCustomPrompt="1"/>
          </p:nvPr>
        </p:nvSpPr>
        <p:spPr>
          <a:xfrm>
            <a:off x="2724226" y="530789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5" name="Picture Placeholder 8">
            <a:extLst>
              <a:ext uri="{FF2B5EF4-FFF2-40B4-BE49-F238E27FC236}">
                <a16:creationId xmlns:a16="http://schemas.microsoft.com/office/drawing/2014/main" id="{DFCACA5D-9816-49C4-BD9A-955C6793E0D3}"/>
              </a:ext>
            </a:extLst>
          </p:cNvPr>
          <p:cNvSpPr>
            <a:spLocks noGrp="1"/>
          </p:cNvSpPr>
          <p:nvPr>
            <p:ph type="pic" sz="quarter" idx="23" hasCustomPrompt="1"/>
          </p:nvPr>
        </p:nvSpPr>
        <p:spPr>
          <a:xfrm>
            <a:off x="8574503" y="69190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6" name="Picture Placeholder 8">
            <a:extLst>
              <a:ext uri="{FF2B5EF4-FFF2-40B4-BE49-F238E27FC236}">
                <a16:creationId xmlns:a16="http://schemas.microsoft.com/office/drawing/2014/main" id="{C205DF09-0002-4EF2-997E-430D25CB50CC}"/>
              </a:ext>
            </a:extLst>
          </p:cNvPr>
          <p:cNvSpPr>
            <a:spLocks noGrp="1"/>
          </p:cNvSpPr>
          <p:nvPr>
            <p:ph type="pic" sz="quarter" idx="24" hasCustomPrompt="1"/>
          </p:nvPr>
        </p:nvSpPr>
        <p:spPr>
          <a:xfrm>
            <a:off x="8574503" y="232580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7" name="Picture Placeholder 8">
            <a:extLst>
              <a:ext uri="{FF2B5EF4-FFF2-40B4-BE49-F238E27FC236}">
                <a16:creationId xmlns:a16="http://schemas.microsoft.com/office/drawing/2014/main" id="{2D6D14E5-A545-4356-A3A7-C188EE1B3E77}"/>
              </a:ext>
            </a:extLst>
          </p:cNvPr>
          <p:cNvSpPr>
            <a:spLocks noGrp="1"/>
          </p:cNvSpPr>
          <p:nvPr>
            <p:ph type="pic" sz="quarter" idx="25" hasCustomPrompt="1"/>
          </p:nvPr>
        </p:nvSpPr>
        <p:spPr>
          <a:xfrm>
            <a:off x="8574503" y="363588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8" name="Picture Placeholder 8">
            <a:extLst>
              <a:ext uri="{FF2B5EF4-FFF2-40B4-BE49-F238E27FC236}">
                <a16:creationId xmlns:a16="http://schemas.microsoft.com/office/drawing/2014/main" id="{FD02FC8B-9FB0-415C-A49B-D1CD356A9FCA}"/>
              </a:ext>
            </a:extLst>
          </p:cNvPr>
          <p:cNvSpPr>
            <a:spLocks noGrp="1"/>
          </p:cNvSpPr>
          <p:nvPr>
            <p:ph type="pic" sz="quarter" idx="26" hasCustomPrompt="1"/>
          </p:nvPr>
        </p:nvSpPr>
        <p:spPr>
          <a:xfrm>
            <a:off x="8574503" y="5269776"/>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39" name="Picture Placeholder 8">
            <a:extLst>
              <a:ext uri="{FF2B5EF4-FFF2-40B4-BE49-F238E27FC236}">
                <a16:creationId xmlns:a16="http://schemas.microsoft.com/office/drawing/2014/main" id="{9CD4256F-63B2-417D-B34B-2A0A5AC273CB}"/>
              </a:ext>
            </a:extLst>
          </p:cNvPr>
          <p:cNvSpPr>
            <a:spLocks noGrp="1"/>
          </p:cNvSpPr>
          <p:nvPr>
            <p:ph type="pic" sz="quarter" idx="27" hasCustomPrompt="1"/>
          </p:nvPr>
        </p:nvSpPr>
        <p:spPr>
          <a:xfrm>
            <a:off x="1926742"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0" name="Picture Placeholder 8">
            <a:extLst>
              <a:ext uri="{FF2B5EF4-FFF2-40B4-BE49-F238E27FC236}">
                <a16:creationId xmlns:a16="http://schemas.microsoft.com/office/drawing/2014/main" id="{96907598-676B-48B5-BDC1-A53BE4C1E993}"/>
              </a:ext>
            </a:extLst>
          </p:cNvPr>
          <p:cNvSpPr>
            <a:spLocks noGrp="1"/>
          </p:cNvSpPr>
          <p:nvPr>
            <p:ph type="pic" sz="quarter" idx="28" hasCustomPrompt="1"/>
          </p:nvPr>
        </p:nvSpPr>
        <p:spPr>
          <a:xfrm>
            <a:off x="1142217" y="8427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1" name="Picture Placeholder 8">
            <a:extLst>
              <a:ext uri="{FF2B5EF4-FFF2-40B4-BE49-F238E27FC236}">
                <a16:creationId xmlns:a16="http://schemas.microsoft.com/office/drawing/2014/main" id="{770E42F9-2AA9-4DA6-9E4E-D05CECAD90F7}"/>
              </a:ext>
            </a:extLst>
          </p:cNvPr>
          <p:cNvSpPr>
            <a:spLocks noGrp="1"/>
          </p:cNvSpPr>
          <p:nvPr>
            <p:ph type="pic" sz="quarter" idx="29" hasCustomPrompt="1"/>
          </p:nvPr>
        </p:nvSpPr>
        <p:spPr>
          <a:xfrm>
            <a:off x="357692" y="8392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2" name="Picture Placeholder 8">
            <a:extLst>
              <a:ext uri="{FF2B5EF4-FFF2-40B4-BE49-F238E27FC236}">
                <a16:creationId xmlns:a16="http://schemas.microsoft.com/office/drawing/2014/main" id="{A1754D1B-68CB-4442-87F0-E2F31E1B587F}"/>
              </a:ext>
            </a:extLst>
          </p:cNvPr>
          <p:cNvSpPr>
            <a:spLocks noGrp="1"/>
          </p:cNvSpPr>
          <p:nvPr>
            <p:ph type="pic" sz="quarter" idx="30" hasCustomPrompt="1"/>
          </p:nvPr>
        </p:nvSpPr>
        <p:spPr>
          <a:xfrm>
            <a:off x="1916750"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3" name="Picture Placeholder 8">
            <a:extLst>
              <a:ext uri="{FF2B5EF4-FFF2-40B4-BE49-F238E27FC236}">
                <a16:creationId xmlns:a16="http://schemas.microsoft.com/office/drawing/2014/main" id="{7D1C1E09-2A16-4FEC-B8A3-D1B4083940E5}"/>
              </a:ext>
            </a:extLst>
          </p:cNvPr>
          <p:cNvSpPr>
            <a:spLocks noGrp="1"/>
          </p:cNvSpPr>
          <p:nvPr>
            <p:ph type="pic" sz="quarter" idx="31" hasCustomPrompt="1"/>
          </p:nvPr>
        </p:nvSpPr>
        <p:spPr>
          <a:xfrm>
            <a:off x="1132225" y="2476459"/>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4" name="Picture Placeholder 8">
            <a:extLst>
              <a:ext uri="{FF2B5EF4-FFF2-40B4-BE49-F238E27FC236}">
                <a16:creationId xmlns:a16="http://schemas.microsoft.com/office/drawing/2014/main" id="{BCD2E565-E990-4B1B-85AE-7143D1FA06B6}"/>
              </a:ext>
            </a:extLst>
          </p:cNvPr>
          <p:cNvSpPr>
            <a:spLocks noGrp="1"/>
          </p:cNvSpPr>
          <p:nvPr>
            <p:ph type="pic" sz="quarter" idx="32" hasCustomPrompt="1"/>
          </p:nvPr>
        </p:nvSpPr>
        <p:spPr>
          <a:xfrm>
            <a:off x="347700" y="2473033"/>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5" name="Picture Placeholder 8">
            <a:extLst>
              <a:ext uri="{FF2B5EF4-FFF2-40B4-BE49-F238E27FC236}">
                <a16:creationId xmlns:a16="http://schemas.microsoft.com/office/drawing/2014/main" id="{67D67D3C-CE66-4636-9527-F700EB98D0A5}"/>
              </a:ext>
            </a:extLst>
          </p:cNvPr>
          <p:cNvSpPr>
            <a:spLocks noGrp="1"/>
          </p:cNvSpPr>
          <p:nvPr>
            <p:ph type="pic" sz="quarter" idx="33" hasCustomPrompt="1"/>
          </p:nvPr>
        </p:nvSpPr>
        <p:spPr>
          <a:xfrm>
            <a:off x="1906758"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6" name="Picture Placeholder 8">
            <a:extLst>
              <a:ext uri="{FF2B5EF4-FFF2-40B4-BE49-F238E27FC236}">
                <a16:creationId xmlns:a16="http://schemas.microsoft.com/office/drawing/2014/main" id="{D7E351BA-5E83-483D-84F4-D2884AAEA2E8}"/>
              </a:ext>
            </a:extLst>
          </p:cNvPr>
          <p:cNvSpPr>
            <a:spLocks noGrp="1"/>
          </p:cNvSpPr>
          <p:nvPr>
            <p:ph type="pic" sz="quarter" idx="34" hasCustomPrompt="1"/>
          </p:nvPr>
        </p:nvSpPr>
        <p:spPr>
          <a:xfrm>
            <a:off x="1122233" y="380837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7" name="Picture Placeholder 8">
            <a:extLst>
              <a:ext uri="{FF2B5EF4-FFF2-40B4-BE49-F238E27FC236}">
                <a16:creationId xmlns:a16="http://schemas.microsoft.com/office/drawing/2014/main" id="{66A54BFA-DE48-4985-9FA5-6E10124C56F5}"/>
              </a:ext>
            </a:extLst>
          </p:cNvPr>
          <p:cNvSpPr>
            <a:spLocks noGrp="1"/>
          </p:cNvSpPr>
          <p:nvPr>
            <p:ph type="pic" sz="quarter" idx="35" hasCustomPrompt="1"/>
          </p:nvPr>
        </p:nvSpPr>
        <p:spPr>
          <a:xfrm>
            <a:off x="337708" y="380494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8" name="Picture Placeholder 8">
            <a:extLst>
              <a:ext uri="{FF2B5EF4-FFF2-40B4-BE49-F238E27FC236}">
                <a16:creationId xmlns:a16="http://schemas.microsoft.com/office/drawing/2014/main" id="{02772560-D101-4C4D-B97E-B38A28D9E44D}"/>
              </a:ext>
            </a:extLst>
          </p:cNvPr>
          <p:cNvSpPr>
            <a:spLocks noGrp="1"/>
          </p:cNvSpPr>
          <p:nvPr>
            <p:ph type="pic" sz="quarter" idx="36" hasCustomPrompt="1"/>
          </p:nvPr>
        </p:nvSpPr>
        <p:spPr>
          <a:xfrm>
            <a:off x="1896766"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49" name="Picture Placeholder 8">
            <a:extLst>
              <a:ext uri="{FF2B5EF4-FFF2-40B4-BE49-F238E27FC236}">
                <a16:creationId xmlns:a16="http://schemas.microsoft.com/office/drawing/2014/main" id="{AB61F6BE-B271-4530-845F-35CA191D8EA6}"/>
              </a:ext>
            </a:extLst>
          </p:cNvPr>
          <p:cNvSpPr>
            <a:spLocks noGrp="1"/>
          </p:cNvSpPr>
          <p:nvPr>
            <p:ph type="pic" sz="quarter" idx="37" hasCustomPrompt="1"/>
          </p:nvPr>
        </p:nvSpPr>
        <p:spPr>
          <a:xfrm>
            <a:off x="1112241" y="544836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0" name="Picture Placeholder 8">
            <a:extLst>
              <a:ext uri="{FF2B5EF4-FFF2-40B4-BE49-F238E27FC236}">
                <a16:creationId xmlns:a16="http://schemas.microsoft.com/office/drawing/2014/main" id="{19D02F03-5644-4AE5-BEF7-17412F06BC5C}"/>
              </a:ext>
            </a:extLst>
          </p:cNvPr>
          <p:cNvSpPr>
            <a:spLocks noGrp="1"/>
          </p:cNvSpPr>
          <p:nvPr>
            <p:ph type="pic" sz="quarter" idx="38" hasCustomPrompt="1"/>
          </p:nvPr>
        </p:nvSpPr>
        <p:spPr>
          <a:xfrm>
            <a:off x="327716" y="544493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1" name="Picture Placeholder 8">
            <a:extLst>
              <a:ext uri="{FF2B5EF4-FFF2-40B4-BE49-F238E27FC236}">
                <a16:creationId xmlns:a16="http://schemas.microsoft.com/office/drawing/2014/main" id="{4BCF2ED0-91A6-401C-B79B-86BFA50DB1AF}"/>
              </a:ext>
            </a:extLst>
          </p:cNvPr>
          <p:cNvSpPr>
            <a:spLocks noGrp="1"/>
          </p:cNvSpPr>
          <p:nvPr>
            <p:ph type="pic" sz="quarter" idx="39" hasCustomPrompt="1"/>
          </p:nvPr>
        </p:nvSpPr>
        <p:spPr>
          <a:xfrm>
            <a:off x="11297356" y="85299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2" name="Picture Placeholder 8">
            <a:extLst>
              <a:ext uri="{FF2B5EF4-FFF2-40B4-BE49-F238E27FC236}">
                <a16:creationId xmlns:a16="http://schemas.microsoft.com/office/drawing/2014/main" id="{DF269E06-59F2-4ED1-AB0F-086AD50FC2BF}"/>
              </a:ext>
            </a:extLst>
          </p:cNvPr>
          <p:cNvSpPr>
            <a:spLocks noGrp="1"/>
          </p:cNvSpPr>
          <p:nvPr>
            <p:ph type="pic" sz="quarter" idx="40" hasCustomPrompt="1"/>
          </p:nvPr>
        </p:nvSpPr>
        <p:spPr>
          <a:xfrm>
            <a:off x="10512831" y="84956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3" name="Picture Placeholder 8">
            <a:extLst>
              <a:ext uri="{FF2B5EF4-FFF2-40B4-BE49-F238E27FC236}">
                <a16:creationId xmlns:a16="http://schemas.microsoft.com/office/drawing/2014/main" id="{63F5880C-2E87-43FF-B725-53645AB7014E}"/>
              </a:ext>
            </a:extLst>
          </p:cNvPr>
          <p:cNvSpPr>
            <a:spLocks noGrp="1"/>
          </p:cNvSpPr>
          <p:nvPr>
            <p:ph type="pic" sz="quarter" idx="41" hasCustomPrompt="1"/>
          </p:nvPr>
        </p:nvSpPr>
        <p:spPr>
          <a:xfrm>
            <a:off x="9728306"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4" name="Picture Placeholder 8">
            <a:extLst>
              <a:ext uri="{FF2B5EF4-FFF2-40B4-BE49-F238E27FC236}">
                <a16:creationId xmlns:a16="http://schemas.microsoft.com/office/drawing/2014/main" id="{601DF9A3-F4AD-41B7-AACC-D9E4D4F12624}"/>
              </a:ext>
            </a:extLst>
          </p:cNvPr>
          <p:cNvSpPr>
            <a:spLocks noGrp="1"/>
          </p:cNvSpPr>
          <p:nvPr>
            <p:ph type="pic" sz="quarter" idx="42" hasCustomPrompt="1"/>
          </p:nvPr>
        </p:nvSpPr>
        <p:spPr>
          <a:xfrm>
            <a:off x="11287364" y="2486737"/>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5" name="Picture Placeholder 8">
            <a:extLst>
              <a:ext uri="{FF2B5EF4-FFF2-40B4-BE49-F238E27FC236}">
                <a16:creationId xmlns:a16="http://schemas.microsoft.com/office/drawing/2014/main" id="{C56A9E6B-7C5F-4538-87E5-44FB6BC5CDBC}"/>
              </a:ext>
            </a:extLst>
          </p:cNvPr>
          <p:cNvSpPr>
            <a:spLocks noGrp="1"/>
          </p:cNvSpPr>
          <p:nvPr>
            <p:ph type="pic" sz="quarter" idx="43" hasCustomPrompt="1"/>
          </p:nvPr>
        </p:nvSpPr>
        <p:spPr>
          <a:xfrm>
            <a:off x="10502839" y="2483311"/>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6" name="Picture Placeholder 8">
            <a:extLst>
              <a:ext uri="{FF2B5EF4-FFF2-40B4-BE49-F238E27FC236}">
                <a16:creationId xmlns:a16="http://schemas.microsoft.com/office/drawing/2014/main" id="{F6A2F051-5D67-42F9-8E30-17755461B5E6}"/>
              </a:ext>
            </a:extLst>
          </p:cNvPr>
          <p:cNvSpPr>
            <a:spLocks noGrp="1"/>
          </p:cNvSpPr>
          <p:nvPr>
            <p:ph type="pic" sz="quarter" idx="44" hasCustomPrompt="1"/>
          </p:nvPr>
        </p:nvSpPr>
        <p:spPr>
          <a:xfrm>
            <a:off x="9718314"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7" name="Picture Placeholder 8">
            <a:extLst>
              <a:ext uri="{FF2B5EF4-FFF2-40B4-BE49-F238E27FC236}">
                <a16:creationId xmlns:a16="http://schemas.microsoft.com/office/drawing/2014/main" id="{B396C36B-C3DC-4D20-89FA-F63AE2E4AF7C}"/>
              </a:ext>
            </a:extLst>
          </p:cNvPr>
          <p:cNvSpPr>
            <a:spLocks noGrp="1"/>
          </p:cNvSpPr>
          <p:nvPr>
            <p:ph type="pic" sz="quarter" idx="45" hasCustomPrompt="1"/>
          </p:nvPr>
        </p:nvSpPr>
        <p:spPr>
          <a:xfrm>
            <a:off x="11277372" y="381865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8" name="Picture Placeholder 8">
            <a:extLst>
              <a:ext uri="{FF2B5EF4-FFF2-40B4-BE49-F238E27FC236}">
                <a16:creationId xmlns:a16="http://schemas.microsoft.com/office/drawing/2014/main" id="{D505CDB7-CE92-413A-A3AF-B8A9CC138D27}"/>
              </a:ext>
            </a:extLst>
          </p:cNvPr>
          <p:cNvSpPr>
            <a:spLocks noGrp="1"/>
          </p:cNvSpPr>
          <p:nvPr>
            <p:ph type="pic" sz="quarter" idx="46" hasCustomPrompt="1"/>
          </p:nvPr>
        </p:nvSpPr>
        <p:spPr>
          <a:xfrm>
            <a:off x="10492847" y="381522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59" name="Picture Placeholder 8">
            <a:extLst>
              <a:ext uri="{FF2B5EF4-FFF2-40B4-BE49-F238E27FC236}">
                <a16:creationId xmlns:a16="http://schemas.microsoft.com/office/drawing/2014/main" id="{D04DBBDA-667D-40D9-9DC3-0F5367C017B6}"/>
              </a:ext>
            </a:extLst>
          </p:cNvPr>
          <p:cNvSpPr>
            <a:spLocks noGrp="1"/>
          </p:cNvSpPr>
          <p:nvPr>
            <p:ph type="pic" sz="quarter" idx="47" hasCustomPrompt="1"/>
          </p:nvPr>
        </p:nvSpPr>
        <p:spPr>
          <a:xfrm>
            <a:off x="9708322"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60" name="Picture Placeholder 8">
            <a:extLst>
              <a:ext uri="{FF2B5EF4-FFF2-40B4-BE49-F238E27FC236}">
                <a16:creationId xmlns:a16="http://schemas.microsoft.com/office/drawing/2014/main" id="{D4E16706-E411-4712-B188-AF2AD4B7CD1C}"/>
              </a:ext>
            </a:extLst>
          </p:cNvPr>
          <p:cNvSpPr>
            <a:spLocks noGrp="1"/>
          </p:cNvSpPr>
          <p:nvPr>
            <p:ph type="pic" sz="quarter" idx="48" hasCustomPrompt="1"/>
          </p:nvPr>
        </p:nvSpPr>
        <p:spPr>
          <a:xfrm>
            <a:off x="11267380" y="54586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61" name="Picture Placeholder 8">
            <a:extLst>
              <a:ext uri="{FF2B5EF4-FFF2-40B4-BE49-F238E27FC236}">
                <a16:creationId xmlns:a16="http://schemas.microsoft.com/office/drawing/2014/main" id="{BF6B0617-A8FA-4BFA-9AE1-DCCA0275478B}"/>
              </a:ext>
            </a:extLst>
          </p:cNvPr>
          <p:cNvSpPr>
            <a:spLocks noGrp="1"/>
          </p:cNvSpPr>
          <p:nvPr>
            <p:ph type="pic" sz="quarter" idx="49" hasCustomPrompt="1"/>
          </p:nvPr>
        </p:nvSpPr>
        <p:spPr>
          <a:xfrm>
            <a:off x="10482855" y="54552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
        <p:nvSpPr>
          <p:cNvPr id="162" name="Picture Placeholder 8">
            <a:extLst>
              <a:ext uri="{FF2B5EF4-FFF2-40B4-BE49-F238E27FC236}">
                <a16:creationId xmlns:a16="http://schemas.microsoft.com/office/drawing/2014/main" id="{FCAE3A4A-4936-4D9B-B57E-D49956479EBA}"/>
              </a:ext>
            </a:extLst>
          </p:cNvPr>
          <p:cNvSpPr>
            <a:spLocks noGrp="1"/>
          </p:cNvSpPr>
          <p:nvPr>
            <p:ph type="pic" sz="quarter" idx="50" hasCustomPrompt="1"/>
          </p:nvPr>
        </p:nvSpPr>
        <p:spPr>
          <a:xfrm>
            <a:off x="9698330"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defRPr>
            </a:lvl1pPr>
          </a:lstStyle>
          <a:p>
            <a:r>
              <a:rPr lang="en-MY" dirty="0"/>
              <a:t>Image</a:t>
            </a:r>
          </a:p>
        </p:txBody>
      </p:sp>
    </p:spTree>
    <p:extLst>
      <p:ext uri="{BB962C8B-B14F-4D97-AF65-F5344CB8AC3E}">
        <p14:creationId xmlns:p14="http://schemas.microsoft.com/office/powerpoint/2010/main" val="3603747309"/>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preserve="1" userDrawn="1">
  <p:cSld name="Organization Chart With Title">
    <p:spTree>
      <p:nvGrpSpPr>
        <p:cNvPr id="1" name=""/>
        <p:cNvGrpSpPr/>
        <p:nvPr/>
      </p:nvGrpSpPr>
      <p:grpSpPr>
        <a:xfrm>
          <a:off x="0" y="0"/>
          <a:ext cx="0" cy="0"/>
          <a:chOff x="0" y="0"/>
          <a:chExt cx="0" cy="0"/>
        </a:xfrm>
      </p:grpSpPr>
      <p:sp>
        <p:nvSpPr>
          <p:cNvPr id="22" name="Picture Placeholder 8">
            <a:extLst>
              <a:ext uri="{FF2B5EF4-FFF2-40B4-BE49-F238E27FC236}">
                <a16:creationId xmlns:a16="http://schemas.microsoft.com/office/drawing/2014/main" id="{239972C1-1CC5-44CD-8765-71062EE01AFF}"/>
              </a:ext>
            </a:extLst>
          </p:cNvPr>
          <p:cNvSpPr>
            <a:spLocks noGrp="1"/>
          </p:cNvSpPr>
          <p:nvPr>
            <p:ph type="pic" sz="quarter" idx="30" hasCustomPrompt="1"/>
          </p:nvPr>
        </p:nvSpPr>
        <p:spPr>
          <a:xfrm>
            <a:off x="14554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900">
                <a:solidFill>
                  <a:schemeClr val="tx1"/>
                </a:solidFill>
              </a:defRPr>
            </a:lvl1pPr>
          </a:lstStyle>
          <a:p>
            <a:r>
              <a:rPr lang="en-MY" dirty="0"/>
              <a:t>Image</a:t>
            </a:r>
          </a:p>
        </p:txBody>
      </p:sp>
      <p:sp>
        <p:nvSpPr>
          <p:cNvPr id="23" name="Picture Placeholder 8">
            <a:extLst>
              <a:ext uri="{FF2B5EF4-FFF2-40B4-BE49-F238E27FC236}">
                <a16:creationId xmlns:a16="http://schemas.microsoft.com/office/drawing/2014/main" id="{267D756E-4375-4695-AE84-745FA473D5F2}"/>
              </a:ext>
            </a:extLst>
          </p:cNvPr>
          <p:cNvSpPr>
            <a:spLocks noGrp="1"/>
          </p:cNvSpPr>
          <p:nvPr>
            <p:ph type="pic" sz="quarter" idx="31" hasCustomPrompt="1"/>
          </p:nvPr>
        </p:nvSpPr>
        <p:spPr>
          <a:xfrm>
            <a:off x="4852416"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900">
                <a:solidFill>
                  <a:schemeClr val="tx1"/>
                </a:solidFill>
              </a:defRPr>
            </a:lvl1pPr>
          </a:lstStyle>
          <a:p>
            <a:r>
              <a:rPr lang="en-MY" dirty="0"/>
              <a:t>Image</a:t>
            </a:r>
          </a:p>
        </p:txBody>
      </p:sp>
      <p:sp>
        <p:nvSpPr>
          <p:cNvPr id="24" name="Picture Placeholder 8">
            <a:extLst>
              <a:ext uri="{FF2B5EF4-FFF2-40B4-BE49-F238E27FC236}">
                <a16:creationId xmlns:a16="http://schemas.microsoft.com/office/drawing/2014/main" id="{82BBB546-4041-467C-A9FA-AF974BB743ED}"/>
              </a:ext>
            </a:extLst>
          </p:cNvPr>
          <p:cNvSpPr>
            <a:spLocks noGrp="1"/>
          </p:cNvSpPr>
          <p:nvPr>
            <p:ph type="pic" sz="quarter" idx="32" hasCustomPrompt="1"/>
          </p:nvPr>
        </p:nvSpPr>
        <p:spPr>
          <a:xfrm>
            <a:off x="83642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900">
                <a:solidFill>
                  <a:schemeClr val="tx1"/>
                </a:solidFill>
              </a:defRPr>
            </a:lvl1pPr>
          </a:lstStyle>
          <a:p>
            <a:r>
              <a:rPr lang="en-MY" dirty="0"/>
              <a:t>Image</a:t>
            </a:r>
          </a:p>
        </p:txBody>
      </p:sp>
      <p:sp>
        <p:nvSpPr>
          <p:cNvPr id="25" name="Picture Placeholder 8">
            <a:extLst>
              <a:ext uri="{FF2B5EF4-FFF2-40B4-BE49-F238E27FC236}">
                <a16:creationId xmlns:a16="http://schemas.microsoft.com/office/drawing/2014/main" id="{05596D81-D8BF-4B58-AFEB-0C082C1427D7}"/>
              </a:ext>
            </a:extLst>
          </p:cNvPr>
          <p:cNvSpPr>
            <a:spLocks noGrp="1"/>
          </p:cNvSpPr>
          <p:nvPr>
            <p:ph type="pic" sz="quarter" idx="33" hasCustomPrompt="1"/>
          </p:nvPr>
        </p:nvSpPr>
        <p:spPr>
          <a:xfrm>
            <a:off x="4853863" y="1650630"/>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900">
                <a:solidFill>
                  <a:schemeClr val="tx1"/>
                </a:solidFill>
              </a:defRPr>
            </a:lvl1pPr>
          </a:lstStyle>
          <a:p>
            <a:r>
              <a:rPr lang="en-MY"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743461645"/>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preserve="1" userDrawn="1">
  <p:cSld name="Organization Chart 5">
    <p:spTree>
      <p:nvGrpSpPr>
        <p:cNvPr id="1" name=""/>
        <p:cNvGrpSpPr/>
        <p:nvPr/>
      </p:nvGrpSpPr>
      <p:grpSpPr>
        <a:xfrm>
          <a:off x="0" y="0"/>
          <a:ext cx="0" cy="0"/>
          <a:chOff x="0" y="0"/>
          <a:chExt cx="0" cy="0"/>
        </a:xfrm>
      </p:grpSpPr>
      <p:sp>
        <p:nvSpPr>
          <p:cNvPr id="167" name="Picture Placeholder 8">
            <a:extLst>
              <a:ext uri="{FF2B5EF4-FFF2-40B4-BE49-F238E27FC236}">
                <a16:creationId xmlns:a16="http://schemas.microsoft.com/office/drawing/2014/main" id="{0B4C5BC0-161D-405D-B44A-C359294637A1}"/>
              </a:ext>
            </a:extLst>
          </p:cNvPr>
          <p:cNvSpPr>
            <a:spLocks noGrp="1"/>
          </p:cNvSpPr>
          <p:nvPr>
            <p:ph type="pic" sz="quarter" idx="15" hasCustomPrompt="1"/>
          </p:nvPr>
        </p:nvSpPr>
        <p:spPr>
          <a:xfrm>
            <a:off x="4552655" y="118788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69" name="Picture Placeholder 8">
            <a:extLst>
              <a:ext uri="{FF2B5EF4-FFF2-40B4-BE49-F238E27FC236}">
                <a16:creationId xmlns:a16="http://schemas.microsoft.com/office/drawing/2014/main" id="{A3C10927-F781-46A0-A099-BB0BBE7D4322}"/>
              </a:ext>
            </a:extLst>
          </p:cNvPr>
          <p:cNvSpPr>
            <a:spLocks noGrp="1"/>
          </p:cNvSpPr>
          <p:nvPr>
            <p:ph type="pic" sz="quarter" idx="16" hasCustomPrompt="1"/>
          </p:nvPr>
        </p:nvSpPr>
        <p:spPr>
          <a:xfrm>
            <a:off x="5638800" y="2925563"/>
            <a:ext cx="914400" cy="9144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solidFill>
              <a:schemeClr val="bg2"/>
            </a:solid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77" name="Picture Placeholder 8">
            <a:extLst>
              <a:ext uri="{FF2B5EF4-FFF2-40B4-BE49-F238E27FC236}">
                <a16:creationId xmlns:a16="http://schemas.microsoft.com/office/drawing/2014/main" id="{2FCA5839-7872-4514-AF2E-791BCBC1BE81}"/>
              </a:ext>
            </a:extLst>
          </p:cNvPr>
          <p:cNvSpPr>
            <a:spLocks noGrp="1"/>
          </p:cNvSpPr>
          <p:nvPr>
            <p:ph type="pic" sz="quarter" idx="23" hasCustomPrompt="1"/>
          </p:nvPr>
        </p:nvSpPr>
        <p:spPr>
          <a:xfrm>
            <a:off x="3358361" y="100112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78" name="Picture Placeholder 8">
            <a:extLst>
              <a:ext uri="{FF2B5EF4-FFF2-40B4-BE49-F238E27FC236}">
                <a16:creationId xmlns:a16="http://schemas.microsoft.com/office/drawing/2014/main" id="{EFA11C0F-56FF-4A0F-8F11-21844F678FF4}"/>
              </a:ext>
            </a:extLst>
          </p:cNvPr>
          <p:cNvSpPr>
            <a:spLocks noGrp="1"/>
          </p:cNvSpPr>
          <p:nvPr>
            <p:ph type="pic" sz="quarter" idx="24" hasCustomPrompt="1"/>
          </p:nvPr>
        </p:nvSpPr>
        <p:spPr>
          <a:xfrm>
            <a:off x="2280540" y="14272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79" name="Picture Placeholder 8">
            <a:extLst>
              <a:ext uri="{FF2B5EF4-FFF2-40B4-BE49-F238E27FC236}">
                <a16:creationId xmlns:a16="http://schemas.microsoft.com/office/drawing/2014/main" id="{86428624-FE8E-4FFB-BEBC-710D184D24F5}"/>
              </a:ext>
            </a:extLst>
          </p:cNvPr>
          <p:cNvSpPr>
            <a:spLocks noGrp="1"/>
          </p:cNvSpPr>
          <p:nvPr>
            <p:ph type="pic" sz="quarter" idx="25" hasCustomPrompt="1"/>
          </p:nvPr>
        </p:nvSpPr>
        <p:spPr>
          <a:xfrm>
            <a:off x="1670214" y="24717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0" name="Picture Placeholder 8">
            <a:extLst>
              <a:ext uri="{FF2B5EF4-FFF2-40B4-BE49-F238E27FC236}">
                <a16:creationId xmlns:a16="http://schemas.microsoft.com/office/drawing/2014/main" id="{6DCD676A-85B1-4C4A-9C2B-74261B5607CF}"/>
              </a:ext>
            </a:extLst>
          </p:cNvPr>
          <p:cNvSpPr>
            <a:spLocks noGrp="1"/>
          </p:cNvSpPr>
          <p:nvPr>
            <p:ph type="pic" sz="quarter" idx="26" hasCustomPrompt="1"/>
          </p:nvPr>
        </p:nvSpPr>
        <p:spPr>
          <a:xfrm>
            <a:off x="1662585"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1" name="Picture Placeholder 8">
            <a:extLst>
              <a:ext uri="{FF2B5EF4-FFF2-40B4-BE49-F238E27FC236}">
                <a16:creationId xmlns:a16="http://schemas.microsoft.com/office/drawing/2014/main" id="{DA3808B3-8D43-47DE-A650-F878D4474F92}"/>
              </a:ext>
            </a:extLst>
          </p:cNvPr>
          <p:cNvSpPr>
            <a:spLocks noGrp="1"/>
          </p:cNvSpPr>
          <p:nvPr>
            <p:ph type="pic" sz="quarter" idx="27" hasCustomPrompt="1"/>
          </p:nvPr>
        </p:nvSpPr>
        <p:spPr>
          <a:xfrm>
            <a:off x="2323811" y="455071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2" name="Picture Placeholder 8">
            <a:extLst>
              <a:ext uri="{FF2B5EF4-FFF2-40B4-BE49-F238E27FC236}">
                <a16:creationId xmlns:a16="http://schemas.microsoft.com/office/drawing/2014/main" id="{59B91156-8CA0-4400-9D36-F89FDB765184}"/>
              </a:ext>
            </a:extLst>
          </p:cNvPr>
          <p:cNvSpPr>
            <a:spLocks noGrp="1"/>
          </p:cNvSpPr>
          <p:nvPr>
            <p:ph type="pic" sz="quarter" idx="28" hasCustomPrompt="1"/>
          </p:nvPr>
        </p:nvSpPr>
        <p:spPr>
          <a:xfrm>
            <a:off x="3446475" y="494355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3" name="Picture Placeholder 8">
            <a:extLst>
              <a:ext uri="{FF2B5EF4-FFF2-40B4-BE49-F238E27FC236}">
                <a16:creationId xmlns:a16="http://schemas.microsoft.com/office/drawing/2014/main" id="{D71CAAF9-AEC2-4F1D-8EAA-1D42436837F1}"/>
              </a:ext>
            </a:extLst>
          </p:cNvPr>
          <p:cNvSpPr>
            <a:spLocks noGrp="1"/>
          </p:cNvSpPr>
          <p:nvPr>
            <p:ph type="pic" sz="quarter" idx="29" hasCustomPrompt="1"/>
          </p:nvPr>
        </p:nvSpPr>
        <p:spPr>
          <a:xfrm>
            <a:off x="4545060"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4" name="Picture Placeholder 8">
            <a:extLst>
              <a:ext uri="{FF2B5EF4-FFF2-40B4-BE49-F238E27FC236}">
                <a16:creationId xmlns:a16="http://schemas.microsoft.com/office/drawing/2014/main" id="{BD60C6E4-36A9-487E-AD74-F1D75BE2EED1}"/>
              </a:ext>
            </a:extLst>
          </p:cNvPr>
          <p:cNvSpPr>
            <a:spLocks noGrp="1"/>
          </p:cNvSpPr>
          <p:nvPr>
            <p:ph type="pic" sz="quarter" idx="30" hasCustomPrompt="1"/>
          </p:nvPr>
        </p:nvSpPr>
        <p:spPr>
          <a:xfrm>
            <a:off x="4023218" y="374380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5" name="Picture Placeholder 8">
            <a:extLst>
              <a:ext uri="{FF2B5EF4-FFF2-40B4-BE49-F238E27FC236}">
                <a16:creationId xmlns:a16="http://schemas.microsoft.com/office/drawing/2014/main" id="{6316BD0B-6DC2-4B48-A06A-5F7A0F89FB1A}"/>
              </a:ext>
            </a:extLst>
          </p:cNvPr>
          <p:cNvSpPr>
            <a:spLocks noGrp="1"/>
          </p:cNvSpPr>
          <p:nvPr>
            <p:ph type="pic" sz="quarter" idx="31" hasCustomPrompt="1"/>
          </p:nvPr>
        </p:nvSpPr>
        <p:spPr>
          <a:xfrm>
            <a:off x="2917636" y="355829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6" name="Picture Placeholder 8">
            <a:extLst>
              <a:ext uri="{FF2B5EF4-FFF2-40B4-BE49-F238E27FC236}">
                <a16:creationId xmlns:a16="http://schemas.microsoft.com/office/drawing/2014/main" id="{D4A16BB5-AD46-495C-8BC7-BEBEEA77BC3E}"/>
              </a:ext>
            </a:extLst>
          </p:cNvPr>
          <p:cNvSpPr>
            <a:spLocks noGrp="1"/>
          </p:cNvSpPr>
          <p:nvPr>
            <p:ph type="pic" sz="quarter" idx="32" hasCustomPrompt="1"/>
          </p:nvPr>
        </p:nvSpPr>
        <p:spPr>
          <a:xfrm>
            <a:off x="2917636" y="2420237"/>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187" name="Picture Placeholder 8">
            <a:extLst>
              <a:ext uri="{FF2B5EF4-FFF2-40B4-BE49-F238E27FC236}">
                <a16:creationId xmlns:a16="http://schemas.microsoft.com/office/drawing/2014/main" id="{90F84B1B-5EF2-4C93-92C0-606B080E4019}"/>
              </a:ext>
            </a:extLst>
          </p:cNvPr>
          <p:cNvSpPr>
            <a:spLocks noGrp="1"/>
          </p:cNvSpPr>
          <p:nvPr>
            <p:ph type="pic" sz="quarter" idx="33" hasCustomPrompt="1"/>
          </p:nvPr>
        </p:nvSpPr>
        <p:spPr>
          <a:xfrm>
            <a:off x="4053495" y="220342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15" name="Picture Placeholder 8">
            <a:extLst>
              <a:ext uri="{FF2B5EF4-FFF2-40B4-BE49-F238E27FC236}">
                <a16:creationId xmlns:a16="http://schemas.microsoft.com/office/drawing/2014/main" id="{4A883598-40F9-4E10-B266-6957BBA82AB1}"/>
              </a:ext>
            </a:extLst>
          </p:cNvPr>
          <p:cNvSpPr>
            <a:spLocks noGrp="1"/>
          </p:cNvSpPr>
          <p:nvPr>
            <p:ph type="pic" sz="quarter" idx="34" hasCustomPrompt="1"/>
          </p:nvPr>
        </p:nvSpPr>
        <p:spPr>
          <a:xfrm>
            <a:off x="6649049" y="12046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16" name="Picture Placeholder 8">
            <a:extLst>
              <a:ext uri="{FF2B5EF4-FFF2-40B4-BE49-F238E27FC236}">
                <a16:creationId xmlns:a16="http://schemas.microsoft.com/office/drawing/2014/main" id="{3BF05BFD-F662-471D-B251-9D42B382632A}"/>
              </a:ext>
            </a:extLst>
          </p:cNvPr>
          <p:cNvSpPr>
            <a:spLocks noGrp="1"/>
          </p:cNvSpPr>
          <p:nvPr>
            <p:ph type="pic" sz="quarter" idx="35" hasCustomPrompt="1"/>
          </p:nvPr>
        </p:nvSpPr>
        <p:spPr>
          <a:xfrm>
            <a:off x="7792718" y="99966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17" name="Picture Placeholder 8">
            <a:extLst>
              <a:ext uri="{FF2B5EF4-FFF2-40B4-BE49-F238E27FC236}">
                <a16:creationId xmlns:a16="http://schemas.microsoft.com/office/drawing/2014/main" id="{6F9B5C56-8143-4C0D-8734-7081641B2B27}"/>
              </a:ext>
            </a:extLst>
          </p:cNvPr>
          <p:cNvSpPr>
            <a:spLocks noGrp="1"/>
          </p:cNvSpPr>
          <p:nvPr>
            <p:ph type="pic" sz="quarter" idx="36" hasCustomPrompt="1"/>
          </p:nvPr>
        </p:nvSpPr>
        <p:spPr>
          <a:xfrm>
            <a:off x="8903995" y="144217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18" name="Picture Placeholder 8">
            <a:extLst>
              <a:ext uri="{FF2B5EF4-FFF2-40B4-BE49-F238E27FC236}">
                <a16:creationId xmlns:a16="http://schemas.microsoft.com/office/drawing/2014/main" id="{6D9132E3-8A4D-4821-BEEC-6EBF339D65CB}"/>
              </a:ext>
            </a:extLst>
          </p:cNvPr>
          <p:cNvSpPr>
            <a:spLocks noGrp="1"/>
          </p:cNvSpPr>
          <p:nvPr>
            <p:ph type="pic" sz="quarter" idx="37" hasCustomPrompt="1"/>
          </p:nvPr>
        </p:nvSpPr>
        <p:spPr>
          <a:xfrm>
            <a:off x="9534045" y="247365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19" name="Picture Placeholder 8">
            <a:extLst>
              <a:ext uri="{FF2B5EF4-FFF2-40B4-BE49-F238E27FC236}">
                <a16:creationId xmlns:a16="http://schemas.microsoft.com/office/drawing/2014/main" id="{6A7F4C01-6C35-4582-B68D-802CC2592156}"/>
              </a:ext>
            </a:extLst>
          </p:cNvPr>
          <p:cNvSpPr>
            <a:spLocks noGrp="1"/>
          </p:cNvSpPr>
          <p:nvPr>
            <p:ph type="pic" sz="quarter" idx="38" hasCustomPrompt="1"/>
          </p:nvPr>
        </p:nvSpPr>
        <p:spPr>
          <a:xfrm>
            <a:off x="9563300"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0" name="Picture Placeholder 8">
            <a:extLst>
              <a:ext uri="{FF2B5EF4-FFF2-40B4-BE49-F238E27FC236}">
                <a16:creationId xmlns:a16="http://schemas.microsoft.com/office/drawing/2014/main" id="{9BC0C66E-8EFB-451F-B3F1-C17E8E7DBD29}"/>
              </a:ext>
            </a:extLst>
          </p:cNvPr>
          <p:cNvSpPr>
            <a:spLocks noGrp="1"/>
          </p:cNvSpPr>
          <p:nvPr>
            <p:ph type="pic" sz="quarter" idx="39" hasCustomPrompt="1"/>
          </p:nvPr>
        </p:nvSpPr>
        <p:spPr>
          <a:xfrm>
            <a:off x="8884217" y="457088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1" name="Picture Placeholder 8">
            <a:extLst>
              <a:ext uri="{FF2B5EF4-FFF2-40B4-BE49-F238E27FC236}">
                <a16:creationId xmlns:a16="http://schemas.microsoft.com/office/drawing/2014/main" id="{5BC5CBF4-87EE-43BE-B645-C7BAA2938F9A}"/>
              </a:ext>
            </a:extLst>
          </p:cNvPr>
          <p:cNvSpPr>
            <a:spLocks noGrp="1"/>
          </p:cNvSpPr>
          <p:nvPr>
            <p:ph type="pic" sz="quarter" idx="40" hasCustomPrompt="1"/>
          </p:nvPr>
        </p:nvSpPr>
        <p:spPr>
          <a:xfrm>
            <a:off x="7761603" y="496733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2" name="Picture Placeholder 8">
            <a:extLst>
              <a:ext uri="{FF2B5EF4-FFF2-40B4-BE49-F238E27FC236}">
                <a16:creationId xmlns:a16="http://schemas.microsoft.com/office/drawing/2014/main" id="{8AEE33F3-F875-46C8-B436-85AF77B6F03F}"/>
              </a:ext>
            </a:extLst>
          </p:cNvPr>
          <p:cNvSpPr>
            <a:spLocks noGrp="1"/>
          </p:cNvSpPr>
          <p:nvPr>
            <p:ph type="pic" sz="quarter" idx="41" hasCustomPrompt="1"/>
          </p:nvPr>
        </p:nvSpPr>
        <p:spPr>
          <a:xfrm>
            <a:off x="6662022"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3" name="Picture Placeholder 8">
            <a:extLst>
              <a:ext uri="{FF2B5EF4-FFF2-40B4-BE49-F238E27FC236}">
                <a16:creationId xmlns:a16="http://schemas.microsoft.com/office/drawing/2014/main" id="{4551C2B7-736E-4290-AD09-3979B00AEA5C}"/>
              </a:ext>
            </a:extLst>
          </p:cNvPr>
          <p:cNvSpPr>
            <a:spLocks noGrp="1"/>
          </p:cNvSpPr>
          <p:nvPr>
            <p:ph type="pic" sz="quarter" idx="42" hasCustomPrompt="1"/>
          </p:nvPr>
        </p:nvSpPr>
        <p:spPr>
          <a:xfrm>
            <a:off x="7174699" y="3714679"/>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4" name="Picture Placeholder 8">
            <a:extLst>
              <a:ext uri="{FF2B5EF4-FFF2-40B4-BE49-F238E27FC236}">
                <a16:creationId xmlns:a16="http://schemas.microsoft.com/office/drawing/2014/main" id="{470B5DCB-3499-4690-B98F-908E563759CB}"/>
              </a:ext>
            </a:extLst>
          </p:cNvPr>
          <p:cNvSpPr>
            <a:spLocks noGrp="1"/>
          </p:cNvSpPr>
          <p:nvPr>
            <p:ph type="pic" sz="quarter" idx="43" hasCustomPrompt="1"/>
          </p:nvPr>
        </p:nvSpPr>
        <p:spPr>
          <a:xfrm>
            <a:off x="8297296" y="355428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5" name="Picture Placeholder 8">
            <a:extLst>
              <a:ext uri="{FF2B5EF4-FFF2-40B4-BE49-F238E27FC236}">
                <a16:creationId xmlns:a16="http://schemas.microsoft.com/office/drawing/2014/main" id="{B7492971-0553-4F18-B156-2309E601A307}"/>
              </a:ext>
            </a:extLst>
          </p:cNvPr>
          <p:cNvSpPr>
            <a:spLocks noGrp="1"/>
          </p:cNvSpPr>
          <p:nvPr>
            <p:ph type="pic" sz="quarter" idx="44" hasCustomPrompt="1"/>
          </p:nvPr>
        </p:nvSpPr>
        <p:spPr>
          <a:xfrm>
            <a:off x="8297302" y="24558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226" name="Picture Placeholder 8">
            <a:extLst>
              <a:ext uri="{FF2B5EF4-FFF2-40B4-BE49-F238E27FC236}">
                <a16:creationId xmlns:a16="http://schemas.microsoft.com/office/drawing/2014/main" id="{65DCAFA3-E66E-41D0-B9F9-14845E8E7E67}"/>
              </a:ext>
            </a:extLst>
          </p:cNvPr>
          <p:cNvSpPr>
            <a:spLocks noGrp="1"/>
          </p:cNvSpPr>
          <p:nvPr>
            <p:ph type="pic" sz="quarter" idx="45" hasCustomPrompt="1"/>
          </p:nvPr>
        </p:nvSpPr>
        <p:spPr>
          <a:xfrm>
            <a:off x="7153405" y="222672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Tree>
    <p:extLst>
      <p:ext uri="{BB962C8B-B14F-4D97-AF65-F5344CB8AC3E}">
        <p14:creationId xmlns:p14="http://schemas.microsoft.com/office/powerpoint/2010/main" val="3688613034"/>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userDrawn="1">
  <p:cSld name="Organization Chart 6">
    <p:spTree>
      <p:nvGrpSpPr>
        <p:cNvPr id="1" name=""/>
        <p:cNvGrpSpPr/>
        <p:nvPr/>
      </p:nvGrpSpPr>
      <p:grpSpPr>
        <a:xfrm>
          <a:off x="0" y="0"/>
          <a:ext cx="0" cy="0"/>
          <a:chOff x="0" y="0"/>
          <a:chExt cx="0" cy="0"/>
        </a:xfrm>
      </p:grpSpPr>
      <p:sp>
        <p:nvSpPr>
          <p:cNvPr id="33" name="Picture Placeholder 8">
            <a:extLst>
              <a:ext uri="{FF2B5EF4-FFF2-40B4-BE49-F238E27FC236}">
                <a16:creationId xmlns:a16="http://schemas.microsoft.com/office/drawing/2014/main" id="{044D5865-E328-4EBA-A882-4D6E9AF95340}"/>
              </a:ext>
            </a:extLst>
          </p:cNvPr>
          <p:cNvSpPr>
            <a:spLocks noGrp="1"/>
          </p:cNvSpPr>
          <p:nvPr>
            <p:ph type="pic" sz="quarter" idx="16" hasCustomPrompt="1"/>
          </p:nvPr>
        </p:nvSpPr>
        <p:spPr>
          <a:xfrm>
            <a:off x="5181600" y="2286964"/>
            <a:ext cx="1828800" cy="18288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4" name="Picture Placeholder 8">
            <a:extLst>
              <a:ext uri="{FF2B5EF4-FFF2-40B4-BE49-F238E27FC236}">
                <a16:creationId xmlns:a16="http://schemas.microsoft.com/office/drawing/2014/main" id="{E8C130C9-0D03-4956-B952-6B7AE1EBB75B}"/>
              </a:ext>
            </a:extLst>
          </p:cNvPr>
          <p:cNvSpPr>
            <a:spLocks noGrp="1"/>
          </p:cNvSpPr>
          <p:nvPr>
            <p:ph type="pic" sz="quarter" idx="17" hasCustomPrompt="1"/>
          </p:nvPr>
        </p:nvSpPr>
        <p:spPr>
          <a:xfrm>
            <a:off x="7718198"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
        <p:nvSpPr>
          <p:cNvPr id="35" name="Picture Placeholder 8">
            <a:extLst>
              <a:ext uri="{FF2B5EF4-FFF2-40B4-BE49-F238E27FC236}">
                <a16:creationId xmlns:a16="http://schemas.microsoft.com/office/drawing/2014/main" id="{41D987BD-6224-4583-9A01-262F00509256}"/>
              </a:ext>
            </a:extLst>
          </p:cNvPr>
          <p:cNvSpPr>
            <a:spLocks noGrp="1"/>
          </p:cNvSpPr>
          <p:nvPr>
            <p:ph type="pic" sz="quarter" idx="18" hasCustomPrompt="1"/>
          </p:nvPr>
        </p:nvSpPr>
        <p:spPr>
          <a:xfrm>
            <a:off x="3185970"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bg1">
                <a:lumMod val="90000"/>
                <a:lumOff val="10000"/>
              </a:schemeClr>
            </a:fgClr>
            <a:bgClr>
              <a:schemeClr val="bg1"/>
            </a:bgClr>
          </a:pattFill>
          <a:ln w="63500">
            <a:noFill/>
          </a:ln>
          <a:effectLst/>
        </p:spPr>
        <p:txBody>
          <a:bodyPr wrap="square" anchor="ctr">
            <a:noAutofit/>
          </a:bodyPr>
          <a:lstStyle>
            <a:lvl1pPr marL="0" indent="0" algn="ctr">
              <a:buNone/>
              <a:defRPr sz="1800">
                <a:solidFill>
                  <a:schemeClr val="tx1"/>
                </a:solidFill>
              </a:defRPr>
            </a:lvl1pPr>
          </a:lstStyle>
          <a:p>
            <a:r>
              <a:rPr lang="en-MY" dirty="0"/>
              <a:t>Image</a:t>
            </a:r>
          </a:p>
        </p:txBody>
      </p:sp>
    </p:spTree>
    <p:extLst>
      <p:ext uri="{BB962C8B-B14F-4D97-AF65-F5344CB8AC3E}">
        <p14:creationId xmlns:p14="http://schemas.microsoft.com/office/powerpoint/2010/main" val="1366641955"/>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userDrawn="1">
  <p:cSld name="Organization Chart 7">
    <p:spTree>
      <p:nvGrpSpPr>
        <p:cNvPr id="1" name=""/>
        <p:cNvGrpSpPr/>
        <p:nvPr/>
      </p:nvGrpSpPr>
      <p:grpSpPr>
        <a:xfrm>
          <a:off x="0" y="0"/>
          <a:ext cx="0" cy="0"/>
          <a:chOff x="0" y="0"/>
          <a:chExt cx="0" cy="0"/>
        </a:xfrm>
      </p:grpSpPr>
    </p:spTree>
    <p:extLst>
      <p:ext uri="{BB962C8B-B14F-4D97-AF65-F5344CB8AC3E}">
        <p14:creationId xmlns:p14="http://schemas.microsoft.com/office/powerpoint/2010/main" val="953309841"/>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userDrawn="1">
  <p:cSld name="3 images with text">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345967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62503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345967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3097785235"/>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userDrawn="1">
  <p:cSld name="3 images with text 2">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62503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345967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625031"/>
            <a:ext cx="3657600" cy="283464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1564426192"/>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userDrawn="1">
  <p:cSld name="1/ 4 images">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EADD8A4-B769-4D8A-9278-A71EC01C4C87}"/>
              </a:ext>
            </a:extLst>
          </p:cNvPr>
          <p:cNvSpPr>
            <a:spLocks noGrp="1"/>
          </p:cNvSpPr>
          <p:nvPr>
            <p:ph type="pic" sz="quarter" idx="10" hasCustomPrompt="1"/>
          </p:nvPr>
        </p:nvSpPr>
        <p:spPr>
          <a:xfrm>
            <a:off x="0" y="0"/>
            <a:ext cx="3054096"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1</a:t>
            </a:r>
          </a:p>
        </p:txBody>
      </p:sp>
    </p:spTree>
    <p:extLst>
      <p:ext uri="{BB962C8B-B14F-4D97-AF65-F5344CB8AC3E}">
        <p14:creationId xmlns:p14="http://schemas.microsoft.com/office/powerpoint/2010/main" val="3913925548"/>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userDrawn="1">
  <p:cSld name="2/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04E63CE1-9C33-4246-BBF7-5AB1147C2188}"/>
              </a:ext>
            </a:extLst>
          </p:cNvPr>
          <p:cNvSpPr>
            <a:spLocks noGrp="1"/>
          </p:cNvSpPr>
          <p:nvPr>
            <p:ph type="pic" sz="quarter" idx="10" hasCustomPrompt="1"/>
          </p:nvPr>
        </p:nvSpPr>
        <p:spPr>
          <a:xfrm>
            <a:off x="3054096" y="0"/>
            <a:ext cx="3054096"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2</a:t>
            </a:r>
          </a:p>
        </p:txBody>
      </p:sp>
    </p:spTree>
    <p:extLst>
      <p:ext uri="{BB962C8B-B14F-4D97-AF65-F5344CB8AC3E}">
        <p14:creationId xmlns:p14="http://schemas.microsoft.com/office/powerpoint/2010/main" val="3847798499"/>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userDrawn="1">
  <p:cSld name="3/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6769D50F-9678-42EA-A10A-87EDA49577C7}"/>
              </a:ext>
            </a:extLst>
          </p:cNvPr>
          <p:cNvSpPr>
            <a:spLocks noGrp="1"/>
          </p:cNvSpPr>
          <p:nvPr>
            <p:ph type="pic" sz="quarter" idx="10" hasCustomPrompt="1"/>
          </p:nvPr>
        </p:nvSpPr>
        <p:spPr>
          <a:xfrm>
            <a:off x="6108192" y="0"/>
            <a:ext cx="3054096"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3</a:t>
            </a:r>
          </a:p>
        </p:txBody>
      </p:sp>
    </p:spTree>
    <p:extLst>
      <p:ext uri="{BB962C8B-B14F-4D97-AF65-F5344CB8AC3E}">
        <p14:creationId xmlns:p14="http://schemas.microsoft.com/office/powerpoint/2010/main" val="3654341700"/>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preserve="1" userDrawn="1">
  <p:cSld name="4/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B6F21E6F-DBA5-44F3-B07B-220A96805C8B}"/>
              </a:ext>
            </a:extLst>
          </p:cNvPr>
          <p:cNvSpPr>
            <a:spLocks noGrp="1"/>
          </p:cNvSpPr>
          <p:nvPr>
            <p:ph type="pic" sz="quarter" idx="10" hasCustomPrompt="1"/>
          </p:nvPr>
        </p:nvSpPr>
        <p:spPr>
          <a:xfrm>
            <a:off x="9162288" y="0"/>
            <a:ext cx="3054096"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4</a:t>
            </a:r>
          </a:p>
        </p:txBody>
      </p:sp>
    </p:spTree>
    <p:extLst>
      <p:ext uri="{BB962C8B-B14F-4D97-AF65-F5344CB8AC3E}">
        <p14:creationId xmlns:p14="http://schemas.microsoft.com/office/powerpoint/2010/main" val="857406781"/>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preserve="1" userDrawn="1">
  <p:cSld name="3 images - 1">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6120384" y="0"/>
            <a:ext cx="6096000"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1" y="2286000"/>
            <a:ext cx="6120385"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6120384" y="4572000"/>
            <a:ext cx="6096000"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281901420"/>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userDrawn="1">
  <p:cSld name="3 images - 2">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0" y="0"/>
            <a:ext cx="6096000"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6096000" y="2286000"/>
            <a:ext cx="6096000"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0" y="4572000"/>
            <a:ext cx="6096000" cy="2286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4227889085"/>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userDrawn="1">
  <p:cSld name="Images 12">
    <p:spTree>
      <p:nvGrpSpPr>
        <p:cNvPr id="1" name=""/>
        <p:cNvGrpSpPr/>
        <p:nvPr/>
      </p:nvGrpSpPr>
      <p:grpSpPr>
        <a:xfrm>
          <a:off x="0" y="0"/>
          <a:ext cx="0" cy="0"/>
          <a:chOff x="0" y="0"/>
          <a:chExt cx="0" cy="0"/>
        </a:xfrm>
      </p:grpSpPr>
      <p:sp>
        <p:nvSpPr>
          <p:cNvPr id="35" name="Picture Placeholder 8">
            <a:extLst>
              <a:ext uri="{FF2B5EF4-FFF2-40B4-BE49-F238E27FC236}">
                <a16:creationId xmlns:a16="http://schemas.microsoft.com/office/drawing/2014/main" id="{A07FE811-3899-4933-8BDA-247CEB65A534}"/>
              </a:ext>
            </a:extLst>
          </p:cNvPr>
          <p:cNvSpPr>
            <a:spLocks noGrp="1"/>
          </p:cNvSpPr>
          <p:nvPr>
            <p:ph type="pic" sz="quarter" idx="10" hasCustomPrompt="1"/>
          </p:nvPr>
        </p:nvSpPr>
        <p:spPr>
          <a:xfrm>
            <a:off x="92597" y="105913"/>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37" name="Picture Placeholder 8">
            <a:extLst>
              <a:ext uri="{FF2B5EF4-FFF2-40B4-BE49-F238E27FC236}">
                <a16:creationId xmlns:a16="http://schemas.microsoft.com/office/drawing/2014/main" id="{82D90691-24DF-4E32-9FDC-47A7AEF3AAD0}"/>
              </a:ext>
            </a:extLst>
          </p:cNvPr>
          <p:cNvSpPr>
            <a:spLocks noGrp="1"/>
          </p:cNvSpPr>
          <p:nvPr>
            <p:ph type="pic" sz="quarter" idx="12" hasCustomPrompt="1"/>
          </p:nvPr>
        </p:nvSpPr>
        <p:spPr>
          <a:xfrm>
            <a:off x="4928751" y="105913"/>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38" name="Picture Placeholder 8">
            <a:extLst>
              <a:ext uri="{FF2B5EF4-FFF2-40B4-BE49-F238E27FC236}">
                <a16:creationId xmlns:a16="http://schemas.microsoft.com/office/drawing/2014/main" id="{A75AF2CC-BD8C-4192-B345-D290DFBC1431}"/>
              </a:ext>
            </a:extLst>
          </p:cNvPr>
          <p:cNvSpPr>
            <a:spLocks noGrp="1"/>
          </p:cNvSpPr>
          <p:nvPr>
            <p:ph type="pic" sz="quarter" idx="13" hasCustomPrompt="1"/>
          </p:nvPr>
        </p:nvSpPr>
        <p:spPr>
          <a:xfrm>
            <a:off x="7346828" y="105913"/>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39" name="Picture Placeholder 8">
            <a:extLst>
              <a:ext uri="{FF2B5EF4-FFF2-40B4-BE49-F238E27FC236}">
                <a16:creationId xmlns:a16="http://schemas.microsoft.com/office/drawing/2014/main" id="{77847559-78FC-40D0-8B35-1D5B2FF75B18}"/>
              </a:ext>
            </a:extLst>
          </p:cNvPr>
          <p:cNvSpPr>
            <a:spLocks noGrp="1"/>
          </p:cNvSpPr>
          <p:nvPr>
            <p:ph type="pic" sz="quarter" idx="14" hasCustomPrompt="1"/>
          </p:nvPr>
        </p:nvSpPr>
        <p:spPr>
          <a:xfrm>
            <a:off x="9764905" y="105913"/>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0" name="Picture Placeholder 8">
            <a:extLst>
              <a:ext uri="{FF2B5EF4-FFF2-40B4-BE49-F238E27FC236}">
                <a16:creationId xmlns:a16="http://schemas.microsoft.com/office/drawing/2014/main" id="{E22E7396-7BA7-4BB0-B445-4F1DFCA150D5}"/>
              </a:ext>
            </a:extLst>
          </p:cNvPr>
          <p:cNvSpPr>
            <a:spLocks noGrp="1"/>
          </p:cNvSpPr>
          <p:nvPr>
            <p:ph type="pic" sz="quarter" idx="15" hasCustomPrompt="1"/>
          </p:nvPr>
        </p:nvSpPr>
        <p:spPr>
          <a:xfrm>
            <a:off x="92597" y="2359152"/>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1" name="Picture Placeholder 8">
            <a:extLst>
              <a:ext uri="{FF2B5EF4-FFF2-40B4-BE49-F238E27FC236}">
                <a16:creationId xmlns:a16="http://schemas.microsoft.com/office/drawing/2014/main" id="{1D0C9FFC-2493-4D2B-8980-624D63B91B83}"/>
              </a:ext>
            </a:extLst>
          </p:cNvPr>
          <p:cNvSpPr>
            <a:spLocks noGrp="1"/>
          </p:cNvSpPr>
          <p:nvPr>
            <p:ph type="pic" sz="quarter" idx="16" hasCustomPrompt="1"/>
          </p:nvPr>
        </p:nvSpPr>
        <p:spPr>
          <a:xfrm>
            <a:off x="2510674" y="2359152"/>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3" name="Picture Placeholder 8">
            <a:extLst>
              <a:ext uri="{FF2B5EF4-FFF2-40B4-BE49-F238E27FC236}">
                <a16:creationId xmlns:a16="http://schemas.microsoft.com/office/drawing/2014/main" id="{BB272A9B-F15E-4387-A5C7-3165E3F18B28}"/>
              </a:ext>
            </a:extLst>
          </p:cNvPr>
          <p:cNvSpPr>
            <a:spLocks noGrp="1"/>
          </p:cNvSpPr>
          <p:nvPr>
            <p:ph type="pic" sz="quarter" idx="18" hasCustomPrompt="1"/>
          </p:nvPr>
        </p:nvSpPr>
        <p:spPr>
          <a:xfrm>
            <a:off x="7346828" y="2359152"/>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4" name="Picture Placeholder 8">
            <a:extLst>
              <a:ext uri="{FF2B5EF4-FFF2-40B4-BE49-F238E27FC236}">
                <a16:creationId xmlns:a16="http://schemas.microsoft.com/office/drawing/2014/main" id="{20F8B96F-AA47-4A79-BE24-11BAB9B30436}"/>
              </a:ext>
            </a:extLst>
          </p:cNvPr>
          <p:cNvSpPr>
            <a:spLocks noGrp="1"/>
          </p:cNvSpPr>
          <p:nvPr>
            <p:ph type="pic" sz="quarter" idx="19" hasCustomPrompt="1"/>
          </p:nvPr>
        </p:nvSpPr>
        <p:spPr>
          <a:xfrm>
            <a:off x="9764905" y="2359152"/>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5" name="Picture Placeholder 8">
            <a:extLst>
              <a:ext uri="{FF2B5EF4-FFF2-40B4-BE49-F238E27FC236}">
                <a16:creationId xmlns:a16="http://schemas.microsoft.com/office/drawing/2014/main" id="{221C2B63-0D84-4402-8E47-CDBB431CF83F}"/>
              </a:ext>
            </a:extLst>
          </p:cNvPr>
          <p:cNvSpPr>
            <a:spLocks noGrp="1"/>
          </p:cNvSpPr>
          <p:nvPr>
            <p:ph type="pic" sz="quarter" idx="20" hasCustomPrompt="1"/>
          </p:nvPr>
        </p:nvSpPr>
        <p:spPr>
          <a:xfrm>
            <a:off x="92597" y="4612391"/>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6" name="Picture Placeholder 8">
            <a:extLst>
              <a:ext uri="{FF2B5EF4-FFF2-40B4-BE49-F238E27FC236}">
                <a16:creationId xmlns:a16="http://schemas.microsoft.com/office/drawing/2014/main" id="{0904C7AF-1D52-43D4-AA91-6517173892BF}"/>
              </a:ext>
            </a:extLst>
          </p:cNvPr>
          <p:cNvSpPr>
            <a:spLocks noGrp="1"/>
          </p:cNvSpPr>
          <p:nvPr>
            <p:ph type="pic" sz="quarter" idx="21" hasCustomPrompt="1"/>
          </p:nvPr>
        </p:nvSpPr>
        <p:spPr>
          <a:xfrm>
            <a:off x="2510674" y="4612391"/>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7" name="Picture Placeholder 8">
            <a:extLst>
              <a:ext uri="{FF2B5EF4-FFF2-40B4-BE49-F238E27FC236}">
                <a16:creationId xmlns:a16="http://schemas.microsoft.com/office/drawing/2014/main" id="{17C69FF0-197B-4869-85CD-B16E044D58BC}"/>
              </a:ext>
            </a:extLst>
          </p:cNvPr>
          <p:cNvSpPr>
            <a:spLocks noGrp="1"/>
          </p:cNvSpPr>
          <p:nvPr>
            <p:ph type="pic" sz="quarter" idx="22" hasCustomPrompt="1"/>
          </p:nvPr>
        </p:nvSpPr>
        <p:spPr>
          <a:xfrm>
            <a:off x="4928751" y="4612391"/>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
        <p:nvSpPr>
          <p:cNvPr id="49" name="Picture Placeholder 8">
            <a:extLst>
              <a:ext uri="{FF2B5EF4-FFF2-40B4-BE49-F238E27FC236}">
                <a16:creationId xmlns:a16="http://schemas.microsoft.com/office/drawing/2014/main" id="{A9A2E652-BE71-48F6-ACE3-B6F152A0C265}"/>
              </a:ext>
            </a:extLst>
          </p:cNvPr>
          <p:cNvSpPr>
            <a:spLocks noGrp="1"/>
          </p:cNvSpPr>
          <p:nvPr>
            <p:ph type="pic" sz="quarter" idx="24" hasCustomPrompt="1"/>
          </p:nvPr>
        </p:nvSpPr>
        <p:spPr>
          <a:xfrm>
            <a:off x="9764905" y="4612391"/>
            <a:ext cx="2295144" cy="2139696"/>
          </a:xfrm>
          <a:prstGeom prst="rect">
            <a:avLst/>
          </a:prstGeom>
          <a:pattFill prst="wdDnDiag">
            <a:fgClr>
              <a:schemeClr val="bg1">
                <a:lumMod val="90000"/>
                <a:lumOff val="10000"/>
              </a:schemeClr>
            </a:fgClr>
            <a:bgClr>
              <a:schemeClr val="bg1"/>
            </a:bgClr>
          </a:pattFill>
          <a:ln>
            <a:noFill/>
          </a:ln>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1462998214"/>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userDrawn="1">
  <p:cSld name="Image Slideshow 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41721"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2222480"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23342279"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492558"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4</a:t>
            </a:r>
          </a:p>
        </p:txBody>
      </p:sp>
    </p:spTree>
    <p:extLst>
      <p:ext uri="{BB962C8B-B14F-4D97-AF65-F5344CB8AC3E}">
        <p14:creationId xmlns:p14="http://schemas.microsoft.com/office/powerpoint/2010/main" val="2758230967"/>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preserve="1" userDrawn="1">
  <p:cSld name="Image Slideshow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104120"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46159"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2237078"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3346717"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4</a:t>
            </a:r>
          </a:p>
        </p:txBody>
      </p:sp>
    </p:spTree>
    <p:extLst>
      <p:ext uri="{BB962C8B-B14F-4D97-AF65-F5344CB8AC3E}">
        <p14:creationId xmlns:p14="http://schemas.microsoft.com/office/powerpoint/2010/main" val="3781408897"/>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preserve="1" userDrawn="1">
  <p:cSld name="Image Slideshow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21277845"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127566"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22713"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2254272"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4</a:t>
            </a:r>
          </a:p>
        </p:txBody>
      </p:sp>
    </p:spTree>
    <p:extLst>
      <p:ext uri="{BB962C8B-B14F-4D97-AF65-F5344CB8AC3E}">
        <p14:creationId xmlns:p14="http://schemas.microsoft.com/office/powerpoint/2010/main" val="2634028676"/>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preserve="1" userDrawn="1">
  <p:cSld name="Image Slideshow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32425069"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21274790"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124511"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025768" y="1557689"/>
            <a:ext cx="10104120" cy="406908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Image 4</a:t>
            </a:r>
          </a:p>
        </p:txBody>
      </p:sp>
    </p:spTree>
    <p:extLst>
      <p:ext uri="{BB962C8B-B14F-4D97-AF65-F5344CB8AC3E}">
        <p14:creationId xmlns:p14="http://schemas.microsoft.com/office/powerpoint/2010/main" val="467370645"/>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preserve="1" userDrawn="1">
  <p:cSld name="Quotes 1">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49BA652E-8DCB-411C-BDCC-2A28B7A37C8C}"/>
              </a:ext>
            </a:extLst>
          </p:cNvPr>
          <p:cNvSpPr>
            <a:spLocks noGrp="1"/>
          </p:cNvSpPr>
          <p:nvPr>
            <p:ph type="pic" sz="quarter" idx="10" hasCustomPrompt="1"/>
          </p:nvPr>
        </p:nvSpPr>
        <p:spPr>
          <a:xfrm>
            <a:off x="1900177" y="1076325"/>
            <a:ext cx="4572000" cy="4572000"/>
          </a:xfrm>
          <a:prstGeom prst="ellipse">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2637969112"/>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preserve="1" userDrawn="1">
  <p:cSld name="Quotes 2">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612E3448-F2EF-451E-8014-86C006CB70CD}"/>
              </a:ext>
            </a:extLst>
          </p:cNvPr>
          <p:cNvSpPr>
            <a:spLocks noGrp="1"/>
          </p:cNvSpPr>
          <p:nvPr>
            <p:ph type="pic" sz="quarter" idx="10" hasCustomPrompt="1"/>
          </p:nvPr>
        </p:nvSpPr>
        <p:spPr>
          <a:xfrm>
            <a:off x="5482137" y="4343866"/>
            <a:ext cx="1216152" cy="1216152"/>
          </a:xfrm>
          <a:prstGeom prst="ellipse">
            <a:avLst/>
          </a:prstGeom>
          <a:pattFill prst="wdDnDiag">
            <a:fgClr>
              <a:schemeClr val="bg1">
                <a:lumMod val="90000"/>
                <a:lumOff val="10000"/>
              </a:schemeClr>
            </a:fgClr>
            <a:bgClr>
              <a:schemeClr val="bg1"/>
            </a:bgClr>
          </a:pattFill>
          <a:ln w="63500">
            <a:solidFill>
              <a:schemeClr val="accent1"/>
            </a:solidFill>
          </a:ln>
        </p:spPr>
        <p:txBody>
          <a:bodyPr anchor="ctr"/>
          <a:lstStyle>
            <a:lvl1pPr algn="ctr">
              <a:buNone/>
              <a:defRPr sz="1600"/>
            </a:lvl1pPr>
          </a:lstStyle>
          <a:p>
            <a:r>
              <a:rPr lang="en-US" dirty="0"/>
              <a:t>image</a:t>
            </a:r>
          </a:p>
        </p:txBody>
      </p:sp>
    </p:spTree>
    <p:extLst>
      <p:ext uri="{BB962C8B-B14F-4D97-AF65-F5344CB8AC3E}">
        <p14:creationId xmlns:p14="http://schemas.microsoft.com/office/powerpoint/2010/main" val="2481238297"/>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userDrawn="1">
  <p:cSld name="Quotes 3">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B5671677-28D2-48BB-A020-FECB56CA25A5}"/>
              </a:ext>
            </a:extLst>
          </p:cNvPr>
          <p:cNvSpPr>
            <a:spLocks noGrp="1"/>
          </p:cNvSpPr>
          <p:nvPr>
            <p:ph type="pic" sz="quarter" idx="13"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3952582017"/>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userDrawn="1">
  <p:cSld name="Quotes 4">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95106253-7B8B-487B-A3B6-10B45F3CCF4D}"/>
              </a:ext>
            </a:extLst>
          </p:cNvPr>
          <p:cNvSpPr>
            <a:spLocks noGrp="1"/>
          </p:cNvSpPr>
          <p:nvPr>
            <p:ph type="pic" sz="quarter" idx="10" hasCustomPrompt="1"/>
          </p:nvPr>
        </p:nvSpPr>
        <p:spPr>
          <a:xfrm>
            <a:off x="1905000" y="1950334"/>
            <a:ext cx="2743200" cy="2743200"/>
          </a:xfrm>
          <a:prstGeom prst="ellipse">
            <a:avLst/>
          </a:prstGeom>
          <a:pattFill prst="wdDnDiag">
            <a:fgClr>
              <a:schemeClr val="bg1">
                <a:lumMod val="90000"/>
                <a:lumOff val="10000"/>
              </a:schemeClr>
            </a:fgClr>
            <a:bgClr>
              <a:schemeClr val="bg1"/>
            </a:bgClr>
          </a:pattFill>
          <a:ln w="127000">
            <a:solidFill>
              <a:schemeClr val="bg1"/>
            </a:solidFill>
          </a:ln>
        </p:spPr>
        <p:txBody>
          <a:bodyPr anchor="ctr"/>
          <a:lstStyle>
            <a:lvl1pPr algn="ctr">
              <a:buNone/>
              <a:defRPr sz="1600"/>
            </a:lvl1pPr>
          </a:lstStyle>
          <a:p>
            <a:r>
              <a:rPr lang="en-US" dirty="0"/>
              <a:t>image</a:t>
            </a:r>
          </a:p>
        </p:txBody>
      </p:sp>
    </p:spTree>
    <p:extLst>
      <p:ext uri="{BB962C8B-B14F-4D97-AF65-F5344CB8AC3E}">
        <p14:creationId xmlns:p14="http://schemas.microsoft.com/office/powerpoint/2010/main" val="1738237984"/>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userDrawn="1">
  <p:cSld name="Quotes 5">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3310358"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2891674231"/>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userDrawn="1">
  <p:cSld name="Quotes 6">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1725318664"/>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userDrawn="1">
  <p:cSld name="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61787016"/>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preserve="1" userDrawn="1">
  <p:cSld name="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786892273"/>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preserve="1" userDrawn="1">
  <p:cSld name="Title page 2 - Image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Tree>
    <p:extLst>
      <p:ext uri="{BB962C8B-B14F-4D97-AF65-F5344CB8AC3E}">
        <p14:creationId xmlns:p14="http://schemas.microsoft.com/office/powerpoint/2010/main" val="33326556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3.xml><?xml version="1.0" encoding="utf-8"?>
<p:sldLayout xmlns:a="http://schemas.openxmlformats.org/drawingml/2006/main" xmlns:r="http://schemas.openxmlformats.org/officeDocument/2006/relationships" xmlns:p="http://schemas.openxmlformats.org/presentationml/2006/main" preserve="1" userDrawn="1">
  <p:cSld name="Basic page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Tree>
    <p:extLst>
      <p:ext uri="{BB962C8B-B14F-4D97-AF65-F5344CB8AC3E}">
        <p14:creationId xmlns:p14="http://schemas.microsoft.com/office/powerpoint/2010/main" val="63433682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4.xml><?xml version="1.0" encoding="utf-8"?>
<p:sldLayout xmlns:a="http://schemas.openxmlformats.org/drawingml/2006/main" xmlns:r="http://schemas.openxmlformats.org/officeDocument/2006/relationships" xmlns:p="http://schemas.openxmlformats.org/presentationml/2006/main" preserve="1" userDrawn="1">
  <p:cSld name="Basic page 2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Tree>
    <p:extLst>
      <p:ext uri="{BB962C8B-B14F-4D97-AF65-F5344CB8AC3E}">
        <p14:creationId xmlns:p14="http://schemas.microsoft.com/office/powerpoint/2010/main" val="825393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5.xml><?xml version="1.0" encoding="utf-8"?>
<p:sldLayout xmlns:a="http://schemas.openxmlformats.org/drawingml/2006/main" xmlns:r="http://schemas.openxmlformats.org/officeDocument/2006/relationships" xmlns:p="http://schemas.openxmlformats.org/presentationml/2006/main" preserve="1" userDrawn="1">
  <p:cSld name="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3047999"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6092951"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9137903"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Tree>
    <p:extLst>
      <p:ext uri="{BB962C8B-B14F-4D97-AF65-F5344CB8AC3E}">
        <p14:creationId xmlns:p14="http://schemas.microsoft.com/office/powerpoint/2010/main" val="32194403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6.xml><?xml version="1.0" encoding="utf-8"?>
<p:sldLayout xmlns:a="http://schemas.openxmlformats.org/drawingml/2006/main" xmlns:r="http://schemas.openxmlformats.org/officeDocument/2006/relationships" xmlns:p="http://schemas.openxmlformats.org/presentationml/2006/main" preserve="1" userDrawn="1">
  <p:cSld name="1_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6096"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3051048"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6096000" y="0"/>
            <a:ext cx="3044952"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sz="1600">
                <a:solidFill>
                  <a:schemeClr val="tx1"/>
                </a:solidFill>
              </a:defRPr>
            </a:lvl1pPr>
          </a:lstStyle>
          <a:p>
            <a:r>
              <a:rPr lang="en-MY" dirty="0"/>
              <a:t>Insert your image here</a:t>
            </a:r>
          </a:p>
        </p:txBody>
      </p:sp>
    </p:spTree>
    <p:extLst>
      <p:ext uri="{BB962C8B-B14F-4D97-AF65-F5344CB8AC3E}">
        <p14:creationId xmlns:p14="http://schemas.microsoft.com/office/powerpoint/2010/main" val="3250666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7.xml><?xml version="1.0" encoding="utf-8"?>
<p:sldLayout xmlns:a="http://schemas.openxmlformats.org/drawingml/2006/main" xmlns:r="http://schemas.openxmlformats.org/officeDocument/2006/relationships" xmlns:p="http://schemas.openxmlformats.org/presentationml/2006/main" preserve="1" userDrawn="1">
  <p:cSld name=" Image Timeline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685076" y="1711627"/>
            <a:ext cx="2468880" cy="3584448"/>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14" name="Picture Placeholder 4">
            <a:extLst>
              <a:ext uri="{FF2B5EF4-FFF2-40B4-BE49-F238E27FC236}">
                <a16:creationId xmlns:a16="http://schemas.microsoft.com/office/drawing/2014/main" id="{5DF77074-9E02-4EDE-ADEC-20BB7226C1FE}"/>
              </a:ext>
            </a:extLst>
          </p:cNvPr>
          <p:cNvSpPr>
            <a:spLocks noGrp="1"/>
          </p:cNvSpPr>
          <p:nvPr>
            <p:ph type="pic" sz="quarter" idx="12" hasCustomPrompt="1"/>
          </p:nvPr>
        </p:nvSpPr>
        <p:spPr>
          <a:xfrm>
            <a:off x="3479224" y="1711627"/>
            <a:ext cx="2468880" cy="3584448"/>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15" name="Picture Placeholder 4">
            <a:extLst>
              <a:ext uri="{FF2B5EF4-FFF2-40B4-BE49-F238E27FC236}">
                <a16:creationId xmlns:a16="http://schemas.microsoft.com/office/drawing/2014/main" id="{6CA2167E-9435-4A6A-BEAE-A1AC5A5D336B}"/>
              </a:ext>
            </a:extLst>
          </p:cNvPr>
          <p:cNvSpPr>
            <a:spLocks noGrp="1"/>
          </p:cNvSpPr>
          <p:nvPr>
            <p:ph type="pic" sz="quarter" idx="13" hasCustomPrompt="1"/>
          </p:nvPr>
        </p:nvSpPr>
        <p:spPr>
          <a:xfrm>
            <a:off x="6273372" y="1711627"/>
            <a:ext cx="2468880" cy="3584448"/>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16" name="Picture Placeholder 4">
            <a:extLst>
              <a:ext uri="{FF2B5EF4-FFF2-40B4-BE49-F238E27FC236}">
                <a16:creationId xmlns:a16="http://schemas.microsoft.com/office/drawing/2014/main" id="{49A2505A-688A-4995-8380-650E617030CB}"/>
              </a:ext>
            </a:extLst>
          </p:cNvPr>
          <p:cNvSpPr>
            <a:spLocks noGrp="1"/>
          </p:cNvSpPr>
          <p:nvPr>
            <p:ph type="pic" sz="quarter" idx="14" hasCustomPrompt="1"/>
          </p:nvPr>
        </p:nvSpPr>
        <p:spPr>
          <a:xfrm>
            <a:off x="9067520" y="1711627"/>
            <a:ext cx="2468880" cy="3584448"/>
          </a:xfrm>
          <a:prstGeom prst="rect">
            <a:avLst/>
          </a:prstGeom>
          <a:pattFill prst="wdDnDiag">
            <a:fgClr>
              <a:schemeClr val="bg1">
                <a:lumMod val="90000"/>
                <a:lumOff val="10000"/>
              </a:schemeClr>
            </a:fgClr>
            <a:bgClr>
              <a:schemeClr val="bg1"/>
            </a:bgClr>
          </a:pattFill>
        </p:spPr>
        <p:txBody>
          <a:bodyPr anchor="ctr"/>
          <a:lstStyle>
            <a:lvl1pPr marL="0" indent="0" algn="ctr">
              <a:buNone/>
              <a:defRPr sz="1800">
                <a:solidFill>
                  <a:schemeClr val="tx1"/>
                </a:solidFill>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1109008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8.xml><?xml version="1.0" encoding="utf-8"?>
<p:sldLayout xmlns:a="http://schemas.openxmlformats.org/drawingml/2006/main" xmlns:r="http://schemas.openxmlformats.org/officeDocument/2006/relationships" xmlns:p="http://schemas.openxmlformats.org/presentationml/2006/main" preserve="1" userDrawn="1">
  <p:cSld name="Horizontal 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657672859"/>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preserve="1" userDrawn="1">
  <p:cSld name="Horizontal 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8811884"/>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userDrawn="1">
  <p:cSld name="Isometric Presentation Mockup">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6977303" y="2013994"/>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5">
            <a:extLst>
              <a:ext uri="{FF2B5EF4-FFF2-40B4-BE49-F238E27FC236}">
                <a16:creationId xmlns:a16="http://schemas.microsoft.com/office/drawing/2014/main" id="{18D09264-4F26-4686-827F-066EC40A7190}"/>
              </a:ext>
            </a:extLst>
          </p:cNvPr>
          <p:cNvSpPr>
            <a:spLocks noGrp="1"/>
          </p:cNvSpPr>
          <p:nvPr>
            <p:ph type="pic" sz="quarter" idx="11" hasCustomPrompt="1"/>
          </p:nvPr>
        </p:nvSpPr>
        <p:spPr>
          <a:xfrm>
            <a:off x="10403400" y="0"/>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CFD24C28-4614-45BA-923A-5AE2E2F2B1EB}"/>
              </a:ext>
            </a:extLst>
          </p:cNvPr>
          <p:cNvSpPr>
            <a:spLocks noGrp="1"/>
          </p:cNvSpPr>
          <p:nvPr>
            <p:ph type="pic" sz="quarter" idx="12" hasCustomPrompt="1"/>
          </p:nvPr>
        </p:nvSpPr>
        <p:spPr>
          <a:xfrm>
            <a:off x="3551206" y="4080068"/>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CB8503F0-F783-4DD2-B0EE-81FA5C4EBECF}"/>
              </a:ext>
            </a:extLst>
          </p:cNvPr>
          <p:cNvSpPr>
            <a:spLocks noGrp="1"/>
          </p:cNvSpPr>
          <p:nvPr>
            <p:ph type="pic" sz="quarter" idx="13" hasCustomPrompt="1"/>
          </p:nvPr>
        </p:nvSpPr>
        <p:spPr>
          <a:xfrm>
            <a:off x="6642023" y="3978016"/>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3115F06F-57F6-4977-BA09-959FC090669B}"/>
              </a:ext>
            </a:extLst>
          </p:cNvPr>
          <p:cNvSpPr>
            <a:spLocks noGrp="1"/>
          </p:cNvSpPr>
          <p:nvPr>
            <p:ph type="pic" sz="quarter" idx="14" hasCustomPrompt="1"/>
          </p:nvPr>
        </p:nvSpPr>
        <p:spPr>
          <a:xfrm>
            <a:off x="10068120" y="1964022"/>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5" name="Picture Placeholder 5">
            <a:extLst>
              <a:ext uri="{FF2B5EF4-FFF2-40B4-BE49-F238E27FC236}">
                <a16:creationId xmlns:a16="http://schemas.microsoft.com/office/drawing/2014/main" id="{313E2ACE-3423-4F7E-B1E8-6DB25A790B93}"/>
              </a:ext>
            </a:extLst>
          </p:cNvPr>
          <p:cNvSpPr>
            <a:spLocks noGrp="1"/>
          </p:cNvSpPr>
          <p:nvPr>
            <p:ph type="pic" sz="quarter" idx="17" hasCustomPrompt="1"/>
          </p:nvPr>
        </p:nvSpPr>
        <p:spPr>
          <a:xfrm>
            <a:off x="9732840" y="3928044"/>
            <a:ext cx="1900800" cy="4136400"/>
          </a:xfrm>
          <a:prstGeom prst="rect">
            <a:avLst/>
          </a:prstGeom>
          <a:pattFill prst="wdDnDiag">
            <a:fgClr>
              <a:schemeClr val="bg1">
                <a:lumMod val="90000"/>
                <a:lumOff val="10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889693818"/>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userDrawn="1">
  <p:cSld name="Isometric Presentation Mockup 2">
    <p:spTree>
      <p:nvGrpSpPr>
        <p:cNvPr id="1" name=""/>
        <p:cNvGrpSpPr/>
        <p:nvPr/>
      </p:nvGrpSpPr>
      <p:grpSpPr>
        <a:xfrm>
          <a:off x="0" y="0"/>
          <a:ext cx="0" cy="0"/>
          <a:chOff x="0" y="0"/>
          <a:chExt cx="0" cy="0"/>
        </a:xfrm>
      </p:grpSpPr>
      <p:sp>
        <p:nvSpPr>
          <p:cNvPr id="14" name="Picture Placeholder 5">
            <a:extLst>
              <a:ext uri="{FF2B5EF4-FFF2-40B4-BE49-F238E27FC236}">
                <a16:creationId xmlns:a16="http://schemas.microsoft.com/office/drawing/2014/main" id="{3DA492BA-835A-4C30-B369-15F9B72A6C3D}"/>
              </a:ext>
            </a:extLst>
          </p:cNvPr>
          <p:cNvSpPr>
            <a:spLocks noGrp="1"/>
          </p:cNvSpPr>
          <p:nvPr>
            <p:ph type="pic" sz="quarter" idx="10" hasCustomPrompt="1"/>
          </p:nvPr>
        </p:nvSpPr>
        <p:spPr>
          <a:xfrm>
            <a:off x="3089508" y="866182"/>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7D6A998C-36B0-4D52-AC97-9EF0D0790EFC}"/>
              </a:ext>
            </a:extLst>
          </p:cNvPr>
          <p:cNvSpPr>
            <a:spLocks noGrp="1"/>
          </p:cNvSpPr>
          <p:nvPr>
            <p:ph type="pic" sz="quarter" idx="11" hasCustomPrompt="1"/>
          </p:nvPr>
        </p:nvSpPr>
        <p:spPr>
          <a:xfrm>
            <a:off x="-949092" y="-1572218"/>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37FCC01B-F57C-4CED-8B66-774C8EF4B0F8}"/>
              </a:ext>
            </a:extLst>
          </p:cNvPr>
          <p:cNvSpPr>
            <a:spLocks noGrp="1"/>
          </p:cNvSpPr>
          <p:nvPr>
            <p:ph type="pic" sz="quarter" idx="12" hasCustomPrompt="1"/>
          </p:nvPr>
        </p:nvSpPr>
        <p:spPr>
          <a:xfrm>
            <a:off x="7128109" y="3289342"/>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8" name="Picture Placeholder 5">
            <a:extLst>
              <a:ext uri="{FF2B5EF4-FFF2-40B4-BE49-F238E27FC236}">
                <a16:creationId xmlns:a16="http://schemas.microsoft.com/office/drawing/2014/main" id="{EA759D98-4A63-4D2D-9141-32C82CA4ECE0}"/>
              </a:ext>
            </a:extLst>
          </p:cNvPr>
          <p:cNvSpPr>
            <a:spLocks noGrp="1"/>
          </p:cNvSpPr>
          <p:nvPr>
            <p:ph type="pic" sz="quarter" idx="13" hasCustomPrompt="1"/>
          </p:nvPr>
        </p:nvSpPr>
        <p:spPr>
          <a:xfrm>
            <a:off x="7128108" y="602107"/>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9" name="Picture Placeholder 5">
            <a:extLst>
              <a:ext uri="{FF2B5EF4-FFF2-40B4-BE49-F238E27FC236}">
                <a16:creationId xmlns:a16="http://schemas.microsoft.com/office/drawing/2014/main" id="{C97F9190-4E95-4893-A786-2D22CF5E6CC8}"/>
              </a:ext>
            </a:extLst>
          </p:cNvPr>
          <p:cNvSpPr>
            <a:spLocks noGrp="1"/>
          </p:cNvSpPr>
          <p:nvPr>
            <p:ph type="pic" sz="quarter" idx="14" hasCustomPrompt="1"/>
          </p:nvPr>
        </p:nvSpPr>
        <p:spPr>
          <a:xfrm>
            <a:off x="3089508" y="-1836293"/>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20" name="Picture Placeholder 5">
            <a:extLst>
              <a:ext uri="{FF2B5EF4-FFF2-40B4-BE49-F238E27FC236}">
                <a16:creationId xmlns:a16="http://schemas.microsoft.com/office/drawing/2014/main" id="{44CB2295-81B8-445D-9954-ED08D185FCC5}"/>
              </a:ext>
            </a:extLst>
          </p:cNvPr>
          <p:cNvSpPr>
            <a:spLocks noGrp="1"/>
          </p:cNvSpPr>
          <p:nvPr>
            <p:ph type="pic" sz="quarter" idx="15" hasCustomPrompt="1"/>
          </p:nvPr>
        </p:nvSpPr>
        <p:spPr>
          <a:xfrm>
            <a:off x="11166709" y="3025267"/>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21" name="Picture Placeholder 5">
            <a:extLst>
              <a:ext uri="{FF2B5EF4-FFF2-40B4-BE49-F238E27FC236}">
                <a16:creationId xmlns:a16="http://schemas.microsoft.com/office/drawing/2014/main" id="{58E25EA4-95CE-4A60-B95B-2099E283076D}"/>
              </a:ext>
            </a:extLst>
          </p:cNvPr>
          <p:cNvSpPr>
            <a:spLocks noGrp="1"/>
          </p:cNvSpPr>
          <p:nvPr>
            <p:ph type="pic" sz="quarter" idx="16" hasCustomPrompt="1"/>
          </p:nvPr>
        </p:nvSpPr>
        <p:spPr>
          <a:xfrm>
            <a:off x="11166708" y="338032"/>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22" name="Picture Placeholder 5">
            <a:extLst>
              <a:ext uri="{FF2B5EF4-FFF2-40B4-BE49-F238E27FC236}">
                <a16:creationId xmlns:a16="http://schemas.microsoft.com/office/drawing/2014/main" id="{B41C8BBA-18FD-42A4-BE82-6EA96938A0EE}"/>
              </a:ext>
            </a:extLst>
          </p:cNvPr>
          <p:cNvSpPr>
            <a:spLocks noGrp="1"/>
          </p:cNvSpPr>
          <p:nvPr>
            <p:ph type="pic" sz="quarter" idx="17" hasCustomPrompt="1"/>
          </p:nvPr>
        </p:nvSpPr>
        <p:spPr>
          <a:xfrm>
            <a:off x="7128108" y="-2100368"/>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24" name="Picture Placeholder 5">
            <a:extLst>
              <a:ext uri="{FF2B5EF4-FFF2-40B4-BE49-F238E27FC236}">
                <a16:creationId xmlns:a16="http://schemas.microsoft.com/office/drawing/2014/main" id="{EC28FD6B-085B-4F6F-94F7-510BF6086EF9}"/>
              </a:ext>
            </a:extLst>
          </p:cNvPr>
          <p:cNvSpPr>
            <a:spLocks noGrp="1"/>
          </p:cNvSpPr>
          <p:nvPr>
            <p:ph type="pic" sz="quarter" idx="18" hasCustomPrompt="1"/>
          </p:nvPr>
        </p:nvSpPr>
        <p:spPr>
          <a:xfrm>
            <a:off x="11166708" y="-2349203"/>
            <a:ext cx="235538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116171473"/>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preserve="1" userDrawn="1">
  <p:cSld name="Isometric Presentation Mockup 3">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5">
            <a:extLst>
              <a:ext uri="{FF2B5EF4-FFF2-40B4-BE49-F238E27FC236}">
                <a16:creationId xmlns:a16="http://schemas.microsoft.com/office/drawing/2014/main" id="{AB18C9AA-5E16-4E82-AA22-93FC74D7BE5B}"/>
              </a:ext>
            </a:extLst>
          </p:cNvPr>
          <p:cNvSpPr>
            <a:spLocks noGrp="1"/>
          </p:cNvSpPr>
          <p:nvPr>
            <p:ph type="pic" sz="quarter" idx="12" hasCustomPrompt="1"/>
          </p:nvPr>
        </p:nvSpPr>
        <p:spPr>
          <a:xfrm>
            <a:off x="6870332" y="2290071"/>
            <a:ext cx="285830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4" name="Picture Placeholder 5">
            <a:extLst>
              <a:ext uri="{FF2B5EF4-FFF2-40B4-BE49-F238E27FC236}">
                <a16:creationId xmlns:a16="http://schemas.microsoft.com/office/drawing/2014/main" id="{0DDFB03F-5FF2-461F-95DB-579F3F20C3A7}"/>
              </a:ext>
            </a:extLst>
          </p:cNvPr>
          <p:cNvSpPr>
            <a:spLocks noGrp="1"/>
          </p:cNvSpPr>
          <p:nvPr>
            <p:ph type="pic" sz="quarter" idx="13" hasCustomPrompt="1"/>
          </p:nvPr>
        </p:nvSpPr>
        <p:spPr>
          <a:xfrm>
            <a:off x="6870332" y="1698602"/>
            <a:ext cx="285830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AAE0E113-F0E5-43E6-85E3-3F76CE56A7E7}"/>
              </a:ext>
            </a:extLst>
          </p:cNvPr>
          <p:cNvSpPr>
            <a:spLocks noGrp="1"/>
          </p:cNvSpPr>
          <p:nvPr>
            <p:ph type="pic" sz="quarter" idx="14" hasCustomPrompt="1"/>
          </p:nvPr>
        </p:nvSpPr>
        <p:spPr>
          <a:xfrm>
            <a:off x="6870332" y="1107132"/>
            <a:ext cx="285830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C5FE9AC4-EC69-4B6D-964B-CC4BE54D7ACA}"/>
              </a:ext>
            </a:extLst>
          </p:cNvPr>
          <p:cNvSpPr>
            <a:spLocks noGrp="1"/>
          </p:cNvSpPr>
          <p:nvPr>
            <p:ph type="pic" sz="quarter" idx="15" hasCustomPrompt="1"/>
          </p:nvPr>
        </p:nvSpPr>
        <p:spPr>
          <a:xfrm>
            <a:off x="6870332" y="515662"/>
            <a:ext cx="2858303" cy="5125635"/>
          </a:xfrm>
          <a:prstGeom prst="rect">
            <a:avLst/>
          </a:prstGeom>
          <a:pattFill prst="wdDnDiag">
            <a:fgClr>
              <a:schemeClr val="bg1">
                <a:lumMod val="90000"/>
                <a:lumOff val="10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527371914"/>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3">
    <p:spTree>
      <p:nvGrpSpPr>
        <p:cNvPr id="1" name=""/>
        <p:cNvGrpSpPr/>
        <p:nvPr/>
      </p:nvGrpSpPr>
      <p:grpSpPr>
        <a:xfrm>
          <a:off x="0" y="0"/>
          <a:ext cx="0" cy="0"/>
          <a:chOff x="0" y="0"/>
          <a:chExt cx="0" cy="0"/>
        </a:xfrm>
      </p:grpSpPr>
      <p:sp>
        <p:nvSpPr>
          <p:cNvPr id="9" name="Picture Placeholder 22">
            <a:extLst>
              <a:ext uri="{FF2B5EF4-FFF2-40B4-BE49-F238E27FC236}">
                <a16:creationId xmlns:a16="http://schemas.microsoft.com/office/drawing/2014/main" id="{2B705F24-7492-49E9-8F57-D9C0916A791A}"/>
              </a:ext>
            </a:extLst>
          </p:cNvPr>
          <p:cNvSpPr>
            <a:spLocks noGrp="1"/>
          </p:cNvSpPr>
          <p:nvPr>
            <p:ph type="pic" sz="quarter" idx="14" hasCustomPrompt="1"/>
          </p:nvPr>
        </p:nvSpPr>
        <p:spPr>
          <a:xfrm>
            <a:off x="9412304" y="173981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19" name="Picture Placeholder 22">
            <a:extLst>
              <a:ext uri="{FF2B5EF4-FFF2-40B4-BE49-F238E27FC236}">
                <a16:creationId xmlns:a16="http://schemas.microsoft.com/office/drawing/2014/main" id="{561C124B-FD17-451F-8B21-36D8B1756CAA}"/>
              </a:ext>
            </a:extLst>
          </p:cNvPr>
          <p:cNvSpPr>
            <a:spLocks noGrp="1"/>
          </p:cNvSpPr>
          <p:nvPr>
            <p:ph type="pic" sz="quarter" idx="15" hasCustomPrompt="1"/>
          </p:nvPr>
        </p:nvSpPr>
        <p:spPr>
          <a:xfrm>
            <a:off x="3960316" y="37620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21" name="Picture Placeholder 22">
            <a:extLst>
              <a:ext uri="{FF2B5EF4-FFF2-40B4-BE49-F238E27FC236}">
                <a16:creationId xmlns:a16="http://schemas.microsoft.com/office/drawing/2014/main" id="{A8B205A5-8305-4108-890E-CC3289BC6DB2}"/>
              </a:ext>
            </a:extLst>
          </p:cNvPr>
          <p:cNvSpPr>
            <a:spLocks noGrp="1"/>
          </p:cNvSpPr>
          <p:nvPr>
            <p:ph type="pic" sz="quarter" idx="17" hasCustomPrompt="1"/>
          </p:nvPr>
        </p:nvSpPr>
        <p:spPr>
          <a:xfrm>
            <a:off x="7562906" y="-100074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isometricBottomDown">
              <a:rot lat="1967869" lon="19416000" rev="18240000"/>
            </a:camera>
            <a:lightRig rig="threePt" dir="t"/>
          </a:scene3d>
        </p:spPr>
        <p:txBody>
          <a:bodyPr anchor="ctr"/>
          <a:lstStyle>
            <a:lvl1pPr algn="ctr">
              <a:buNone/>
              <a:defRPr/>
            </a:lvl1pPr>
          </a:lstStyle>
          <a:p>
            <a:r>
              <a:rPr lang="en-US" dirty="0"/>
              <a:t>Insert your image here</a:t>
            </a:r>
          </a:p>
        </p:txBody>
      </p:sp>
      <p:sp>
        <p:nvSpPr>
          <p:cNvPr id="23" name="Picture Placeholder 22">
            <a:extLst>
              <a:ext uri="{FF2B5EF4-FFF2-40B4-BE49-F238E27FC236}">
                <a16:creationId xmlns:a16="http://schemas.microsoft.com/office/drawing/2014/main" id="{AF313397-A9C0-4FC5-968A-7B29F3419724}"/>
              </a:ext>
            </a:extLst>
          </p:cNvPr>
          <p:cNvSpPr>
            <a:spLocks noGrp="1"/>
          </p:cNvSpPr>
          <p:nvPr>
            <p:ph type="pic" sz="quarter" idx="18" hasCustomPrompt="1"/>
          </p:nvPr>
        </p:nvSpPr>
        <p:spPr>
          <a:xfrm>
            <a:off x="5719040" y="302796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isometricBottomDown">
              <a:rot lat="1967869" lon="19416000" rev="18240000"/>
            </a:camera>
            <a:lightRig rig="threePt" dir="t"/>
          </a:scene3d>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2098021186"/>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4">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1" name="Picture Placeholder 22">
            <a:extLst>
              <a:ext uri="{FF2B5EF4-FFF2-40B4-BE49-F238E27FC236}">
                <a16:creationId xmlns:a16="http://schemas.microsoft.com/office/drawing/2014/main" id="{76DE6B5A-5EB0-455E-A806-53FA7B1C07CC}"/>
              </a:ext>
            </a:extLst>
          </p:cNvPr>
          <p:cNvSpPr>
            <a:spLocks noGrp="1"/>
          </p:cNvSpPr>
          <p:nvPr>
            <p:ph type="pic" sz="quarter" idx="15" hasCustomPrompt="1"/>
          </p:nvPr>
        </p:nvSpPr>
        <p:spPr>
          <a:xfrm>
            <a:off x="8978816" y="369016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2" name="Picture Placeholder 22">
            <a:extLst>
              <a:ext uri="{FF2B5EF4-FFF2-40B4-BE49-F238E27FC236}">
                <a16:creationId xmlns:a16="http://schemas.microsoft.com/office/drawing/2014/main" id="{116BFEA0-DDF5-4E40-986A-CFDBFE7E8DA7}"/>
              </a:ext>
            </a:extLst>
          </p:cNvPr>
          <p:cNvSpPr>
            <a:spLocks noGrp="1"/>
          </p:cNvSpPr>
          <p:nvPr>
            <p:ph type="pic" sz="quarter" idx="16" hasCustomPrompt="1"/>
          </p:nvPr>
        </p:nvSpPr>
        <p:spPr>
          <a:xfrm>
            <a:off x="1034112" y="-157272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3" name="Picture Placeholder 22">
            <a:extLst>
              <a:ext uri="{FF2B5EF4-FFF2-40B4-BE49-F238E27FC236}">
                <a16:creationId xmlns:a16="http://schemas.microsoft.com/office/drawing/2014/main" id="{B9281105-6837-4F18-A23C-FA619875F51B}"/>
              </a:ext>
            </a:extLst>
          </p:cNvPr>
          <p:cNvSpPr>
            <a:spLocks noGrp="1"/>
          </p:cNvSpPr>
          <p:nvPr>
            <p:ph type="pic" sz="quarter" idx="17" hasCustomPrompt="1"/>
          </p:nvPr>
        </p:nvSpPr>
        <p:spPr>
          <a:xfrm>
            <a:off x="-2837264" y="-428036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4" name="Picture Placeholder 22">
            <a:extLst>
              <a:ext uri="{FF2B5EF4-FFF2-40B4-BE49-F238E27FC236}">
                <a16:creationId xmlns:a16="http://schemas.microsoft.com/office/drawing/2014/main" id="{A4089A5A-EF5E-4D76-915C-CDFACF69A3D3}"/>
              </a:ext>
            </a:extLst>
          </p:cNvPr>
          <p:cNvSpPr>
            <a:spLocks noGrp="1"/>
          </p:cNvSpPr>
          <p:nvPr>
            <p:ph type="pic" sz="quarter" idx="18" hasCustomPrompt="1"/>
          </p:nvPr>
        </p:nvSpPr>
        <p:spPr>
          <a:xfrm>
            <a:off x="5308919" y="434093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5" name="Picture Placeholder 22">
            <a:extLst>
              <a:ext uri="{FF2B5EF4-FFF2-40B4-BE49-F238E27FC236}">
                <a16:creationId xmlns:a16="http://schemas.microsoft.com/office/drawing/2014/main" id="{300CB3D5-C434-4711-BE0C-07880CF559BE}"/>
              </a:ext>
            </a:extLst>
          </p:cNvPr>
          <p:cNvSpPr>
            <a:spLocks noGrp="1"/>
          </p:cNvSpPr>
          <p:nvPr>
            <p:ph type="pic" sz="quarter" idx="19" hasCustomPrompt="1"/>
          </p:nvPr>
        </p:nvSpPr>
        <p:spPr>
          <a:xfrm>
            <a:off x="9385562" y="688809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6" name="Picture Placeholder 22">
            <a:extLst>
              <a:ext uri="{FF2B5EF4-FFF2-40B4-BE49-F238E27FC236}">
                <a16:creationId xmlns:a16="http://schemas.microsoft.com/office/drawing/2014/main" id="{499D9085-2CE9-4968-8D40-CAA5C1A0EC06}"/>
              </a:ext>
            </a:extLst>
          </p:cNvPr>
          <p:cNvSpPr>
            <a:spLocks noGrp="1"/>
          </p:cNvSpPr>
          <p:nvPr>
            <p:ph type="pic" sz="quarter" idx="20" hasCustomPrompt="1"/>
          </p:nvPr>
        </p:nvSpPr>
        <p:spPr>
          <a:xfrm>
            <a:off x="1440858" y="162521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7" name="Picture Placeholder 22">
            <a:extLst>
              <a:ext uri="{FF2B5EF4-FFF2-40B4-BE49-F238E27FC236}">
                <a16:creationId xmlns:a16="http://schemas.microsoft.com/office/drawing/2014/main" id="{2D321684-1DF0-4703-89C3-71C0FCA0E0C3}"/>
              </a:ext>
            </a:extLst>
          </p:cNvPr>
          <p:cNvSpPr>
            <a:spLocks noGrp="1"/>
          </p:cNvSpPr>
          <p:nvPr>
            <p:ph type="pic" sz="quarter" idx="21" hasCustomPrompt="1"/>
          </p:nvPr>
        </p:nvSpPr>
        <p:spPr>
          <a:xfrm>
            <a:off x="-2430518" y="-108243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8" name="Picture Placeholder 22">
            <a:extLst>
              <a:ext uri="{FF2B5EF4-FFF2-40B4-BE49-F238E27FC236}">
                <a16:creationId xmlns:a16="http://schemas.microsoft.com/office/drawing/2014/main" id="{4D0F3EC0-93F6-4010-86A8-90F452BEEE09}"/>
              </a:ext>
            </a:extLst>
          </p:cNvPr>
          <p:cNvSpPr>
            <a:spLocks noGrp="1"/>
          </p:cNvSpPr>
          <p:nvPr>
            <p:ph type="pic" sz="quarter" idx="22" hasCustomPrompt="1"/>
          </p:nvPr>
        </p:nvSpPr>
        <p:spPr>
          <a:xfrm>
            <a:off x="4236166" y="-2328896"/>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39" name="Picture Placeholder 22">
            <a:extLst>
              <a:ext uri="{FF2B5EF4-FFF2-40B4-BE49-F238E27FC236}">
                <a16:creationId xmlns:a16="http://schemas.microsoft.com/office/drawing/2014/main" id="{FE0131D0-EAA8-45AD-A772-A338418C9AA9}"/>
              </a:ext>
            </a:extLst>
          </p:cNvPr>
          <p:cNvSpPr>
            <a:spLocks noGrp="1"/>
          </p:cNvSpPr>
          <p:nvPr>
            <p:ph type="pic" sz="quarter" idx="23" hasCustomPrompt="1"/>
          </p:nvPr>
        </p:nvSpPr>
        <p:spPr>
          <a:xfrm>
            <a:off x="8125233" y="4094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40" name="Picture Placeholder 22">
            <a:extLst>
              <a:ext uri="{FF2B5EF4-FFF2-40B4-BE49-F238E27FC236}">
                <a16:creationId xmlns:a16="http://schemas.microsoft.com/office/drawing/2014/main" id="{976AEA9A-8115-48E0-918F-4410B91D6FA0}"/>
              </a:ext>
            </a:extLst>
          </p:cNvPr>
          <p:cNvSpPr>
            <a:spLocks noGrp="1"/>
          </p:cNvSpPr>
          <p:nvPr>
            <p:ph type="pic" sz="quarter" idx="24" hasCustomPrompt="1"/>
          </p:nvPr>
        </p:nvSpPr>
        <p:spPr>
          <a:xfrm>
            <a:off x="11965227" y="31018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41" name="Picture Placeholder 22">
            <a:extLst>
              <a:ext uri="{FF2B5EF4-FFF2-40B4-BE49-F238E27FC236}">
                <a16:creationId xmlns:a16="http://schemas.microsoft.com/office/drawing/2014/main" id="{ED974735-2C47-4279-B116-D614471356D5}"/>
              </a:ext>
            </a:extLst>
          </p:cNvPr>
          <p:cNvSpPr>
            <a:spLocks noGrp="1"/>
          </p:cNvSpPr>
          <p:nvPr>
            <p:ph type="pic" sz="quarter" idx="25" hasCustomPrompt="1"/>
          </p:nvPr>
        </p:nvSpPr>
        <p:spPr>
          <a:xfrm>
            <a:off x="16018059" y="560696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94051058"/>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5">
    <p:spTree>
      <p:nvGrpSpPr>
        <p:cNvPr id="1" name=""/>
        <p:cNvGrpSpPr/>
        <p:nvPr/>
      </p:nvGrpSpPr>
      <p:grpSpPr>
        <a:xfrm>
          <a:off x="0" y="0"/>
          <a:ext cx="0" cy="0"/>
          <a:chOff x="0" y="0"/>
          <a:chExt cx="0" cy="0"/>
        </a:xfrm>
      </p:grpSpPr>
      <p:sp>
        <p:nvSpPr>
          <p:cNvPr id="31" name="Picture Placeholder 22">
            <a:extLst>
              <a:ext uri="{FF2B5EF4-FFF2-40B4-BE49-F238E27FC236}">
                <a16:creationId xmlns:a16="http://schemas.microsoft.com/office/drawing/2014/main" id="{76DE6B5A-5EB0-455E-A806-53FA7B1C07CC}"/>
              </a:ext>
            </a:extLst>
          </p:cNvPr>
          <p:cNvSpPr>
            <a:spLocks noGrp="1" noChangeAspect="1"/>
          </p:cNvSpPr>
          <p:nvPr>
            <p:ph type="pic" sz="quarter" idx="15" hasCustomPrompt="1"/>
          </p:nvPr>
        </p:nvSpPr>
        <p:spPr>
          <a:xfrm>
            <a:off x="4445043" y="-1715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58" name="Picture Placeholder 22">
            <a:extLst>
              <a:ext uri="{FF2B5EF4-FFF2-40B4-BE49-F238E27FC236}">
                <a16:creationId xmlns:a16="http://schemas.microsoft.com/office/drawing/2014/main" id="{90FCB97C-6BF3-4A42-8CBB-0DF7BF3026C9}"/>
              </a:ext>
            </a:extLst>
          </p:cNvPr>
          <p:cNvSpPr>
            <a:spLocks noGrp="1" noChangeAspect="1"/>
          </p:cNvSpPr>
          <p:nvPr>
            <p:ph type="pic" sz="quarter" idx="16" hasCustomPrompt="1"/>
          </p:nvPr>
        </p:nvSpPr>
        <p:spPr>
          <a:xfrm>
            <a:off x="-1635717" y="-42101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60" name="Picture Placeholder 22">
            <a:extLst>
              <a:ext uri="{FF2B5EF4-FFF2-40B4-BE49-F238E27FC236}">
                <a16:creationId xmlns:a16="http://schemas.microsoft.com/office/drawing/2014/main" id="{124C0FF9-289E-4496-92B9-190E32702D8E}"/>
              </a:ext>
            </a:extLst>
          </p:cNvPr>
          <p:cNvSpPr>
            <a:spLocks noGrp="1" noChangeAspect="1"/>
          </p:cNvSpPr>
          <p:nvPr>
            <p:ph type="pic" sz="quarter" idx="17" hasCustomPrompt="1"/>
          </p:nvPr>
        </p:nvSpPr>
        <p:spPr>
          <a:xfrm>
            <a:off x="10495323" y="3943273"/>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68" name="Picture Placeholder 22">
            <a:extLst>
              <a:ext uri="{FF2B5EF4-FFF2-40B4-BE49-F238E27FC236}">
                <a16:creationId xmlns:a16="http://schemas.microsoft.com/office/drawing/2014/main" id="{7E055C06-9C8F-4A17-AA18-775B5FB9ACDD}"/>
              </a:ext>
            </a:extLst>
          </p:cNvPr>
          <p:cNvSpPr>
            <a:spLocks noGrp="1" noChangeAspect="1"/>
          </p:cNvSpPr>
          <p:nvPr>
            <p:ph type="pic" sz="quarter" idx="18" hasCustomPrompt="1"/>
          </p:nvPr>
        </p:nvSpPr>
        <p:spPr>
          <a:xfrm>
            <a:off x="10323809" y="-6858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70" name="Picture Placeholder 22">
            <a:extLst>
              <a:ext uri="{FF2B5EF4-FFF2-40B4-BE49-F238E27FC236}">
                <a16:creationId xmlns:a16="http://schemas.microsoft.com/office/drawing/2014/main" id="{3C36A0E5-BBE2-4C87-8A23-DD1FF018C79E}"/>
              </a:ext>
            </a:extLst>
          </p:cNvPr>
          <p:cNvSpPr>
            <a:spLocks noGrp="1" noChangeAspect="1"/>
          </p:cNvSpPr>
          <p:nvPr>
            <p:ph type="pic" sz="quarter" idx="19" hasCustomPrompt="1"/>
          </p:nvPr>
        </p:nvSpPr>
        <p:spPr>
          <a:xfrm>
            <a:off x="4243049" y="-47244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72" name="Picture Placeholder 22">
            <a:extLst>
              <a:ext uri="{FF2B5EF4-FFF2-40B4-BE49-F238E27FC236}">
                <a16:creationId xmlns:a16="http://schemas.microsoft.com/office/drawing/2014/main" id="{7A3F440A-1BD1-46EB-8601-F14AC2F706F7}"/>
              </a:ext>
            </a:extLst>
          </p:cNvPr>
          <p:cNvSpPr>
            <a:spLocks noGrp="1" noChangeAspect="1"/>
          </p:cNvSpPr>
          <p:nvPr>
            <p:ph type="pic" sz="quarter" idx="20" hasCustomPrompt="1"/>
          </p:nvPr>
        </p:nvSpPr>
        <p:spPr>
          <a:xfrm>
            <a:off x="16374089" y="34290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74" name="Picture Placeholder 22">
            <a:extLst>
              <a:ext uri="{FF2B5EF4-FFF2-40B4-BE49-F238E27FC236}">
                <a16:creationId xmlns:a16="http://schemas.microsoft.com/office/drawing/2014/main" id="{5FE632C7-A989-4083-B7E6-E630FB76C44E}"/>
              </a:ext>
            </a:extLst>
          </p:cNvPr>
          <p:cNvSpPr>
            <a:spLocks noGrp="1" noChangeAspect="1"/>
          </p:cNvSpPr>
          <p:nvPr>
            <p:ph type="pic" sz="quarter" idx="21" hasCustomPrompt="1"/>
          </p:nvPr>
        </p:nvSpPr>
        <p:spPr>
          <a:xfrm>
            <a:off x="4243049" y="39585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76" name="Picture Placeholder 22">
            <a:extLst>
              <a:ext uri="{FF2B5EF4-FFF2-40B4-BE49-F238E27FC236}">
                <a16:creationId xmlns:a16="http://schemas.microsoft.com/office/drawing/2014/main" id="{B4460ECD-B3DA-430C-8E09-86C63DB4CA9F}"/>
              </a:ext>
            </a:extLst>
          </p:cNvPr>
          <p:cNvSpPr>
            <a:spLocks noGrp="1" noChangeAspect="1"/>
          </p:cNvSpPr>
          <p:nvPr>
            <p:ph type="pic" sz="quarter" idx="22" hasCustomPrompt="1"/>
          </p:nvPr>
        </p:nvSpPr>
        <p:spPr>
          <a:xfrm>
            <a:off x="-1837711" y="-80088"/>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
        <p:nvSpPr>
          <p:cNvPr id="78" name="Picture Placeholder 22">
            <a:extLst>
              <a:ext uri="{FF2B5EF4-FFF2-40B4-BE49-F238E27FC236}">
                <a16:creationId xmlns:a16="http://schemas.microsoft.com/office/drawing/2014/main" id="{4ED75CF5-9F3D-4B85-BABF-42542AD3AC10}"/>
              </a:ext>
            </a:extLst>
          </p:cNvPr>
          <p:cNvSpPr>
            <a:spLocks noGrp="1" noChangeAspect="1"/>
          </p:cNvSpPr>
          <p:nvPr>
            <p:ph type="pic" sz="quarter" idx="23" hasCustomPrompt="1"/>
          </p:nvPr>
        </p:nvSpPr>
        <p:spPr>
          <a:xfrm>
            <a:off x="10293329" y="80733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3118848914"/>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6">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bg1">
                <a:lumMod val="90000"/>
                <a:lumOff val="10000"/>
              </a:schemeClr>
            </a:fgClr>
            <a:bgClr>
              <a:schemeClr val="bg1"/>
            </a:bgClr>
          </a:pattFill>
          <a:scene3d>
            <a:camera prst="orthographicFront">
              <a:rot lat="19632000" lon="19416000" rev="3360000"/>
            </a:camera>
            <a:lightRig rig="threePt" dir="t"/>
          </a:scene3d>
        </p:spPr>
        <p:txBody>
          <a:bodyPr anchor="ctr"/>
          <a:lstStyle>
            <a:lvl1pPr algn="ctr">
              <a:buNone/>
              <a:defRPr/>
            </a:lvl1pPr>
          </a:lstStyle>
          <a:p>
            <a:r>
              <a:rPr lang="en-US" dirty="0"/>
              <a:t>Insert your image here</a:t>
            </a:r>
          </a:p>
        </p:txBody>
      </p:sp>
    </p:spTree>
    <p:extLst>
      <p:ext uri="{BB962C8B-B14F-4D97-AF65-F5344CB8AC3E}">
        <p14:creationId xmlns:p14="http://schemas.microsoft.com/office/powerpoint/2010/main" val="3588033825"/>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userDrawn="1">
  <p:cSld name="Device Mockup - Page Title 1">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085263"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8205937"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9074401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8.xml><?xml version="1.0" encoding="utf-8"?>
<p:sldLayout xmlns:a="http://schemas.openxmlformats.org/drawingml/2006/main" xmlns:r="http://schemas.openxmlformats.org/officeDocument/2006/relationships" xmlns:p="http://schemas.openxmlformats.org/presentationml/2006/main" preserve="1" userDrawn="1">
  <p:cSld name="Device Mockup - Page Title 2">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096000" y="2166958"/>
            <a:ext cx="4810837" cy="10573682"/>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2564671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Device Mockup - Page Title 3">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0BEADEE-94CE-4140-AE6E-72585F9C5F8E}"/>
              </a:ext>
            </a:extLst>
          </p:cNvPr>
          <p:cNvSpPr>
            <a:spLocks noGrp="1"/>
          </p:cNvSpPr>
          <p:nvPr>
            <p:ph type="pic" sz="quarter" idx="13" hasCustomPrompt="1"/>
          </p:nvPr>
        </p:nvSpPr>
        <p:spPr>
          <a:xfrm>
            <a:off x="1428871" y="2532786"/>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9DD69CA5-05E0-4BA8-9AF4-06E3A5241075}"/>
              </a:ext>
            </a:extLst>
          </p:cNvPr>
          <p:cNvSpPr>
            <a:spLocks noGrp="1"/>
          </p:cNvSpPr>
          <p:nvPr>
            <p:ph type="pic" sz="quarter" idx="12" hasCustomPrompt="1"/>
          </p:nvPr>
        </p:nvSpPr>
        <p:spPr>
          <a:xfrm>
            <a:off x="2538045" y="2349872"/>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6" name="Picture Placeholder 5">
            <a:extLst>
              <a:ext uri="{FF2B5EF4-FFF2-40B4-BE49-F238E27FC236}">
                <a16:creationId xmlns:a16="http://schemas.microsoft.com/office/drawing/2014/main" id="{861F926F-0F2B-4D4A-9DDB-F5B19FF50A52}"/>
              </a:ext>
            </a:extLst>
          </p:cNvPr>
          <p:cNvSpPr>
            <a:spLocks noGrp="1"/>
          </p:cNvSpPr>
          <p:nvPr>
            <p:ph type="pic" sz="quarter" idx="11" hasCustomPrompt="1"/>
          </p:nvPr>
        </p:nvSpPr>
        <p:spPr>
          <a:xfrm>
            <a:off x="3774195" y="2166958"/>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5B5C0050-E4B2-4439-AAE8-AA7EB1302843}"/>
              </a:ext>
            </a:extLst>
          </p:cNvPr>
          <p:cNvSpPr>
            <a:spLocks noGrp="1"/>
          </p:cNvSpPr>
          <p:nvPr>
            <p:ph type="pic" sz="quarter" idx="14" hasCustomPrompt="1"/>
          </p:nvPr>
        </p:nvSpPr>
        <p:spPr>
          <a:xfrm>
            <a:off x="9033120" y="2532786"/>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95611465-68F1-4C57-81BD-77DA7708DFD6}"/>
              </a:ext>
            </a:extLst>
          </p:cNvPr>
          <p:cNvSpPr>
            <a:spLocks noGrp="1"/>
          </p:cNvSpPr>
          <p:nvPr>
            <p:ph type="pic" sz="quarter" idx="15" hasCustomPrompt="1"/>
          </p:nvPr>
        </p:nvSpPr>
        <p:spPr>
          <a:xfrm>
            <a:off x="7692195" y="2349872"/>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A0761463-0D06-425A-A629-15FCC342DCC4}"/>
              </a:ext>
            </a:extLst>
          </p:cNvPr>
          <p:cNvSpPr>
            <a:spLocks noGrp="1"/>
          </p:cNvSpPr>
          <p:nvPr>
            <p:ph type="pic" sz="quarter" idx="16" hasCustomPrompt="1"/>
          </p:nvPr>
        </p:nvSpPr>
        <p:spPr>
          <a:xfrm>
            <a:off x="6351270" y="2166958"/>
            <a:ext cx="1975104" cy="4133088"/>
          </a:xfrm>
          <a:prstGeom prst="rect">
            <a:avLst/>
          </a:prstGeom>
          <a:pattFill prst="wdDnDiag">
            <a:fgClr>
              <a:schemeClr val="bg1">
                <a:lumMod val="90000"/>
                <a:lumOff val="10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vl1pPr>
          </a:lstStyle>
          <a:p>
            <a:r>
              <a:rPr lang="en-US" dirty="0"/>
              <a:t>I</a:t>
            </a:r>
            <a:r>
              <a:rPr lang="en-MY" dirty="0" err="1"/>
              <a:t>nsert</a:t>
            </a:r>
            <a:r>
              <a:rPr lang="en-MY" dirty="0"/>
              <a:t> your image here</a:t>
            </a:r>
          </a:p>
        </p:txBody>
      </p:sp>
      <p:sp>
        <p:nvSpPr>
          <p:cNvPr id="5" name="Picture Placeholder 5">
            <a:extLst>
              <a:ext uri="{FF2B5EF4-FFF2-40B4-BE49-F238E27FC236}">
                <a16:creationId xmlns:a16="http://schemas.microsoft.com/office/drawing/2014/main" id="{23511C02-1EBF-48D6-B2A8-83C169F41A8D}"/>
              </a:ext>
            </a:extLst>
          </p:cNvPr>
          <p:cNvSpPr>
            <a:spLocks noGrp="1"/>
          </p:cNvSpPr>
          <p:nvPr>
            <p:ph type="pic" sz="quarter" idx="10" hasCustomPrompt="1"/>
          </p:nvPr>
        </p:nvSpPr>
        <p:spPr>
          <a:xfrm>
            <a:off x="5115120" y="1937794"/>
            <a:ext cx="1975104" cy="4133088"/>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5359066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Device Mockup - Page Title 4">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08448" y="1779684"/>
            <a:ext cx="1975104" cy="4259165"/>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8570456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Device Mockup - Page Title 4.1">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1780747"/>
            <a:ext cx="4531800" cy="10154505"/>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8723258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Device Mockup - Page Title 4.2">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5058203"/>
            <a:ext cx="4531800" cy="10154505"/>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8028539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userDrawn="1">
  <p:cSld name="Device Mockup - Page Title 5">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665032"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76261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9140009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Device Mockup - 5.1">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0D29D6E3-BF9D-44FC-B94A-FE34BFB57C71}"/>
              </a:ext>
            </a:extLst>
          </p:cNvPr>
          <p:cNvSpPr>
            <a:spLocks noGrp="1"/>
          </p:cNvSpPr>
          <p:nvPr>
            <p:ph type="pic" sz="quarter" idx="10" hasCustomPrompt="1"/>
          </p:nvPr>
        </p:nvSpPr>
        <p:spPr>
          <a:xfrm>
            <a:off x="-49549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4" name="Picture Placeholder 5">
            <a:extLst>
              <a:ext uri="{FF2B5EF4-FFF2-40B4-BE49-F238E27FC236}">
                <a16:creationId xmlns:a16="http://schemas.microsoft.com/office/drawing/2014/main" id="{DCA142FF-9DE6-40DB-AD54-ECDEC83E2324}"/>
              </a:ext>
            </a:extLst>
          </p:cNvPr>
          <p:cNvSpPr>
            <a:spLocks noGrp="1"/>
          </p:cNvSpPr>
          <p:nvPr>
            <p:ph type="pic" sz="quarter" idx="11" hasCustomPrompt="1"/>
          </p:nvPr>
        </p:nvSpPr>
        <p:spPr>
          <a:xfrm>
            <a:off x="-2474400"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6" name="Picture Placeholder 5">
            <a:extLst>
              <a:ext uri="{FF2B5EF4-FFF2-40B4-BE49-F238E27FC236}">
                <a16:creationId xmlns:a16="http://schemas.microsoft.com/office/drawing/2014/main" id="{E91330D2-75F1-4855-868C-BFD0C307B826}"/>
              </a:ext>
            </a:extLst>
          </p:cNvPr>
          <p:cNvSpPr>
            <a:spLocks noGrp="1"/>
          </p:cNvSpPr>
          <p:nvPr>
            <p:ph type="pic" sz="quarter" idx="12" hasCustomPrompt="1"/>
          </p:nvPr>
        </p:nvSpPr>
        <p:spPr>
          <a:xfrm>
            <a:off x="24826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18742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Device Mockup - 5.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5E1BC57-A422-442E-9A45-C3B86505EA87}"/>
              </a:ext>
            </a:extLst>
          </p:cNvPr>
          <p:cNvSpPr>
            <a:spLocks noGrp="1"/>
          </p:cNvSpPr>
          <p:nvPr>
            <p:ph type="pic" sz="quarter" idx="10" hasCustomPrompt="1"/>
          </p:nvPr>
        </p:nvSpPr>
        <p:spPr>
          <a:xfrm>
            <a:off x="-49549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ABC43775-2615-4373-BF08-E72F4BC0BEB0}"/>
              </a:ext>
            </a:extLst>
          </p:cNvPr>
          <p:cNvSpPr>
            <a:spLocks noGrp="1"/>
          </p:cNvSpPr>
          <p:nvPr>
            <p:ph type="pic" sz="quarter" idx="11" hasCustomPrompt="1"/>
          </p:nvPr>
        </p:nvSpPr>
        <p:spPr>
          <a:xfrm>
            <a:off x="24826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67FDD856-D0CB-4A6C-9C74-7B87BF796E0C}"/>
              </a:ext>
            </a:extLst>
          </p:cNvPr>
          <p:cNvSpPr>
            <a:spLocks noGrp="1"/>
          </p:cNvSpPr>
          <p:nvPr>
            <p:ph type="pic" sz="quarter" idx="12" hasCustomPrompt="1"/>
          </p:nvPr>
        </p:nvSpPr>
        <p:spPr>
          <a:xfrm>
            <a:off x="1278871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9455461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Device Mockup - 5.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90D42CE-21D7-46F7-A4E6-43081B64FDC4}"/>
              </a:ext>
            </a:extLst>
          </p:cNvPr>
          <p:cNvSpPr>
            <a:spLocks noGrp="1"/>
          </p:cNvSpPr>
          <p:nvPr>
            <p:ph type="pic" sz="quarter" idx="10" hasCustomPrompt="1"/>
          </p:nvPr>
        </p:nvSpPr>
        <p:spPr>
          <a:xfrm>
            <a:off x="24826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8CE3B082-8160-40B0-B3D4-F103A2E6EC92}"/>
              </a:ext>
            </a:extLst>
          </p:cNvPr>
          <p:cNvSpPr>
            <a:spLocks noGrp="1"/>
          </p:cNvSpPr>
          <p:nvPr>
            <p:ph type="pic" sz="quarter" idx="11" hasCustomPrompt="1"/>
          </p:nvPr>
        </p:nvSpPr>
        <p:spPr>
          <a:xfrm>
            <a:off x="12754686"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0955B990-90AC-4D32-9646-D9BAAD64C8A3}"/>
              </a:ext>
            </a:extLst>
          </p:cNvPr>
          <p:cNvSpPr>
            <a:spLocks noGrp="1"/>
          </p:cNvSpPr>
          <p:nvPr>
            <p:ph type="pic" sz="quarter" idx="12" hasCustomPrompt="1"/>
          </p:nvPr>
        </p:nvSpPr>
        <p:spPr>
          <a:xfrm>
            <a:off x="150175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747737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Device Mockup - Page Title 6">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1524000"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928368"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332736"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79A91F3C-9111-4296-A6C1-542F2B1DBF36}"/>
              </a:ext>
            </a:extLst>
          </p:cNvPr>
          <p:cNvSpPr>
            <a:spLocks noGrp="1"/>
          </p:cNvSpPr>
          <p:nvPr>
            <p:ph type="pic" sz="quarter" idx="13" hasCustomPrompt="1"/>
          </p:nvPr>
        </p:nvSpPr>
        <p:spPr>
          <a:xfrm>
            <a:off x="8737104" y="1779685"/>
            <a:ext cx="1900800" cy="4136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4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917906525"/>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Device Mockup - Page Title 7">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8CD1EA07-F28B-4EE2-975A-12EE7F6D65FA}"/>
              </a:ext>
            </a:extLst>
          </p:cNvPr>
          <p:cNvSpPr>
            <a:spLocks noGrp="1"/>
          </p:cNvSpPr>
          <p:nvPr>
            <p:ph type="pic" sz="quarter" idx="12" hasCustomPrompt="1"/>
          </p:nvPr>
        </p:nvSpPr>
        <p:spPr>
          <a:xfrm>
            <a:off x="7821419" y="1990628"/>
            <a:ext cx="2332800" cy="5416012"/>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2D5C748-ED9B-4E7F-BF0A-6DE00637AEB9}"/>
              </a:ext>
            </a:extLst>
          </p:cNvPr>
          <p:cNvSpPr>
            <a:spLocks noGrp="1"/>
          </p:cNvSpPr>
          <p:nvPr>
            <p:ph type="pic" sz="quarter" idx="13" hasCustomPrompt="1"/>
          </p:nvPr>
        </p:nvSpPr>
        <p:spPr>
          <a:xfrm>
            <a:off x="5488619" y="3463828"/>
            <a:ext cx="2332800" cy="5416012"/>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66F3F48E-458C-42E6-9F48-D59A965C7F44}"/>
              </a:ext>
            </a:extLst>
          </p:cNvPr>
          <p:cNvSpPr>
            <a:spLocks noGrp="1"/>
          </p:cNvSpPr>
          <p:nvPr>
            <p:ph type="pic" sz="quarter" idx="14" hasCustomPrompt="1"/>
          </p:nvPr>
        </p:nvSpPr>
        <p:spPr>
          <a:xfrm>
            <a:off x="3155819" y="4937028"/>
            <a:ext cx="2332800" cy="5416012"/>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14" name="Picture Placeholder 4">
            <a:extLst>
              <a:ext uri="{FF2B5EF4-FFF2-40B4-BE49-F238E27FC236}">
                <a16:creationId xmlns:a16="http://schemas.microsoft.com/office/drawing/2014/main" id="{D3367E99-B49F-4A00-BF2F-3F240242FAB8}"/>
              </a:ext>
            </a:extLst>
          </p:cNvPr>
          <p:cNvSpPr>
            <a:spLocks noGrp="1"/>
          </p:cNvSpPr>
          <p:nvPr>
            <p:ph type="pic" sz="quarter" idx="15" hasCustomPrompt="1"/>
          </p:nvPr>
        </p:nvSpPr>
        <p:spPr>
          <a:xfrm>
            <a:off x="12367800" y="-890883"/>
            <a:ext cx="2332800" cy="5416012"/>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15" name="Picture Placeholder 4">
            <a:extLst>
              <a:ext uri="{FF2B5EF4-FFF2-40B4-BE49-F238E27FC236}">
                <a16:creationId xmlns:a16="http://schemas.microsoft.com/office/drawing/2014/main" id="{E5D4C8A0-AEBE-45FA-A01B-97A334E8D45C}"/>
              </a:ext>
            </a:extLst>
          </p:cNvPr>
          <p:cNvSpPr>
            <a:spLocks noGrp="1"/>
          </p:cNvSpPr>
          <p:nvPr>
            <p:ph type="pic" sz="quarter" idx="16" hasCustomPrompt="1"/>
          </p:nvPr>
        </p:nvSpPr>
        <p:spPr>
          <a:xfrm>
            <a:off x="10035000" y="582317"/>
            <a:ext cx="2332800" cy="5416012"/>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89636024"/>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preserve="1" userDrawn="1">
  <p:cSld name="Device Mockup - Page Title 8">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07631D78-AAE0-4EB5-B1C8-F41FC0A50E9F}"/>
              </a:ext>
            </a:extLst>
          </p:cNvPr>
          <p:cNvSpPr>
            <a:spLocks noGrp="1"/>
          </p:cNvSpPr>
          <p:nvPr>
            <p:ph type="pic" sz="quarter" idx="16" hasCustomPrompt="1"/>
          </p:nvPr>
        </p:nvSpPr>
        <p:spPr>
          <a:xfrm>
            <a:off x="2477735" y="1487624"/>
            <a:ext cx="2276196" cy="5284594"/>
          </a:xfrm>
          <a:prstGeom prst="roundRect">
            <a:avLst>
              <a:gd name="adj" fmla="val 14489"/>
            </a:avLst>
          </a:prstGeom>
          <a:pattFill prst="wdDnDiag">
            <a:fgClr>
              <a:schemeClr val="bg1">
                <a:lumMod val="90000"/>
                <a:lumOff val="10000"/>
              </a:schemeClr>
            </a:fgClr>
            <a:bgClr>
              <a:schemeClr val="bg1"/>
            </a:bgClr>
          </a:pattFill>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1" name="Picture Placeholder 4">
            <a:extLst>
              <a:ext uri="{FF2B5EF4-FFF2-40B4-BE49-F238E27FC236}">
                <a16:creationId xmlns:a16="http://schemas.microsoft.com/office/drawing/2014/main" id="{6BD782CA-19B8-4FA0-B94A-A3422513A284}"/>
              </a:ext>
            </a:extLst>
          </p:cNvPr>
          <p:cNvSpPr>
            <a:spLocks noGrp="1"/>
          </p:cNvSpPr>
          <p:nvPr>
            <p:ph type="pic" sz="quarter" idx="19" hasCustomPrompt="1"/>
          </p:nvPr>
        </p:nvSpPr>
        <p:spPr>
          <a:xfrm>
            <a:off x="2477735" y="815094"/>
            <a:ext cx="2276196" cy="5284594"/>
          </a:xfrm>
          <a:prstGeom prst="roundRect">
            <a:avLst>
              <a:gd name="adj" fmla="val 14489"/>
            </a:avLst>
          </a:prstGeom>
          <a:pattFill prst="wdDnDiag">
            <a:fgClr>
              <a:schemeClr val="bg1">
                <a:lumMod val="90000"/>
                <a:lumOff val="10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416638E-A45F-48FC-BB3B-3FF1FA548F58}"/>
              </a:ext>
            </a:extLst>
          </p:cNvPr>
          <p:cNvSpPr>
            <a:spLocks noGrp="1"/>
          </p:cNvSpPr>
          <p:nvPr>
            <p:ph type="pic" sz="quarter" idx="20" hasCustomPrompt="1"/>
          </p:nvPr>
        </p:nvSpPr>
        <p:spPr>
          <a:xfrm>
            <a:off x="2477735" y="142564"/>
            <a:ext cx="2276196" cy="5284594"/>
          </a:xfrm>
          <a:prstGeom prst="roundRect">
            <a:avLst>
              <a:gd name="adj" fmla="val 14489"/>
            </a:avLst>
          </a:prstGeom>
          <a:pattFill prst="wdDnDiag">
            <a:fgClr>
              <a:schemeClr val="bg1">
                <a:lumMod val="90000"/>
                <a:lumOff val="10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vl1pPr>
          </a:lstStyle>
          <a:p>
            <a:r>
              <a:rPr lang="en-US" dirty="0"/>
              <a:t>Insert your image here</a:t>
            </a:r>
            <a:endParaRPr lang="en-MY" dirty="0"/>
          </a:p>
        </p:txBody>
      </p:sp>
    </p:spTree>
    <p:extLst>
      <p:ext uri="{BB962C8B-B14F-4D97-AF65-F5344CB8AC3E}">
        <p14:creationId xmlns:p14="http://schemas.microsoft.com/office/powerpoint/2010/main" val="4072071061"/>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preserve="1" userDrawn="1">
  <p:cSld name="Device Mockup - Page Title 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A4C2440-9867-45A5-A7B9-82F1D3CF53BB}"/>
              </a:ext>
            </a:extLst>
          </p:cNvPr>
          <p:cNvSpPr>
            <a:spLocks noGrp="1"/>
          </p:cNvSpPr>
          <p:nvPr>
            <p:ph type="pic" sz="quarter" idx="10" hasCustomPrompt="1"/>
          </p:nvPr>
        </p:nvSpPr>
        <p:spPr>
          <a:xfrm>
            <a:off x="791899" y="2036890"/>
            <a:ext cx="4243087" cy="5718148"/>
          </a:xfrm>
          <a:prstGeom prst="rect">
            <a:avLst/>
          </a:prstGeom>
          <a:pattFill prst="wdDnDiag">
            <a:fgClr>
              <a:schemeClr val="bg1">
                <a:lumMod val="90000"/>
                <a:lumOff val="10000"/>
              </a:schemeClr>
            </a:fgClr>
            <a:bgClr>
              <a:schemeClr val="bg1"/>
            </a:bgClr>
          </a:pattFill>
        </p:spPr>
        <p:txBody>
          <a:bodyPr anchor="ctr"/>
          <a:lstStyle>
            <a:lvl1pPr marL="0" indent="0" algn="ctr">
              <a:buNone/>
              <a:defRPr sz="28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73597246"/>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preserve="1" userDrawn="1">
  <p:cSld name="Device Mockup - Page Title 9.1">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rot="1800000">
            <a:off x="7131560" y="545639"/>
            <a:ext cx="5189913" cy="6668400"/>
          </a:xfrm>
          <a:prstGeom prst="rect">
            <a:avLst/>
          </a:prstGeom>
          <a:pattFill prst="wdDnDiag">
            <a:fgClr>
              <a:schemeClr val="bg1">
                <a:lumMod val="90000"/>
                <a:lumOff val="10000"/>
              </a:schemeClr>
            </a:fgClr>
            <a:bgClr>
              <a:schemeClr val="bg1"/>
            </a:bgClr>
          </a:pattFill>
        </p:spPr>
        <p:txBody>
          <a:bodyPr anchor="ctr"/>
          <a:lstStyle>
            <a:lvl1pPr marL="0" indent="0" algn="ctr">
              <a:buNone/>
              <a:defRPr sz="2800">
                <a:solidFill>
                  <a:schemeClr val="tx1"/>
                </a:solidFill>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490554525"/>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preserve="1" userDrawn="1">
  <p:cSld name="Device Mockup - Page Title 9.2">
    <p:spTree>
      <p:nvGrpSpPr>
        <p:cNvPr id="1" name=""/>
        <p:cNvGrpSpPr/>
        <p:nvPr/>
      </p:nvGrpSpPr>
      <p:grpSpPr>
        <a:xfrm>
          <a:off x="0" y="0"/>
          <a:ext cx="0" cy="0"/>
          <a:chOff x="0" y="0"/>
          <a:chExt cx="0" cy="0"/>
        </a:xfrm>
      </p:grpSpPr>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a:off x="4032431" y="2306320"/>
            <a:ext cx="4126050" cy="3057538"/>
          </a:xfrm>
          <a:prstGeom prst="rect">
            <a:avLst/>
          </a:prstGeom>
          <a:pattFill prst="wdDnDiag">
            <a:fgClr>
              <a:schemeClr val="bg1">
                <a:lumMod val="90000"/>
                <a:lumOff val="10000"/>
              </a:schemeClr>
            </a:fgClr>
            <a:bgClr>
              <a:schemeClr val="bg1"/>
            </a:bgClr>
          </a:pattFill>
        </p:spPr>
        <p:txBody>
          <a:bodyPr anchor="ctr"/>
          <a:lstStyle>
            <a:lvl1pPr marL="0" indent="0" algn="ctr">
              <a:buNone/>
              <a:defRPr sz="2800">
                <a:solidFill>
                  <a:schemeClr val="tx1"/>
                </a:solidFill>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44501278"/>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preserve="1" userDrawn="1">
  <p:cSld name="Device Mockup - Page Titl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6424573" y="1937794"/>
            <a:ext cx="4928400" cy="2782800"/>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US" dirty="0"/>
              <a:t>Insert your image here</a:t>
            </a:r>
            <a:endParaRPr lang="en-MY" dirty="0"/>
          </a:p>
        </p:txBody>
      </p:sp>
    </p:spTree>
    <p:extLst>
      <p:ext uri="{BB962C8B-B14F-4D97-AF65-F5344CB8AC3E}">
        <p14:creationId xmlns:p14="http://schemas.microsoft.com/office/powerpoint/2010/main" val="2034116009"/>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userDrawn="1">
  <p:cSld name="Device Mockup - 10.1">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70F20B31-E928-4527-A463-5E89188AFBED}"/>
              </a:ext>
            </a:extLst>
          </p:cNvPr>
          <p:cNvSpPr>
            <a:spLocks noGrp="1"/>
          </p:cNvSpPr>
          <p:nvPr>
            <p:ph type="pic" sz="quarter" idx="11" hasCustomPrompt="1"/>
          </p:nvPr>
        </p:nvSpPr>
        <p:spPr>
          <a:xfrm>
            <a:off x="2137635" y="3180136"/>
            <a:ext cx="7954368" cy="4491400"/>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US" dirty="0"/>
              <a:t>Insert your image here</a:t>
            </a:r>
            <a:endParaRPr lang="en-MY" dirty="0"/>
          </a:p>
        </p:txBody>
      </p:sp>
    </p:spTree>
    <p:extLst>
      <p:ext uri="{BB962C8B-B14F-4D97-AF65-F5344CB8AC3E}">
        <p14:creationId xmlns:p14="http://schemas.microsoft.com/office/powerpoint/2010/main" val="2775582018"/>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userDrawn="1">
  <p:cSld name="Device Mockup - Page Title 1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61440" y="2264311"/>
            <a:ext cx="4653279" cy="3060044"/>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682439953"/>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preserve="1" userDrawn="1">
  <p:cSld name="Device Mockup - Page Title 1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180618" y="1741506"/>
            <a:ext cx="6933236" cy="3872216"/>
          </a:xfrm>
          <a:prstGeom prst="rect">
            <a:avLst/>
          </a:prstGeom>
          <a:pattFill prst="wdDnDiag">
            <a:fgClr>
              <a:schemeClr val="bg1">
                <a:lumMod val="90000"/>
                <a:lumOff val="10000"/>
              </a:schemeClr>
            </a:fgClr>
            <a:bgClr>
              <a:schemeClr val="bg1"/>
            </a:bgClr>
          </a:pattFill>
        </p:spPr>
        <p:txBody>
          <a:bodyPr anchor="ctr"/>
          <a:lstStyle>
            <a:lvl1pPr marL="0" indent="0" algn="ctr">
              <a:buNone/>
              <a:defRPr>
                <a:solidFill>
                  <a:schemeClr val="tx1"/>
                </a:solidFill>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545364576"/>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preserve="1" userDrawn="1">
  <p:cSld name="Watch Mockup">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5" name="Picture Placeholder 24">
            <a:extLst>
              <a:ext uri="{FF2B5EF4-FFF2-40B4-BE49-F238E27FC236}">
                <a16:creationId xmlns:a16="http://schemas.microsoft.com/office/drawing/2014/main" id="{BDAC8895-349F-4412-ADA2-C933204DF6BC}"/>
              </a:ext>
            </a:extLst>
          </p:cNvPr>
          <p:cNvSpPr>
            <a:spLocks noGrp="1"/>
          </p:cNvSpPr>
          <p:nvPr>
            <p:ph type="pic" sz="quarter" idx="10" hasCustomPrompt="1"/>
          </p:nvPr>
        </p:nvSpPr>
        <p:spPr>
          <a:xfrm>
            <a:off x="1029677"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600">
                <a:solidFill>
                  <a:schemeClr val="tx1"/>
                </a:solidFill>
              </a:defRPr>
            </a:lvl1pPr>
          </a:lstStyle>
          <a:p>
            <a:r>
              <a:rPr lang="en-US" dirty="0"/>
              <a:t>Insert your image here</a:t>
            </a:r>
            <a:endParaRPr lang="en-MY" dirty="0"/>
          </a:p>
        </p:txBody>
      </p:sp>
      <p:sp>
        <p:nvSpPr>
          <p:cNvPr id="26" name="Picture Placeholder 25">
            <a:extLst>
              <a:ext uri="{FF2B5EF4-FFF2-40B4-BE49-F238E27FC236}">
                <a16:creationId xmlns:a16="http://schemas.microsoft.com/office/drawing/2014/main" id="{E1A3559F-4A5C-4B81-9640-31BF6C96A65A}"/>
              </a:ext>
            </a:extLst>
          </p:cNvPr>
          <p:cNvSpPr>
            <a:spLocks noGrp="1"/>
          </p:cNvSpPr>
          <p:nvPr>
            <p:ph type="pic" sz="quarter" idx="11" hasCustomPrompt="1"/>
          </p:nvPr>
        </p:nvSpPr>
        <p:spPr>
          <a:xfrm>
            <a:off x="3827671"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600">
                <a:solidFill>
                  <a:schemeClr val="tx1"/>
                </a:solidFill>
              </a:defRPr>
            </a:lvl1pPr>
          </a:lstStyle>
          <a:p>
            <a:r>
              <a:rPr lang="en-US" dirty="0"/>
              <a:t>Insert your image here</a:t>
            </a:r>
            <a:endParaRPr lang="en-MY" dirty="0"/>
          </a:p>
        </p:txBody>
      </p:sp>
      <p:sp>
        <p:nvSpPr>
          <p:cNvPr id="27" name="Picture Placeholder 26">
            <a:extLst>
              <a:ext uri="{FF2B5EF4-FFF2-40B4-BE49-F238E27FC236}">
                <a16:creationId xmlns:a16="http://schemas.microsoft.com/office/drawing/2014/main" id="{2D174C91-5F33-4165-ABC0-CAD0B821C4B2}"/>
              </a:ext>
            </a:extLst>
          </p:cNvPr>
          <p:cNvSpPr>
            <a:spLocks noGrp="1"/>
          </p:cNvSpPr>
          <p:nvPr>
            <p:ph type="pic" sz="quarter" idx="12" hasCustomPrompt="1"/>
          </p:nvPr>
        </p:nvSpPr>
        <p:spPr>
          <a:xfrm>
            <a:off x="6642598"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600">
                <a:solidFill>
                  <a:schemeClr val="tx1"/>
                </a:solidFill>
              </a:defRPr>
            </a:lvl1pPr>
          </a:lstStyle>
          <a:p>
            <a:r>
              <a:rPr lang="en-US" dirty="0"/>
              <a:t>Insert your image here</a:t>
            </a:r>
            <a:endParaRPr lang="en-MY" dirty="0"/>
          </a:p>
        </p:txBody>
      </p:sp>
      <p:sp>
        <p:nvSpPr>
          <p:cNvPr id="28" name="Picture Placeholder 27">
            <a:extLst>
              <a:ext uri="{FF2B5EF4-FFF2-40B4-BE49-F238E27FC236}">
                <a16:creationId xmlns:a16="http://schemas.microsoft.com/office/drawing/2014/main" id="{A98CE558-3705-4DBE-9F12-DD9DA37DEC72}"/>
              </a:ext>
            </a:extLst>
          </p:cNvPr>
          <p:cNvSpPr>
            <a:spLocks noGrp="1"/>
          </p:cNvSpPr>
          <p:nvPr>
            <p:ph type="pic" sz="quarter" idx="13" hasCustomPrompt="1"/>
          </p:nvPr>
        </p:nvSpPr>
        <p:spPr>
          <a:xfrm>
            <a:off x="9457525"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bg1">
                <a:lumMod val="90000"/>
                <a:lumOff val="10000"/>
              </a:schemeClr>
            </a:fgClr>
            <a:bgClr>
              <a:schemeClr val="bg1"/>
            </a:bgClr>
          </a:pattFill>
        </p:spPr>
        <p:txBody>
          <a:bodyPr wrap="square" anchor="ctr">
            <a:noAutofit/>
          </a:bodyPr>
          <a:lstStyle>
            <a:lvl1pPr marL="0" indent="0" algn="ctr">
              <a:buNone/>
              <a:defRPr sz="1600">
                <a:solidFill>
                  <a:schemeClr val="tx1"/>
                </a:solidFill>
              </a:defRPr>
            </a:lvl1pPr>
          </a:lstStyle>
          <a:p>
            <a:r>
              <a:rPr lang="en-US" dirty="0"/>
              <a:t>Insert your image here</a:t>
            </a:r>
            <a:endParaRPr lang="en-MY" dirty="0"/>
          </a:p>
        </p:txBody>
      </p:sp>
    </p:spTree>
    <p:extLst>
      <p:ext uri="{BB962C8B-B14F-4D97-AF65-F5344CB8AC3E}">
        <p14:creationId xmlns:p14="http://schemas.microsoft.com/office/powerpoint/2010/main" val="524155852"/>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Device Mockup - Page Titl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645453452"/>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preserve="1" userDrawn="1">
  <p:cSld name="Gantt Chart - Im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E9CAA70-475F-4852-9832-842B7F6A1A18}"/>
              </a:ext>
            </a:extLst>
          </p:cNvPr>
          <p:cNvSpPr>
            <a:spLocks noGrp="1"/>
          </p:cNvSpPr>
          <p:nvPr>
            <p:ph type="pic" sz="quarter" idx="10" hasCustomPrompt="1"/>
          </p:nvPr>
        </p:nvSpPr>
        <p:spPr>
          <a:xfrm>
            <a:off x="364984" y="2564785"/>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18" name="Picture Placeholder 16">
            <a:extLst>
              <a:ext uri="{FF2B5EF4-FFF2-40B4-BE49-F238E27FC236}">
                <a16:creationId xmlns:a16="http://schemas.microsoft.com/office/drawing/2014/main" id="{5CFD7B86-D2C3-4737-8CDD-1C0EB569FCD7}"/>
              </a:ext>
            </a:extLst>
          </p:cNvPr>
          <p:cNvSpPr>
            <a:spLocks noGrp="1"/>
          </p:cNvSpPr>
          <p:nvPr>
            <p:ph type="pic" sz="quarter" idx="11" hasCustomPrompt="1"/>
          </p:nvPr>
        </p:nvSpPr>
        <p:spPr>
          <a:xfrm>
            <a:off x="364984" y="3182879"/>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19" name="Picture Placeholder 16">
            <a:extLst>
              <a:ext uri="{FF2B5EF4-FFF2-40B4-BE49-F238E27FC236}">
                <a16:creationId xmlns:a16="http://schemas.microsoft.com/office/drawing/2014/main" id="{042AF60C-CF1E-40A9-8D3D-BCBF81728CE6}"/>
              </a:ext>
            </a:extLst>
          </p:cNvPr>
          <p:cNvSpPr>
            <a:spLocks noGrp="1"/>
          </p:cNvSpPr>
          <p:nvPr>
            <p:ph type="pic" sz="quarter" idx="12" hasCustomPrompt="1"/>
          </p:nvPr>
        </p:nvSpPr>
        <p:spPr>
          <a:xfrm>
            <a:off x="363707" y="3819583"/>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20" name="Picture Placeholder 16">
            <a:extLst>
              <a:ext uri="{FF2B5EF4-FFF2-40B4-BE49-F238E27FC236}">
                <a16:creationId xmlns:a16="http://schemas.microsoft.com/office/drawing/2014/main" id="{5FB262FE-4934-444B-B452-00C7428688F5}"/>
              </a:ext>
            </a:extLst>
          </p:cNvPr>
          <p:cNvSpPr>
            <a:spLocks noGrp="1"/>
          </p:cNvSpPr>
          <p:nvPr>
            <p:ph type="pic" sz="quarter" idx="13" hasCustomPrompt="1"/>
          </p:nvPr>
        </p:nvSpPr>
        <p:spPr>
          <a:xfrm>
            <a:off x="363707" y="4437677"/>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21" name="Picture Placeholder 16">
            <a:extLst>
              <a:ext uri="{FF2B5EF4-FFF2-40B4-BE49-F238E27FC236}">
                <a16:creationId xmlns:a16="http://schemas.microsoft.com/office/drawing/2014/main" id="{834D1F36-D1A2-447C-A696-225A8C9F5A7A}"/>
              </a:ext>
            </a:extLst>
          </p:cNvPr>
          <p:cNvSpPr>
            <a:spLocks noGrp="1"/>
          </p:cNvSpPr>
          <p:nvPr>
            <p:ph type="pic" sz="quarter" idx="14" hasCustomPrompt="1"/>
          </p:nvPr>
        </p:nvSpPr>
        <p:spPr>
          <a:xfrm>
            <a:off x="362430" y="5074381"/>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22" name="Picture Placeholder 16">
            <a:extLst>
              <a:ext uri="{FF2B5EF4-FFF2-40B4-BE49-F238E27FC236}">
                <a16:creationId xmlns:a16="http://schemas.microsoft.com/office/drawing/2014/main" id="{F5BD4EF0-8E44-4D39-8700-E34507910126}"/>
              </a:ext>
            </a:extLst>
          </p:cNvPr>
          <p:cNvSpPr>
            <a:spLocks noGrp="1"/>
          </p:cNvSpPr>
          <p:nvPr>
            <p:ph type="pic" sz="quarter" idx="15" hasCustomPrompt="1"/>
          </p:nvPr>
        </p:nvSpPr>
        <p:spPr>
          <a:xfrm>
            <a:off x="362430" y="5692475"/>
            <a:ext cx="457200" cy="457200"/>
          </a:xfrm>
          <a:prstGeom prst="roundRect">
            <a:avLst/>
          </a:prstGeom>
          <a:pattFill prst="wdDnDiag">
            <a:fgClr>
              <a:schemeClr val="bg1">
                <a:lumMod val="90000"/>
                <a:lumOff val="10000"/>
              </a:schemeClr>
            </a:fgClr>
            <a:bgClr>
              <a:schemeClr val="bg1"/>
            </a:bgClr>
          </a:pattFill>
        </p:spPr>
        <p:txBody>
          <a:bodyPr anchor="ctr"/>
          <a:lstStyle>
            <a:lvl1pPr algn="ctr">
              <a:buNone/>
              <a:defRPr sz="600"/>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547288555"/>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preserve="1" userDrawn="1">
  <p:cSld name="Gantt Chart - Image 2">
    <p:spTree>
      <p:nvGrpSpPr>
        <p:cNvPr id="1" name=""/>
        <p:cNvGrpSpPr/>
        <p:nvPr/>
      </p:nvGrpSpPr>
      <p:grpSpPr>
        <a:xfrm>
          <a:off x="0" y="0"/>
          <a:ext cx="0" cy="0"/>
          <a:chOff x="0" y="0"/>
          <a:chExt cx="0" cy="0"/>
        </a:xfrm>
      </p:grpSpPr>
      <p:sp>
        <p:nvSpPr>
          <p:cNvPr id="27" name="Picture Placeholder 16">
            <a:extLst>
              <a:ext uri="{FF2B5EF4-FFF2-40B4-BE49-F238E27FC236}">
                <a16:creationId xmlns:a16="http://schemas.microsoft.com/office/drawing/2014/main" id="{80655835-718E-45C2-8118-17DAB95011E0}"/>
              </a:ext>
            </a:extLst>
          </p:cNvPr>
          <p:cNvSpPr>
            <a:spLocks noGrp="1"/>
          </p:cNvSpPr>
          <p:nvPr>
            <p:ph type="pic" sz="quarter" idx="10" hasCustomPrompt="1"/>
          </p:nvPr>
        </p:nvSpPr>
        <p:spPr>
          <a:xfrm>
            <a:off x="1037080" y="2659037"/>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28" name="Picture Placeholder 16">
            <a:extLst>
              <a:ext uri="{FF2B5EF4-FFF2-40B4-BE49-F238E27FC236}">
                <a16:creationId xmlns:a16="http://schemas.microsoft.com/office/drawing/2014/main" id="{219F13BC-EE52-4722-B4E1-E89554DB1043}"/>
              </a:ext>
            </a:extLst>
          </p:cNvPr>
          <p:cNvSpPr>
            <a:spLocks noGrp="1"/>
          </p:cNvSpPr>
          <p:nvPr>
            <p:ph type="pic" sz="quarter" idx="16" hasCustomPrompt="1"/>
          </p:nvPr>
        </p:nvSpPr>
        <p:spPr>
          <a:xfrm>
            <a:off x="1028788" y="3294527"/>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29" name="Picture Placeholder 16">
            <a:extLst>
              <a:ext uri="{FF2B5EF4-FFF2-40B4-BE49-F238E27FC236}">
                <a16:creationId xmlns:a16="http://schemas.microsoft.com/office/drawing/2014/main" id="{07D1E21B-3D6E-4689-B332-96A15BF63FFD}"/>
              </a:ext>
            </a:extLst>
          </p:cNvPr>
          <p:cNvSpPr>
            <a:spLocks noGrp="1"/>
          </p:cNvSpPr>
          <p:nvPr>
            <p:ph type="pic" sz="quarter" idx="17" hasCustomPrompt="1"/>
          </p:nvPr>
        </p:nvSpPr>
        <p:spPr>
          <a:xfrm>
            <a:off x="2557014" y="3980798"/>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0" name="Picture Placeholder 16">
            <a:extLst>
              <a:ext uri="{FF2B5EF4-FFF2-40B4-BE49-F238E27FC236}">
                <a16:creationId xmlns:a16="http://schemas.microsoft.com/office/drawing/2014/main" id="{9E0A6D63-1689-45D1-B9D4-902BE8A3CF05}"/>
              </a:ext>
            </a:extLst>
          </p:cNvPr>
          <p:cNvSpPr>
            <a:spLocks noGrp="1"/>
          </p:cNvSpPr>
          <p:nvPr>
            <p:ph type="pic" sz="quarter" idx="18" hasCustomPrompt="1"/>
          </p:nvPr>
        </p:nvSpPr>
        <p:spPr>
          <a:xfrm>
            <a:off x="4022427" y="4616617"/>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1" name="Picture Placeholder 16">
            <a:extLst>
              <a:ext uri="{FF2B5EF4-FFF2-40B4-BE49-F238E27FC236}">
                <a16:creationId xmlns:a16="http://schemas.microsoft.com/office/drawing/2014/main" id="{4A32DFA3-9DE7-4302-8E4C-7D3FD1850188}"/>
              </a:ext>
            </a:extLst>
          </p:cNvPr>
          <p:cNvSpPr>
            <a:spLocks noGrp="1"/>
          </p:cNvSpPr>
          <p:nvPr>
            <p:ph type="pic" sz="quarter" idx="19" hasCustomPrompt="1"/>
          </p:nvPr>
        </p:nvSpPr>
        <p:spPr>
          <a:xfrm>
            <a:off x="2557014" y="5265712"/>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2" name="Picture Placeholder 16">
            <a:extLst>
              <a:ext uri="{FF2B5EF4-FFF2-40B4-BE49-F238E27FC236}">
                <a16:creationId xmlns:a16="http://schemas.microsoft.com/office/drawing/2014/main" id="{B11257A7-82E3-431F-BFD0-AB7EE11FA626}"/>
              </a:ext>
            </a:extLst>
          </p:cNvPr>
          <p:cNvSpPr>
            <a:spLocks noGrp="1"/>
          </p:cNvSpPr>
          <p:nvPr>
            <p:ph type="pic" sz="quarter" idx="20" hasCustomPrompt="1"/>
          </p:nvPr>
        </p:nvSpPr>
        <p:spPr>
          <a:xfrm>
            <a:off x="4052446" y="5901841"/>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3" name="Picture Placeholder 16">
            <a:extLst>
              <a:ext uri="{FF2B5EF4-FFF2-40B4-BE49-F238E27FC236}">
                <a16:creationId xmlns:a16="http://schemas.microsoft.com/office/drawing/2014/main" id="{01113949-4675-469F-BAF8-BEF3EA355F93}"/>
              </a:ext>
            </a:extLst>
          </p:cNvPr>
          <p:cNvSpPr>
            <a:spLocks noGrp="1"/>
          </p:cNvSpPr>
          <p:nvPr>
            <p:ph type="pic" sz="quarter" idx="21" hasCustomPrompt="1"/>
          </p:nvPr>
        </p:nvSpPr>
        <p:spPr>
          <a:xfrm>
            <a:off x="7139776" y="2633578"/>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4" name="Picture Placeholder 16">
            <a:extLst>
              <a:ext uri="{FF2B5EF4-FFF2-40B4-BE49-F238E27FC236}">
                <a16:creationId xmlns:a16="http://schemas.microsoft.com/office/drawing/2014/main" id="{BDC82B4A-B69B-4D78-BF33-5F81B2707952}"/>
              </a:ext>
            </a:extLst>
          </p:cNvPr>
          <p:cNvSpPr>
            <a:spLocks noGrp="1"/>
          </p:cNvSpPr>
          <p:nvPr>
            <p:ph type="pic" sz="quarter" idx="22" hasCustomPrompt="1"/>
          </p:nvPr>
        </p:nvSpPr>
        <p:spPr>
          <a:xfrm>
            <a:off x="7732746" y="5923826"/>
            <a:ext cx="365760" cy="365760"/>
          </a:xfrm>
          <a:prstGeom prst="roundRect">
            <a:avLst/>
          </a:prstGeom>
          <a:pattFill prst="wdDnDiag">
            <a:fgClr>
              <a:schemeClr val="bg1">
                <a:lumMod val="90000"/>
                <a:lumOff val="10000"/>
              </a:schemeClr>
            </a:fgClr>
            <a:bgClr>
              <a:schemeClr val="bg1"/>
            </a:bgClr>
          </a:pattFill>
        </p:spPr>
        <p:txBody>
          <a:bodyPr anchor="ctr"/>
          <a:lstStyle>
            <a:lvl1pPr algn="ctr">
              <a:buNone/>
              <a:defRPr sz="400"/>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653454837"/>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preserve="1" userDrawn="1">
  <p:cSld name="Closing - Image right Small">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8124000" y="0"/>
            <a:ext cx="4068000"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918135096"/>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preserve="1" userDrawn="1">
  <p:cSld name="Closing - Image right Big">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EA001B6B-61E7-449B-995B-5BB71D1D3412}"/>
              </a:ext>
            </a:extLst>
          </p:cNvPr>
          <p:cNvSpPr>
            <a:spLocks noGrp="1"/>
          </p:cNvSpPr>
          <p:nvPr>
            <p:ph type="pic" sz="quarter" idx="11" hasCustomPrompt="1"/>
          </p:nvPr>
        </p:nvSpPr>
        <p:spPr>
          <a:xfrm>
            <a:off x="4068000" y="0"/>
            <a:ext cx="8124000"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535671876"/>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preserve="1" userDrawn="1">
  <p:cSld name="Closing - Landscap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4572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428693027"/>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preserve="1" userDrawn="1">
  <p:cSld name="Servic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33120499"/>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preserve="1" userDrawn="1">
  <p:cSld name="Service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495800" y="1828800"/>
            <a:ext cx="3200400" cy="3200400"/>
          </a:xfrm>
          <a:prstGeom prst="ellipse">
            <a:avLst/>
          </a:prstGeom>
          <a:pattFill prst="wdDnDiag">
            <a:fgClr>
              <a:schemeClr val="bg1">
                <a:lumMod val="90000"/>
                <a:lumOff val="10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vl1pPr>
          </a:lstStyle>
          <a:p>
            <a:r>
              <a:rPr lang="en-US" dirty="0"/>
              <a:t>Insert your image here</a:t>
            </a:r>
          </a:p>
        </p:txBody>
      </p:sp>
      <p:sp>
        <p:nvSpPr>
          <p:cNvPr id="25" name="Picture Placeholder 8">
            <a:extLst>
              <a:ext uri="{FF2B5EF4-FFF2-40B4-BE49-F238E27FC236}">
                <a16:creationId xmlns:a16="http://schemas.microsoft.com/office/drawing/2014/main" id="{86CCFE5E-4465-478F-AD56-3075ADA085AB}"/>
              </a:ext>
            </a:extLst>
          </p:cNvPr>
          <p:cNvSpPr>
            <a:spLocks noGrp="1"/>
          </p:cNvSpPr>
          <p:nvPr>
            <p:ph type="pic" sz="quarter" idx="11" hasCustomPrompt="1"/>
          </p:nvPr>
        </p:nvSpPr>
        <p:spPr>
          <a:xfrm>
            <a:off x="2595753" y="659275"/>
            <a:ext cx="1371600" cy="1371600"/>
          </a:xfrm>
          <a:prstGeom prst="ellipse">
            <a:avLst/>
          </a:prstGeom>
          <a:pattFill prst="wdDnDiag">
            <a:fgClr>
              <a:schemeClr val="bg1">
                <a:lumMod val="90000"/>
                <a:lumOff val="10000"/>
              </a:schemeClr>
            </a:fgClr>
            <a:bgClr>
              <a:schemeClr val="bg1"/>
            </a:bgClr>
          </a:pattFill>
          <a:ln w="63500">
            <a:solidFill>
              <a:schemeClr val="accent1"/>
            </a:solidFill>
          </a:ln>
        </p:spPr>
        <p:txBody>
          <a:bodyPr anchor="ctr"/>
          <a:lstStyle>
            <a:lvl1pPr algn="ctr">
              <a:buNone/>
              <a:defRPr sz="1400"/>
            </a:lvl1pPr>
          </a:lstStyle>
          <a:p>
            <a:r>
              <a:rPr lang="en-US" dirty="0"/>
              <a:t>Image</a:t>
            </a:r>
          </a:p>
        </p:txBody>
      </p:sp>
      <p:sp>
        <p:nvSpPr>
          <p:cNvPr id="26" name="Picture Placeholder 8">
            <a:extLst>
              <a:ext uri="{FF2B5EF4-FFF2-40B4-BE49-F238E27FC236}">
                <a16:creationId xmlns:a16="http://schemas.microsoft.com/office/drawing/2014/main" id="{9AF4D747-5049-455A-821A-26743DF45B90}"/>
              </a:ext>
            </a:extLst>
          </p:cNvPr>
          <p:cNvSpPr>
            <a:spLocks noGrp="1"/>
          </p:cNvSpPr>
          <p:nvPr>
            <p:ph type="pic" sz="quarter" idx="12" hasCustomPrompt="1"/>
          </p:nvPr>
        </p:nvSpPr>
        <p:spPr>
          <a:xfrm>
            <a:off x="1643605" y="2743200"/>
            <a:ext cx="1371600" cy="1371600"/>
          </a:xfrm>
          <a:prstGeom prst="ellipse">
            <a:avLst/>
          </a:prstGeom>
          <a:pattFill prst="wdDnDiag">
            <a:fgClr>
              <a:schemeClr val="bg1">
                <a:lumMod val="90000"/>
                <a:lumOff val="10000"/>
              </a:schemeClr>
            </a:fgClr>
            <a:bgClr>
              <a:schemeClr val="bg1"/>
            </a:bgClr>
          </a:pattFill>
          <a:ln w="63500">
            <a:solidFill>
              <a:schemeClr val="accent2"/>
            </a:solidFill>
          </a:ln>
        </p:spPr>
        <p:txBody>
          <a:bodyPr anchor="ctr"/>
          <a:lstStyle>
            <a:lvl1pPr algn="ctr">
              <a:buNone/>
              <a:defRPr sz="1400"/>
            </a:lvl1pPr>
          </a:lstStyle>
          <a:p>
            <a:r>
              <a:rPr lang="en-US" dirty="0"/>
              <a:t>Image</a:t>
            </a:r>
          </a:p>
        </p:txBody>
      </p:sp>
      <p:sp>
        <p:nvSpPr>
          <p:cNvPr id="27" name="Picture Placeholder 8">
            <a:extLst>
              <a:ext uri="{FF2B5EF4-FFF2-40B4-BE49-F238E27FC236}">
                <a16:creationId xmlns:a16="http://schemas.microsoft.com/office/drawing/2014/main" id="{F54EE46D-6F7C-48A1-9B53-A0F9B48B8821}"/>
              </a:ext>
            </a:extLst>
          </p:cNvPr>
          <p:cNvSpPr>
            <a:spLocks noGrp="1"/>
          </p:cNvSpPr>
          <p:nvPr>
            <p:ph type="pic" sz="quarter" idx="13" hasCustomPrompt="1"/>
          </p:nvPr>
        </p:nvSpPr>
        <p:spPr>
          <a:xfrm>
            <a:off x="2595753" y="4819649"/>
            <a:ext cx="1371600" cy="1371600"/>
          </a:xfrm>
          <a:prstGeom prst="ellipse">
            <a:avLst/>
          </a:prstGeom>
          <a:pattFill prst="wdDnDiag">
            <a:fgClr>
              <a:schemeClr val="bg1">
                <a:lumMod val="90000"/>
                <a:lumOff val="10000"/>
              </a:schemeClr>
            </a:fgClr>
            <a:bgClr>
              <a:schemeClr val="bg1"/>
            </a:bgClr>
          </a:pattFill>
          <a:ln w="63500">
            <a:solidFill>
              <a:schemeClr val="accent3"/>
            </a:solidFill>
          </a:ln>
        </p:spPr>
        <p:txBody>
          <a:bodyPr anchor="ctr"/>
          <a:lstStyle>
            <a:lvl1pPr algn="ctr">
              <a:buNone/>
              <a:defRPr sz="1400"/>
            </a:lvl1pPr>
          </a:lstStyle>
          <a:p>
            <a:r>
              <a:rPr lang="en-US" dirty="0"/>
              <a:t>Image</a:t>
            </a:r>
          </a:p>
        </p:txBody>
      </p:sp>
      <p:sp>
        <p:nvSpPr>
          <p:cNvPr id="28" name="Picture Placeholder 8">
            <a:extLst>
              <a:ext uri="{FF2B5EF4-FFF2-40B4-BE49-F238E27FC236}">
                <a16:creationId xmlns:a16="http://schemas.microsoft.com/office/drawing/2014/main" id="{7063917B-42F6-4602-8015-828D2A65B3E4}"/>
              </a:ext>
            </a:extLst>
          </p:cNvPr>
          <p:cNvSpPr>
            <a:spLocks noGrp="1"/>
          </p:cNvSpPr>
          <p:nvPr>
            <p:ph type="pic" sz="quarter" idx="14" hasCustomPrompt="1"/>
          </p:nvPr>
        </p:nvSpPr>
        <p:spPr>
          <a:xfrm>
            <a:off x="8211403" y="659275"/>
            <a:ext cx="1371600" cy="1371600"/>
          </a:xfrm>
          <a:prstGeom prst="ellipse">
            <a:avLst/>
          </a:prstGeom>
          <a:pattFill prst="wdDnDiag">
            <a:fgClr>
              <a:schemeClr val="bg1">
                <a:lumMod val="90000"/>
                <a:lumOff val="10000"/>
              </a:schemeClr>
            </a:fgClr>
            <a:bgClr>
              <a:schemeClr val="bg1"/>
            </a:bgClr>
          </a:pattFill>
          <a:ln w="63500">
            <a:solidFill>
              <a:schemeClr val="accent6"/>
            </a:solidFill>
          </a:ln>
        </p:spPr>
        <p:txBody>
          <a:bodyPr anchor="ctr"/>
          <a:lstStyle>
            <a:lvl1pPr algn="ctr">
              <a:buNone/>
              <a:defRPr sz="1400"/>
            </a:lvl1pPr>
          </a:lstStyle>
          <a:p>
            <a:r>
              <a:rPr lang="en-US" dirty="0"/>
              <a:t>Image</a:t>
            </a:r>
          </a:p>
        </p:txBody>
      </p:sp>
      <p:sp>
        <p:nvSpPr>
          <p:cNvPr id="29" name="Picture Placeholder 8">
            <a:extLst>
              <a:ext uri="{FF2B5EF4-FFF2-40B4-BE49-F238E27FC236}">
                <a16:creationId xmlns:a16="http://schemas.microsoft.com/office/drawing/2014/main" id="{D734A5F4-670F-499D-9275-514984F0622B}"/>
              </a:ext>
            </a:extLst>
          </p:cNvPr>
          <p:cNvSpPr>
            <a:spLocks noGrp="1"/>
          </p:cNvSpPr>
          <p:nvPr>
            <p:ph type="pic" sz="quarter" idx="15" hasCustomPrompt="1"/>
          </p:nvPr>
        </p:nvSpPr>
        <p:spPr>
          <a:xfrm>
            <a:off x="9176795" y="2743200"/>
            <a:ext cx="1371600" cy="1371600"/>
          </a:xfrm>
          <a:prstGeom prst="ellipse">
            <a:avLst/>
          </a:prstGeom>
          <a:pattFill prst="wdDnDiag">
            <a:fgClr>
              <a:schemeClr val="bg1">
                <a:lumMod val="90000"/>
                <a:lumOff val="10000"/>
              </a:schemeClr>
            </a:fgClr>
            <a:bgClr>
              <a:schemeClr val="bg1"/>
            </a:bgClr>
          </a:pattFill>
          <a:ln w="63500">
            <a:solidFill>
              <a:schemeClr val="accent5"/>
            </a:solidFill>
          </a:ln>
        </p:spPr>
        <p:txBody>
          <a:bodyPr anchor="ctr"/>
          <a:lstStyle>
            <a:lvl1pPr algn="ctr">
              <a:buNone/>
              <a:defRPr sz="1400"/>
            </a:lvl1pPr>
          </a:lstStyle>
          <a:p>
            <a:r>
              <a:rPr lang="en-US" dirty="0"/>
              <a:t>Image</a:t>
            </a:r>
          </a:p>
        </p:txBody>
      </p:sp>
      <p:sp>
        <p:nvSpPr>
          <p:cNvPr id="30" name="Picture Placeholder 8">
            <a:extLst>
              <a:ext uri="{FF2B5EF4-FFF2-40B4-BE49-F238E27FC236}">
                <a16:creationId xmlns:a16="http://schemas.microsoft.com/office/drawing/2014/main" id="{F91236F8-7084-49E3-AC85-8EB80F97C988}"/>
              </a:ext>
            </a:extLst>
          </p:cNvPr>
          <p:cNvSpPr>
            <a:spLocks noGrp="1"/>
          </p:cNvSpPr>
          <p:nvPr>
            <p:ph type="pic" sz="quarter" idx="16" hasCustomPrompt="1"/>
          </p:nvPr>
        </p:nvSpPr>
        <p:spPr>
          <a:xfrm>
            <a:off x="8211403" y="4819649"/>
            <a:ext cx="1371600" cy="1371600"/>
          </a:xfrm>
          <a:prstGeom prst="ellipse">
            <a:avLst/>
          </a:prstGeom>
          <a:pattFill prst="wdDnDiag">
            <a:fgClr>
              <a:schemeClr val="bg1">
                <a:lumMod val="90000"/>
                <a:lumOff val="10000"/>
              </a:schemeClr>
            </a:fgClr>
            <a:bgClr>
              <a:schemeClr val="bg1"/>
            </a:bgClr>
          </a:pattFill>
          <a:ln w="63500">
            <a:solidFill>
              <a:schemeClr val="accent4"/>
            </a:solidFill>
          </a:ln>
        </p:spPr>
        <p:txBody>
          <a:bodyPr anchor="ctr"/>
          <a:lstStyle>
            <a:lvl1pPr algn="ctr">
              <a:buNone/>
              <a:defRPr sz="1400"/>
            </a:lvl1pPr>
          </a:lstStyle>
          <a:p>
            <a:r>
              <a:rPr lang="en-US" dirty="0"/>
              <a:t>Image</a:t>
            </a:r>
          </a:p>
        </p:txBody>
      </p:sp>
    </p:spTree>
    <p:extLst>
      <p:ext uri="{BB962C8B-B14F-4D97-AF65-F5344CB8AC3E}">
        <p14:creationId xmlns:p14="http://schemas.microsoft.com/office/powerpoint/2010/main" val="1790783555"/>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preserve="1" userDrawn="1">
  <p:cSld name="Service Image 5">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5AC70F4-E565-4A37-8E46-2B8C546F621E}"/>
              </a:ext>
            </a:extLst>
          </p:cNvPr>
          <p:cNvSpPr>
            <a:spLocks noGrp="1"/>
          </p:cNvSpPr>
          <p:nvPr userDrawn="1">
            <p:ph type="pic" sz="quarter" idx="10" hasCustomPrompt="1"/>
          </p:nvPr>
        </p:nvSpPr>
        <p:spPr>
          <a:xfrm>
            <a:off x="3512769" y="845768"/>
            <a:ext cx="2468495" cy="2468880"/>
          </a:xfrm>
          <a:custGeom>
            <a:avLst/>
            <a:gdLst>
              <a:gd name="connsiteX0" fmla="*/ 2032405 w 2032406"/>
              <a:gd name="connsiteY0" fmla="*/ 0 h 2033462"/>
              <a:gd name="connsiteX1" fmla="*/ 2032405 w 2032406"/>
              <a:gd name="connsiteY1" fmla="*/ 993220 h 2033462"/>
              <a:gd name="connsiteX2" fmla="*/ 2032405 w 2032406"/>
              <a:gd name="connsiteY2" fmla="*/ 1073682 h 2033462"/>
              <a:gd name="connsiteX3" fmla="*/ 2032406 w 2032406"/>
              <a:gd name="connsiteY3" fmla="*/ 1073682 h 2033462"/>
              <a:gd name="connsiteX4" fmla="*/ 2032406 w 2032406"/>
              <a:gd name="connsiteY4" fmla="*/ 1242628 h 2033462"/>
              <a:gd name="connsiteX5" fmla="*/ 2032406 w 2032406"/>
              <a:gd name="connsiteY5" fmla="*/ 1390485 h 2033462"/>
              <a:gd name="connsiteX6" fmla="*/ 2032406 w 2032406"/>
              <a:gd name="connsiteY6" fmla="*/ 1518658 h 2033462"/>
              <a:gd name="connsiteX7" fmla="*/ 2032406 w 2032406"/>
              <a:gd name="connsiteY7" fmla="*/ 1628555 h 2033462"/>
              <a:gd name="connsiteX8" fmla="*/ 2032406 w 2032406"/>
              <a:gd name="connsiteY8" fmla="*/ 1721580 h 2033462"/>
              <a:gd name="connsiteX9" fmla="*/ 2032406 w 2032406"/>
              <a:gd name="connsiteY9" fmla="*/ 1799141 h 2033462"/>
              <a:gd name="connsiteX10" fmla="*/ 2032406 w 2032406"/>
              <a:gd name="connsiteY10" fmla="*/ 1862642 h 2033462"/>
              <a:gd name="connsiteX11" fmla="*/ 2032406 w 2032406"/>
              <a:gd name="connsiteY11" fmla="*/ 1913490 h 2033462"/>
              <a:gd name="connsiteX12" fmla="*/ 2032406 w 2032406"/>
              <a:gd name="connsiteY12" fmla="*/ 1953090 h 2033462"/>
              <a:gd name="connsiteX13" fmla="*/ 2032406 w 2032406"/>
              <a:gd name="connsiteY13" fmla="*/ 1982849 h 2033462"/>
              <a:gd name="connsiteX14" fmla="*/ 2032406 w 2032406"/>
              <a:gd name="connsiteY14" fmla="*/ 2004172 h 2033462"/>
              <a:gd name="connsiteX15" fmla="*/ 2032406 w 2032406"/>
              <a:gd name="connsiteY15" fmla="*/ 2018466 h 2033462"/>
              <a:gd name="connsiteX16" fmla="*/ 2032406 w 2032406"/>
              <a:gd name="connsiteY16" fmla="*/ 2031588 h 2033462"/>
              <a:gd name="connsiteX17" fmla="*/ 2032406 w 2032406"/>
              <a:gd name="connsiteY17" fmla="*/ 2033462 h 2033462"/>
              <a:gd name="connsiteX18" fmla="*/ 1924268 w 2032406"/>
              <a:gd name="connsiteY18" fmla="*/ 2033462 h 2033462"/>
              <a:gd name="connsiteX19" fmla="*/ 1824574 w 2032406"/>
              <a:gd name="connsiteY19" fmla="*/ 2033462 h 2033462"/>
              <a:gd name="connsiteX20" fmla="*/ 1732981 w 2032406"/>
              <a:gd name="connsiteY20" fmla="*/ 2033462 h 2033462"/>
              <a:gd name="connsiteX21" fmla="*/ 1649145 w 2032406"/>
              <a:gd name="connsiteY21" fmla="*/ 2033462 h 2033462"/>
              <a:gd name="connsiteX22" fmla="*/ 1503371 w 2032406"/>
              <a:gd name="connsiteY22" fmla="*/ 2033462 h 2033462"/>
              <a:gd name="connsiteX23" fmla="*/ 1384508 w 2032406"/>
              <a:gd name="connsiteY23" fmla="*/ 2033462 h 2033462"/>
              <a:gd name="connsiteX24" fmla="*/ 1313344 w 2032406"/>
              <a:gd name="connsiteY24" fmla="*/ 2033462 h 2033462"/>
              <a:gd name="connsiteX25" fmla="*/ 1306948 w 2032406"/>
              <a:gd name="connsiteY25" fmla="*/ 2033462 h 2033462"/>
              <a:gd name="connsiteX26" fmla="*/ 1243446 w 2032406"/>
              <a:gd name="connsiteY26" fmla="*/ 2033462 h 2033462"/>
              <a:gd name="connsiteX27" fmla="*/ 1194026 w 2032406"/>
              <a:gd name="connsiteY27" fmla="*/ 2033462 h 2033462"/>
              <a:gd name="connsiteX28" fmla="*/ 1192599 w 2032406"/>
              <a:gd name="connsiteY28" fmla="*/ 2033462 h 2033462"/>
              <a:gd name="connsiteX29" fmla="*/ 1152999 w 2032406"/>
              <a:gd name="connsiteY29" fmla="*/ 2033462 h 2033462"/>
              <a:gd name="connsiteX30" fmla="*/ 1123240 w 2032406"/>
              <a:gd name="connsiteY30" fmla="*/ 2033462 h 2033462"/>
              <a:gd name="connsiteX31" fmla="*/ 1101917 w 2032406"/>
              <a:gd name="connsiteY31" fmla="*/ 2033462 h 2033462"/>
              <a:gd name="connsiteX32" fmla="*/ 1087623 w 2032406"/>
              <a:gd name="connsiteY32" fmla="*/ 2033462 h 2033462"/>
              <a:gd name="connsiteX33" fmla="*/ 1082162 w 2032406"/>
              <a:gd name="connsiteY33" fmla="*/ 2033462 h 2033462"/>
              <a:gd name="connsiteX34" fmla="*/ 1074501 w 2032406"/>
              <a:gd name="connsiteY34" fmla="*/ 2033462 h 2033462"/>
              <a:gd name="connsiteX35" fmla="*/ 1072626 w 2032406"/>
              <a:gd name="connsiteY35" fmla="*/ 2033462 h 2033462"/>
              <a:gd name="connsiteX36" fmla="*/ 879838 w 2032406"/>
              <a:gd name="connsiteY36" fmla="*/ 2033462 h 2033462"/>
              <a:gd name="connsiteX37" fmla="*/ 724964 w 2032406"/>
              <a:gd name="connsiteY37" fmla="*/ 2033462 h 2033462"/>
              <a:gd name="connsiteX38" fmla="*/ 589423 w 2032406"/>
              <a:gd name="connsiteY38" fmla="*/ 2033462 h 2033462"/>
              <a:gd name="connsiteX39" fmla="*/ 471925 w 2032406"/>
              <a:gd name="connsiteY39" fmla="*/ 2033462 h 2033462"/>
              <a:gd name="connsiteX40" fmla="*/ 371182 w 2032406"/>
              <a:gd name="connsiteY40" fmla="*/ 2033462 h 2033462"/>
              <a:gd name="connsiteX41" fmla="*/ 285904 w 2032406"/>
              <a:gd name="connsiteY41" fmla="*/ 2033462 h 2033462"/>
              <a:gd name="connsiteX42" fmla="*/ 214804 w 2032406"/>
              <a:gd name="connsiteY42" fmla="*/ 2033462 h 2033462"/>
              <a:gd name="connsiteX43" fmla="*/ 156592 w 2032406"/>
              <a:gd name="connsiteY43" fmla="*/ 2033462 h 2033462"/>
              <a:gd name="connsiteX44" fmla="*/ 109980 w 2032406"/>
              <a:gd name="connsiteY44" fmla="*/ 2033462 h 2033462"/>
              <a:gd name="connsiteX45" fmla="*/ 73678 w 2032406"/>
              <a:gd name="connsiteY45" fmla="*/ 2033462 h 2033462"/>
              <a:gd name="connsiteX46" fmla="*/ 46398 w 2032406"/>
              <a:gd name="connsiteY46" fmla="*/ 2033462 h 2033462"/>
              <a:gd name="connsiteX47" fmla="*/ 26851 w 2032406"/>
              <a:gd name="connsiteY47" fmla="*/ 2033462 h 2033462"/>
              <a:gd name="connsiteX48" fmla="*/ 13748 w 2032406"/>
              <a:gd name="connsiteY48" fmla="*/ 2033462 h 2033462"/>
              <a:gd name="connsiteX49" fmla="*/ 1719 w 2032406"/>
              <a:gd name="connsiteY49" fmla="*/ 2033462 h 2033462"/>
              <a:gd name="connsiteX50" fmla="*/ 0 w 2032406"/>
              <a:gd name="connsiteY50" fmla="*/ 2033462 h 2033462"/>
              <a:gd name="connsiteX51" fmla="*/ 2032405 w 2032406"/>
              <a:gd name="connsiteY51"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032406" h="2033462">
                <a:moveTo>
                  <a:pt x="2032405" y="0"/>
                </a:moveTo>
                <a:cubicBezTo>
                  <a:pt x="2032405" y="492760"/>
                  <a:pt x="2032405" y="800735"/>
                  <a:pt x="2032405" y="993220"/>
                </a:cubicBezTo>
                <a:lnTo>
                  <a:pt x="2032405" y="1073682"/>
                </a:lnTo>
                <a:lnTo>
                  <a:pt x="2032406" y="1073682"/>
                </a:lnTo>
                <a:lnTo>
                  <a:pt x="2032406" y="1242628"/>
                </a:lnTo>
                <a:lnTo>
                  <a:pt x="2032406" y="1390485"/>
                </a:lnTo>
                <a:lnTo>
                  <a:pt x="2032406" y="1518658"/>
                </a:lnTo>
                <a:lnTo>
                  <a:pt x="2032406" y="1628555"/>
                </a:lnTo>
                <a:lnTo>
                  <a:pt x="2032406" y="1721580"/>
                </a:lnTo>
                <a:lnTo>
                  <a:pt x="2032406" y="1799141"/>
                </a:lnTo>
                <a:lnTo>
                  <a:pt x="2032406" y="1862642"/>
                </a:lnTo>
                <a:lnTo>
                  <a:pt x="2032406" y="1913490"/>
                </a:lnTo>
                <a:lnTo>
                  <a:pt x="2032406" y="1953090"/>
                </a:lnTo>
                <a:lnTo>
                  <a:pt x="2032406" y="1982849"/>
                </a:lnTo>
                <a:lnTo>
                  <a:pt x="2032406" y="2004172"/>
                </a:lnTo>
                <a:lnTo>
                  <a:pt x="2032406" y="2018466"/>
                </a:lnTo>
                <a:lnTo>
                  <a:pt x="2032406" y="2031588"/>
                </a:lnTo>
                <a:lnTo>
                  <a:pt x="2032406" y="2033462"/>
                </a:lnTo>
                <a:lnTo>
                  <a:pt x="1924268" y="2033462"/>
                </a:lnTo>
                <a:lnTo>
                  <a:pt x="1824574" y="2033462"/>
                </a:lnTo>
                <a:lnTo>
                  <a:pt x="1732981" y="2033462"/>
                </a:lnTo>
                <a:lnTo>
                  <a:pt x="1649145" y="2033462"/>
                </a:lnTo>
                <a:lnTo>
                  <a:pt x="1503371" y="2033462"/>
                </a:lnTo>
                <a:lnTo>
                  <a:pt x="1384508" y="2033462"/>
                </a:lnTo>
                <a:lnTo>
                  <a:pt x="1313344" y="2033462"/>
                </a:lnTo>
                <a:lnTo>
                  <a:pt x="1306948" y="2033462"/>
                </a:lnTo>
                <a:lnTo>
                  <a:pt x="1243446" y="2033462"/>
                </a:lnTo>
                <a:lnTo>
                  <a:pt x="1194026" y="2033462"/>
                </a:lnTo>
                <a:lnTo>
                  <a:pt x="1192599" y="2033462"/>
                </a:lnTo>
                <a:lnTo>
                  <a:pt x="1152999" y="2033462"/>
                </a:lnTo>
                <a:lnTo>
                  <a:pt x="1123240" y="2033462"/>
                </a:lnTo>
                <a:lnTo>
                  <a:pt x="1101917" y="2033462"/>
                </a:lnTo>
                <a:lnTo>
                  <a:pt x="1087623" y="2033462"/>
                </a:lnTo>
                <a:lnTo>
                  <a:pt x="1082162" y="2033462"/>
                </a:lnTo>
                <a:lnTo>
                  <a:pt x="1074501" y="2033462"/>
                </a:lnTo>
                <a:lnTo>
                  <a:pt x="1072626" y="2033462"/>
                </a:lnTo>
                <a:lnTo>
                  <a:pt x="879838" y="2033462"/>
                </a:lnTo>
                <a:lnTo>
                  <a:pt x="724964" y="2033462"/>
                </a:lnTo>
                <a:lnTo>
                  <a:pt x="589423" y="2033462"/>
                </a:lnTo>
                <a:lnTo>
                  <a:pt x="471925" y="2033462"/>
                </a:lnTo>
                <a:lnTo>
                  <a:pt x="371182" y="2033462"/>
                </a:lnTo>
                <a:lnTo>
                  <a:pt x="285904" y="2033462"/>
                </a:lnTo>
                <a:lnTo>
                  <a:pt x="214804" y="2033462"/>
                </a:lnTo>
                <a:lnTo>
                  <a:pt x="156592" y="2033462"/>
                </a:lnTo>
                <a:lnTo>
                  <a:pt x="109980" y="2033462"/>
                </a:lnTo>
                <a:lnTo>
                  <a:pt x="73678" y="2033462"/>
                </a:lnTo>
                <a:lnTo>
                  <a:pt x="46398" y="2033462"/>
                </a:lnTo>
                <a:lnTo>
                  <a:pt x="26851" y="2033462"/>
                </a:lnTo>
                <a:lnTo>
                  <a:pt x="13748" y="2033462"/>
                </a:lnTo>
                <a:lnTo>
                  <a:pt x="1719" y="2033462"/>
                </a:lnTo>
                <a:lnTo>
                  <a:pt x="0" y="2033462"/>
                </a:lnTo>
                <a:cubicBezTo>
                  <a:pt x="44412" y="931033"/>
                  <a:pt x="930549" y="44436"/>
                  <a:pt x="2032405" y="0"/>
                </a:cubicBezTo>
                <a:close/>
              </a:path>
            </a:pathLst>
          </a:custGeom>
          <a:pattFill prst="wdDnDiag">
            <a:fgClr>
              <a:schemeClr val="bg1">
                <a:lumMod val="90000"/>
                <a:lumOff val="10000"/>
              </a:schemeClr>
            </a:fgClr>
            <a:bgClr>
              <a:schemeClr val="bg1"/>
            </a:bgClr>
          </a:pattFill>
        </p:spPr>
        <p:txBody>
          <a:bodyPr wrap="square" anchor="ctr">
            <a:noAutofit/>
          </a:bodyPr>
          <a:lstStyle>
            <a:lvl1pPr algn="ctr">
              <a:buNone/>
              <a:defRPr sz="2400"/>
            </a:lvl1pPr>
          </a:lstStyle>
          <a:p>
            <a:r>
              <a:rPr lang="en-US" dirty="0"/>
              <a:t>Insert your image here</a:t>
            </a:r>
          </a:p>
        </p:txBody>
      </p:sp>
      <p:sp>
        <p:nvSpPr>
          <p:cNvPr id="23" name="Picture Placeholder 22">
            <a:extLst>
              <a:ext uri="{FF2B5EF4-FFF2-40B4-BE49-F238E27FC236}">
                <a16:creationId xmlns:a16="http://schemas.microsoft.com/office/drawing/2014/main" id="{6513C730-5ACF-4B02-8DF9-722D66444C8C}"/>
              </a:ext>
            </a:extLst>
          </p:cNvPr>
          <p:cNvSpPr>
            <a:spLocks noGrp="1"/>
          </p:cNvSpPr>
          <p:nvPr userDrawn="1">
            <p:ph type="pic" sz="quarter" idx="13" hasCustomPrompt="1"/>
          </p:nvPr>
        </p:nvSpPr>
        <p:spPr>
          <a:xfrm>
            <a:off x="6202312" y="845768"/>
            <a:ext cx="2468880" cy="2468880"/>
          </a:xfrm>
          <a:custGeom>
            <a:avLst/>
            <a:gdLst>
              <a:gd name="connsiteX0" fmla="*/ 1 w 2032406"/>
              <a:gd name="connsiteY0" fmla="*/ 0 h 2033462"/>
              <a:gd name="connsiteX1" fmla="*/ 2032406 w 2032406"/>
              <a:gd name="connsiteY1" fmla="*/ 2033462 h 2033462"/>
              <a:gd name="connsiteX2" fmla="*/ 1913088 w 2032406"/>
              <a:gd name="connsiteY2" fmla="*/ 2033462 h 2033462"/>
              <a:gd name="connsiteX3" fmla="*/ 1801224 w 2032406"/>
              <a:gd name="connsiteY3" fmla="*/ 2033462 h 2033462"/>
              <a:gd name="connsiteX4" fmla="*/ 1598900 w 2032406"/>
              <a:gd name="connsiteY4" fmla="*/ 2033462 h 2033462"/>
              <a:gd name="connsiteX5" fmla="*/ 1423510 w 2032406"/>
              <a:gd name="connsiteY5" fmla="*/ 2033462 h 2033462"/>
              <a:gd name="connsiteX6" fmla="*/ 1273129 w 2032406"/>
              <a:gd name="connsiteY6" fmla="*/ 2033462 h 2033462"/>
              <a:gd name="connsiteX7" fmla="*/ 1154851 w 2032406"/>
              <a:gd name="connsiteY7" fmla="*/ 2033462 h 2033462"/>
              <a:gd name="connsiteX8" fmla="*/ 1145835 w 2032406"/>
              <a:gd name="connsiteY8" fmla="*/ 2033462 h 2033462"/>
              <a:gd name="connsiteX9" fmla="*/ 1039703 w 2032406"/>
              <a:gd name="connsiteY9" fmla="*/ 2033462 h 2033462"/>
              <a:gd name="connsiteX10" fmla="*/ 952809 w 2032406"/>
              <a:gd name="connsiteY10" fmla="*/ 2033462 h 2033462"/>
              <a:gd name="connsiteX11" fmla="*/ 951568 w 2032406"/>
              <a:gd name="connsiteY11" fmla="*/ 2033462 h 2033462"/>
              <a:gd name="connsiteX12" fmla="*/ 883230 w 2032406"/>
              <a:gd name="connsiteY12" fmla="*/ 2033462 h 2033462"/>
              <a:gd name="connsiteX13" fmla="*/ 829042 w 2032406"/>
              <a:gd name="connsiteY13" fmla="*/ 2033462 h 2033462"/>
              <a:gd name="connsiteX14" fmla="*/ 788321 w 2032406"/>
              <a:gd name="connsiteY14" fmla="*/ 2033462 h 2033462"/>
              <a:gd name="connsiteX15" fmla="*/ 773660 w 2032406"/>
              <a:gd name="connsiteY15" fmla="*/ 2033462 h 2033462"/>
              <a:gd name="connsiteX16" fmla="*/ 759142 w 2032406"/>
              <a:gd name="connsiteY16" fmla="*/ 2033462 h 2033462"/>
              <a:gd name="connsiteX17" fmla="*/ 739583 w 2032406"/>
              <a:gd name="connsiteY17" fmla="*/ 2033462 h 2033462"/>
              <a:gd name="connsiteX18" fmla="*/ 727720 w 2032406"/>
              <a:gd name="connsiteY18" fmla="*/ 2033462 h 2033462"/>
              <a:gd name="connsiteX19" fmla="*/ 721627 w 2032406"/>
              <a:gd name="connsiteY19" fmla="*/ 2033462 h 2033462"/>
              <a:gd name="connsiteX20" fmla="*/ 719062 w 2032406"/>
              <a:gd name="connsiteY20" fmla="*/ 2033462 h 2033462"/>
              <a:gd name="connsiteX21" fmla="*/ 619436 w 2032406"/>
              <a:gd name="connsiteY21" fmla="*/ 2033462 h 2033462"/>
              <a:gd name="connsiteX22" fmla="*/ 510400 w 2032406"/>
              <a:gd name="connsiteY22" fmla="*/ 2033462 h 2033462"/>
              <a:gd name="connsiteX23" fmla="*/ 414974 w 2032406"/>
              <a:gd name="connsiteY23" fmla="*/ 2033462 h 2033462"/>
              <a:gd name="connsiteX24" fmla="*/ 332251 w 2032406"/>
              <a:gd name="connsiteY24" fmla="*/ 2033462 h 2033462"/>
              <a:gd name="connsiteX25" fmla="*/ 261325 w 2032406"/>
              <a:gd name="connsiteY25" fmla="*/ 2033462 h 2033462"/>
              <a:gd name="connsiteX26" fmla="*/ 201287 w 2032406"/>
              <a:gd name="connsiteY26" fmla="*/ 2033462 h 2033462"/>
              <a:gd name="connsiteX27" fmla="*/ 151230 w 2032406"/>
              <a:gd name="connsiteY27" fmla="*/ 2033462 h 2033462"/>
              <a:gd name="connsiteX28" fmla="*/ 110246 w 2032406"/>
              <a:gd name="connsiteY28" fmla="*/ 2033462 h 2033462"/>
              <a:gd name="connsiteX29" fmla="*/ 77430 w 2032406"/>
              <a:gd name="connsiteY29" fmla="*/ 2033462 h 2033462"/>
              <a:gd name="connsiteX30" fmla="*/ 32666 w 2032406"/>
              <a:gd name="connsiteY30" fmla="*/ 2033462 h 2033462"/>
              <a:gd name="connsiteX31" fmla="*/ 9679 w 2032406"/>
              <a:gd name="connsiteY31" fmla="*/ 2033462 h 2033462"/>
              <a:gd name="connsiteX32" fmla="*/ 1210 w 2032406"/>
              <a:gd name="connsiteY32" fmla="*/ 2033462 h 2033462"/>
              <a:gd name="connsiteX33" fmla="*/ 0 w 2032406"/>
              <a:gd name="connsiteY33" fmla="*/ 2033462 h 2033462"/>
              <a:gd name="connsiteX34" fmla="*/ 0 w 2032406"/>
              <a:gd name="connsiteY34" fmla="*/ 1830179 h 2033462"/>
              <a:gd name="connsiteX35" fmla="*/ 0 w 2032406"/>
              <a:gd name="connsiteY35" fmla="*/ 1652271 h 2033462"/>
              <a:gd name="connsiteX36" fmla="*/ 0 w 2032406"/>
              <a:gd name="connsiteY36" fmla="*/ 1498047 h 2033462"/>
              <a:gd name="connsiteX37" fmla="*/ 0 w 2032406"/>
              <a:gd name="connsiteY37" fmla="*/ 1365814 h 2033462"/>
              <a:gd name="connsiteX38" fmla="*/ 0 w 2032406"/>
              <a:gd name="connsiteY38" fmla="*/ 1253881 h 2033462"/>
              <a:gd name="connsiteX39" fmla="*/ 0 w 2032406"/>
              <a:gd name="connsiteY39" fmla="*/ 1160557 h 2033462"/>
              <a:gd name="connsiteX40" fmla="*/ 0 w 2032406"/>
              <a:gd name="connsiteY40" fmla="*/ 1084150 h 2033462"/>
              <a:gd name="connsiteX41" fmla="*/ 0 w 2032406"/>
              <a:gd name="connsiteY41" fmla="*/ 1022968 h 2033462"/>
              <a:gd name="connsiteX42" fmla="*/ 0 w 2032406"/>
              <a:gd name="connsiteY42" fmla="*/ 975319 h 2033462"/>
              <a:gd name="connsiteX43" fmla="*/ 0 w 2032406"/>
              <a:gd name="connsiteY43" fmla="*/ 939512 h 2033462"/>
              <a:gd name="connsiteX44" fmla="*/ 0 w 2032406"/>
              <a:gd name="connsiteY44" fmla="*/ 913855 h 2033462"/>
              <a:gd name="connsiteX45" fmla="*/ 0 w 2032406"/>
              <a:gd name="connsiteY45" fmla="*/ 896656 h 2033462"/>
              <a:gd name="connsiteX46" fmla="*/ 0 w 2032406"/>
              <a:gd name="connsiteY46" fmla="*/ 880867 h 2033462"/>
              <a:gd name="connsiteX47" fmla="*/ 0 w 2032406"/>
              <a:gd name="connsiteY47" fmla="*/ 878611 h 2033462"/>
              <a:gd name="connsiteX48" fmla="*/ 1 w 2032406"/>
              <a:gd name="connsiteY48" fmla="*/ 878611 h 2033462"/>
              <a:gd name="connsiteX49" fmla="*/ 1 w 2032406"/>
              <a:gd name="connsiteY49" fmla="*/ 704814 h 2033462"/>
              <a:gd name="connsiteX50" fmla="*/ 1 w 2032406"/>
              <a:gd name="connsiteY50"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32406" h="2033462">
                <a:moveTo>
                  <a:pt x="1" y="0"/>
                </a:moveTo>
                <a:cubicBezTo>
                  <a:pt x="1101857" y="44436"/>
                  <a:pt x="1987994" y="931034"/>
                  <a:pt x="2032406" y="2033462"/>
                </a:cubicBezTo>
                <a:lnTo>
                  <a:pt x="1913088" y="2033462"/>
                </a:lnTo>
                <a:lnTo>
                  <a:pt x="1801224" y="2033462"/>
                </a:lnTo>
                <a:lnTo>
                  <a:pt x="1598900" y="2033462"/>
                </a:lnTo>
                <a:lnTo>
                  <a:pt x="1423510" y="2033462"/>
                </a:lnTo>
                <a:lnTo>
                  <a:pt x="1273129" y="2033462"/>
                </a:lnTo>
                <a:lnTo>
                  <a:pt x="1154851" y="2033462"/>
                </a:lnTo>
                <a:lnTo>
                  <a:pt x="1145835" y="2033462"/>
                </a:lnTo>
                <a:lnTo>
                  <a:pt x="1039703" y="2033462"/>
                </a:lnTo>
                <a:lnTo>
                  <a:pt x="952809" y="2033462"/>
                </a:lnTo>
                <a:lnTo>
                  <a:pt x="951568" y="2033462"/>
                </a:lnTo>
                <a:lnTo>
                  <a:pt x="883230" y="2033462"/>
                </a:lnTo>
                <a:lnTo>
                  <a:pt x="829042" y="2033462"/>
                </a:lnTo>
                <a:lnTo>
                  <a:pt x="788321" y="2033462"/>
                </a:lnTo>
                <a:lnTo>
                  <a:pt x="773660" y="2033462"/>
                </a:lnTo>
                <a:lnTo>
                  <a:pt x="759142" y="2033462"/>
                </a:lnTo>
                <a:lnTo>
                  <a:pt x="739583" y="2033462"/>
                </a:lnTo>
                <a:lnTo>
                  <a:pt x="727720" y="2033462"/>
                </a:lnTo>
                <a:lnTo>
                  <a:pt x="721627" y="2033462"/>
                </a:lnTo>
                <a:lnTo>
                  <a:pt x="719062" y="2033462"/>
                </a:lnTo>
                <a:lnTo>
                  <a:pt x="619436" y="2033462"/>
                </a:lnTo>
                <a:lnTo>
                  <a:pt x="510400" y="2033462"/>
                </a:lnTo>
                <a:lnTo>
                  <a:pt x="414974" y="2033462"/>
                </a:lnTo>
                <a:lnTo>
                  <a:pt x="332251" y="2033462"/>
                </a:lnTo>
                <a:lnTo>
                  <a:pt x="261325" y="2033462"/>
                </a:lnTo>
                <a:lnTo>
                  <a:pt x="201287" y="2033462"/>
                </a:lnTo>
                <a:lnTo>
                  <a:pt x="151230" y="2033462"/>
                </a:lnTo>
                <a:lnTo>
                  <a:pt x="110246" y="2033462"/>
                </a:lnTo>
                <a:lnTo>
                  <a:pt x="77430" y="2033462"/>
                </a:lnTo>
                <a:lnTo>
                  <a:pt x="32666" y="2033462"/>
                </a:lnTo>
                <a:lnTo>
                  <a:pt x="9679" y="2033462"/>
                </a:lnTo>
                <a:lnTo>
                  <a:pt x="1210" y="2033462"/>
                </a:lnTo>
                <a:lnTo>
                  <a:pt x="0" y="2033462"/>
                </a:lnTo>
                <a:lnTo>
                  <a:pt x="0" y="1830179"/>
                </a:lnTo>
                <a:lnTo>
                  <a:pt x="0" y="1652271"/>
                </a:lnTo>
                <a:lnTo>
                  <a:pt x="0" y="1498047"/>
                </a:lnTo>
                <a:lnTo>
                  <a:pt x="0" y="1365814"/>
                </a:lnTo>
                <a:lnTo>
                  <a:pt x="0" y="1253881"/>
                </a:lnTo>
                <a:lnTo>
                  <a:pt x="0" y="1160557"/>
                </a:lnTo>
                <a:lnTo>
                  <a:pt x="0" y="1084150"/>
                </a:lnTo>
                <a:lnTo>
                  <a:pt x="0" y="1022968"/>
                </a:lnTo>
                <a:lnTo>
                  <a:pt x="0" y="975319"/>
                </a:lnTo>
                <a:lnTo>
                  <a:pt x="0" y="939512"/>
                </a:lnTo>
                <a:lnTo>
                  <a:pt x="0" y="913855"/>
                </a:lnTo>
                <a:lnTo>
                  <a:pt x="0" y="896656"/>
                </a:lnTo>
                <a:lnTo>
                  <a:pt x="0" y="880867"/>
                </a:lnTo>
                <a:lnTo>
                  <a:pt x="0" y="878611"/>
                </a:lnTo>
                <a:lnTo>
                  <a:pt x="1" y="878611"/>
                </a:lnTo>
                <a:lnTo>
                  <a:pt x="1" y="704814"/>
                </a:lnTo>
                <a:cubicBezTo>
                  <a:pt x="1" y="0"/>
                  <a:pt x="1" y="0"/>
                  <a:pt x="1" y="0"/>
                </a:cubicBezTo>
                <a:close/>
              </a:path>
            </a:pathLst>
          </a:custGeom>
          <a:pattFill prst="wdDnDiag">
            <a:fgClr>
              <a:schemeClr val="bg1">
                <a:lumMod val="90000"/>
                <a:lumOff val="10000"/>
              </a:schemeClr>
            </a:fgClr>
            <a:bgClr>
              <a:schemeClr val="bg1"/>
            </a:bgClr>
          </a:pattFill>
        </p:spPr>
        <p:txBody>
          <a:bodyPr wrap="square" anchor="ctr">
            <a:noAutofit/>
          </a:bodyPr>
          <a:lstStyle>
            <a:lvl1pPr algn="ctr">
              <a:buNone/>
              <a:defRPr sz="2400"/>
            </a:lvl1pPr>
          </a:lstStyle>
          <a:p>
            <a:r>
              <a:rPr lang="en-US" dirty="0"/>
              <a:t>Insert your image here</a:t>
            </a:r>
          </a:p>
        </p:txBody>
      </p:sp>
      <p:sp>
        <p:nvSpPr>
          <p:cNvPr id="31" name="Picture Placeholder 30">
            <a:extLst>
              <a:ext uri="{FF2B5EF4-FFF2-40B4-BE49-F238E27FC236}">
                <a16:creationId xmlns:a16="http://schemas.microsoft.com/office/drawing/2014/main" id="{CCA6AF4E-06FB-43C2-9760-D9F4B49E289E}"/>
              </a:ext>
            </a:extLst>
          </p:cNvPr>
          <p:cNvSpPr>
            <a:spLocks noGrp="1"/>
          </p:cNvSpPr>
          <p:nvPr userDrawn="1">
            <p:ph type="pic" sz="quarter" idx="12" hasCustomPrompt="1"/>
          </p:nvPr>
        </p:nvSpPr>
        <p:spPr>
          <a:xfrm>
            <a:off x="3512769" y="3518447"/>
            <a:ext cx="2468880" cy="2468880"/>
          </a:xfrm>
          <a:custGeom>
            <a:avLst/>
            <a:gdLst>
              <a:gd name="connsiteX0" fmla="*/ 0 w 2032406"/>
              <a:gd name="connsiteY0" fmla="*/ 0 h 2033462"/>
              <a:gd name="connsiteX1" fmla="*/ 176167 w 2032406"/>
              <a:gd name="connsiteY1" fmla="*/ 0 h 2033462"/>
              <a:gd name="connsiteX2" fmla="*/ 335831 w 2032406"/>
              <a:gd name="connsiteY2" fmla="*/ 0 h 2033462"/>
              <a:gd name="connsiteX3" fmla="*/ 479804 w 2032406"/>
              <a:gd name="connsiteY3" fmla="*/ 0 h 2033462"/>
              <a:gd name="connsiteX4" fmla="*/ 608897 w 2032406"/>
              <a:gd name="connsiteY4" fmla="*/ 0 h 2033462"/>
              <a:gd name="connsiteX5" fmla="*/ 723922 w 2032406"/>
              <a:gd name="connsiteY5" fmla="*/ 0 h 2033462"/>
              <a:gd name="connsiteX6" fmla="*/ 825690 w 2032406"/>
              <a:gd name="connsiteY6" fmla="*/ 0 h 2033462"/>
              <a:gd name="connsiteX7" fmla="*/ 915013 w 2032406"/>
              <a:gd name="connsiteY7" fmla="*/ 0 h 2033462"/>
              <a:gd name="connsiteX8" fmla="*/ 992703 w 2032406"/>
              <a:gd name="connsiteY8" fmla="*/ 0 h 2033462"/>
              <a:gd name="connsiteX9" fmla="*/ 1078722 w 2032406"/>
              <a:gd name="connsiteY9" fmla="*/ 0 h 2033462"/>
              <a:gd name="connsiteX10" fmla="*/ 1079597 w 2032406"/>
              <a:gd name="connsiteY10" fmla="*/ 0 h 2033462"/>
              <a:gd name="connsiteX11" fmla="*/ 1149176 w 2032406"/>
              <a:gd name="connsiteY11" fmla="*/ 0 h 2033462"/>
              <a:gd name="connsiteX12" fmla="*/ 1203365 w 2032406"/>
              <a:gd name="connsiteY12" fmla="*/ 0 h 2033462"/>
              <a:gd name="connsiteX13" fmla="*/ 1244086 w 2032406"/>
              <a:gd name="connsiteY13" fmla="*/ 0 h 2033462"/>
              <a:gd name="connsiteX14" fmla="*/ 1273264 w 2032406"/>
              <a:gd name="connsiteY14" fmla="*/ 0 h 2033462"/>
              <a:gd name="connsiteX15" fmla="*/ 1292823 w 2032406"/>
              <a:gd name="connsiteY15" fmla="*/ 0 h 2033462"/>
              <a:gd name="connsiteX16" fmla="*/ 1304687 w 2032406"/>
              <a:gd name="connsiteY16" fmla="*/ 0 h 2033462"/>
              <a:gd name="connsiteX17" fmla="*/ 1310779 w 2032406"/>
              <a:gd name="connsiteY17" fmla="*/ 0 h 2033462"/>
              <a:gd name="connsiteX18" fmla="*/ 1313344 w 2032406"/>
              <a:gd name="connsiteY18" fmla="*/ 0 h 2033462"/>
              <a:gd name="connsiteX19" fmla="*/ 2032406 w 2032406"/>
              <a:gd name="connsiteY19" fmla="*/ 0 h 2033462"/>
              <a:gd name="connsiteX20" fmla="*/ 2032406 w 2032406"/>
              <a:gd name="connsiteY20" fmla="*/ 167873 h 2033462"/>
              <a:gd name="connsiteX21" fmla="*/ 2032406 w 2032406"/>
              <a:gd name="connsiteY21" fmla="*/ 314791 h 2033462"/>
              <a:gd name="connsiteX22" fmla="*/ 2032406 w 2032406"/>
              <a:gd name="connsiteY22" fmla="*/ 442150 h 2033462"/>
              <a:gd name="connsiteX23" fmla="*/ 2032406 w 2032406"/>
              <a:gd name="connsiteY23" fmla="*/ 551349 h 2033462"/>
              <a:gd name="connsiteX24" fmla="*/ 2032406 w 2032406"/>
              <a:gd name="connsiteY24" fmla="*/ 643784 h 2033462"/>
              <a:gd name="connsiteX25" fmla="*/ 2032406 w 2032406"/>
              <a:gd name="connsiteY25" fmla="*/ 720851 h 2033462"/>
              <a:gd name="connsiteX26" fmla="*/ 2032406 w 2032406"/>
              <a:gd name="connsiteY26" fmla="*/ 783949 h 2033462"/>
              <a:gd name="connsiteX27" fmla="*/ 2032406 w 2032406"/>
              <a:gd name="connsiteY27" fmla="*/ 834474 h 2033462"/>
              <a:gd name="connsiteX28" fmla="*/ 2032406 w 2032406"/>
              <a:gd name="connsiteY28" fmla="*/ 873823 h 2033462"/>
              <a:gd name="connsiteX29" fmla="*/ 2032406 w 2032406"/>
              <a:gd name="connsiteY29" fmla="*/ 903392 h 2033462"/>
              <a:gd name="connsiteX30" fmla="*/ 2032406 w 2032406"/>
              <a:gd name="connsiteY30" fmla="*/ 924580 h 2033462"/>
              <a:gd name="connsiteX31" fmla="*/ 2032406 w 2032406"/>
              <a:gd name="connsiteY31" fmla="*/ 938783 h 2033462"/>
              <a:gd name="connsiteX32" fmla="*/ 2032406 w 2032406"/>
              <a:gd name="connsiteY32" fmla="*/ 951822 h 2033462"/>
              <a:gd name="connsiteX33" fmla="*/ 2032406 w 2032406"/>
              <a:gd name="connsiteY33" fmla="*/ 953684 h 2033462"/>
              <a:gd name="connsiteX34" fmla="*/ 2032405 w 2032406"/>
              <a:gd name="connsiteY34" fmla="*/ 953684 h 2033462"/>
              <a:gd name="connsiteX35" fmla="*/ 2032405 w 2032406"/>
              <a:gd name="connsiteY35" fmla="*/ 1153167 h 2033462"/>
              <a:gd name="connsiteX36" fmla="*/ 2032405 w 2032406"/>
              <a:gd name="connsiteY36" fmla="*/ 2033462 h 2033462"/>
              <a:gd name="connsiteX37" fmla="*/ 0 w 2032406"/>
              <a:gd name="connsiteY37"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032406" h="2033462">
                <a:moveTo>
                  <a:pt x="0" y="0"/>
                </a:moveTo>
                <a:lnTo>
                  <a:pt x="176167" y="0"/>
                </a:lnTo>
                <a:lnTo>
                  <a:pt x="335831" y="0"/>
                </a:lnTo>
                <a:lnTo>
                  <a:pt x="479804" y="0"/>
                </a:lnTo>
                <a:lnTo>
                  <a:pt x="608897" y="0"/>
                </a:lnTo>
                <a:lnTo>
                  <a:pt x="723922" y="0"/>
                </a:lnTo>
                <a:lnTo>
                  <a:pt x="825690" y="0"/>
                </a:lnTo>
                <a:lnTo>
                  <a:pt x="915013" y="0"/>
                </a:lnTo>
                <a:lnTo>
                  <a:pt x="992703" y="0"/>
                </a:lnTo>
                <a:lnTo>
                  <a:pt x="1078722" y="0"/>
                </a:lnTo>
                <a:lnTo>
                  <a:pt x="1079597" y="0"/>
                </a:lnTo>
                <a:lnTo>
                  <a:pt x="1149176" y="0"/>
                </a:lnTo>
                <a:lnTo>
                  <a:pt x="1203365" y="0"/>
                </a:lnTo>
                <a:lnTo>
                  <a:pt x="1244086" y="0"/>
                </a:lnTo>
                <a:lnTo>
                  <a:pt x="1273264" y="0"/>
                </a:lnTo>
                <a:lnTo>
                  <a:pt x="1292823" y="0"/>
                </a:lnTo>
                <a:lnTo>
                  <a:pt x="1304687" y="0"/>
                </a:lnTo>
                <a:lnTo>
                  <a:pt x="1310779" y="0"/>
                </a:lnTo>
                <a:lnTo>
                  <a:pt x="1313344" y="0"/>
                </a:lnTo>
                <a:lnTo>
                  <a:pt x="2032406" y="0"/>
                </a:lnTo>
                <a:lnTo>
                  <a:pt x="2032406" y="167873"/>
                </a:lnTo>
                <a:lnTo>
                  <a:pt x="2032406" y="314791"/>
                </a:lnTo>
                <a:lnTo>
                  <a:pt x="2032406" y="442150"/>
                </a:lnTo>
                <a:lnTo>
                  <a:pt x="2032406" y="551349"/>
                </a:lnTo>
                <a:lnTo>
                  <a:pt x="2032406" y="643784"/>
                </a:lnTo>
                <a:lnTo>
                  <a:pt x="2032406" y="720851"/>
                </a:lnTo>
                <a:lnTo>
                  <a:pt x="2032406" y="783949"/>
                </a:lnTo>
                <a:lnTo>
                  <a:pt x="2032406" y="834474"/>
                </a:lnTo>
                <a:lnTo>
                  <a:pt x="2032406" y="873823"/>
                </a:lnTo>
                <a:lnTo>
                  <a:pt x="2032406" y="903392"/>
                </a:lnTo>
                <a:lnTo>
                  <a:pt x="2032406" y="924580"/>
                </a:lnTo>
                <a:lnTo>
                  <a:pt x="2032406" y="938783"/>
                </a:lnTo>
                <a:lnTo>
                  <a:pt x="2032406" y="951822"/>
                </a:lnTo>
                <a:lnTo>
                  <a:pt x="2032406" y="953684"/>
                </a:lnTo>
                <a:lnTo>
                  <a:pt x="2032405" y="953684"/>
                </a:lnTo>
                <a:lnTo>
                  <a:pt x="2032405" y="1153167"/>
                </a:lnTo>
                <a:cubicBezTo>
                  <a:pt x="2032405" y="2033462"/>
                  <a:pt x="2032405" y="2033462"/>
                  <a:pt x="2032405" y="2033462"/>
                </a:cubicBezTo>
                <a:cubicBezTo>
                  <a:pt x="930549" y="1989026"/>
                  <a:pt x="44412" y="1102429"/>
                  <a:pt x="0" y="0"/>
                </a:cubicBezTo>
                <a:close/>
              </a:path>
            </a:pathLst>
          </a:custGeom>
          <a:pattFill prst="wdDnDiag">
            <a:fgClr>
              <a:schemeClr val="bg1">
                <a:lumMod val="90000"/>
                <a:lumOff val="10000"/>
              </a:schemeClr>
            </a:fgClr>
            <a:bgClr>
              <a:schemeClr val="bg1"/>
            </a:bgClr>
          </a:pattFill>
        </p:spPr>
        <p:txBody>
          <a:bodyPr wrap="square" anchor="ctr">
            <a:noAutofit/>
          </a:bodyPr>
          <a:lstStyle>
            <a:lvl1pPr algn="ctr">
              <a:buNone/>
              <a:defRPr sz="2400"/>
            </a:lvl1pPr>
          </a:lstStyle>
          <a:p>
            <a:r>
              <a:rPr lang="en-US" dirty="0"/>
              <a:t>Insert your image here</a:t>
            </a:r>
          </a:p>
        </p:txBody>
      </p:sp>
      <p:sp>
        <p:nvSpPr>
          <p:cNvPr id="33" name="Picture Placeholder 32">
            <a:extLst>
              <a:ext uri="{FF2B5EF4-FFF2-40B4-BE49-F238E27FC236}">
                <a16:creationId xmlns:a16="http://schemas.microsoft.com/office/drawing/2014/main" id="{51767ED8-61AC-4894-A3A5-FADD6AC2BA32}"/>
              </a:ext>
            </a:extLst>
          </p:cNvPr>
          <p:cNvSpPr>
            <a:spLocks noGrp="1"/>
          </p:cNvSpPr>
          <p:nvPr userDrawn="1">
            <p:ph type="pic" sz="quarter" idx="11" hasCustomPrompt="1"/>
          </p:nvPr>
        </p:nvSpPr>
        <p:spPr>
          <a:xfrm>
            <a:off x="6202312" y="3518447"/>
            <a:ext cx="2468880" cy="2468880"/>
          </a:xfrm>
          <a:custGeom>
            <a:avLst/>
            <a:gdLst>
              <a:gd name="connsiteX0" fmla="*/ 0 w 2032405"/>
              <a:gd name="connsiteY0" fmla="*/ 0 h 2033462"/>
              <a:gd name="connsiteX1" fmla="*/ 719061 w 2032405"/>
              <a:gd name="connsiteY1" fmla="*/ 0 h 2033462"/>
              <a:gd name="connsiteX2" fmla="*/ 999402 w 2032405"/>
              <a:gd name="connsiteY2" fmla="*/ 0 h 2033462"/>
              <a:gd name="connsiteX3" fmla="*/ 2032405 w 2032405"/>
              <a:gd name="connsiteY3" fmla="*/ 0 h 2033462"/>
              <a:gd name="connsiteX4" fmla="*/ 0 w 2032405"/>
              <a:gd name="connsiteY4" fmla="*/ 2033462 h 2033462"/>
              <a:gd name="connsiteX5" fmla="*/ 0 w 2032405"/>
              <a:gd name="connsiteY5" fmla="*/ 1040243 h 2033462"/>
              <a:gd name="connsiteX6" fmla="*/ 0 w 2032405"/>
              <a:gd name="connsiteY6" fmla="*/ 999402 h 2033462"/>
              <a:gd name="connsiteX7" fmla="*/ 0 w 2032405"/>
              <a:gd name="connsiteY7" fmla="*/ 953304 h 2033462"/>
              <a:gd name="connsiteX8" fmla="*/ 0 w 2032405"/>
              <a:gd name="connsiteY8" fmla="*/ 883689 h 2033462"/>
              <a:gd name="connsiteX9" fmla="*/ 0 w 2032405"/>
              <a:gd name="connsiteY9" fmla="*/ 829472 h 2033462"/>
              <a:gd name="connsiteX10" fmla="*/ 0 w 2032405"/>
              <a:gd name="connsiteY10" fmla="*/ 823482 h 2033462"/>
              <a:gd name="connsiteX11" fmla="*/ 0 w 2032405"/>
              <a:gd name="connsiteY11" fmla="*/ 788730 h 2033462"/>
              <a:gd name="connsiteX12" fmla="*/ 0 w 2032405"/>
              <a:gd name="connsiteY12" fmla="*/ 759536 h 2033462"/>
              <a:gd name="connsiteX13" fmla="*/ 0 w 2032405"/>
              <a:gd name="connsiteY13" fmla="*/ 739967 h 2033462"/>
              <a:gd name="connsiteX14" fmla="*/ 0 w 2032405"/>
              <a:gd name="connsiteY14" fmla="*/ 728097 h 2033462"/>
              <a:gd name="connsiteX15" fmla="*/ 0 w 2032405"/>
              <a:gd name="connsiteY15" fmla="*/ 722002 h 2033462"/>
              <a:gd name="connsiteX16" fmla="*/ 0 w 2032405"/>
              <a:gd name="connsiteY16" fmla="*/ 719435 h 2033462"/>
              <a:gd name="connsiteX17" fmla="*/ 0 w 2032405"/>
              <a:gd name="connsiteY17" fmla="*/ 669521 h 2033462"/>
              <a:gd name="connsiteX18" fmla="*/ 0 w 2032405"/>
              <a:gd name="connsiteY18"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32405" h="2033462">
                <a:moveTo>
                  <a:pt x="0" y="0"/>
                </a:moveTo>
                <a:lnTo>
                  <a:pt x="719061" y="0"/>
                </a:lnTo>
                <a:lnTo>
                  <a:pt x="999402" y="0"/>
                </a:lnTo>
                <a:lnTo>
                  <a:pt x="2032405" y="0"/>
                </a:lnTo>
                <a:cubicBezTo>
                  <a:pt x="1987993" y="1102429"/>
                  <a:pt x="1101856" y="1989026"/>
                  <a:pt x="0" y="2033462"/>
                </a:cubicBezTo>
                <a:cubicBezTo>
                  <a:pt x="0" y="1540702"/>
                  <a:pt x="0" y="1232727"/>
                  <a:pt x="0" y="1040243"/>
                </a:cubicBezTo>
                <a:lnTo>
                  <a:pt x="0" y="999402"/>
                </a:lnTo>
                <a:lnTo>
                  <a:pt x="0" y="953304"/>
                </a:lnTo>
                <a:lnTo>
                  <a:pt x="0" y="883689"/>
                </a:lnTo>
                <a:lnTo>
                  <a:pt x="0" y="829472"/>
                </a:lnTo>
                <a:lnTo>
                  <a:pt x="0" y="823482"/>
                </a:lnTo>
                <a:lnTo>
                  <a:pt x="0" y="788730"/>
                </a:lnTo>
                <a:lnTo>
                  <a:pt x="0" y="759536"/>
                </a:lnTo>
                <a:lnTo>
                  <a:pt x="0" y="739967"/>
                </a:lnTo>
                <a:lnTo>
                  <a:pt x="0" y="728097"/>
                </a:lnTo>
                <a:lnTo>
                  <a:pt x="0" y="722002"/>
                </a:lnTo>
                <a:lnTo>
                  <a:pt x="0" y="719435"/>
                </a:lnTo>
                <a:lnTo>
                  <a:pt x="0" y="669521"/>
                </a:lnTo>
                <a:cubicBezTo>
                  <a:pt x="0" y="0"/>
                  <a:pt x="0" y="0"/>
                  <a:pt x="0" y="0"/>
                </a:cubicBezTo>
                <a:close/>
              </a:path>
            </a:pathLst>
          </a:custGeom>
          <a:pattFill prst="wdDnDiag">
            <a:fgClr>
              <a:schemeClr val="bg1">
                <a:lumMod val="90000"/>
                <a:lumOff val="10000"/>
              </a:schemeClr>
            </a:fgClr>
            <a:bgClr>
              <a:schemeClr val="bg1"/>
            </a:bgClr>
          </a:pattFill>
        </p:spPr>
        <p:txBody>
          <a:bodyPr wrap="square" anchor="ctr">
            <a:noAutofit/>
          </a:bodyPr>
          <a:lstStyle>
            <a:lvl1pPr algn="ctr">
              <a:buNone/>
              <a:defRPr sz="2400"/>
            </a:lvl1pPr>
          </a:lstStyle>
          <a:p>
            <a:r>
              <a:rPr lang="en-US" dirty="0"/>
              <a:t>Insert your image here</a:t>
            </a:r>
          </a:p>
        </p:txBody>
      </p:sp>
    </p:spTree>
    <p:extLst>
      <p:ext uri="{BB962C8B-B14F-4D97-AF65-F5344CB8AC3E}">
        <p14:creationId xmlns:p14="http://schemas.microsoft.com/office/powerpoint/2010/main" val="2452476589"/>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preserve="1" userDrawn="1">
  <p:cSld name="Service Image 4">
    <p:spTree>
      <p:nvGrpSpPr>
        <p:cNvPr id="1" name=""/>
        <p:cNvGrpSpPr/>
        <p:nvPr/>
      </p:nvGrpSpPr>
      <p:grpSpPr>
        <a:xfrm>
          <a:off x="0" y="0"/>
          <a:ext cx="0" cy="0"/>
          <a:chOff x="0" y="0"/>
          <a:chExt cx="0" cy="0"/>
        </a:xfrm>
      </p:grpSpPr>
      <p:sp>
        <p:nvSpPr>
          <p:cNvPr id="49" name="Picture Placeholder 8">
            <a:extLst>
              <a:ext uri="{FF2B5EF4-FFF2-40B4-BE49-F238E27FC236}">
                <a16:creationId xmlns:a16="http://schemas.microsoft.com/office/drawing/2014/main" id="{E6C9BC3D-62A3-473C-834C-E3D324AC5616}"/>
              </a:ext>
            </a:extLst>
          </p:cNvPr>
          <p:cNvSpPr>
            <a:spLocks noGrp="1"/>
          </p:cNvSpPr>
          <p:nvPr>
            <p:ph type="pic" sz="quarter" idx="10" hasCustomPrompt="1"/>
          </p:nvPr>
        </p:nvSpPr>
        <p:spPr>
          <a:xfrm>
            <a:off x="4815840" y="3838644"/>
            <a:ext cx="2560320" cy="2560320"/>
          </a:xfrm>
          <a:prstGeom prst="ellipse">
            <a:avLst/>
          </a:prstGeom>
          <a:pattFill prst="wdDnDiag">
            <a:fgClr>
              <a:schemeClr val="bg1">
                <a:lumMod val="90000"/>
                <a:lumOff val="10000"/>
              </a:schemeClr>
            </a:fgClr>
            <a:bgClr>
              <a:schemeClr val="bg1"/>
            </a:bgClr>
          </a:pattFill>
          <a:ln w="63500">
            <a:noFill/>
          </a:ln>
        </p:spPr>
        <p:txBody>
          <a:bodyPr anchor="ctr"/>
          <a:lstStyle>
            <a:lvl1pPr algn="ctr">
              <a:buNone/>
              <a:defRPr sz="1800"/>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929398175"/>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preserve="1" userDrawn="1">
  <p:cSld name="Company Name 2">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68580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628939253"/>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preserve="1" userDrawn="1">
  <p:cSld name="Company Name">
    <p:spTree>
      <p:nvGrpSpPr>
        <p:cNvPr id="1" name=""/>
        <p:cNvGrpSpPr/>
        <p:nvPr/>
      </p:nvGrpSpPr>
      <p:grpSpPr>
        <a:xfrm>
          <a:off x="0" y="0"/>
          <a:ext cx="0" cy="0"/>
          <a:chOff x="0" y="0"/>
          <a:chExt cx="0" cy="0"/>
        </a:xfrm>
      </p:grpSpPr>
      <p:sp>
        <p:nvSpPr>
          <p:cNvPr id="46" name="Picture Placeholder 5">
            <a:extLst>
              <a:ext uri="{FF2B5EF4-FFF2-40B4-BE49-F238E27FC236}">
                <a16:creationId xmlns:a16="http://schemas.microsoft.com/office/drawing/2014/main" id="{21BAC756-4BD5-42E2-B469-127611AFB2B9}"/>
              </a:ext>
            </a:extLst>
          </p:cNvPr>
          <p:cNvSpPr>
            <a:spLocks noGrp="1"/>
          </p:cNvSpPr>
          <p:nvPr>
            <p:ph type="pic" sz="quarter" idx="13" hasCustomPrompt="1"/>
          </p:nvPr>
        </p:nvSpPr>
        <p:spPr>
          <a:xfrm>
            <a:off x="131180" y="2360265"/>
            <a:ext cx="4676044" cy="4378068"/>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45" name="Picture Placeholder 5">
            <a:extLst>
              <a:ext uri="{FF2B5EF4-FFF2-40B4-BE49-F238E27FC236}">
                <a16:creationId xmlns:a16="http://schemas.microsoft.com/office/drawing/2014/main" id="{C314E26E-8552-40EE-97F0-FCEB03537904}"/>
              </a:ext>
            </a:extLst>
          </p:cNvPr>
          <p:cNvSpPr>
            <a:spLocks noGrp="1"/>
          </p:cNvSpPr>
          <p:nvPr>
            <p:ph type="pic" sz="quarter" idx="12" hasCustomPrompt="1"/>
          </p:nvPr>
        </p:nvSpPr>
        <p:spPr>
          <a:xfrm>
            <a:off x="106952" y="88727"/>
            <a:ext cx="4676044" cy="2135649"/>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47" name="Picture Placeholder 5">
            <a:extLst>
              <a:ext uri="{FF2B5EF4-FFF2-40B4-BE49-F238E27FC236}">
                <a16:creationId xmlns:a16="http://schemas.microsoft.com/office/drawing/2014/main" id="{47095C9B-3092-4F17-B874-C6CAB8499A1E}"/>
              </a:ext>
            </a:extLst>
          </p:cNvPr>
          <p:cNvSpPr>
            <a:spLocks noGrp="1"/>
          </p:cNvSpPr>
          <p:nvPr>
            <p:ph type="pic" sz="quarter" idx="14" hasCustomPrompt="1"/>
          </p:nvPr>
        </p:nvSpPr>
        <p:spPr>
          <a:xfrm>
            <a:off x="4929264" y="88727"/>
            <a:ext cx="2294887" cy="4397481"/>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48" name="Picture Placeholder 5">
            <a:extLst>
              <a:ext uri="{FF2B5EF4-FFF2-40B4-BE49-F238E27FC236}">
                <a16:creationId xmlns:a16="http://schemas.microsoft.com/office/drawing/2014/main" id="{DFDAEF52-D22B-4152-89F4-FC2FC78129A0}"/>
              </a:ext>
            </a:extLst>
          </p:cNvPr>
          <p:cNvSpPr>
            <a:spLocks noGrp="1"/>
          </p:cNvSpPr>
          <p:nvPr>
            <p:ph type="pic" sz="quarter" idx="15" hasCustomPrompt="1"/>
          </p:nvPr>
        </p:nvSpPr>
        <p:spPr>
          <a:xfrm>
            <a:off x="4940491" y="4622096"/>
            <a:ext cx="2294887" cy="2116237"/>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49" name="Picture Placeholder 5">
            <a:extLst>
              <a:ext uri="{FF2B5EF4-FFF2-40B4-BE49-F238E27FC236}">
                <a16:creationId xmlns:a16="http://schemas.microsoft.com/office/drawing/2014/main" id="{869C5C53-6CD2-4ED1-8E29-F130751B4904}"/>
              </a:ext>
            </a:extLst>
          </p:cNvPr>
          <p:cNvSpPr>
            <a:spLocks noGrp="1"/>
          </p:cNvSpPr>
          <p:nvPr>
            <p:ph type="pic" sz="quarter" idx="16" hasCustomPrompt="1"/>
          </p:nvPr>
        </p:nvSpPr>
        <p:spPr>
          <a:xfrm>
            <a:off x="7370748" y="100302"/>
            <a:ext cx="2294887" cy="2116237"/>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50" name="Picture Placeholder 5">
            <a:extLst>
              <a:ext uri="{FF2B5EF4-FFF2-40B4-BE49-F238E27FC236}">
                <a16:creationId xmlns:a16="http://schemas.microsoft.com/office/drawing/2014/main" id="{39F141C4-2028-4F78-82BF-B71DB4D730C0}"/>
              </a:ext>
            </a:extLst>
          </p:cNvPr>
          <p:cNvSpPr>
            <a:spLocks noGrp="1"/>
          </p:cNvSpPr>
          <p:nvPr>
            <p:ph type="pic" sz="quarter" idx="17" hasCustomPrompt="1"/>
          </p:nvPr>
        </p:nvSpPr>
        <p:spPr>
          <a:xfrm>
            <a:off x="9789560" y="100302"/>
            <a:ext cx="2294887" cy="2116237"/>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51" name="Picture Placeholder 5">
            <a:extLst>
              <a:ext uri="{FF2B5EF4-FFF2-40B4-BE49-F238E27FC236}">
                <a16:creationId xmlns:a16="http://schemas.microsoft.com/office/drawing/2014/main" id="{63073B75-CBCB-425A-AABF-727287833A8E}"/>
              </a:ext>
            </a:extLst>
          </p:cNvPr>
          <p:cNvSpPr>
            <a:spLocks noGrp="1"/>
          </p:cNvSpPr>
          <p:nvPr>
            <p:ph type="pic" sz="quarter" idx="18" hasCustomPrompt="1"/>
          </p:nvPr>
        </p:nvSpPr>
        <p:spPr>
          <a:xfrm>
            <a:off x="7358824" y="2360265"/>
            <a:ext cx="2294887" cy="2116237"/>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52" name="Picture Placeholder 5">
            <a:extLst>
              <a:ext uri="{FF2B5EF4-FFF2-40B4-BE49-F238E27FC236}">
                <a16:creationId xmlns:a16="http://schemas.microsoft.com/office/drawing/2014/main" id="{745C0BE8-750B-4030-8188-6CFDED6CC569}"/>
              </a:ext>
            </a:extLst>
          </p:cNvPr>
          <p:cNvSpPr>
            <a:spLocks noGrp="1"/>
          </p:cNvSpPr>
          <p:nvPr>
            <p:ph type="pic" sz="quarter" idx="19" hasCustomPrompt="1"/>
          </p:nvPr>
        </p:nvSpPr>
        <p:spPr>
          <a:xfrm>
            <a:off x="9777636" y="2360265"/>
            <a:ext cx="2294887" cy="2116237"/>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
        <p:nvSpPr>
          <p:cNvPr id="53" name="Picture Placeholder 5">
            <a:extLst>
              <a:ext uri="{FF2B5EF4-FFF2-40B4-BE49-F238E27FC236}">
                <a16:creationId xmlns:a16="http://schemas.microsoft.com/office/drawing/2014/main" id="{34D79023-E357-4EEE-9B44-37002BCB474D}"/>
              </a:ext>
            </a:extLst>
          </p:cNvPr>
          <p:cNvSpPr>
            <a:spLocks noGrp="1"/>
          </p:cNvSpPr>
          <p:nvPr>
            <p:ph type="pic" sz="quarter" idx="20" hasCustomPrompt="1"/>
          </p:nvPr>
        </p:nvSpPr>
        <p:spPr>
          <a:xfrm>
            <a:off x="7357417" y="4602684"/>
            <a:ext cx="4715105" cy="2135649"/>
          </a:xfrm>
          <a:prstGeom prst="roundRect">
            <a:avLst>
              <a:gd name="adj" fmla="val 2892"/>
            </a:avLst>
          </a:prstGeom>
          <a:pattFill prst="wdDnDiag">
            <a:fgClr>
              <a:schemeClr val="bg1">
                <a:lumMod val="90000"/>
                <a:lumOff val="10000"/>
              </a:schemeClr>
            </a:fgClr>
            <a:bgClr>
              <a:schemeClr val="bg1"/>
            </a:bgClr>
          </a:pattFill>
        </p:spPr>
        <p:txBody>
          <a:bodyPr anchor="ctr"/>
          <a:lstStyle>
            <a:lvl1pPr marL="0" indent="0" algn="ctr">
              <a:buNone/>
              <a:defRPr sz="2000"/>
            </a:lvl1pPr>
          </a:lstStyle>
          <a:p>
            <a:r>
              <a:rPr lang="en-MY" dirty="0"/>
              <a:t>Insert your image here</a:t>
            </a:r>
          </a:p>
        </p:txBody>
      </p:sp>
    </p:spTree>
    <p:extLst>
      <p:ext uri="{BB962C8B-B14F-4D97-AF65-F5344CB8AC3E}">
        <p14:creationId xmlns:p14="http://schemas.microsoft.com/office/powerpoint/2010/main" val="2439045397"/>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preserve="1" userDrawn="1">
  <p:cSld name="Mindmap Image">
    <p:spTree>
      <p:nvGrpSpPr>
        <p:cNvPr id="1" name=""/>
        <p:cNvGrpSpPr/>
        <p:nvPr/>
      </p:nvGrpSpPr>
      <p:grpSpPr>
        <a:xfrm>
          <a:off x="0" y="0"/>
          <a:ext cx="0" cy="0"/>
          <a:chOff x="0" y="0"/>
          <a:chExt cx="0" cy="0"/>
        </a:xfrm>
      </p:grpSpPr>
      <p:sp>
        <p:nvSpPr>
          <p:cNvPr id="15" name="Picture Placeholder 8">
            <a:extLst>
              <a:ext uri="{FF2B5EF4-FFF2-40B4-BE49-F238E27FC236}">
                <a16:creationId xmlns:a16="http://schemas.microsoft.com/office/drawing/2014/main" id="{0676D70E-DE48-4DEB-92C2-6249ADB46747}"/>
              </a:ext>
            </a:extLst>
          </p:cNvPr>
          <p:cNvSpPr>
            <a:spLocks noGrp="1"/>
          </p:cNvSpPr>
          <p:nvPr>
            <p:ph type="pic" sz="quarter" idx="10" hasCustomPrompt="1"/>
          </p:nvPr>
        </p:nvSpPr>
        <p:spPr>
          <a:xfrm>
            <a:off x="5364480" y="424742"/>
            <a:ext cx="1463040" cy="1463040"/>
          </a:xfrm>
          <a:prstGeom prst="ellipse">
            <a:avLst/>
          </a:prstGeom>
          <a:pattFill prst="wdDnDiag">
            <a:fgClr>
              <a:schemeClr val="bg1">
                <a:lumMod val="90000"/>
                <a:lumOff val="10000"/>
              </a:schemeClr>
            </a:fgClr>
            <a:bgClr>
              <a:schemeClr val="bg1"/>
            </a:bgClr>
          </a:pattFill>
          <a:ln w="63500">
            <a:noFill/>
          </a:ln>
        </p:spPr>
        <p:txBody>
          <a:bodyPr anchor="ctr"/>
          <a:lstStyle>
            <a:lvl1pPr algn="ctr">
              <a:buNone/>
              <a:defRPr sz="1200"/>
            </a:lvl1pPr>
          </a:lstStyle>
          <a:p>
            <a:r>
              <a:rPr lang="en-US" dirty="0"/>
              <a:t>Insert your image here</a:t>
            </a:r>
          </a:p>
        </p:txBody>
      </p:sp>
      <p:sp>
        <p:nvSpPr>
          <p:cNvPr id="16" name="Picture Placeholder 8">
            <a:extLst>
              <a:ext uri="{FF2B5EF4-FFF2-40B4-BE49-F238E27FC236}">
                <a16:creationId xmlns:a16="http://schemas.microsoft.com/office/drawing/2014/main" id="{F706EF86-1F6B-49EF-AAC0-7CED34C400BE}"/>
              </a:ext>
            </a:extLst>
          </p:cNvPr>
          <p:cNvSpPr>
            <a:spLocks noGrp="1"/>
          </p:cNvSpPr>
          <p:nvPr>
            <p:ph type="pic" sz="quarter" idx="11" hasCustomPrompt="1"/>
          </p:nvPr>
        </p:nvSpPr>
        <p:spPr>
          <a:xfrm>
            <a:off x="5364480" y="4970218"/>
            <a:ext cx="1463040" cy="1463040"/>
          </a:xfrm>
          <a:prstGeom prst="ellipse">
            <a:avLst/>
          </a:prstGeom>
          <a:pattFill prst="wdDnDiag">
            <a:fgClr>
              <a:schemeClr val="bg1">
                <a:lumMod val="90000"/>
                <a:lumOff val="10000"/>
              </a:schemeClr>
            </a:fgClr>
            <a:bgClr>
              <a:schemeClr val="bg1"/>
            </a:bgClr>
          </a:pattFill>
          <a:ln w="63500">
            <a:noFill/>
          </a:ln>
        </p:spPr>
        <p:txBody>
          <a:bodyPr anchor="ctr"/>
          <a:lstStyle>
            <a:lvl1pPr algn="ctr">
              <a:buNone/>
              <a:defRPr sz="1200"/>
            </a:lvl1pPr>
          </a:lstStyle>
          <a:p>
            <a:r>
              <a:rPr lang="en-US" dirty="0"/>
              <a:t>Insert your image here</a:t>
            </a:r>
          </a:p>
        </p:txBody>
      </p:sp>
    </p:spTree>
    <p:extLst>
      <p:ext uri="{BB962C8B-B14F-4D97-AF65-F5344CB8AC3E}">
        <p14:creationId xmlns:p14="http://schemas.microsoft.com/office/powerpoint/2010/main" val="711474584"/>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preserve="1" userDrawn="1">
  <p:cSld name="Text SlideShow with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8488E842-1C8B-4BF0-A4DA-43AB20E91B36}"/>
              </a:ext>
            </a:extLst>
          </p:cNvPr>
          <p:cNvSpPr>
            <a:spLocks noGrp="1"/>
          </p:cNvSpPr>
          <p:nvPr>
            <p:ph type="pic" sz="quarter" idx="12" hasCustomPrompt="1"/>
          </p:nvPr>
        </p:nvSpPr>
        <p:spPr>
          <a:xfrm>
            <a:off x="4968420" y="1561171"/>
            <a:ext cx="6628658" cy="2810108"/>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Image 1</a:t>
            </a:r>
          </a:p>
        </p:txBody>
      </p:sp>
    </p:spTree>
    <p:extLst>
      <p:ext uri="{BB962C8B-B14F-4D97-AF65-F5344CB8AC3E}">
        <p14:creationId xmlns:p14="http://schemas.microsoft.com/office/powerpoint/2010/main" val="738853952"/>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362.xml><?xml version="1.0" encoding="utf-8"?>
<p:sldLayout xmlns:a="http://schemas.openxmlformats.org/drawingml/2006/main" xmlns:r="http://schemas.openxmlformats.org/officeDocument/2006/relationships" xmlns:p="http://schemas.openxmlformats.org/presentationml/2006/main" preserve="1" userDrawn="1">
  <p:cSld name="Text SlideShow with Image 2">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3FBFB565-E4FB-4183-8BD5-1DDA64C85648}"/>
              </a:ext>
            </a:extLst>
          </p:cNvPr>
          <p:cNvSpPr>
            <a:spLocks noGrp="1"/>
          </p:cNvSpPr>
          <p:nvPr>
            <p:ph type="pic" sz="quarter" idx="12" hasCustomPrompt="1"/>
          </p:nvPr>
        </p:nvSpPr>
        <p:spPr>
          <a:xfrm>
            <a:off x="4968420" y="1561171"/>
            <a:ext cx="6628658" cy="2810108"/>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Image 2</a:t>
            </a:r>
          </a:p>
        </p:txBody>
      </p:sp>
    </p:spTree>
    <p:extLst>
      <p:ext uri="{BB962C8B-B14F-4D97-AF65-F5344CB8AC3E}">
        <p14:creationId xmlns:p14="http://schemas.microsoft.com/office/powerpoint/2010/main" val="363538664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363.xml><?xml version="1.0" encoding="utf-8"?>
<p:sldLayout xmlns:a="http://schemas.openxmlformats.org/drawingml/2006/main" xmlns:r="http://schemas.openxmlformats.org/officeDocument/2006/relationships" xmlns:p="http://schemas.openxmlformats.org/presentationml/2006/main" preserve="1" userDrawn="1">
  <p:cSld name="Text SlideShow with Image 3">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3512BF1A-CC10-47E9-BE8D-12E832DCF765}"/>
              </a:ext>
            </a:extLst>
          </p:cNvPr>
          <p:cNvSpPr>
            <a:spLocks noGrp="1"/>
          </p:cNvSpPr>
          <p:nvPr>
            <p:ph type="pic" sz="quarter" idx="13" hasCustomPrompt="1"/>
          </p:nvPr>
        </p:nvSpPr>
        <p:spPr>
          <a:xfrm>
            <a:off x="4968420" y="1561171"/>
            <a:ext cx="6628658" cy="2810108"/>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Image 3</a:t>
            </a:r>
          </a:p>
        </p:txBody>
      </p:sp>
    </p:spTree>
    <p:extLst>
      <p:ext uri="{BB962C8B-B14F-4D97-AF65-F5344CB8AC3E}">
        <p14:creationId xmlns:p14="http://schemas.microsoft.com/office/powerpoint/2010/main" val="164703133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364.xml><?xml version="1.0" encoding="utf-8"?>
<p:sldLayout xmlns:a="http://schemas.openxmlformats.org/drawingml/2006/main" xmlns:r="http://schemas.openxmlformats.org/officeDocument/2006/relationships" xmlns:p="http://schemas.openxmlformats.org/presentationml/2006/main" userDrawn="1">
  <p:cSld name="Horizontal Timelin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78489497"/>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Closing - Image right Small 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7057200" y="609600"/>
            <a:ext cx="4664900" cy="5651500"/>
          </a:xfrm>
          <a:prstGeom prst="rect">
            <a:avLst/>
          </a:prstGeom>
          <a:pattFill prst="wdDnDiag">
            <a:fgClr>
              <a:schemeClr val="bg1">
                <a:lumMod val="90000"/>
                <a:lumOff val="10000"/>
              </a:schemeClr>
            </a:fgClr>
            <a:bgClr>
              <a:schemeClr val="bg1"/>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891451112"/>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userDrawn="1">
  <p:cSld name="Closing - Landscap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4297679"/>
          </a:xfrm>
          <a:prstGeom prst="rect">
            <a:avLst/>
          </a:prstGeom>
          <a:pattFill prst="wdDnDiag">
            <a:fgClr>
              <a:schemeClr val="bg1"/>
            </a:fgClr>
            <a:bgClr>
              <a:schemeClr val="bg1">
                <a:lumMod val="90000"/>
                <a:lumOff val="10000"/>
              </a:schemeClr>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39107843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userDrawn="1">
  <p:cSld name="Closing - Landscape Image 3">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5303520"/>
          </a:xfrm>
          <a:prstGeom prst="roundRect">
            <a:avLst>
              <a:gd name="adj" fmla="val 2741"/>
            </a:avLst>
          </a:prstGeom>
          <a:pattFill prst="wdDnDiag">
            <a:fgClr>
              <a:schemeClr val="bg1"/>
            </a:fgClr>
            <a:bgClr>
              <a:schemeClr val="bg1">
                <a:lumMod val="90000"/>
                <a:lumOff val="10000"/>
              </a:schemeClr>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534273601"/>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userDrawn="1">
  <p:cSld name="Closing - Landscape Image 4">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8978899" cy="6858000"/>
          </a:xfrm>
          <a:prstGeom prst="roundRect">
            <a:avLst>
              <a:gd name="adj" fmla="val 0"/>
            </a:avLst>
          </a:prstGeom>
          <a:pattFill prst="wdDnDiag">
            <a:fgClr>
              <a:schemeClr val="bg1"/>
            </a:fgClr>
            <a:bgClr>
              <a:schemeClr val="bg1">
                <a:lumMod val="90000"/>
                <a:lumOff val="10000"/>
              </a:schemeClr>
            </a:bgClr>
          </a:pattFill>
        </p:spPr>
        <p:txBody>
          <a:bodyPr anchor="ctr"/>
          <a:lstStyle>
            <a:lvl1pPr marL="0" indent="0" algn="ctr">
              <a:buNone/>
              <a:defRPr/>
            </a:lvl1pPr>
          </a:lstStyle>
          <a:p>
            <a:r>
              <a:rPr lang="en-MY" dirty="0"/>
              <a:t>Insert your image here</a:t>
            </a:r>
          </a:p>
        </p:txBody>
      </p:sp>
    </p:spTree>
    <p:extLst>
      <p:ext uri="{BB962C8B-B14F-4D97-AF65-F5344CB8AC3E}">
        <p14:creationId xmlns:p14="http://schemas.microsoft.com/office/powerpoint/2010/main" val="1085640194"/>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7/25/2026</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14792765"/>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7/25/2026</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603285774"/>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preserve="1" userDrawn="1">
  <p:cSld name="Blank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572219029"/>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preserve="1" userDrawn="1">
  <p:cSld name="Subtitle Page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1C354DD9-F602-4634-B87C-29BB619D740B}"/>
              </a:ext>
            </a:extLst>
          </p:cNvPr>
          <p:cNvSpPr>
            <a:spLocks noGrp="1"/>
          </p:cNvSpPr>
          <p:nvPr>
            <p:ph type="pic" sz="quarter" idx="10" hasCustomPrompt="1"/>
          </p:nvPr>
        </p:nvSpPr>
        <p:spPr>
          <a:xfrm>
            <a:off x="1618351" y="1853232"/>
            <a:ext cx="3154680" cy="3154680"/>
          </a:xfrm>
          <a:prstGeom prst="ellipse">
            <a:avLst/>
          </a:prstGeom>
          <a:pattFill prst="wdDnDiag">
            <a:fgClr>
              <a:schemeClr val="tx1">
                <a:lumMod val="25000"/>
                <a:lumOff val="75000"/>
              </a:schemeClr>
            </a:fgClr>
            <a:bgClr>
              <a:schemeClr val="bg1"/>
            </a:bgClr>
          </a:pattFill>
          <a:ln w="63500">
            <a:solidFill>
              <a:schemeClr val="bg2"/>
            </a:solidFill>
          </a:ln>
        </p:spPr>
        <p:txBody>
          <a:bodyPr anchor="ctr"/>
          <a:lstStyle>
            <a:lvl1pPr algn="ct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412051756"/>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preserve="1" userDrawn="1">
  <p:cSld name="Subtitle Page with Image 2">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8258628" y="0"/>
            <a:ext cx="3933371"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34618505"/>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preserve="1" userDrawn="1">
  <p:cSld name="Subtitle Page with Image 3">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6096000" y="0"/>
            <a:ext cx="60959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588331831"/>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preserve="1" userDrawn="1">
  <p:cSld name="Subtitle Page with Image 4">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1066800" y="1280160"/>
            <a:ext cx="10080000" cy="4339140"/>
          </a:xfrm>
          <a:prstGeom prst="roundRect">
            <a:avLst>
              <a:gd name="adj" fmla="val 4256"/>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15391726"/>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preserve="1" userDrawn="1">
  <p:cSld name="Title Page with Images">
    <p:spTree>
      <p:nvGrpSpPr>
        <p:cNvPr id="1" name=""/>
        <p:cNvGrpSpPr/>
        <p:nvPr/>
      </p:nvGrpSpPr>
      <p:grpSpPr>
        <a:xfrm>
          <a:off x="0" y="0"/>
          <a:ext cx="0" cy="0"/>
          <a:chOff x="0" y="0"/>
          <a:chExt cx="0" cy="0"/>
        </a:xfrm>
      </p:grpSpPr>
      <p:sp>
        <p:nvSpPr>
          <p:cNvPr id="16" name="Picture Placeholder 14">
            <a:extLst>
              <a:ext uri="{FF2B5EF4-FFF2-40B4-BE49-F238E27FC236}">
                <a16:creationId xmlns:a16="http://schemas.microsoft.com/office/drawing/2014/main" id="{09E1089C-DA26-4567-80E3-FC02DE8DC887}"/>
              </a:ext>
            </a:extLst>
          </p:cNvPr>
          <p:cNvSpPr>
            <a:spLocks noGrp="1"/>
          </p:cNvSpPr>
          <p:nvPr>
            <p:ph type="pic" sz="quarter" idx="11" hasCustomPrompt="1"/>
          </p:nvPr>
        </p:nvSpPr>
        <p:spPr>
          <a:xfrm>
            <a:off x="8199164" y="1038253"/>
            <a:ext cx="1581444" cy="1650542"/>
          </a:xfrm>
          <a:prstGeom prst="ellipse">
            <a:avLst/>
          </a:prstGeom>
          <a:pattFill prst="wdDnDiag">
            <a:fgClr>
              <a:schemeClr val="tx1">
                <a:lumMod val="25000"/>
                <a:lumOff val="75000"/>
              </a:schemeClr>
            </a:fgClr>
            <a:bgClr>
              <a:schemeClr val="bg1"/>
            </a:bgClr>
          </a:pattFill>
        </p:spPr>
        <p:txBody>
          <a:bodyPr anchor="ctr"/>
          <a:lstStyle>
            <a:lvl1pPr algn="ctr">
              <a:buNone/>
              <a:defRPr lang="en-US" sz="1000" dirty="0">
                <a:latin typeface="Arial" panose="020B0604020202020204" pitchFamily="34" charset="0"/>
              </a:defRPr>
            </a:lvl1pPr>
          </a:lstStyle>
          <a:p>
            <a:r>
              <a:rPr lang="en-US" dirty="0"/>
              <a:t>Insert your image here</a:t>
            </a:r>
          </a:p>
        </p:txBody>
      </p:sp>
      <p:sp>
        <p:nvSpPr>
          <p:cNvPr id="18" name="Picture Placeholder 14">
            <a:extLst>
              <a:ext uri="{FF2B5EF4-FFF2-40B4-BE49-F238E27FC236}">
                <a16:creationId xmlns:a16="http://schemas.microsoft.com/office/drawing/2014/main" id="{D308920F-1571-4BFA-8936-87C3E7108F3A}"/>
              </a:ext>
            </a:extLst>
          </p:cNvPr>
          <p:cNvSpPr>
            <a:spLocks noGrp="1"/>
          </p:cNvSpPr>
          <p:nvPr>
            <p:ph type="pic" sz="quarter" idx="13" hasCustomPrompt="1"/>
          </p:nvPr>
        </p:nvSpPr>
        <p:spPr>
          <a:xfrm>
            <a:off x="8750438" y="3084471"/>
            <a:ext cx="4127410" cy="4127002"/>
          </a:xfrm>
          <a:prstGeom prst="ellipse">
            <a:avLst/>
          </a:prstGeom>
          <a:pattFill prst="wdDnDiag">
            <a:fgClr>
              <a:schemeClr val="tx1">
                <a:lumMod val="25000"/>
                <a:lumOff val="75000"/>
              </a:schemeClr>
            </a:fgClr>
            <a:bgClr>
              <a:schemeClr val="bg1"/>
            </a:bgClr>
          </a:pattFill>
          <a:effectLst>
            <a:softEdge rad="127000"/>
          </a:effectLst>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0" name="Picture Placeholder 14">
            <a:extLst>
              <a:ext uri="{FF2B5EF4-FFF2-40B4-BE49-F238E27FC236}">
                <a16:creationId xmlns:a16="http://schemas.microsoft.com/office/drawing/2014/main" id="{34212EE7-C5F0-498F-BF8A-EB115A480E7E}"/>
              </a:ext>
            </a:extLst>
          </p:cNvPr>
          <p:cNvSpPr>
            <a:spLocks noGrp="1"/>
          </p:cNvSpPr>
          <p:nvPr>
            <p:ph type="pic" sz="quarter" idx="15"/>
          </p:nvPr>
        </p:nvSpPr>
        <p:spPr>
          <a:xfrm>
            <a:off x="4587240" y="5266481"/>
            <a:ext cx="3017520" cy="30175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endParaRPr lang="en-US" dirty="0"/>
          </a:p>
        </p:txBody>
      </p:sp>
      <p:sp>
        <p:nvSpPr>
          <p:cNvPr id="19" name="Picture Placeholder 14">
            <a:extLst>
              <a:ext uri="{FF2B5EF4-FFF2-40B4-BE49-F238E27FC236}">
                <a16:creationId xmlns:a16="http://schemas.microsoft.com/office/drawing/2014/main" id="{2576C70C-F0B4-4643-9156-5D60A30A9FF5}"/>
              </a:ext>
            </a:extLst>
          </p:cNvPr>
          <p:cNvSpPr>
            <a:spLocks noGrp="1"/>
          </p:cNvSpPr>
          <p:nvPr>
            <p:ph type="pic" sz="quarter" idx="14" hasCustomPrompt="1"/>
          </p:nvPr>
        </p:nvSpPr>
        <p:spPr>
          <a:xfrm>
            <a:off x="3698587" y="4572001"/>
            <a:ext cx="798488" cy="833376"/>
          </a:xfrm>
          <a:prstGeom prst="ellipse">
            <a:avLst/>
          </a:prstGeom>
          <a:pattFill prst="wdDnDiag">
            <a:fgClr>
              <a:schemeClr val="tx1">
                <a:lumMod val="25000"/>
                <a:lumOff val="75000"/>
              </a:schemeClr>
            </a:fgClr>
            <a:bgClr>
              <a:schemeClr val="bg1"/>
            </a:bgClr>
          </a:pattFill>
          <a:effectLst>
            <a:softEdge rad="12700"/>
          </a:effectLst>
        </p:spPr>
        <p:txBody>
          <a:bodyPr anchor="ctr"/>
          <a:lstStyle>
            <a:lvl1pPr algn="ctr">
              <a:buNone/>
              <a:defRPr lang="en-US" sz="800" dirty="0">
                <a:latin typeface="Arial" panose="020B0604020202020204" pitchFamily="34" charset="0"/>
              </a:defRPr>
            </a:lvl1pPr>
          </a:lstStyle>
          <a:p>
            <a:r>
              <a:rPr lang="en-US" dirty="0"/>
              <a:t>image</a:t>
            </a:r>
          </a:p>
        </p:txBody>
      </p:sp>
      <p:sp>
        <p:nvSpPr>
          <p:cNvPr id="15" name="Picture Placeholder 14">
            <a:extLst>
              <a:ext uri="{FF2B5EF4-FFF2-40B4-BE49-F238E27FC236}">
                <a16:creationId xmlns:a16="http://schemas.microsoft.com/office/drawing/2014/main" id="{FDF1C4E8-111B-43EC-9F80-56359575A31D}"/>
              </a:ext>
            </a:extLst>
          </p:cNvPr>
          <p:cNvSpPr>
            <a:spLocks noGrp="1"/>
          </p:cNvSpPr>
          <p:nvPr>
            <p:ph type="pic" sz="quarter" idx="10" hasCustomPrompt="1"/>
          </p:nvPr>
        </p:nvSpPr>
        <p:spPr>
          <a:xfrm>
            <a:off x="2307503" y="132178"/>
            <a:ext cx="2468446" cy="246888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r>
              <a:rPr lang="en-US" dirty="0"/>
              <a:t>Insert your image here</a:t>
            </a:r>
          </a:p>
        </p:txBody>
      </p:sp>
      <p:sp>
        <p:nvSpPr>
          <p:cNvPr id="17" name="Picture Placeholder 14">
            <a:extLst>
              <a:ext uri="{FF2B5EF4-FFF2-40B4-BE49-F238E27FC236}">
                <a16:creationId xmlns:a16="http://schemas.microsoft.com/office/drawing/2014/main" id="{5AACFAFF-6652-4B72-9E5F-407C35BA97D8}"/>
              </a:ext>
            </a:extLst>
          </p:cNvPr>
          <p:cNvSpPr>
            <a:spLocks noGrp="1"/>
          </p:cNvSpPr>
          <p:nvPr>
            <p:ph type="pic" sz="quarter" idx="12" hasCustomPrompt="1"/>
          </p:nvPr>
        </p:nvSpPr>
        <p:spPr>
          <a:xfrm>
            <a:off x="571352" y="3136292"/>
            <a:ext cx="2011680" cy="2011680"/>
          </a:xfrm>
          <a:prstGeom prst="ellipse">
            <a:avLst/>
          </a:prstGeom>
          <a:pattFill prst="wdDnDiag">
            <a:fgClr>
              <a:schemeClr val="tx1">
                <a:lumMod val="25000"/>
                <a:lumOff val="75000"/>
              </a:schemeClr>
            </a:fgClr>
            <a:bgClr>
              <a:schemeClr val="bg1"/>
            </a:bgClr>
          </a:pattFill>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1" name="Picture Placeholder 14">
            <a:extLst>
              <a:ext uri="{FF2B5EF4-FFF2-40B4-BE49-F238E27FC236}">
                <a16:creationId xmlns:a16="http://schemas.microsoft.com/office/drawing/2014/main" id="{9D6ED562-01CE-46BE-834B-7F5B1A54B282}"/>
              </a:ext>
            </a:extLst>
          </p:cNvPr>
          <p:cNvSpPr>
            <a:spLocks noGrp="1"/>
          </p:cNvSpPr>
          <p:nvPr>
            <p:ph type="pic" sz="quarter" idx="16" hasCustomPrompt="1"/>
          </p:nvPr>
        </p:nvSpPr>
        <p:spPr>
          <a:xfrm>
            <a:off x="6096000" y="1637001"/>
            <a:ext cx="641684" cy="6697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700" dirty="0">
                <a:latin typeface="Arial" panose="020B0604020202020204" pitchFamily="34" charset="0"/>
              </a:defRPr>
            </a:lvl1pPr>
          </a:lstStyle>
          <a:p>
            <a:r>
              <a:rPr lang="en-US" dirty="0"/>
              <a:t>image</a:t>
            </a:r>
          </a:p>
        </p:txBody>
      </p:sp>
      <p:sp>
        <p:nvSpPr>
          <p:cNvPr id="22" name="Picture Placeholder 14">
            <a:extLst>
              <a:ext uri="{FF2B5EF4-FFF2-40B4-BE49-F238E27FC236}">
                <a16:creationId xmlns:a16="http://schemas.microsoft.com/office/drawing/2014/main" id="{BB382753-1A75-400D-BAD8-40ED8917F6C0}"/>
              </a:ext>
            </a:extLst>
          </p:cNvPr>
          <p:cNvSpPr>
            <a:spLocks noGrp="1"/>
          </p:cNvSpPr>
          <p:nvPr>
            <p:ph type="pic" sz="quarter" idx="17" hasCustomPrompt="1"/>
          </p:nvPr>
        </p:nvSpPr>
        <p:spPr>
          <a:xfrm>
            <a:off x="204339" y="1302141"/>
            <a:ext cx="641684" cy="669720"/>
          </a:xfrm>
          <a:prstGeom prst="ellipse">
            <a:avLst/>
          </a:prstGeom>
          <a:pattFill prst="wdDnDiag">
            <a:fgClr>
              <a:schemeClr val="tx1">
                <a:lumMod val="25000"/>
                <a:lumOff val="75000"/>
              </a:schemeClr>
            </a:fgClr>
            <a:bgClr>
              <a:schemeClr val="bg1"/>
            </a:bgClr>
          </a:pattFill>
          <a:effectLst>
            <a:softEdge rad="63500"/>
          </a:effectLst>
        </p:spPr>
        <p:txBody>
          <a:bodyPr anchor="ctr"/>
          <a:lstStyle>
            <a:lvl1pPr algn="ctr">
              <a:buNone/>
              <a:defRPr lang="en-US" sz="500" dirty="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1589288429"/>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preserve="1" userDrawn="1">
  <p:cSld name="Image P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50833364"/>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preserve="1" userDrawn="1">
  <p:cSld name="Image P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676275" y="628650"/>
            <a:ext cx="10839450" cy="56007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60799128"/>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preserve="1" userDrawn="1">
  <p:cSld name="Title Page Image 1">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1"/>
            <a:ext cx="12192000" cy="5143499"/>
          </a:xfrm>
          <a:prstGeom prst="rect">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77400982"/>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preserve="1" userDrawn="1">
  <p:cSld name="Title Page Im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317500" y="266702"/>
            <a:ext cx="11569700" cy="4203698"/>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66185273"/>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Title Page Image 3">
    <p:spTree>
      <p:nvGrpSpPr>
        <p:cNvPr id="1" name=""/>
        <p:cNvGrpSpPr/>
        <p:nvPr/>
      </p:nvGrpSpPr>
      <p:grpSpPr>
        <a:xfrm>
          <a:off x="0" y="0"/>
          <a:ext cx="0" cy="0"/>
          <a:chOff x="0" y="0"/>
          <a:chExt cx="0" cy="0"/>
        </a:xfrm>
      </p:grpSpPr>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a:off x="502235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1" name="Picture Placeholder 7">
            <a:extLst>
              <a:ext uri="{FF2B5EF4-FFF2-40B4-BE49-F238E27FC236}">
                <a16:creationId xmlns:a16="http://schemas.microsoft.com/office/drawing/2014/main" id="{A347EBBF-2D69-46DA-828F-9790474072DD}"/>
              </a:ext>
            </a:extLst>
          </p:cNvPr>
          <p:cNvSpPr>
            <a:spLocks noGrp="1"/>
          </p:cNvSpPr>
          <p:nvPr>
            <p:ph type="pic" sz="quarter" idx="43" hasCustomPrompt="1"/>
          </p:nvPr>
        </p:nvSpPr>
        <p:spPr>
          <a:xfrm>
            <a:off x="735597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2" name="Picture Placeholder 7">
            <a:extLst>
              <a:ext uri="{FF2B5EF4-FFF2-40B4-BE49-F238E27FC236}">
                <a16:creationId xmlns:a16="http://schemas.microsoft.com/office/drawing/2014/main" id="{253329E5-9B46-4E84-BB47-C37A58E0DF47}"/>
              </a:ext>
            </a:extLst>
          </p:cNvPr>
          <p:cNvSpPr>
            <a:spLocks noGrp="1"/>
          </p:cNvSpPr>
          <p:nvPr>
            <p:ph type="pic" sz="quarter" idx="44" hasCustomPrompt="1"/>
          </p:nvPr>
        </p:nvSpPr>
        <p:spPr>
          <a:xfrm>
            <a:off x="96896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3" name="Picture Placeholder 7">
            <a:extLst>
              <a:ext uri="{FF2B5EF4-FFF2-40B4-BE49-F238E27FC236}">
                <a16:creationId xmlns:a16="http://schemas.microsoft.com/office/drawing/2014/main" id="{0283E3F9-6587-4698-B553-45FC5DDFC55F}"/>
              </a:ext>
            </a:extLst>
          </p:cNvPr>
          <p:cNvSpPr>
            <a:spLocks noGrp="1"/>
          </p:cNvSpPr>
          <p:nvPr>
            <p:ph type="pic" sz="quarter" idx="45" hasCustomPrompt="1"/>
          </p:nvPr>
        </p:nvSpPr>
        <p:spPr>
          <a:xfrm>
            <a:off x="268872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4" name="Picture Placeholder 7">
            <a:extLst>
              <a:ext uri="{FF2B5EF4-FFF2-40B4-BE49-F238E27FC236}">
                <a16:creationId xmlns:a16="http://schemas.microsoft.com/office/drawing/2014/main" id="{72DAC6A7-5A6C-43FA-9ECB-DA307EAF1EE8}"/>
              </a:ext>
            </a:extLst>
          </p:cNvPr>
          <p:cNvSpPr>
            <a:spLocks noGrp="1"/>
          </p:cNvSpPr>
          <p:nvPr>
            <p:ph type="pic" sz="quarter" idx="46" hasCustomPrompt="1"/>
          </p:nvPr>
        </p:nvSpPr>
        <p:spPr>
          <a:xfrm>
            <a:off x="3551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5" name="Picture Placeholder 7">
            <a:extLst>
              <a:ext uri="{FF2B5EF4-FFF2-40B4-BE49-F238E27FC236}">
                <a16:creationId xmlns:a16="http://schemas.microsoft.com/office/drawing/2014/main" id="{C68E8BD3-1BA3-41BF-9E1F-0D147A74ED73}"/>
              </a:ext>
            </a:extLst>
          </p:cNvPr>
          <p:cNvSpPr>
            <a:spLocks noGrp="1"/>
          </p:cNvSpPr>
          <p:nvPr>
            <p:ph type="pic" sz="quarter" idx="47" hasCustomPrompt="1"/>
          </p:nvPr>
        </p:nvSpPr>
        <p:spPr>
          <a:xfrm>
            <a:off x="500221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6" name="Picture Placeholder 7">
            <a:extLst>
              <a:ext uri="{FF2B5EF4-FFF2-40B4-BE49-F238E27FC236}">
                <a16:creationId xmlns:a16="http://schemas.microsoft.com/office/drawing/2014/main" id="{467E7467-8256-4408-9292-5B5CB9C953F2}"/>
              </a:ext>
            </a:extLst>
          </p:cNvPr>
          <p:cNvSpPr>
            <a:spLocks noGrp="1"/>
          </p:cNvSpPr>
          <p:nvPr>
            <p:ph type="pic" sz="quarter" idx="48" hasCustomPrompt="1"/>
          </p:nvPr>
        </p:nvSpPr>
        <p:spPr>
          <a:xfrm>
            <a:off x="733583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7" name="Picture Placeholder 7">
            <a:extLst>
              <a:ext uri="{FF2B5EF4-FFF2-40B4-BE49-F238E27FC236}">
                <a16:creationId xmlns:a16="http://schemas.microsoft.com/office/drawing/2014/main" id="{B527A906-A3E8-416F-98C8-105B9F3C2832}"/>
              </a:ext>
            </a:extLst>
          </p:cNvPr>
          <p:cNvSpPr>
            <a:spLocks noGrp="1"/>
          </p:cNvSpPr>
          <p:nvPr>
            <p:ph type="pic" sz="quarter" idx="49" hasCustomPrompt="1"/>
          </p:nvPr>
        </p:nvSpPr>
        <p:spPr>
          <a:xfrm>
            <a:off x="96694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8" name="Picture Placeholder 7">
            <a:extLst>
              <a:ext uri="{FF2B5EF4-FFF2-40B4-BE49-F238E27FC236}">
                <a16:creationId xmlns:a16="http://schemas.microsoft.com/office/drawing/2014/main" id="{263B44AD-2BBC-463D-B8C0-455005CCAD36}"/>
              </a:ext>
            </a:extLst>
          </p:cNvPr>
          <p:cNvSpPr>
            <a:spLocks noGrp="1"/>
          </p:cNvSpPr>
          <p:nvPr>
            <p:ph type="pic" sz="quarter" idx="50" hasCustomPrompt="1"/>
          </p:nvPr>
        </p:nvSpPr>
        <p:spPr>
          <a:xfrm>
            <a:off x="266858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9" name="Picture Placeholder 7">
            <a:extLst>
              <a:ext uri="{FF2B5EF4-FFF2-40B4-BE49-F238E27FC236}">
                <a16:creationId xmlns:a16="http://schemas.microsoft.com/office/drawing/2014/main" id="{EB9D2E83-ECF0-4142-8813-ACBB405B6412}"/>
              </a:ext>
            </a:extLst>
          </p:cNvPr>
          <p:cNvSpPr>
            <a:spLocks noGrp="1"/>
          </p:cNvSpPr>
          <p:nvPr>
            <p:ph type="pic" sz="quarter" idx="51" hasCustomPrompt="1"/>
          </p:nvPr>
        </p:nvSpPr>
        <p:spPr>
          <a:xfrm>
            <a:off x="3349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0" name="Picture Placeholder 7">
            <a:extLst>
              <a:ext uri="{FF2B5EF4-FFF2-40B4-BE49-F238E27FC236}">
                <a16:creationId xmlns:a16="http://schemas.microsoft.com/office/drawing/2014/main" id="{9510DE00-B27D-4871-B0D3-418B7B4E4CC4}"/>
              </a:ext>
            </a:extLst>
          </p:cNvPr>
          <p:cNvSpPr>
            <a:spLocks noGrp="1"/>
          </p:cNvSpPr>
          <p:nvPr>
            <p:ph type="pic" sz="quarter" idx="52" hasCustomPrompt="1"/>
          </p:nvPr>
        </p:nvSpPr>
        <p:spPr>
          <a:xfrm>
            <a:off x="498207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1" name="Picture Placeholder 7">
            <a:extLst>
              <a:ext uri="{FF2B5EF4-FFF2-40B4-BE49-F238E27FC236}">
                <a16:creationId xmlns:a16="http://schemas.microsoft.com/office/drawing/2014/main" id="{458C65F2-3630-4E00-B623-2938F12EEACC}"/>
              </a:ext>
            </a:extLst>
          </p:cNvPr>
          <p:cNvSpPr>
            <a:spLocks noGrp="1"/>
          </p:cNvSpPr>
          <p:nvPr>
            <p:ph type="pic" sz="quarter" idx="53" hasCustomPrompt="1"/>
          </p:nvPr>
        </p:nvSpPr>
        <p:spPr>
          <a:xfrm>
            <a:off x="731570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2" name="Picture Placeholder 7">
            <a:extLst>
              <a:ext uri="{FF2B5EF4-FFF2-40B4-BE49-F238E27FC236}">
                <a16:creationId xmlns:a16="http://schemas.microsoft.com/office/drawing/2014/main" id="{F1948D01-0142-4AFB-A637-5258CFA0D5F1}"/>
              </a:ext>
            </a:extLst>
          </p:cNvPr>
          <p:cNvSpPr>
            <a:spLocks noGrp="1"/>
          </p:cNvSpPr>
          <p:nvPr>
            <p:ph type="pic" sz="quarter" idx="54" hasCustomPrompt="1"/>
          </p:nvPr>
        </p:nvSpPr>
        <p:spPr>
          <a:xfrm>
            <a:off x="96493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3" name="Picture Placeholder 7">
            <a:extLst>
              <a:ext uri="{FF2B5EF4-FFF2-40B4-BE49-F238E27FC236}">
                <a16:creationId xmlns:a16="http://schemas.microsoft.com/office/drawing/2014/main" id="{78E2C31D-07F1-4615-BE16-775F32C815CE}"/>
              </a:ext>
            </a:extLst>
          </p:cNvPr>
          <p:cNvSpPr>
            <a:spLocks noGrp="1"/>
          </p:cNvSpPr>
          <p:nvPr>
            <p:ph type="pic" sz="quarter" idx="55" hasCustomPrompt="1"/>
          </p:nvPr>
        </p:nvSpPr>
        <p:spPr>
          <a:xfrm>
            <a:off x="264845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4" name="Picture Placeholder 7">
            <a:extLst>
              <a:ext uri="{FF2B5EF4-FFF2-40B4-BE49-F238E27FC236}">
                <a16:creationId xmlns:a16="http://schemas.microsoft.com/office/drawing/2014/main" id="{1AC0B563-E7DE-4CF2-A692-3E7191AFC1A9}"/>
              </a:ext>
            </a:extLst>
          </p:cNvPr>
          <p:cNvSpPr>
            <a:spLocks noGrp="1"/>
          </p:cNvSpPr>
          <p:nvPr>
            <p:ph type="pic" sz="quarter" idx="56" hasCustomPrompt="1"/>
          </p:nvPr>
        </p:nvSpPr>
        <p:spPr>
          <a:xfrm>
            <a:off x="3148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84419858"/>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preserve="1" userDrawn="1">
  <p:cSld name="Title Page Image 4">
    <p:spTree>
      <p:nvGrpSpPr>
        <p:cNvPr id="1" name=""/>
        <p:cNvGrpSpPr/>
        <p:nvPr/>
      </p:nvGrpSpPr>
      <p:grpSpPr>
        <a:xfrm>
          <a:off x="0" y="0"/>
          <a:ext cx="0" cy="0"/>
          <a:chOff x="0" y="0"/>
          <a:chExt cx="0" cy="0"/>
        </a:xfrm>
      </p:grpSpPr>
      <p:sp>
        <p:nvSpPr>
          <p:cNvPr id="97" name="Picture Placeholder 7">
            <a:extLst>
              <a:ext uri="{FF2B5EF4-FFF2-40B4-BE49-F238E27FC236}">
                <a16:creationId xmlns:a16="http://schemas.microsoft.com/office/drawing/2014/main" id="{4636F8ED-A2C9-482E-A652-4011809EF4E5}"/>
              </a:ext>
            </a:extLst>
          </p:cNvPr>
          <p:cNvSpPr>
            <a:spLocks noGrp="1"/>
          </p:cNvSpPr>
          <p:nvPr>
            <p:ph type="pic" sz="quarter" idx="10" hasCustomPrompt="1"/>
          </p:nvPr>
        </p:nvSpPr>
        <p:spPr>
          <a:xfrm rot="1800000">
            <a:off x="334963" y="-52387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8" name="Picture Placeholder 7">
            <a:extLst>
              <a:ext uri="{FF2B5EF4-FFF2-40B4-BE49-F238E27FC236}">
                <a16:creationId xmlns:a16="http://schemas.microsoft.com/office/drawing/2014/main" id="{02A753F5-B831-4BE0-AC0A-64917EECF516}"/>
              </a:ext>
            </a:extLst>
          </p:cNvPr>
          <p:cNvSpPr>
            <a:spLocks noGrp="1"/>
          </p:cNvSpPr>
          <p:nvPr>
            <p:ph type="pic" sz="quarter" idx="11" hasCustomPrompt="1"/>
          </p:nvPr>
        </p:nvSpPr>
        <p:spPr>
          <a:xfrm rot="1800000">
            <a:off x="1735592" y="-289119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9" name="Picture Placeholder 7">
            <a:extLst>
              <a:ext uri="{FF2B5EF4-FFF2-40B4-BE49-F238E27FC236}">
                <a16:creationId xmlns:a16="http://schemas.microsoft.com/office/drawing/2014/main" id="{67949C05-A13D-4662-B54F-2F252D34CAA8}"/>
              </a:ext>
            </a:extLst>
          </p:cNvPr>
          <p:cNvSpPr>
            <a:spLocks noGrp="1"/>
          </p:cNvSpPr>
          <p:nvPr>
            <p:ph type="pic" sz="quarter" idx="12" hasCustomPrompt="1"/>
          </p:nvPr>
        </p:nvSpPr>
        <p:spPr>
          <a:xfrm rot="1800000">
            <a:off x="-1065666" y="184344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0" name="Picture Placeholder 7">
            <a:extLst>
              <a:ext uri="{FF2B5EF4-FFF2-40B4-BE49-F238E27FC236}">
                <a16:creationId xmlns:a16="http://schemas.microsoft.com/office/drawing/2014/main" id="{419DF66E-3B5B-43D8-B683-A337F29E9717}"/>
              </a:ext>
            </a:extLst>
          </p:cNvPr>
          <p:cNvSpPr>
            <a:spLocks noGrp="1"/>
          </p:cNvSpPr>
          <p:nvPr>
            <p:ph type="pic" sz="quarter" idx="13" hasCustomPrompt="1"/>
          </p:nvPr>
        </p:nvSpPr>
        <p:spPr>
          <a:xfrm rot="1800000">
            <a:off x="-2466295" y="4210768"/>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1" name="Picture Placeholder 7">
            <a:extLst>
              <a:ext uri="{FF2B5EF4-FFF2-40B4-BE49-F238E27FC236}">
                <a16:creationId xmlns:a16="http://schemas.microsoft.com/office/drawing/2014/main" id="{C331EE80-4E13-4593-A20A-6EA0A91B3ECF}"/>
              </a:ext>
            </a:extLst>
          </p:cNvPr>
          <p:cNvSpPr>
            <a:spLocks noGrp="1"/>
          </p:cNvSpPr>
          <p:nvPr>
            <p:ph type="pic" sz="quarter" idx="15" hasCustomPrompt="1"/>
          </p:nvPr>
        </p:nvSpPr>
        <p:spPr>
          <a:xfrm rot="1800000">
            <a:off x="2475820" y="6735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2" name="Picture Placeholder 7">
            <a:extLst>
              <a:ext uri="{FF2B5EF4-FFF2-40B4-BE49-F238E27FC236}">
                <a16:creationId xmlns:a16="http://schemas.microsoft.com/office/drawing/2014/main" id="{04C355EC-1E61-4068-B41A-6A9139B9789B}"/>
              </a:ext>
            </a:extLst>
          </p:cNvPr>
          <p:cNvSpPr>
            <a:spLocks noGrp="1"/>
          </p:cNvSpPr>
          <p:nvPr>
            <p:ph type="pic" sz="quarter" idx="16" hasCustomPrompt="1"/>
          </p:nvPr>
        </p:nvSpPr>
        <p:spPr>
          <a:xfrm rot="1800000">
            <a:off x="3876449" y="-16937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3" name="Picture Placeholder 7">
            <a:extLst>
              <a:ext uri="{FF2B5EF4-FFF2-40B4-BE49-F238E27FC236}">
                <a16:creationId xmlns:a16="http://schemas.microsoft.com/office/drawing/2014/main" id="{848B7DEA-9FD7-43C7-B2C6-01FE8145BE90}"/>
              </a:ext>
            </a:extLst>
          </p:cNvPr>
          <p:cNvSpPr>
            <a:spLocks noGrp="1"/>
          </p:cNvSpPr>
          <p:nvPr>
            <p:ph type="pic" sz="quarter" idx="17" hasCustomPrompt="1"/>
          </p:nvPr>
        </p:nvSpPr>
        <p:spPr>
          <a:xfrm rot="1800000">
            <a:off x="1075191" y="304087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4" name="Picture Placeholder 7">
            <a:extLst>
              <a:ext uri="{FF2B5EF4-FFF2-40B4-BE49-F238E27FC236}">
                <a16:creationId xmlns:a16="http://schemas.microsoft.com/office/drawing/2014/main" id="{1A8EA2A4-2D72-42C6-BD28-A87BF7C3C6A7}"/>
              </a:ext>
            </a:extLst>
          </p:cNvPr>
          <p:cNvSpPr>
            <a:spLocks noGrp="1"/>
          </p:cNvSpPr>
          <p:nvPr>
            <p:ph type="pic" sz="quarter" idx="18" hasCustomPrompt="1"/>
          </p:nvPr>
        </p:nvSpPr>
        <p:spPr>
          <a:xfrm rot="1800000">
            <a:off x="-325438" y="540819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5" name="Picture Placeholder 7">
            <a:extLst>
              <a:ext uri="{FF2B5EF4-FFF2-40B4-BE49-F238E27FC236}">
                <a16:creationId xmlns:a16="http://schemas.microsoft.com/office/drawing/2014/main" id="{05B2C7D7-2941-417F-B5F5-5E3C0450F0D8}"/>
              </a:ext>
            </a:extLst>
          </p:cNvPr>
          <p:cNvSpPr>
            <a:spLocks noGrp="1"/>
          </p:cNvSpPr>
          <p:nvPr>
            <p:ph type="pic" sz="quarter" idx="20" hasCustomPrompt="1"/>
          </p:nvPr>
        </p:nvSpPr>
        <p:spPr>
          <a:xfrm rot="1800000">
            <a:off x="4616677" y="187098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6" name="Picture Placeholder 7">
            <a:extLst>
              <a:ext uri="{FF2B5EF4-FFF2-40B4-BE49-F238E27FC236}">
                <a16:creationId xmlns:a16="http://schemas.microsoft.com/office/drawing/2014/main" id="{55C2D786-48B7-4945-A59D-75866BFE2945}"/>
              </a:ext>
            </a:extLst>
          </p:cNvPr>
          <p:cNvSpPr>
            <a:spLocks noGrp="1"/>
          </p:cNvSpPr>
          <p:nvPr>
            <p:ph type="pic" sz="quarter" idx="21" hasCustomPrompt="1"/>
          </p:nvPr>
        </p:nvSpPr>
        <p:spPr>
          <a:xfrm rot="1800000">
            <a:off x="6017306" y="-4963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7" name="Picture Placeholder 7">
            <a:extLst>
              <a:ext uri="{FF2B5EF4-FFF2-40B4-BE49-F238E27FC236}">
                <a16:creationId xmlns:a16="http://schemas.microsoft.com/office/drawing/2014/main" id="{93FEB123-467F-47E6-B1DF-9FA62DF676B9}"/>
              </a:ext>
            </a:extLst>
          </p:cNvPr>
          <p:cNvSpPr>
            <a:spLocks noGrp="1"/>
          </p:cNvSpPr>
          <p:nvPr>
            <p:ph type="pic" sz="quarter" idx="22" hasCustomPrompt="1"/>
          </p:nvPr>
        </p:nvSpPr>
        <p:spPr>
          <a:xfrm rot="1800000">
            <a:off x="3216048" y="423830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8" name="Picture Placeholder 7">
            <a:extLst>
              <a:ext uri="{FF2B5EF4-FFF2-40B4-BE49-F238E27FC236}">
                <a16:creationId xmlns:a16="http://schemas.microsoft.com/office/drawing/2014/main" id="{FC6BE29C-4F41-411F-8B1C-059C37196DF1}"/>
              </a:ext>
            </a:extLst>
          </p:cNvPr>
          <p:cNvSpPr>
            <a:spLocks noGrp="1"/>
          </p:cNvSpPr>
          <p:nvPr>
            <p:ph type="pic" sz="quarter" idx="23" hasCustomPrompt="1"/>
          </p:nvPr>
        </p:nvSpPr>
        <p:spPr>
          <a:xfrm rot="1800000">
            <a:off x="1815419" y="660562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9" name="Picture Placeholder 7">
            <a:extLst>
              <a:ext uri="{FF2B5EF4-FFF2-40B4-BE49-F238E27FC236}">
                <a16:creationId xmlns:a16="http://schemas.microsoft.com/office/drawing/2014/main" id="{67BFBAB7-D6C2-4890-907C-75AF981500F2}"/>
              </a:ext>
            </a:extLst>
          </p:cNvPr>
          <p:cNvSpPr>
            <a:spLocks noGrp="1"/>
          </p:cNvSpPr>
          <p:nvPr>
            <p:ph type="pic" sz="quarter" idx="25" hasCustomPrompt="1"/>
          </p:nvPr>
        </p:nvSpPr>
        <p:spPr>
          <a:xfrm rot="1800000">
            <a:off x="6757534" y="306841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0" name="Picture Placeholder 7">
            <a:extLst>
              <a:ext uri="{FF2B5EF4-FFF2-40B4-BE49-F238E27FC236}">
                <a16:creationId xmlns:a16="http://schemas.microsoft.com/office/drawing/2014/main" id="{001744D7-CA39-4AC8-ADFB-36BAB6D7836D}"/>
              </a:ext>
            </a:extLst>
          </p:cNvPr>
          <p:cNvSpPr>
            <a:spLocks noGrp="1"/>
          </p:cNvSpPr>
          <p:nvPr>
            <p:ph type="pic" sz="quarter" idx="26" hasCustomPrompt="1"/>
          </p:nvPr>
        </p:nvSpPr>
        <p:spPr>
          <a:xfrm rot="1800000">
            <a:off x="8158163" y="70109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1" name="Picture Placeholder 7">
            <a:extLst>
              <a:ext uri="{FF2B5EF4-FFF2-40B4-BE49-F238E27FC236}">
                <a16:creationId xmlns:a16="http://schemas.microsoft.com/office/drawing/2014/main" id="{56C1555B-AD07-4BD3-84E5-3001542713F5}"/>
              </a:ext>
            </a:extLst>
          </p:cNvPr>
          <p:cNvSpPr>
            <a:spLocks noGrp="1"/>
          </p:cNvSpPr>
          <p:nvPr>
            <p:ph type="pic" sz="quarter" idx="27" hasCustomPrompt="1"/>
          </p:nvPr>
        </p:nvSpPr>
        <p:spPr>
          <a:xfrm rot="1800000">
            <a:off x="5356905" y="54357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2" name="Picture Placeholder 7">
            <a:extLst>
              <a:ext uri="{FF2B5EF4-FFF2-40B4-BE49-F238E27FC236}">
                <a16:creationId xmlns:a16="http://schemas.microsoft.com/office/drawing/2014/main" id="{A12204A5-6682-492D-987B-2D475B6CF17C}"/>
              </a:ext>
            </a:extLst>
          </p:cNvPr>
          <p:cNvSpPr>
            <a:spLocks noGrp="1"/>
          </p:cNvSpPr>
          <p:nvPr>
            <p:ph type="pic" sz="quarter" idx="30" hasCustomPrompt="1"/>
          </p:nvPr>
        </p:nvSpPr>
        <p:spPr>
          <a:xfrm rot="1800000">
            <a:off x="8898391" y="426584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3" name="Picture Placeholder 7">
            <a:extLst>
              <a:ext uri="{FF2B5EF4-FFF2-40B4-BE49-F238E27FC236}">
                <a16:creationId xmlns:a16="http://schemas.microsoft.com/office/drawing/2014/main" id="{9BB253D3-4377-4270-8A00-6466F186C347}"/>
              </a:ext>
            </a:extLst>
          </p:cNvPr>
          <p:cNvSpPr>
            <a:spLocks noGrp="1"/>
          </p:cNvSpPr>
          <p:nvPr>
            <p:ph type="pic" sz="quarter" idx="31" hasCustomPrompt="1"/>
          </p:nvPr>
        </p:nvSpPr>
        <p:spPr>
          <a:xfrm rot="1800000">
            <a:off x="10299020" y="189852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4" name="Picture Placeholder 7">
            <a:extLst>
              <a:ext uri="{FF2B5EF4-FFF2-40B4-BE49-F238E27FC236}">
                <a16:creationId xmlns:a16="http://schemas.microsoft.com/office/drawing/2014/main" id="{C2EF00CF-C1A4-482A-B138-F373D1098E20}"/>
              </a:ext>
            </a:extLst>
          </p:cNvPr>
          <p:cNvSpPr>
            <a:spLocks noGrp="1"/>
          </p:cNvSpPr>
          <p:nvPr>
            <p:ph type="pic" sz="quarter" idx="32" hasCustomPrompt="1"/>
          </p:nvPr>
        </p:nvSpPr>
        <p:spPr>
          <a:xfrm rot="1800000">
            <a:off x="7497762" y="66331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5" name="Picture Placeholder 7">
            <a:extLst>
              <a:ext uri="{FF2B5EF4-FFF2-40B4-BE49-F238E27FC236}">
                <a16:creationId xmlns:a16="http://schemas.microsoft.com/office/drawing/2014/main" id="{7B918AF3-73B8-474F-B068-BB5143E931FC}"/>
              </a:ext>
            </a:extLst>
          </p:cNvPr>
          <p:cNvSpPr>
            <a:spLocks noGrp="1"/>
          </p:cNvSpPr>
          <p:nvPr>
            <p:ph type="pic" sz="quarter" idx="35" hasCustomPrompt="1"/>
          </p:nvPr>
        </p:nvSpPr>
        <p:spPr>
          <a:xfrm rot="1800000">
            <a:off x="11039248" y="546327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6" name="Picture Placeholder 7">
            <a:extLst>
              <a:ext uri="{FF2B5EF4-FFF2-40B4-BE49-F238E27FC236}">
                <a16:creationId xmlns:a16="http://schemas.microsoft.com/office/drawing/2014/main" id="{53424D2D-32EF-416F-AD15-A14300258436}"/>
              </a:ext>
            </a:extLst>
          </p:cNvPr>
          <p:cNvSpPr>
            <a:spLocks noGrp="1"/>
          </p:cNvSpPr>
          <p:nvPr>
            <p:ph type="pic" sz="quarter" idx="36" hasCustomPrompt="1"/>
          </p:nvPr>
        </p:nvSpPr>
        <p:spPr>
          <a:xfrm rot="1800000">
            <a:off x="12439877" y="309595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7" name="Picture Placeholder 7">
            <a:extLst>
              <a:ext uri="{FF2B5EF4-FFF2-40B4-BE49-F238E27FC236}">
                <a16:creationId xmlns:a16="http://schemas.microsoft.com/office/drawing/2014/main" id="{B99417A4-C103-4D8B-A289-BD9946642546}"/>
              </a:ext>
            </a:extLst>
          </p:cNvPr>
          <p:cNvSpPr>
            <a:spLocks noGrp="1"/>
          </p:cNvSpPr>
          <p:nvPr>
            <p:ph type="pic" sz="quarter" idx="40" hasCustomPrompt="1"/>
          </p:nvPr>
        </p:nvSpPr>
        <p:spPr>
          <a:xfrm rot="1800000">
            <a:off x="9558792" y="-1670861"/>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8" name="Picture Placeholder 7">
            <a:extLst>
              <a:ext uri="{FF2B5EF4-FFF2-40B4-BE49-F238E27FC236}">
                <a16:creationId xmlns:a16="http://schemas.microsoft.com/office/drawing/2014/main" id="{09DE20D0-F694-473C-8E51-D4CF04C810A8}"/>
              </a:ext>
            </a:extLst>
          </p:cNvPr>
          <p:cNvSpPr>
            <a:spLocks noGrp="1"/>
          </p:cNvSpPr>
          <p:nvPr>
            <p:ph type="pic" sz="quarter" idx="41" hasCustomPrompt="1"/>
          </p:nvPr>
        </p:nvSpPr>
        <p:spPr>
          <a:xfrm rot="1800000">
            <a:off x="11699649" y="-5084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rot="1800000">
            <a:off x="7400663" y="-283611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0" name="Picture Placeholder 7">
            <a:extLst>
              <a:ext uri="{FF2B5EF4-FFF2-40B4-BE49-F238E27FC236}">
                <a16:creationId xmlns:a16="http://schemas.microsoft.com/office/drawing/2014/main" id="{B6FB8B2D-7EE5-497D-A5B6-71DE6A30D4F1}"/>
              </a:ext>
            </a:extLst>
          </p:cNvPr>
          <p:cNvSpPr>
            <a:spLocks noGrp="1"/>
          </p:cNvSpPr>
          <p:nvPr>
            <p:ph type="pic" sz="quarter" idx="43" hasCustomPrompt="1"/>
          </p:nvPr>
        </p:nvSpPr>
        <p:spPr>
          <a:xfrm rot="1800000">
            <a:off x="-1788622" y="-172130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83045151"/>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preserve="1" userDrawn="1">
  <p:cSld name="Image Subtitl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2002970"/>
            <a:ext cx="11125200" cy="2895601"/>
          </a:xfrm>
          <a:prstGeom prst="rect">
            <a:avLst/>
          </a:prstGeom>
          <a:pattFill prst="wdDnDiag">
            <a:fgClr>
              <a:schemeClr val="tx1">
                <a:lumMod val="25000"/>
                <a:lumOff val="7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013088579"/>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preserve="1" userDrawn="1">
  <p:cSld name="Text with Righ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6096000" y="0"/>
            <a:ext cx="6096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4007003274"/>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userDrawn="1">
  <p:cSld name="Text with Lef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6096000" cy="6858000"/>
          </a:xfrm>
          <a:prstGeom prst="rect">
            <a:avLst/>
          </a:prstGeom>
          <a:pattFill prst="wdDnDiag">
            <a:fgClr>
              <a:schemeClr val="bg1">
                <a:lumMod val="8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605638119"/>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userDrawn="1">
  <p:cSld name="Text Center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bg1">
                <a:lumMod val="8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241442509"/>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userDrawn="1">
  <p:cSld name="Text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vl9pPr>
              <a:defRPr>
                <a:latin typeface="Arial" panose="020B0604020202020204" pitchFamily="34" charset="0"/>
              </a:defRPr>
            </a:lvl9pPr>
          </a:lstStyle>
          <a:p>
            <a:pPr marL="3886200" marR="0" lvl="8"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157892368"/>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preserve="1" userDrawn="1">
  <p:cSld name="Single Left Image - team">
    <p:spTree>
      <p:nvGrpSpPr>
        <p:cNvPr id="1" name=""/>
        <p:cNvGrpSpPr/>
        <p:nvPr/>
      </p:nvGrpSpPr>
      <p:grpSpPr>
        <a:xfrm>
          <a:off x="0" y="0"/>
          <a:ext cx="0" cy="0"/>
          <a:chOff x="0" y="0"/>
          <a:chExt cx="0" cy="0"/>
        </a:xfrm>
      </p:grpSpPr>
      <p:sp>
        <p:nvSpPr>
          <p:cNvPr id="3" name="Picture Placeholder 8">
            <a:extLst>
              <a:ext uri="{FF2B5EF4-FFF2-40B4-BE49-F238E27FC236}">
                <a16:creationId xmlns:a16="http://schemas.microsoft.com/office/drawing/2014/main" id="{6EE74A38-CDF9-4E52-98EB-1E8DF591B118}"/>
              </a:ext>
            </a:extLst>
          </p:cNvPr>
          <p:cNvSpPr>
            <a:spLocks noGrp="1"/>
          </p:cNvSpPr>
          <p:nvPr>
            <p:ph type="pic" sz="quarter" idx="10" hasCustomPrompt="1"/>
          </p:nvPr>
        </p:nvSpPr>
        <p:spPr>
          <a:xfrm>
            <a:off x="1259908" y="9170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510993701"/>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preserve="1" userDrawn="1">
  <p:cSld name="Single Image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481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710230549"/>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preserve="1" userDrawn="1">
  <p:cSld name="Single Image 2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5173883"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1560787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preserve="1" userDrawn="1">
  <p:cSld name="Single Image 3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2" y="0"/>
            <a:ext cx="4224758"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97097661"/>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preserve="1" userDrawn="1">
  <p:cSld name="Single Image 4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345233" y="541176"/>
            <a:ext cx="5029200" cy="5766318"/>
          </a:xfrm>
          <a:prstGeom prst="rect">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01546131"/>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preserve="1" userDrawn="1">
  <p:cSld name="Single Image 5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0" y="0"/>
            <a:ext cx="5374433"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69206037"/>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preserve="1" userDrawn="1">
  <p:cSld name="Single Image 6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12586281"/>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preserve="1" userDrawn="1">
  <p:cSld name="Single Image 7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79095359"/>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preserve="1" userDrawn="1">
  <p:cSld name="Single Image 8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066801" y="1269000"/>
            <a:ext cx="4320000" cy="4320000"/>
          </a:xfrm>
          <a:prstGeom prst="ellipse">
            <a:avLst/>
          </a:prstGeom>
          <a:pattFill prst="wdDnDiag">
            <a:fgClr>
              <a:schemeClr val="tx1">
                <a:lumMod val="25000"/>
                <a:lumOff val="75000"/>
              </a:schemeClr>
            </a:fgClr>
            <a:bgClr>
              <a:schemeClr val="bg1"/>
            </a:bgClr>
          </a:pattFill>
          <a:ln w="63500">
            <a:solidFill>
              <a:schemeClr val="bg2"/>
            </a:solidFill>
          </a:ln>
          <a:effectLst>
            <a:outerShdw blurRad="381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99012848"/>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preserve="1" userDrawn="1">
  <p:cSld name="Slant Image - team">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017EF56-0B7F-4B44-8B44-C283C04C9854}"/>
              </a:ext>
            </a:extLst>
          </p:cNvPr>
          <p:cNvSpPr>
            <a:spLocks noGrp="1"/>
          </p:cNvSpPr>
          <p:nvPr>
            <p:ph type="pic" sz="quarter" idx="11" hasCustomPrompt="1"/>
          </p:nvPr>
        </p:nvSpPr>
        <p:spPr>
          <a:xfrm>
            <a:off x="4669942" y="0"/>
            <a:ext cx="7522058" cy="6858000"/>
          </a:xfrm>
          <a:custGeom>
            <a:avLst/>
            <a:gdLst>
              <a:gd name="connsiteX0" fmla="*/ 2841201 w 7522058"/>
              <a:gd name="connsiteY0" fmla="*/ 0 h 6858000"/>
              <a:gd name="connsiteX1" fmla="*/ 7522058 w 7522058"/>
              <a:gd name="connsiteY1" fmla="*/ 0 h 6858000"/>
              <a:gd name="connsiteX2" fmla="*/ 7522058 w 7522058"/>
              <a:gd name="connsiteY2" fmla="*/ 6858000 h 6858000"/>
              <a:gd name="connsiteX3" fmla="*/ 0 w 752205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522058" h="6858000">
                <a:moveTo>
                  <a:pt x="2841201" y="0"/>
                </a:moveTo>
                <a:lnTo>
                  <a:pt x="7522058" y="0"/>
                </a:lnTo>
                <a:lnTo>
                  <a:pt x="7522058" y="6858000"/>
                </a:lnTo>
                <a:lnTo>
                  <a:pt x="0" y="6858000"/>
                </a:ln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05545651"/>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preserve="1" userDrawn="1">
  <p:cSld name="5 images - circle - team">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560615"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2683329"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6043"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6928757"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9051471"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4073629135"/>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preserve="1" userDrawn="1">
  <p:cSld name="1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11881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6043" y="6320959"/>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90648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4697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1928433693"/>
      </p:ext>
    </p:extLst>
  </p:cSld>
  <p:clrMapOvr>
    <a:masterClrMapping/>
  </p:clrMapOvr>
  <p:extLst>
    <p:ext uri="{DCECCB84-F9BA-43D5-87BE-67443E8EF086}">
      <p15:sldGuideLst xmlns:p15="http://schemas.microsoft.com/office/powerpoint/2012/main"/>
    </p:ext>
  </p:extLst>
</p:sldLayout>
</file>

<file path=ppt/slideLayouts/slideLayout400.xml><?xml version="1.0" encoding="utf-8"?>
<p:sldLayout xmlns:a="http://schemas.openxmlformats.org/drawingml/2006/main" xmlns:r="http://schemas.openxmlformats.org/officeDocument/2006/relationships" xmlns:p="http://schemas.openxmlformats.org/presentationml/2006/main" preserve="1" userDrawn="1">
  <p:cSld name="2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9087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205128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632808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1903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061816721"/>
      </p:ext>
    </p:extLst>
  </p:cSld>
  <p:clrMapOvr>
    <a:masterClrMapping/>
  </p:clrMapOvr>
  <p:extLst>
    <p:ext uri="{DCECCB84-F9BA-43D5-87BE-67443E8EF086}">
      <p15:sldGuideLst xmlns:p15="http://schemas.microsoft.com/office/powerpoint/2012/main"/>
    </p:ext>
  </p:extLst>
</p:sldLayout>
</file>

<file path=ppt/slideLayouts/slideLayout401.xml><?xml version="1.0" encoding="utf-8"?>
<p:sldLayout xmlns:a="http://schemas.openxmlformats.org/drawingml/2006/main" xmlns:r="http://schemas.openxmlformats.org/officeDocument/2006/relationships" xmlns:p="http://schemas.openxmlformats.org/presentationml/2006/main" preserve="1" userDrawn="1">
  <p:cSld name="3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6383300"/>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21065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4924258"/>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91997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2041454468"/>
      </p:ext>
    </p:extLst>
  </p:cSld>
  <p:clrMapOvr>
    <a:masterClrMapping/>
  </p:clrMapOvr>
  <p:extLst>
    <p:ext uri="{DCECCB84-F9BA-43D5-87BE-67443E8EF086}">
      <p15:sldGuideLst xmlns:p15="http://schemas.microsoft.com/office/powerpoint/2012/main"/>
    </p:ext>
  </p:extLst>
</p:sldLayout>
</file>

<file path=ppt/slideLayouts/slideLayout402.xml><?xml version="1.0" encoding="utf-8"?>
<p:sldLayout xmlns:a="http://schemas.openxmlformats.org/drawingml/2006/main" xmlns:r="http://schemas.openxmlformats.org/officeDocument/2006/relationships" xmlns:p="http://schemas.openxmlformats.org/presentationml/2006/main" preserve="1" userDrawn="1">
  <p:cSld name="4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492297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774073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2105214"/>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638201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2765023774"/>
      </p:ext>
    </p:extLst>
  </p:cSld>
  <p:clrMapOvr>
    <a:masterClrMapping/>
  </p:clrMapOvr>
  <p:extLst>
    <p:ext uri="{DCECCB84-F9BA-43D5-87BE-67443E8EF086}">
      <p15:sldGuideLst xmlns:p15="http://schemas.microsoft.com/office/powerpoint/2012/main"/>
    </p:ext>
  </p:extLst>
</p:sldLayout>
</file>

<file path=ppt/slideLayouts/slideLayout403.xml><?xml version="1.0" encoding="utf-8"?>
<p:sldLayout xmlns:a="http://schemas.openxmlformats.org/drawingml/2006/main" xmlns:r="http://schemas.openxmlformats.org/officeDocument/2006/relationships" xmlns:p="http://schemas.openxmlformats.org/presentationml/2006/main" preserve="1" userDrawn="1">
  <p:cSld name="5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5400" y="-21429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7850023"/>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10667781"/>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5032265"/>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1039701196"/>
      </p:ext>
    </p:extLst>
  </p:cSld>
  <p:clrMapOvr>
    <a:masterClrMapping/>
  </p:clrMapOvr>
  <p:extLst>
    <p:ext uri="{DCECCB84-F9BA-43D5-87BE-67443E8EF086}">
      <p15:sldGuideLst xmlns:p15="http://schemas.microsoft.com/office/powerpoint/2012/main"/>
    </p:ext>
  </p:extLst>
</p:sldLayout>
</file>

<file path=ppt/slideLayouts/slideLayout404.xml><?xml version="1.0" encoding="utf-8"?>
<p:sldLayout xmlns:a="http://schemas.openxmlformats.org/drawingml/2006/main" xmlns:r="http://schemas.openxmlformats.org/officeDocument/2006/relationships" xmlns:p="http://schemas.openxmlformats.org/presentationml/2006/main" preserve="1" userDrawn="1">
  <p:cSld name="Organization Chart 1">
    <p:spTree>
      <p:nvGrpSpPr>
        <p:cNvPr id="1" name=""/>
        <p:cNvGrpSpPr/>
        <p:nvPr/>
      </p:nvGrpSpPr>
      <p:grpSpPr>
        <a:xfrm>
          <a:off x="0" y="0"/>
          <a:ext cx="0" cy="0"/>
          <a:chOff x="0" y="0"/>
          <a:chExt cx="0" cy="0"/>
        </a:xfrm>
      </p:grpSpPr>
      <p:sp>
        <p:nvSpPr>
          <p:cNvPr id="28" name="Picture Placeholder 8">
            <a:extLst>
              <a:ext uri="{FF2B5EF4-FFF2-40B4-BE49-F238E27FC236}">
                <a16:creationId xmlns:a16="http://schemas.microsoft.com/office/drawing/2014/main" id="{250317C6-C772-449B-9F9F-CE0F985FFB6C}"/>
              </a:ext>
            </a:extLst>
          </p:cNvPr>
          <p:cNvSpPr>
            <a:spLocks noGrp="1"/>
          </p:cNvSpPr>
          <p:nvPr>
            <p:ph type="pic" sz="quarter" idx="14" hasCustomPrompt="1"/>
          </p:nvPr>
        </p:nvSpPr>
        <p:spPr>
          <a:xfrm>
            <a:off x="4475480" y="26416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1"/>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9" name="Picture Placeholder 8">
            <a:extLst>
              <a:ext uri="{FF2B5EF4-FFF2-40B4-BE49-F238E27FC236}">
                <a16:creationId xmlns:a16="http://schemas.microsoft.com/office/drawing/2014/main" id="{50FF9DA8-2939-47D5-859E-0ACC3CAD4E05}"/>
              </a:ext>
            </a:extLst>
          </p:cNvPr>
          <p:cNvSpPr>
            <a:spLocks noGrp="1"/>
          </p:cNvSpPr>
          <p:nvPr>
            <p:ph type="pic" sz="quarter" idx="15" hasCustomPrompt="1"/>
          </p:nvPr>
        </p:nvSpPr>
        <p:spPr>
          <a:xfrm>
            <a:off x="744728" y="203200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0" name="Picture Placeholder 8">
            <a:extLst>
              <a:ext uri="{FF2B5EF4-FFF2-40B4-BE49-F238E27FC236}">
                <a16:creationId xmlns:a16="http://schemas.microsoft.com/office/drawing/2014/main" id="{4A85D495-D266-41F1-9A85-20780DF01514}"/>
              </a:ext>
            </a:extLst>
          </p:cNvPr>
          <p:cNvSpPr>
            <a:spLocks noGrp="1"/>
          </p:cNvSpPr>
          <p:nvPr>
            <p:ph type="pic" sz="quarter" idx="16" hasCustomPrompt="1"/>
          </p:nvPr>
        </p:nvSpPr>
        <p:spPr>
          <a:xfrm>
            <a:off x="4480560" y="2029969"/>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1" name="Picture Placeholder 8">
            <a:extLst>
              <a:ext uri="{FF2B5EF4-FFF2-40B4-BE49-F238E27FC236}">
                <a16:creationId xmlns:a16="http://schemas.microsoft.com/office/drawing/2014/main" id="{0246F8D1-6FCD-4631-821B-6C370F2743BC}"/>
              </a:ext>
            </a:extLst>
          </p:cNvPr>
          <p:cNvSpPr>
            <a:spLocks noGrp="1"/>
          </p:cNvSpPr>
          <p:nvPr>
            <p:ph type="pic" sz="quarter" idx="17" hasCustomPrompt="1"/>
          </p:nvPr>
        </p:nvSpPr>
        <p:spPr>
          <a:xfrm>
            <a:off x="8216392" y="2027938"/>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2" name="Picture Placeholder 8">
            <a:extLst>
              <a:ext uri="{FF2B5EF4-FFF2-40B4-BE49-F238E27FC236}">
                <a16:creationId xmlns:a16="http://schemas.microsoft.com/office/drawing/2014/main" id="{29323EEF-F059-4662-B4AA-C5B595CC0678}"/>
              </a:ext>
            </a:extLst>
          </p:cNvPr>
          <p:cNvSpPr>
            <a:spLocks noGrp="1"/>
          </p:cNvSpPr>
          <p:nvPr>
            <p:ph type="pic" sz="quarter" idx="18" hasCustomPrompt="1"/>
          </p:nvPr>
        </p:nvSpPr>
        <p:spPr>
          <a:xfrm>
            <a:off x="1549400" y="3426969"/>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3" name="Picture Placeholder 8">
            <a:extLst>
              <a:ext uri="{FF2B5EF4-FFF2-40B4-BE49-F238E27FC236}">
                <a16:creationId xmlns:a16="http://schemas.microsoft.com/office/drawing/2014/main" id="{06A90917-5119-49EF-AFD1-AF8E2644F4B3}"/>
              </a:ext>
            </a:extLst>
          </p:cNvPr>
          <p:cNvSpPr>
            <a:spLocks noGrp="1"/>
          </p:cNvSpPr>
          <p:nvPr>
            <p:ph type="pic" sz="quarter" idx="19" hasCustomPrompt="1"/>
          </p:nvPr>
        </p:nvSpPr>
        <p:spPr>
          <a:xfrm>
            <a:off x="1549400" y="4571996"/>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709EF0DF-BB8F-453F-B2F1-970DC543DE2C}"/>
              </a:ext>
            </a:extLst>
          </p:cNvPr>
          <p:cNvSpPr>
            <a:spLocks noGrp="1"/>
          </p:cNvSpPr>
          <p:nvPr>
            <p:ph type="pic" sz="quarter" idx="20" hasCustomPrompt="1"/>
          </p:nvPr>
        </p:nvSpPr>
        <p:spPr>
          <a:xfrm>
            <a:off x="1549400" y="5717023"/>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8C4399B8-A079-445D-BC01-7B441E8B9D9B}"/>
              </a:ext>
            </a:extLst>
          </p:cNvPr>
          <p:cNvSpPr>
            <a:spLocks noGrp="1"/>
          </p:cNvSpPr>
          <p:nvPr>
            <p:ph type="pic" sz="quarter" idx="21" hasCustomPrompt="1"/>
          </p:nvPr>
        </p:nvSpPr>
        <p:spPr>
          <a:xfrm>
            <a:off x="5274751" y="3424938"/>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6" name="Picture Placeholder 8">
            <a:extLst>
              <a:ext uri="{FF2B5EF4-FFF2-40B4-BE49-F238E27FC236}">
                <a16:creationId xmlns:a16="http://schemas.microsoft.com/office/drawing/2014/main" id="{9D25FD18-84AF-432B-8167-EE17B21F7C8C}"/>
              </a:ext>
            </a:extLst>
          </p:cNvPr>
          <p:cNvSpPr>
            <a:spLocks noGrp="1"/>
          </p:cNvSpPr>
          <p:nvPr>
            <p:ph type="pic" sz="quarter" idx="22" hasCustomPrompt="1"/>
          </p:nvPr>
        </p:nvSpPr>
        <p:spPr>
          <a:xfrm>
            <a:off x="5274751" y="4569965"/>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7" name="Picture Placeholder 8">
            <a:extLst>
              <a:ext uri="{FF2B5EF4-FFF2-40B4-BE49-F238E27FC236}">
                <a16:creationId xmlns:a16="http://schemas.microsoft.com/office/drawing/2014/main" id="{BD518740-B79D-4024-923C-A9906DD7A0BB}"/>
              </a:ext>
            </a:extLst>
          </p:cNvPr>
          <p:cNvSpPr>
            <a:spLocks noGrp="1"/>
          </p:cNvSpPr>
          <p:nvPr>
            <p:ph type="pic" sz="quarter" idx="23" hasCustomPrompt="1"/>
          </p:nvPr>
        </p:nvSpPr>
        <p:spPr>
          <a:xfrm>
            <a:off x="5274751" y="5714992"/>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8" name="Picture Placeholder 8">
            <a:extLst>
              <a:ext uri="{FF2B5EF4-FFF2-40B4-BE49-F238E27FC236}">
                <a16:creationId xmlns:a16="http://schemas.microsoft.com/office/drawing/2014/main" id="{E1CED3D6-E200-4BDA-B9A6-A7D3B9D39CFC}"/>
              </a:ext>
            </a:extLst>
          </p:cNvPr>
          <p:cNvSpPr>
            <a:spLocks noGrp="1"/>
          </p:cNvSpPr>
          <p:nvPr>
            <p:ph type="pic" sz="quarter" idx="24" hasCustomPrompt="1"/>
          </p:nvPr>
        </p:nvSpPr>
        <p:spPr>
          <a:xfrm>
            <a:off x="9000102" y="3422907"/>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9" name="Picture Placeholder 8">
            <a:extLst>
              <a:ext uri="{FF2B5EF4-FFF2-40B4-BE49-F238E27FC236}">
                <a16:creationId xmlns:a16="http://schemas.microsoft.com/office/drawing/2014/main" id="{A0B90ED8-4771-4D59-830A-DEC3ECB1D826}"/>
              </a:ext>
            </a:extLst>
          </p:cNvPr>
          <p:cNvSpPr>
            <a:spLocks noGrp="1"/>
          </p:cNvSpPr>
          <p:nvPr>
            <p:ph type="pic" sz="quarter" idx="25" hasCustomPrompt="1"/>
          </p:nvPr>
        </p:nvSpPr>
        <p:spPr>
          <a:xfrm>
            <a:off x="9000102" y="4567934"/>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0" name="Picture Placeholder 8">
            <a:extLst>
              <a:ext uri="{FF2B5EF4-FFF2-40B4-BE49-F238E27FC236}">
                <a16:creationId xmlns:a16="http://schemas.microsoft.com/office/drawing/2014/main" id="{790815C2-8DA4-4AD0-B5E4-C75298846B19}"/>
              </a:ext>
            </a:extLst>
          </p:cNvPr>
          <p:cNvSpPr>
            <a:spLocks noGrp="1"/>
          </p:cNvSpPr>
          <p:nvPr>
            <p:ph type="pic" sz="quarter" idx="26" hasCustomPrompt="1"/>
          </p:nvPr>
        </p:nvSpPr>
        <p:spPr>
          <a:xfrm>
            <a:off x="9000102" y="5712961"/>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896533461"/>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preserve="1" userDrawn="1">
  <p:cSld name="Organization Chart 2">
    <p:spTree>
      <p:nvGrpSpPr>
        <p:cNvPr id="1" name=""/>
        <p:cNvGrpSpPr/>
        <p:nvPr/>
      </p:nvGrpSpPr>
      <p:grpSpPr>
        <a:xfrm>
          <a:off x="0" y="0"/>
          <a:ext cx="0" cy="0"/>
          <a:chOff x="0" y="0"/>
          <a:chExt cx="0" cy="0"/>
        </a:xfrm>
      </p:grpSpPr>
      <p:sp>
        <p:nvSpPr>
          <p:cNvPr id="47" name="Picture Placeholder 8">
            <a:extLst>
              <a:ext uri="{FF2B5EF4-FFF2-40B4-BE49-F238E27FC236}">
                <a16:creationId xmlns:a16="http://schemas.microsoft.com/office/drawing/2014/main" id="{48FE0B49-438A-4697-BED4-A1DA446CC006}"/>
              </a:ext>
            </a:extLst>
          </p:cNvPr>
          <p:cNvSpPr>
            <a:spLocks noGrp="1"/>
          </p:cNvSpPr>
          <p:nvPr>
            <p:ph type="pic" sz="quarter" idx="14" hasCustomPrompt="1"/>
          </p:nvPr>
        </p:nvSpPr>
        <p:spPr>
          <a:xfrm>
            <a:off x="895096" y="2712720"/>
            <a:ext cx="1152144" cy="115214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8" name="Picture Placeholder 8">
            <a:extLst>
              <a:ext uri="{FF2B5EF4-FFF2-40B4-BE49-F238E27FC236}">
                <a16:creationId xmlns:a16="http://schemas.microsoft.com/office/drawing/2014/main" id="{19E73588-671A-4158-BC02-A3E6DF6A05D4}"/>
              </a:ext>
            </a:extLst>
          </p:cNvPr>
          <p:cNvSpPr>
            <a:spLocks noGrp="1"/>
          </p:cNvSpPr>
          <p:nvPr>
            <p:ph type="pic" sz="quarter" idx="15" hasCustomPrompt="1"/>
          </p:nvPr>
        </p:nvSpPr>
        <p:spPr>
          <a:xfrm>
            <a:off x="3436602"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49" name="Picture Placeholder 8">
            <a:extLst>
              <a:ext uri="{FF2B5EF4-FFF2-40B4-BE49-F238E27FC236}">
                <a16:creationId xmlns:a16="http://schemas.microsoft.com/office/drawing/2014/main" id="{019C69FD-6D54-43F3-8A91-093401B05FF5}"/>
              </a:ext>
            </a:extLst>
          </p:cNvPr>
          <p:cNvSpPr>
            <a:spLocks noGrp="1"/>
          </p:cNvSpPr>
          <p:nvPr>
            <p:ph type="pic" sz="quarter" idx="16" hasCustomPrompt="1"/>
          </p:nvPr>
        </p:nvSpPr>
        <p:spPr>
          <a:xfrm>
            <a:off x="3436602"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0" name="Picture Placeholder 8">
            <a:extLst>
              <a:ext uri="{FF2B5EF4-FFF2-40B4-BE49-F238E27FC236}">
                <a16:creationId xmlns:a16="http://schemas.microsoft.com/office/drawing/2014/main" id="{66CC4F92-5AFE-4CF9-A858-79C8C04DF2F1}"/>
              </a:ext>
            </a:extLst>
          </p:cNvPr>
          <p:cNvSpPr>
            <a:spLocks noGrp="1"/>
          </p:cNvSpPr>
          <p:nvPr>
            <p:ph type="pic" sz="quarter" idx="17" hasCustomPrompt="1"/>
          </p:nvPr>
        </p:nvSpPr>
        <p:spPr>
          <a:xfrm>
            <a:off x="3436602"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1" name="Picture Placeholder 8">
            <a:extLst>
              <a:ext uri="{FF2B5EF4-FFF2-40B4-BE49-F238E27FC236}">
                <a16:creationId xmlns:a16="http://schemas.microsoft.com/office/drawing/2014/main" id="{7352C0B4-6ECC-4BF3-A489-F8E154CAD560}"/>
              </a:ext>
            </a:extLst>
          </p:cNvPr>
          <p:cNvSpPr>
            <a:spLocks noGrp="1"/>
          </p:cNvSpPr>
          <p:nvPr>
            <p:ph type="pic" sz="quarter" idx="18" hasCustomPrompt="1"/>
          </p:nvPr>
        </p:nvSpPr>
        <p:spPr>
          <a:xfrm>
            <a:off x="6212278"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2" name="Picture Placeholder 8">
            <a:extLst>
              <a:ext uri="{FF2B5EF4-FFF2-40B4-BE49-F238E27FC236}">
                <a16:creationId xmlns:a16="http://schemas.microsoft.com/office/drawing/2014/main" id="{80DC32B0-0114-446B-ACE8-F474BA49414F}"/>
              </a:ext>
            </a:extLst>
          </p:cNvPr>
          <p:cNvSpPr>
            <a:spLocks noGrp="1"/>
          </p:cNvSpPr>
          <p:nvPr>
            <p:ph type="pic" sz="quarter" idx="19" hasCustomPrompt="1"/>
          </p:nvPr>
        </p:nvSpPr>
        <p:spPr>
          <a:xfrm>
            <a:off x="6212278"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3" name="Picture Placeholder 8">
            <a:extLst>
              <a:ext uri="{FF2B5EF4-FFF2-40B4-BE49-F238E27FC236}">
                <a16:creationId xmlns:a16="http://schemas.microsoft.com/office/drawing/2014/main" id="{897F5626-2AEF-4FE4-B7EB-6926B7610772}"/>
              </a:ext>
            </a:extLst>
          </p:cNvPr>
          <p:cNvSpPr>
            <a:spLocks noGrp="1"/>
          </p:cNvSpPr>
          <p:nvPr>
            <p:ph type="pic" sz="quarter" idx="20" hasCustomPrompt="1"/>
          </p:nvPr>
        </p:nvSpPr>
        <p:spPr>
          <a:xfrm>
            <a:off x="6212278"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4" name="Picture Placeholder 8">
            <a:extLst>
              <a:ext uri="{FF2B5EF4-FFF2-40B4-BE49-F238E27FC236}">
                <a16:creationId xmlns:a16="http://schemas.microsoft.com/office/drawing/2014/main" id="{66E477BA-9A6F-485B-8171-9E311CAC58E0}"/>
              </a:ext>
            </a:extLst>
          </p:cNvPr>
          <p:cNvSpPr>
            <a:spLocks noGrp="1"/>
          </p:cNvSpPr>
          <p:nvPr>
            <p:ph type="pic" sz="quarter" idx="21" hasCustomPrompt="1"/>
          </p:nvPr>
        </p:nvSpPr>
        <p:spPr>
          <a:xfrm>
            <a:off x="7788166"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5" name="Picture Placeholder 8">
            <a:extLst>
              <a:ext uri="{FF2B5EF4-FFF2-40B4-BE49-F238E27FC236}">
                <a16:creationId xmlns:a16="http://schemas.microsoft.com/office/drawing/2014/main" id="{17E5DA01-0A53-4DF2-B657-0113B38C9489}"/>
              </a:ext>
            </a:extLst>
          </p:cNvPr>
          <p:cNvSpPr>
            <a:spLocks noGrp="1"/>
          </p:cNvSpPr>
          <p:nvPr>
            <p:ph type="pic" sz="quarter" idx="22" hasCustomPrompt="1"/>
          </p:nvPr>
        </p:nvSpPr>
        <p:spPr>
          <a:xfrm>
            <a:off x="7788166"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6" name="Picture Placeholder 8">
            <a:extLst>
              <a:ext uri="{FF2B5EF4-FFF2-40B4-BE49-F238E27FC236}">
                <a16:creationId xmlns:a16="http://schemas.microsoft.com/office/drawing/2014/main" id="{B0B098FF-B12E-41AB-82AB-9594BCBB8A7B}"/>
              </a:ext>
            </a:extLst>
          </p:cNvPr>
          <p:cNvSpPr>
            <a:spLocks noGrp="1"/>
          </p:cNvSpPr>
          <p:nvPr>
            <p:ph type="pic" sz="quarter" idx="23" hasCustomPrompt="1"/>
          </p:nvPr>
        </p:nvSpPr>
        <p:spPr>
          <a:xfrm>
            <a:off x="7788166"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7" name="Picture Placeholder 8">
            <a:extLst>
              <a:ext uri="{FF2B5EF4-FFF2-40B4-BE49-F238E27FC236}">
                <a16:creationId xmlns:a16="http://schemas.microsoft.com/office/drawing/2014/main" id="{09B9146E-59CB-4BAA-B709-9B124D784E35}"/>
              </a:ext>
            </a:extLst>
          </p:cNvPr>
          <p:cNvSpPr>
            <a:spLocks noGrp="1"/>
          </p:cNvSpPr>
          <p:nvPr>
            <p:ph type="pic" sz="quarter" idx="24" hasCustomPrompt="1"/>
          </p:nvPr>
        </p:nvSpPr>
        <p:spPr>
          <a:xfrm>
            <a:off x="9364054"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8" name="Picture Placeholder 8">
            <a:extLst>
              <a:ext uri="{FF2B5EF4-FFF2-40B4-BE49-F238E27FC236}">
                <a16:creationId xmlns:a16="http://schemas.microsoft.com/office/drawing/2014/main" id="{2334E184-F100-455D-A55F-A16261E1BB2F}"/>
              </a:ext>
            </a:extLst>
          </p:cNvPr>
          <p:cNvSpPr>
            <a:spLocks noGrp="1"/>
          </p:cNvSpPr>
          <p:nvPr>
            <p:ph type="pic" sz="quarter" idx="25" hasCustomPrompt="1"/>
          </p:nvPr>
        </p:nvSpPr>
        <p:spPr>
          <a:xfrm>
            <a:off x="9364054"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9" name="Picture Placeholder 8">
            <a:extLst>
              <a:ext uri="{FF2B5EF4-FFF2-40B4-BE49-F238E27FC236}">
                <a16:creationId xmlns:a16="http://schemas.microsoft.com/office/drawing/2014/main" id="{3B65DEE2-C210-4A0C-B2A2-4CE4B32F920A}"/>
              </a:ext>
            </a:extLst>
          </p:cNvPr>
          <p:cNvSpPr>
            <a:spLocks noGrp="1"/>
          </p:cNvSpPr>
          <p:nvPr>
            <p:ph type="pic" sz="quarter" idx="26" hasCustomPrompt="1"/>
          </p:nvPr>
        </p:nvSpPr>
        <p:spPr>
          <a:xfrm>
            <a:off x="9364054"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162647960"/>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preserve="1" userDrawn="1">
  <p:cSld name="Organization Chart 3">
    <p:spTree>
      <p:nvGrpSpPr>
        <p:cNvPr id="1" name=""/>
        <p:cNvGrpSpPr/>
        <p:nvPr/>
      </p:nvGrpSpPr>
      <p:grpSpPr>
        <a:xfrm>
          <a:off x="0" y="0"/>
          <a:ext cx="0" cy="0"/>
          <a:chOff x="0" y="0"/>
          <a:chExt cx="0" cy="0"/>
        </a:xfrm>
      </p:grpSpPr>
      <p:sp>
        <p:nvSpPr>
          <p:cNvPr id="126" name="Picture Placeholder 8">
            <a:extLst>
              <a:ext uri="{FF2B5EF4-FFF2-40B4-BE49-F238E27FC236}">
                <a16:creationId xmlns:a16="http://schemas.microsoft.com/office/drawing/2014/main" id="{66068FA8-2637-46AD-95C0-31E1D8DB490D}"/>
              </a:ext>
            </a:extLst>
          </p:cNvPr>
          <p:cNvSpPr>
            <a:spLocks noGrp="1"/>
          </p:cNvSpPr>
          <p:nvPr>
            <p:ph type="pic" sz="quarter" idx="14" hasCustomPrompt="1"/>
          </p:nvPr>
        </p:nvSpPr>
        <p:spPr>
          <a:xfrm>
            <a:off x="5334754" y="2686613"/>
            <a:ext cx="1508760" cy="15087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tx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7" name="Picture Placeholder 8">
            <a:extLst>
              <a:ext uri="{FF2B5EF4-FFF2-40B4-BE49-F238E27FC236}">
                <a16:creationId xmlns:a16="http://schemas.microsoft.com/office/drawing/2014/main" id="{33EF8E77-D2F0-4A06-9177-459D02C24E6F}"/>
              </a:ext>
            </a:extLst>
          </p:cNvPr>
          <p:cNvSpPr>
            <a:spLocks noGrp="1"/>
          </p:cNvSpPr>
          <p:nvPr>
            <p:ph type="pic" sz="quarter" idx="15" hasCustomPrompt="1"/>
          </p:nvPr>
        </p:nvSpPr>
        <p:spPr>
          <a:xfrm>
            <a:off x="3992639" y="1331088"/>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8" name="Picture Placeholder 8">
            <a:extLst>
              <a:ext uri="{FF2B5EF4-FFF2-40B4-BE49-F238E27FC236}">
                <a16:creationId xmlns:a16="http://schemas.microsoft.com/office/drawing/2014/main" id="{D8BF1074-A2EC-4E50-87D6-E1260C31688D}"/>
              </a:ext>
            </a:extLst>
          </p:cNvPr>
          <p:cNvSpPr>
            <a:spLocks noGrp="1"/>
          </p:cNvSpPr>
          <p:nvPr>
            <p:ph type="pic" sz="quarter" idx="16" hasCustomPrompt="1"/>
          </p:nvPr>
        </p:nvSpPr>
        <p:spPr>
          <a:xfrm>
            <a:off x="6969182" y="1327422"/>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9" name="Picture Placeholder 8">
            <a:extLst>
              <a:ext uri="{FF2B5EF4-FFF2-40B4-BE49-F238E27FC236}">
                <a16:creationId xmlns:a16="http://schemas.microsoft.com/office/drawing/2014/main" id="{380FDF83-57E5-4728-9924-63E0B5D649B3}"/>
              </a:ext>
            </a:extLst>
          </p:cNvPr>
          <p:cNvSpPr>
            <a:spLocks noGrp="1"/>
          </p:cNvSpPr>
          <p:nvPr>
            <p:ph type="pic" sz="quarter" idx="17" hasCustomPrompt="1"/>
          </p:nvPr>
        </p:nvSpPr>
        <p:spPr>
          <a:xfrm>
            <a:off x="3995276" y="4292471"/>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0" name="Picture Placeholder 8">
            <a:extLst>
              <a:ext uri="{FF2B5EF4-FFF2-40B4-BE49-F238E27FC236}">
                <a16:creationId xmlns:a16="http://schemas.microsoft.com/office/drawing/2014/main" id="{7F5DF19D-7CE4-4BD5-A2C8-498D99B518E1}"/>
              </a:ext>
            </a:extLst>
          </p:cNvPr>
          <p:cNvSpPr>
            <a:spLocks noGrp="1"/>
          </p:cNvSpPr>
          <p:nvPr>
            <p:ph type="pic" sz="quarter" idx="18" hasCustomPrompt="1"/>
          </p:nvPr>
        </p:nvSpPr>
        <p:spPr>
          <a:xfrm>
            <a:off x="6971819" y="4288805"/>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1" name="Picture Placeholder 8">
            <a:extLst>
              <a:ext uri="{FF2B5EF4-FFF2-40B4-BE49-F238E27FC236}">
                <a16:creationId xmlns:a16="http://schemas.microsoft.com/office/drawing/2014/main" id="{BB1262CE-92F4-4C27-89D4-026927D7AB91}"/>
              </a:ext>
            </a:extLst>
          </p:cNvPr>
          <p:cNvSpPr>
            <a:spLocks noGrp="1"/>
          </p:cNvSpPr>
          <p:nvPr>
            <p:ph type="pic" sz="quarter" idx="19" hasCustomPrompt="1"/>
          </p:nvPr>
        </p:nvSpPr>
        <p:spPr>
          <a:xfrm>
            <a:off x="2745274" y="70534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2" name="Picture Placeholder 8">
            <a:extLst>
              <a:ext uri="{FF2B5EF4-FFF2-40B4-BE49-F238E27FC236}">
                <a16:creationId xmlns:a16="http://schemas.microsoft.com/office/drawing/2014/main" id="{866DA92A-217B-4F8A-BAEF-B8E231FFFFA6}"/>
              </a:ext>
            </a:extLst>
          </p:cNvPr>
          <p:cNvSpPr>
            <a:spLocks noGrp="1"/>
          </p:cNvSpPr>
          <p:nvPr>
            <p:ph type="pic" sz="quarter" idx="20" hasCustomPrompt="1"/>
          </p:nvPr>
        </p:nvSpPr>
        <p:spPr>
          <a:xfrm>
            <a:off x="2745274" y="233924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3" name="Picture Placeholder 8">
            <a:extLst>
              <a:ext uri="{FF2B5EF4-FFF2-40B4-BE49-F238E27FC236}">
                <a16:creationId xmlns:a16="http://schemas.microsoft.com/office/drawing/2014/main" id="{88DC54F5-3CEA-4EFF-95C3-B950353D75A5}"/>
              </a:ext>
            </a:extLst>
          </p:cNvPr>
          <p:cNvSpPr>
            <a:spLocks noGrp="1"/>
          </p:cNvSpPr>
          <p:nvPr>
            <p:ph type="pic" sz="quarter" idx="21" hasCustomPrompt="1"/>
          </p:nvPr>
        </p:nvSpPr>
        <p:spPr>
          <a:xfrm>
            <a:off x="2724226" y="3673998"/>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4" name="Picture Placeholder 8">
            <a:extLst>
              <a:ext uri="{FF2B5EF4-FFF2-40B4-BE49-F238E27FC236}">
                <a16:creationId xmlns:a16="http://schemas.microsoft.com/office/drawing/2014/main" id="{6321C9A8-3CD0-4BF1-9461-3E5A5C95CB03}"/>
              </a:ext>
            </a:extLst>
          </p:cNvPr>
          <p:cNvSpPr>
            <a:spLocks noGrp="1"/>
          </p:cNvSpPr>
          <p:nvPr>
            <p:ph type="pic" sz="quarter" idx="22" hasCustomPrompt="1"/>
          </p:nvPr>
        </p:nvSpPr>
        <p:spPr>
          <a:xfrm>
            <a:off x="2724226" y="530789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5" name="Picture Placeholder 8">
            <a:extLst>
              <a:ext uri="{FF2B5EF4-FFF2-40B4-BE49-F238E27FC236}">
                <a16:creationId xmlns:a16="http://schemas.microsoft.com/office/drawing/2014/main" id="{DFCACA5D-9816-49C4-BD9A-955C6793E0D3}"/>
              </a:ext>
            </a:extLst>
          </p:cNvPr>
          <p:cNvSpPr>
            <a:spLocks noGrp="1"/>
          </p:cNvSpPr>
          <p:nvPr>
            <p:ph type="pic" sz="quarter" idx="23" hasCustomPrompt="1"/>
          </p:nvPr>
        </p:nvSpPr>
        <p:spPr>
          <a:xfrm>
            <a:off x="8574503" y="69190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6" name="Picture Placeholder 8">
            <a:extLst>
              <a:ext uri="{FF2B5EF4-FFF2-40B4-BE49-F238E27FC236}">
                <a16:creationId xmlns:a16="http://schemas.microsoft.com/office/drawing/2014/main" id="{C205DF09-0002-4EF2-997E-430D25CB50CC}"/>
              </a:ext>
            </a:extLst>
          </p:cNvPr>
          <p:cNvSpPr>
            <a:spLocks noGrp="1"/>
          </p:cNvSpPr>
          <p:nvPr>
            <p:ph type="pic" sz="quarter" idx="24" hasCustomPrompt="1"/>
          </p:nvPr>
        </p:nvSpPr>
        <p:spPr>
          <a:xfrm>
            <a:off x="8574503" y="232580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7" name="Picture Placeholder 8">
            <a:extLst>
              <a:ext uri="{FF2B5EF4-FFF2-40B4-BE49-F238E27FC236}">
                <a16:creationId xmlns:a16="http://schemas.microsoft.com/office/drawing/2014/main" id="{2D6D14E5-A545-4356-A3A7-C188EE1B3E77}"/>
              </a:ext>
            </a:extLst>
          </p:cNvPr>
          <p:cNvSpPr>
            <a:spLocks noGrp="1"/>
          </p:cNvSpPr>
          <p:nvPr>
            <p:ph type="pic" sz="quarter" idx="25" hasCustomPrompt="1"/>
          </p:nvPr>
        </p:nvSpPr>
        <p:spPr>
          <a:xfrm>
            <a:off x="8574503" y="363588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8" name="Picture Placeholder 8">
            <a:extLst>
              <a:ext uri="{FF2B5EF4-FFF2-40B4-BE49-F238E27FC236}">
                <a16:creationId xmlns:a16="http://schemas.microsoft.com/office/drawing/2014/main" id="{FD02FC8B-9FB0-415C-A49B-D1CD356A9FCA}"/>
              </a:ext>
            </a:extLst>
          </p:cNvPr>
          <p:cNvSpPr>
            <a:spLocks noGrp="1"/>
          </p:cNvSpPr>
          <p:nvPr>
            <p:ph type="pic" sz="quarter" idx="26" hasCustomPrompt="1"/>
          </p:nvPr>
        </p:nvSpPr>
        <p:spPr>
          <a:xfrm>
            <a:off x="8574503" y="5269776"/>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9" name="Picture Placeholder 8">
            <a:extLst>
              <a:ext uri="{FF2B5EF4-FFF2-40B4-BE49-F238E27FC236}">
                <a16:creationId xmlns:a16="http://schemas.microsoft.com/office/drawing/2014/main" id="{9CD4256F-63B2-417D-B34B-2A0A5AC273CB}"/>
              </a:ext>
            </a:extLst>
          </p:cNvPr>
          <p:cNvSpPr>
            <a:spLocks noGrp="1"/>
          </p:cNvSpPr>
          <p:nvPr>
            <p:ph type="pic" sz="quarter" idx="27" hasCustomPrompt="1"/>
          </p:nvPr>
        </p:nvSpPr>
        <p:spPr>
          <a:xfrm>
            <a:off x="1926742"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0" name="Picture Placeholder 8">
            <a:extLst>
              <a:ext uri="{FF2B5EF4-FFF2-40B4-BE49-F238E27FC236}">
                <a16:creationId xmlns:a16="http://schemas.microsoft.com/office/drawing/2014/main" id="{96907598-676B-48B5-BDC1-A53BE4C1E993}"/>
              </a:ext>
            </a:extLst>
          </p:cNvPr>
          <p:cNvSpPr>
            <a:spLocks noGrp="1"/>
          </p:cNvSpPr>
          <p:nvPr>
            <p:ph type="pic" sz="quarter" idx="28" hasCustomPrompt="1"/>
          </p:nvPr>
        </p:nvSpPr>
        <p:spPr>
          <a:xfrm>
            <a:off x="1142217" y="8427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1" name="Picture Placeholder 8">
            <a:extLst>
              <a:ext uri="{FF2B5EF4-FFF2-40B4-BE49-F238E27FC236}">
                <a16:creationId xmlns:a16="http://schemas.microsoft.com/office/drawing/2014/main" id="{770E42F9-2AA9-4DA6-9E4E-D05CECAD90F7}"/>
              </a:ext>
            </a:extLst>
          </p:cNvPr>
          <p:cNvSpPr>
            <a:spLocks noGrp="1"/>
          </p:cNvSpPr>
          <p:nvPr>
            <p:ph type="pic" sz="quarter" idx="29" hasCustomPrompt="1"/>
          </p:nvPr>
        </p:nvSpPr>
        <p:spPr>
          <a:xfrm>
            <a:off x="357692" y="8392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2" name="Picture Placeholder 8">
            <a:extLst>
              <a:ext uri="{FF2B5EF4-FFF2-40B4-BE49-F238E27FC236}">
                <a16:creationId xmlns:a16="http://schemas.microsoft.com/office/drawing/2014/main" id="{A1754D1B-68CB-4442-87F0-E2F31E1B587F}"/>
              </a:ext>
            </a:extLst>
          </p:cNvPr>
          <p:cNvSpPr>
            <a:spLocks noGrp="1"/>
          </p:cNvSpPr>
          <p:nvPr>
            <p:ph type="pic" sz="quarter" idx="30" hasCustomPrompt="1"/>
          </p:nvPr>
        </p:nvSpPr>
        <p:spPr>
          <a:xfrm>
            <a:off x="1916750"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3" name="Picture Placeholder 8">
            <a:extLst>
              <a:ext uri="{FF2B5EF4-FFF2-40B4-BE49-F238E27FC236}">
                <a16:creationId xmlns:a16="http://schemas.microsoft.com/office/drawing/2014/main" id="{7D1C1E09-2A16-4FEC-B8A3-D1B4083940E5}"/>
              </a:ext>
            </a:extLst>
          </p:cNvPr>
          <p:cNvSpPr>
            <a:spLocks noGrp="1"/>
          </p:cNvSpPr>
          <p:nvPr>
            <p:ph type="pic" sz="quarter" idx="31" hasCustomPrompt="1"/>
          </p:nvPr>
        </p:nvSpPr>
        <p:spPr>
          <a:xfrm>
            <a:off x="1132225" y="2476459"/>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4" name="Picture Placeholder 8">
            <a:extLst>
              <a:ext uri="{FF2B5EF4-FFF2-40B4-BE49-F238E27FC236}">
                <a16:creationId xmlns:a16="http://schemas.microsoft.com/office/drawing/2014/main" id="{BCD2E565-E990-4B1B-85AE-7143D1FA06B6}"/>
              </a:ext>
            </a:extLst>
          </p:cNvPr>
          <p:cNvSpPr>
            <a:spLocks noGrp="1"/>
          </p:cNvSpPr>
          <p:nvPr>
            <p:ph type="pic" sz="quarter" idx="32" hasCustomPrompt="1"/>
          </p:nvPr>
        </p:nvSpPr>
        <p:spPr>
          <a:xfrm>
            <a:off x="347700" y="2473033"/>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5" name="Picture Placeholder 8">
            <a:extLst>
              <a:ext uri="{FF2B5EF4-FFF2-40B4-BE49-F238E27FC236}">
                <a16:creationId xmlns:a16="http://schemas.microsoft.com/office/drawing/2014/main" id="{67D67D3C-CE66-4636-9527-F700EB98D0A5}"/>
              </a:ext>
            </a:extLst>
          </p:cNvPr>
          <p:cNvSpPr>
            <a:spLocks noGrp="1"/>
          </p:cNvSpPr>
          <p:nvPr>
            <p:ph type="pic" sz="quarter" idx="33" hasCustomPrompt="1"/>
          </p:nvPr>
        </p:nvSpPr>
        <p:spPr>
          <a:xfrm>
            <a:off x="1906758"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6" name="Picture Placeholder 8">
            <a:extLst>
              <a:ext uri="{FF2B5EF4-FFF2-40B4-BE49-F238E27FC236}">
                <a16:creationId xmlns:a16="http://schemas.microsoft.com/office/drawing/2014/main" id="{D7E351BA-5E83-483D-84F4-D2884AAEA2E8}"/>
              </a:ext>
            </a:extLst>
          </p:cNvPr>
          <p:cNvSpPr>
            <a:spLocks noGrp="1"/>
          </p:cNvSpPr>
          <p:nvPr>
            <p:ph type="pic" sz="quarter" idx="34" hasCustomPrompt="1"/>
          </p:nvPr>
        </p:nvSpPr>
        <p:spPr>
          <a:xfrm>
            <a:off x="1122233" y="380837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7" name="Picture Placeholder 8">
            <a:extLst>
              <a:ext uri="{FF2B5EF4-FFF2-40B4-BE49-F238E27FC236}">
                <a16:creationId xmlns:a16="http://schemas.microsoft.com/office/drawing/2014/main" id="{66A54BFA-DE48-4985-9FA5-6E10124C56F5}"/>
              </a:ext>
            </a:extLst>
          </p:cNvPr>
          <p:cNvSpPr>
            <a:spLocks noGrp="1"/>
          </p:cNvSpPr>
          <p:nvPr>
            <p:ph type="pic" sz="quarter" idx="35" hasCustomPrompt="1"/>
          </p:nvPr>
        </p:nvSpPr>
        <p:spPr>
          <a:xfrm>
            <a:off x="337708" y="380494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8" name="Picture Placeholder 8">
            <a:extLst>
              <a:ext uri="{FF2B5EF4-FFF2-40B4-BE49-F238E27FC236}">
                <a16:creationId xmlns:a16="http://schemas.microsoft.com/office/drawing/2014/main" id="{02772560-D101-4C4D-B97E-B38A28D9E44D}"/>
              </a:ext>
            </a:extLst>
          </p:cNvPr>
          <p:cNvSpPr>
            <a:spLocks noGrp="1"/>
          </p:cNvSpPr>
          <p:nvPr>
            <p:ph type="pic" sz="quarter" idx="36" hasCustomPrompt="1"/>
          </p:nvPr>
        </p:nvSpPr>
        <p:spPr>
          <a:xfrm>
            <a:off x="1896766"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9" name="Picture Placeholder 8">
            <a:extLst>
              <a:ext uri="{FF2B5EF4-FFF2-40B4-BE49-F238E27FC236}">
                <a16:creationId xmlns:a16="http://schemas.microsoft.com/office/drawing/2014/main" id="{AB61F6BE-B271-4530-845F-35CA191D8EA6}"/>
              </a:ext>
            </a:extLst>
          </p:cNvPr>
          <p:cNvSpPr>
            <a:spLocks noGrp="1"/>
          </p:cNvSpPr>
          <p:nvPr>
            <p:ph type="pic" sz="quarter" idx="37" hasCustomPrompt="1"/>
          </p:nvPr>
        </p:nvSpPr>
        <p:spPr>
          <a:xfrm>
            <a:off x="1112241" y="544836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0" name="Picture Placeholder 8">
            <a:extLst>
              <a:ext uri="{FF2B5EF4-FFF2-40B4-BE49-F238E27FC236}">
                <a16:creationId xmlns:a16="http://schemas.microsoft.com/office/drawing/2014/main" id="{19D02F03-5644-4AE5-BEF7-17412F06BC5C}"/>
              </a:ext>
            </a:extLst>
          </p:cNvPr>
          <p:cNvSpPr>
            <a:spLocks noGrp="1"/>
          </p:cNvSpPr>
          <p:nvPr>
            <p:ph type="pic" sz="quarter" idx="38" hasCustomPrompt="1"/>
          </p:nvPr>
        </p:nvSpPr>
        <p:spPr>
          <a:xfrm>
            <a:off x="327716" y="544493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1" name="Picture Placeholder 8">
            <a:extLst>
              <a:ext uri="{FF2B5EF4-FFF2-40B4-BE49-F238E27FC236}">
                <a16:creationId xmlns:a16="http://schemas.microsoft.com/office/drawing/2014/main" id="{4BCF2ED0-91A6-401C-B79B-86BFA50DB1AF}"/>
              </a:ext>
            </a:extLst>
          </p:cNvPr>
          <p:cNvSpPr>
            <a:spLocks noGrp="1"/>
          </p:cNvSpPr>
          <p:nvPr>
            <p:ph type="pic" sz="quarter" idx="39" hasCustomPrompt="1"/>
          </p:nvPr>
        </p:nvSpPr>
        <p:spPr>
          <a:xfrm>
            <a:off x="11297356" y="85299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2" name="Picture Placeholder 8">
            <a:extLst>
              <a:ext uri="{FF2B5EF4-FFF2-40B4-BE49-F238E27FC236}">
                <a16:creationId xmlns:a16="http://schemas.microsoft.com/office/drawing/2014/main" id="{DF269E06-59F2-4ED1-AB0F-086AD50FC2BF}"/>
              </a:ext>
            </a:extLst>
          </p:cNvPr>
          <p:cNvSpPr>
            <a:spLocks noGrp="1"/>
          </p:cNvSpPr>
          <p:nvPr>
            <p:ph type="pic" sz="quarter" idx="40" hasCustomPrompt="1"/>
          </p:nvPr>
        </p:nvSpPr>
        <p:spPr>
          <a:xfrm>
            <a:off x="10512831" y="84956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3" name="Picture Placeholder 8">
            <a:extLst>
              <a:ext uri="{FF2B5EF4-FFF2-40B4-BE49-F238E27FC236}">
                <a16:creationId xmlns:a16="http://schemas.microsoft.com/office/drawing/2014/main" id="{63F5880C-2E87-43FF-B725-53645AB7014E}"/>
              </a:ext>
            </a:extLst>
          </p:cNvPr>
          <p:cNvSpPr>
            <a:spLocks noGrp="1"/>
          </p:cNvSpPr>
          <p:nvPr>
            <p:ph type="pic" sz="quarter" idx="41" hasCustomPrompt="1"/>
          </p:nvPr>
        </p:nvSpPr>
        <p:spPr>
          <a:xfrm>
            <a:off x="9728306"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4" name="Picture Placeholder 8">
            <a:extLst>
              <a:ext uri="{FF2B5EF4-FFF2-40B4-BE49-F238E27FC236}">
                <a16:creationId xmlns:a16="http://schemas.microsoft.com/office/drawing/2014/main" id="{601DF9A3-F4AD-41B7-AACC-D9E4D4F12624}"/>
              </a:ext>
            </a:extLst>
          </p:cNvPr>
          <p:cNvSpPr>
            <a:spLocks noGrp="1"/>
          </p:cNvSpPr>
          <p:nvPr>
            <p:ph type="pic" sz="quarter" idx="42" hasCustomPrompt="1"/>
          </p:nvPr>
        </p:nvSpPr>
        <p:spPr>
          <a:xfrm>
            <a:off x="11287364" y="2486737"/>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5" name="Picture Placeholder 8">
            <a:extLst>
              <a:ext uri="{FF2B5EF4-FFF2-40B4-BE49-F238E27FC236}">
                <a16:creationId xmlns:a16="http://schemas.microsoft.com/office/drawing/2014/main" id="{C56A9E6B-7C5F-4538-87E5-44FB6BC5CDBC}"/>
              </a:ext>
            </a:extLst>
          </p:cNvPr>
          <p:cNvSpPr>
            <a:spLocks noGrp="1"/>
          </p:cNvSpPr>
          <p:nvPr>
            <p:ph type="pic" sz="quarter" idx="43" hasCustomPrompt="1"/>
          </p:nvPr>
        </p:nvSpPr>
        <p:spPr>
          <a:xfrm>
            <a:off x="10502839" y="2483311"/>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6" name="Picture Placeholder 8">
            <a:extLst>
              <a:ext uri="{FF2B5EF4-FFF2-40B4-BE49-F238E27FC236}">
                <a16:creationId xmlns:a16="http://schemas.microsoft.com/office/drawing/2014/main" id="{F6A2F051-5D67-42F9-8E30-17755461B5E6}"/>
              </a:ext>
            </a:extLst>
          </p:cNvPr>
          <p:cNvSpPr>
            <a:spLocks noGrp="1"/>
          </p:cNvSpPr>
          <p:nvPr>
            <p:ph type="pic" sz="quarter" idx="44" hasCustomPrompt="1"/>
          </p:nvPr>
        </p:nvSpPr>
        <p:spPr>
          <a:xfrm>
            <a:off x="9718314"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7" name="Picture Placeholder 8">
            <a:extLst>
              <a:ext uri="{FF2B5EF4-FFF2-40B4-BE49-F238E27FC236}">
                <a16:creationId xmlns:a16="http://schemas.microsoft.com/office/drawing/2014/main" id="{B396C36B-C3DC-4D20-89FA-F63AE2E4AF7C}"/>
              </a:ext>
            </a:extLst>
          </p:cNvPr>
          <p:cNvSpPr>
            <a:spLocks noGrp="1"/>
          </p:cNvSpPr>
          <p:nvPr>
            <p:ph type="pic" sz="quarter" idx="45" hasCustomPrompt="1"/>
          </p:nvPr>
        </p:nvSpPr>
        <p:spPr>
          <a:xfrm>
            <a:off x="11277372" y="381865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8" name="Picture Placeholder 8">
            <a:extLst>
              <a:ext uri="{FF2B5EF4-FFF2-40B4-BE49-F238E27FC236}">
                <a16:creationId xmlns:a16="http://schemas.microsoft.com/office/drawing/2014/main" id="{D505CDB7-CE92-413A-A3AF-B8A9CC138D27}"/>
              </a:ext>
            </a:extLst>
          </p:cNvPr>
          <p:cNvSpPr>
            <a:spLocks noGrp="1"/>
          </p:cNvSpPr>
          <p:nvPr>
            <p:ph type="pic" sz="quarter" idx="46" hasCustomPrompt="1"/>
          </p:nvPr>
        </p:nvSpPr>
        <p:spPr>
          <a:xfrm>
            <a:off x="10492847" y="381522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9" name="Picture Placeholder 8">
            <a:extLst>
              <a:ext uri="{FF2B5EF4-FFF2-40B4-BE49-F238E27FC236}">
                <a16:creationId xmlns:a16="http://schemas.microsoft.com/office/drawing/2014/main" id="{D04DBBDA-667D-40D9-9DC3-0F5367C017B6}"/>
              </a:ext>
            </a:extLst>
          </p:cNvPr>
          <p:cNvSpPr>
            <a:spLocks noGrp="1"/>
          </p:cNvSpPr>
          <p:nvPr>
            <p:ph type="pic" sz="quarter" idx="47" hasCustomPrompt="1"/>
          </p:nvPr>
        </p:nvSpPr>
        <p:spPr>
          <a:xfrm>
            <a:off x="9708322"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0" name="Picture Placeholder 8">
            <a:extLst>
              <a:ext uri="{FF2B5EF4-FFF2-40B4-BE49-F238E27FC236}">
                <a16:creationId xmlns:a16="http://schemas.microsoft.com/office/drawing/2014/main" id="{D4E16706-E411-4712-B188-AF2AD4B7CD1C}"/>
              </a:ext>
            </a:extLst>
          </p:cNvPr>
          <p:cNvSpPr>
            <a:spLocks noGrp="1"/>
          </p:cNvSpPr>
          <p:nvPr>
            <p:ph type="pic" sz="quarter" idx="48" hasCustomPrompt="1"/>
          </p:nvPr>
        </p:nvSpPr>
        <p:spPr>
          <a:xfrm>
            <a:off x="11267380" y="54586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1" name="Picture Placeholder 8">
            <a:extLst>
              <a:ext uri="{FF2B5EF4-FFF2-40B4-BE49-F238E27FC236}">
                <a16:creationId xmlns:a16="http://schemas.microsoft.com/office/drawing/2014/main" id="{BF6B0617-A8FA-4BFA-9AE1-DCCA0275478B}"/>
              </a:ext>
            </a:extLst>
          </p:cNvPr>
          <p:cNvSpPr>
            <a:spLocks noGrp="1"/>
          </p:cNvSpPr>
          <p:nvPr>
            <p:ph type="pic" sz="quarter" idx="49" hasCustomPrompt="1"/>
          </p:nvPr>
        </p:nvSpPr>
        <p:spPr>
          <a:xfrm>
            <a:off x="10482855" y="54552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2" name="Picture Placeholder 8">
            <a:extLst>
              <a:ext uri="{FF2B5EF4-FFF2-40B4-BE49-F238E27FC236}">
                <a16:creationId xmlns:a16="http://schemas.microsoft.com/office/drawing/2014/main" id="{FCAE3A4A-4936-4D9B-B57E-D49956479EBA}"/>
              </a:ext>
            </a:extLst>
          </p:cNvPr>
          <p:cNvSpPr>
            <a:spLocks noGrp="1"/>
          </p:cNvSpPr>
          <p:nvPr>
            <p:ph type="pic" sz="quarter" idx="50" hasCustomPrompt="1"/>
          </p:nvPr>
        </p:nvSpPr>
        <p:spPr>
          <a:xfrm>
            <a:off x="9698330"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638425529"/>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preserve="1" userDrawn="1">
  <p:cSld name="Organization Chart With Title">
    <p:spTree>
      <p:nvGrpSpPr>
        <p:cNvPr id="1" name=""/>
        <p:cNvGrpSpPr/>
        <p:nvPr/>
      </p:nvGrpSpPr>
      <p:grpSpPr>
        <a:xfrm>
          <a:off x="0" y="0"/>
          <a:ext cx="0" cy="0"/>
          <a:chOff x="0" y="0"/>
          <a:chExt cx="0" cy="0"/>
        </a:xfrm>
      </p:grpSpPr>
      <p:sp>
        <p:nvSpPr>
          <p:cNvPr id="22" name="Picture Placeholder 8">
            <a:extLst>
              <a:ext uri="{FF2B5EF4-FFF2-40B4-BE49-F238E27FC236}">
                <a16:creationId xmlns:a16="http://schemas.microsoft.com/office/drawing/2014/main" id="{239972C1-1CC5-44CD-8765-71062EE01AFF}"/>
              </a:ext>
            </a:extLst>
          </p:cNvPr>
          <p:cNvSpPr>
            <a:spLocks noGrp="1"/>
          </p:cNvSpPr>
          <p:nvPr>
            <p:ph type="pic" sz="quarter" idx="30" hasCustomPrompt="1"/>
          </p:nvPr>
        </p:nvSpPr>
        <p:spPr>
          <a:xfrm>
            <a:off x="14554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3" name="Picture Placeholder 8">
            <a:extLst>
              <a:ext uri="{FF2B5EF4-FFF2-40B4-BE49-F238E27FC236}">
                <a16:creationId xmlns:a16="http://schemas.microsoft.com/office/drawing/2014/main" id="{267D756E-4375-4695-AE84-745FA473D5F2}"/>
              </a:ext>
            </a:extLst>
          </p:cNvPr>
          <p:cNvSpPr>
            <a:spLocks noGrp="1"/>
          </p:cNvSpPr>
          <p:nvPr>
            <p:ph type="pic" sz="quarter" idx="31" hasCustomPrompt="1"/>
          </p:nvPr>
        </p:nvSpPr>
        <p:spPr>
          <a:xfrm>
            <a:off x="4852416"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4" name="Picture Placeholder 8">
            <a:extLst>
              <a:ext uri="{FF2B5EF4-FFF2-40B4-BE49-F238E27FC236}">
                <a16:creationId xmlns:a16="http://schemas.microsoft.com/office/drawing/2014/main" id="{82BBB546-4041-467C-A9FA-AF974BB743ED}"/>
              </a:ext>
            </a:extLst>
          </p:cNvPr>
          <p:cNvSpPr>
            <a:spLocks noGrp="1"/>
          </p:cNvSpPr>
          <p:nvPr>
            <p:ph type="pic" sz="quarter" idx="32" hasCustomPrompt="1"/>
          </p:nvPr>
        </p:nvSpPr>
        <p:spPr>
          <a:xfrm>
            <a:off x="83642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5" name="Picture Placeholder 8">
            <a:extLst>
              <a:ext uri="{FF2B5EF4-FFF2-40B4-BE49-F238E27FC236}">
                <a16:creationId xmlns:a16="http://schemas.microsoft.com/office/drawing/2014/main" id="{05596D81-D8BF-4B58-AFEB-0C082C1427D7}"/>
              </a:ext>
            </a:extLst>
          </p:cNvPr>
          <p:cNvSpPr>
            <a:spLocks noGrp="1"/>
          </p:cNvSpPr>
          <p:nvPr>
            <p:ph type="pic" sz="quarter" idx="33" hasCustomPrompt="1"/>
          </p:nvPr>
        </p:nvSpPr>
        <p:spPr>
          <a:xfrm>
            <a:off x="4853863" y="1650630"/>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71279720"/>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preserve="1" userDrawn="1">
  <p:cSld name="Organization Chart 5">
    <p:spTree>
      <p:nvGrpSpPr>
        <p:cNvPr id="1" name=""/>
        <p:cNvGrpSpPr/>
        <p:nvPr/>
      </p:nvGrpSpPr>
      <p:grpSpPr>
        <a:xfrm>
          <a:off x="0" y="0"/>
          <a:ext cx="0" cy="0"/>
          <a:chOff x="0" y="0"/>
          <a:chExt cx="0" cy="0"/>
        </a:xfrm>
      </p:grpSpPr>
      <p:sp>
        <p:nvSpPr>
          <p:cNvPr id="167" name="Picture Placeholder 8">
            <a:extLst>
              <a:ext uri="{FF2B5EF4-FFF2-40B4-BE49-F238E27FC236}">
                <a16:creationId xmlns:a16="http://schemas.microsoft.com/office/drawing/2014/main" id="{0B4C5BC0-161D-405D-B44A-C359294637A1}"/>
              </a:ext>
            </a:extLst>
          </p:cNvPr>
          <p:cNvSpPr>
            <a:spLocks noGrp="1"/>
          </p:cNvSpPr>
          <p:nvPr>
            <p:ph type="pic" sz="quarter" idx="15" hasCustomPrompt="1"/>
          </p:nvPr>
        </p:nvSpPr>
        <p:spPr>
          <a:xfrm>
            <a:off x="4552655" y="118788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69" name="Picture Placeholder 8">
            <a:extLst>
              <a:ext uri="{FF2B5EF4-FFF2-40B4-BE49-F238E27FC236}">
                <a16:creationId xmlns:a16="http://schemas.microsoft.com/office/drawing/2014/main" id="{A3C10927-F781-46A0-A099-BB0BBE7D4322}"/>
              </a:ext>
            </a:extLst>
          </p:cNvPr>
          <p:cNvSpPr>
            <a:spLocks noGrp="1"/>
          </p:cNvSpPr>
          <p:nvPr>
            <p:ph type="pic" sz="quarter" idx="16" hasCustomPrompt="1"/>
          </p:nvPr>
        </p:nvSpPr>
        <p:spPr>
          <a:xfrm>
            <a:off x="5638800" y="2925563"/>
            <a:ext cx="914400" cy="9144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bg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7" name="Picture Placeholder 8">
            <a:extLst>
              <a:ext uri="{FF2B5EF4-FFF2-40B4-BE49-F238E27FC236}">
                <a16:creationId xmlns:a16="http://schemas.microsoft.com/office/drawing/2014/main" id="{2FCA5839-7872-4514-AF2E-791BCBC1BE81}"/>
              </a:ext>
            </a:extLst>
          </p:cNvPr>
          <p:cNvSpPr>
            <a:spLocks noGrp="1"/>
          </p:cNvSpPr>
          <p:nvPr>
            <p:ph type="pic" sz="quarter" idx="23" hasCustomPrompt="1"/>
          </p:nvPr>
        </p:nvSpPr>
        <p:spPr>
          <a:xfrm>
            <a:off x="3358361" y="100112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8" name="Picture Placeholder 8">
            <a:extLst>
              <a:ext uri="{FF2B5EF4-FFF2-40B4-BE49-F238E27FC236}">
                <a16:creationId xmlns:a16="http://schemas.microsoft.com/office/drawing/2014/main" id="{EFA11C0F-56FF-4A0F-8F11-21844F678FF4}"/>
              </a:ext>
            </a:extLst>
          </p:cNvPr>
          <p:cNvSpPr>
            <a:spLocks noGrp="1"/>
          </p:cNvSpPr>
          <p:nvPr>
            <p:ph type="pic" sz="quarter" idx="24" hasCustomPrompt="1"/>
          </p:nvPr>
        </p:nvSpPr>
        <p:spPr>
          <a:xfrm>
            <a:off x="2280540" y="14272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9" name="Picture Placeholder 8">
            <a:extLst>
              <a:ext uri="{FF2B5EF4-FFF2-40B4-BE49-F238E27FC236}">
                <a16:creationId xmlns:a16="http://schemas.microsoft.com/office/drawing/2014/main" id="{86428624-FE8E-4FFB-BEBC-710D184D24F5}"/>
              </a:ext>
            </a:extLst>
          </p:cNvPr>
          <p:cNvSpPr>
            <a:spLocks noGrp="1"/>
          </p:cNvSpPr>
          <p:nvPr>
            <p:ph type="pic" sz="quarter" idx="25" hasCustomPrompt="1"/>
          </p:nvPr>
        </p:nvSpPr>
        <p:spPr>
          <a:xfrm>
            <a:off x="1670214" y="24717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0" name="Picture Placeholder 8">
            <a:extLst>
              <a:ext uri="{FF2B5EF4-FFF2-40B4-BE49-F238E27FC236}">
                <a16:creationId xmlns:a16="http://schemas.microsoft.com/office/drawing/2014/main" id="{6DCD676A-85B1-4C4A-9C2B-74261B5607CF}"/>
              </a:ext>
            </a:extLst>
          </p:cNvPr>
          <p:cNvSpPr>
            <a:spLocks noGrp="1"/>
          </p:cNvSpPr>
          <p:nvPr>
            <p:ph type="pic" sz="quarter" idx="26" hasCustomPrompt="1"/>
          </p:nvPr>
        </p:nvSpPr>
        <p:spPr>
          <a:xfrm>
            <a:off x="1662585"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1" name="Picture Placeholder 8">
            <a:extLst>
              <a:ext uri="{FF2B5EF4-FFF2-40B4-BE49-F238E27FC236}">
                <a16:creationId xmlns:a16="http://schemas.microsoft.com/office/drawing/2014/main" id="{DA3808B3-8D43-47DE-A650-F878D4474F92}"/>
              </a:ext>
            </a:extLst>
          </p:cNvPr>
          <p:cNvSpPr>
            <a:spLocks noGrp="1"/>
          </p:cNvSpPr>
          <p:nvPr>
            <p:ph type="pic" sz="quarter" idx="27" hasCustomPrompt="1"/>
          </p:nvPr>
        </p:nvSpPr>
        <p:spPr>
          <a:xfrm>
            <a:off x="2323811" y="455071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2" name="Picture Placeholder 8">
            <a:extLst>
              <a:ext uri="{FF2B5EF4-FFF2-40B4-BE49-F238E27FC236}">
                <a16:creationId xmlns:a16="http://schemas.microsoft.com/office/drawing/2014/main" id="{59B91156-8CA0-4400-9D36-F89FDB765184}"/>
              </a:ext>
            </a:extLst>
          </p:cNvPr>
          <p:cNvSpPr>
            <a:spLocks noGrp="1"/>
          </p:cNvSpPr>
          <p:nvPr>
            <p:ph type="pic" sz="quarter" idx="28" hasCustomPrompt="1"/>
          </p:nvPr>
        </p:nvSpPr>
        <p:spPr>
          <a:xfrm>
            <a:off x="3446475" y="494355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3" name="Picture Placeholder 8">
            <a:extLst>
              <a:ext uri="{FF2B5EF4-FFF2-40B4-BE49-F238E27FC236}">
                <a16:creationId xmlns:a16="http://schemas.microsoft.com/office/drawing/2014/main" id="{D71CAAF9-AEC2-4F1D-8EAA-1D42436837F1}"/>
              </a:ext>
            </a:extLst>
          </p:cNvPr>
          <p:cNvSpPr>
            <a:spLocks noGrp="1"/>
          </p:cNvSpPr>
          <p:nvPr>
            <p:ph type="pic" sz="quarter" idx="29" hasCustomPrompt="1"/>
          </p:nvPr>
        </p:nvSpPr>
        <p:spPr>
          <a:xfrm>
            <a:off x="4545060"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4" name="Picture Placeholder 8">
            <a:extLst>
              <a:ext uri="{FF2B5EF4-FFF2-40B4-BE49-F238E27FC236}">
                <a16:creationId xmlns:a16="http://schemas.microsoft.com/office/drawing/2014/main" id="{BD60C6E4-36A9-487E-AD74-F1D75BE2EED1}"/>
              </a:ext>
            </a:extLst>
          </p:cNvPr>
          <p:cNvSpPr>
            <a:spLocks noGrp="1"/>
          </p:cNvSpPr>
          <p:nvPr>
            <p:ph type="pic" sz="quarter" idx="30" hasCustomPrompt="1"/>
          </p:nvPr>
        </p:nvSpPr>
        <p:spPr>
          <a:xfrm>
            <a:off x="4023218" y="374380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5" name="Picture Placeholder 8">
            <a:extLst>
              <a:ext uri="{FF2B5EF4-FFF2-40B4-BE49-F238E27FC236}">
                <a16:creationId xmlns:a16="http://schemas.microsoft.com/office/drawing/2014/main" id="{6316BD0B-6DC2-4B48-A06A-5F7A0F89FB1A}"/>
              </a:ext>
            </a:extLst>
          </p:cNvPr>
          <p:cNvSpPr>
            <a:spLocks noGrp="1"/>
          </p:cNvSpPr>
          <p:nvPr>
            <p:ph type="pic" sz="quarter" idx="31" hasCustomPrompt="1"/>
          </p:nvPr>
        </p:nvSpPr>
        <p:spPr>
          <a:xfrm>
            <a:off x="2917636" y="355829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6" name="Picture Placeholder 8">
            <a:extLst>
              <a:ext uri="{FF2B5EF4-FFF2-40B4-BE49-F238E27FC236}">
                <a16:creationId xmlns:a16="http://schemas.microsoft.com/office/drawing/2014/main" id="{D4A16BB5-AD46-495C-8BC7-BEBEEA77BC3E}"/>
              </a:ext>
            </a:extLst>
          </p:cNvPr>
          <p:cNvSpPr>
            <a:spLocks noGrp="1"/>
          </p:cNvSpPr>
          <p:nvPr>
            <p:ph type="pic" sz="quarter" idx="32" hasCustomPrompt="1"/>
          </p:nvPr>
        </p:nvSpPr>
        <p:spPr>
          <a:xfrm>
            <a:off x="2917636" y="2420237"/>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7" name="Picture Placeholder 8">
            <a:extLst>
              <a:ext uri="{FF2B5EF4-FFF2-40B4-BE49-F238E27FC236}">
                <a16:creationId xmlns:a16="http://schemas.microsoft.com/office/drawing/2014/main" id="{90F84B1B-5EF2-4C93-92C0-606B080E4019}"/>
              </a:ext>
            </a:extLst>
          </p:cNvPr>
          <p:cNvSpPr>
            <a:spLocks noGrp="1"/>
          </p:cNvSpPr>
          <p:nvPr>
            <p:ph type="pic" sz="quarter" idx="33" hasCustomPrompt="1"/>
          </p:nvPr>
        </p:nvSpPr>
        <p:spPr>
          <a:xfrm>
            <a:off x="4053495" y="220342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5" name="Picture Placeholder 8">
            <a:extLst>
              <a:ext uri="{FF2B5EF4-FFF2-40B4-BE49-F238E27FC236}">
                <a16:creationId xmlns:a16="http://schemas.microsoft.com/office/drawing/2014/main" id="{4A883598-40F9-4E10-B266-6957BBA82AB1}"/>
              </a:ext>
            </a:extLst>
          </p:cNvPr>
          <p:cNvSpPr>
            <a:spLocks noGrp="1"/>
          </p:cNvSpPr>
          <p:nvPr>
            <p:ph type="pic" sz="quarter" idx="34" hasCustomPrompt="1"/>
          </p:nvPr>
        </p:nvSpPr>
        <p:spPr>
          <a:xfrm>
            <a:off x="6649049" y="12046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6" name="Picture Placeholder 8">
            <a:extLst>
              <a:ext uri="{FF2B5EF4-FFF2-40B4-BE49-F238E27FC236}">
                <a16:creationId xmlns:a16="http://schemas.microsoft.com/office/drawing/2014/main" id="{3BF05BFD-F662-471D-B251-9D42B382632A}"/>
              </a:ext>
            </a:extLst>
          </p:cNvPr>
          <p:cNvSpPr>
            <a:spLocks noGrp="1"/>
          </p:cNvSpPr>
          <p:nvPr>
            <p:ph type="pic" sz="quarter" idx="35" hasCustomPrompt="1"/>
          </p:nvPr>
        </p:nvSpPr>
        <p:spPr>
          <a:xfrm>
            <a:off x="7792718" y="99966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7" name="Picture Placeholder 8">
            <a:extLst>
              <a:ext uri="{FF2B5EF4-FFF2-40B4-BE49-F238E27FC236}">
                <a16:creationId xmlns:a16="http://schemas.microsoft.com/office/drawing/2014/main" id="{6F9B5C56-8143-4C0D-8734-7081641B2B27}"/>
              </a:ext>
            </a:extLst>
          </p:cNvPr>
          <p:cNvSpPr>
            <a:spLocks noGrp="1"/>
          </p:cNvSpPr>
          <p:nvPr>
            <p:ph type="pic" sz="quarter" idx="36" hasCustomPrompt="1"/>
          </p:nvPr>
        </p:nvSpPr>
        <p:spPr>
          <a:xfrm>
            <a:off x="8903995" y="144217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8" name="Picture Placeholder 8">
            <a:extLst>
              <a:ext uri="{FF2B5EF4-FFF2-40B4-BE49-F238E27FC236}">
                <a16:creationId xmlns:a16="http://schemas.microsoft.com/office/drawing/2014/main" id="{6D9132E3-8A4D-4821-BEEC-6EBF339D65CB}"/>
              </a:ext>
            </a:extLst>
          </p:cNvPr>
          <p:cNvSpPr>
            <a:spLocks noGrp="1"/>
          </p:cNvSpPr>
          <p:nvPr>
            <p:ph type="pic" sz="quarter" idx="37" hasCustomPrompt="1"/>
          </p:nvPr>
        </p:nvSpPr>
        <p:spPr>
          <a:xfrm>
            <a:off x="9534045" y="247365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9" name="Picture Placeholder 8">
            <a:extLst>
              <a:ext uri="{FF2B5EF4-FFF2-40B4-BE49-F238E27FC236}">
                <a16:creationId xmlns:a16="http://schemas.microsoft.com/office/drawing/2014/main" id="{6A7F4C01-6C35-4582-B68D-802CC2592156}"/>
              </a:ext>
            </a:extLst>
          </p:cNvPr>
          <p:cNvSpPr>
            <a:spLocks noGrp="1"/>
          </p:cNvSpPr>
          <p:nvPr>
            <p:ph type="pic" sz="quarter" idx="38" hasCustomPrompt="1"/>
          </p:nvPr>
        </p:nvSpPr>
        <p:spPr>
          <a:xfrm>
            <a:off x="9563300"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0" name="Picture Placeholder 8">
            <a:extLst>
              <a:ext uri="{FF2B5EF4-FFF2-40B4-BE49-F238E27FC236}">
                <a16:creationId xmlns:a16="http://schemas.microsoft.com/office/drawing/2014/main" id="{9BC0C66E-8EFB-451F-B3F1-C17E8E7DBD29}"/>
              </a:ext>
            </a:extLst>
          </p:cNvPr>
          <p:cNvSpPr>
            <a:spLocks noGrp="1"/>
          </p:cNvSpPr>
          <p:nvPr>
            <p:ph type="pic" sz="quarter" idx="39" hasCustomPrompt="1"/>
          </p:nvPr>
        </p:nvSpPr>
        <p:spPr>
          <a:xfrm>
            <a:off x="8884217" y="457088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1" name="Picture Placeholder 8">
            <a:extLst>
              <a:ext uri="{FF2B5EF4-FFF2-40B4-BE49-F238E27FC236}">
                <a16:creationId xmlns:a16="http://schemas.microsoft.com/office/drawing/2014/main" id="{5BC5CBF4-87EE-43BE-B645-C7BAA2938F9A}"/>
              </a:ext>
            </a:extLst>
          </p:cNvPr>
          <p:cNvSpPr>
            <a:spLocks noGrp="1"/>
          </p:cNvSpPr>
          <p:nvPr>
            <p:ph type="pic" sz="quarter" idx="40" hasCustomPrompt="1"/>
          </p:nvPr>
        </p:nvSpPr>
        <p:spPr>
          <a:xfrm>
            <a:off x="7761603" y="496733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2" name="Picture Placeholder 8">
            <a:extLst>
              <a:ext uri="{FF2B5EF4-FFF2-40B4-BE49-F238E27FC236}">
                <a16:creationId xmlns:a16="http://schemas.microsoft.com/office/drawing/2014/main" id="{8AEE33F3-F875-46C8-B436-85AF77B6F03F}"/>
              </a:ext>
            </a:extLst>
          </p:cNvPr>
          <p:cNvSpPr>
            <a:spLocks noGrp="1"/>
          </p:cNvSpPr>
          <p:nvPr>
            <p:ph type="pic" sz="quarter" idx="41" hasCustomPrompt="1"/>
          </p:nvPr>
        </p:nvSpPr>
        <p:spPr>
          <a:xfrm>
            <a:off x="6662022"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3" name="Picture Placeholder 8">
            <a:extLst>
              <a:ext uri="{FF2B5EF4-FFF2-40B4-BE49-F238E27FC236}">
                <a16:creationId xmlns:a16="http://schemas.microsoft.com/office/drawing/2014/main" id="{4551C2B7-736E-4290-AD09-3979B00AEA5C}"/>
              </a:ext>
            </a:extLst>
          </p:cNvPr>
          <p:cNvSpPr>
            <a:spLocks noGrp="1"/>
          </p:cNvSpPr>
          <p:nvPr>
            <p:ph type="pic" sz="quarter" idx="42" hasCustomPrompt="1"/>
          </p:nvPr>
        </p:nvSpPr>
        <p:spPr>
          <a:xfrm>
            <a:off x="7174699" y="3714679"/>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4" name="Picture Placeholder 8">
            <a:extLst>
              <a:ext uri="{FF2B5EF4-FFF2-40B4-BE49-F238E27FC236}">
                <a16:creationId xmlns:a16="http://schemas.microsoft.com/office/drawing/2014/main" id="{470B5DCB-3499-4690-B98F-908E563759CB}"/>
              </a:ext>
            </a:extLst>
          </p:cNvPr>
          <p:cNvSpPr>
            <a:spLocks noGrp="1"/>
          </p:cNvSpPr>
          <p:nvPr>
            <p:ph type="pic" sz="quarter" idx="43" hasCustomPrompt="1"/>
          </p:nvPr>
        </p:nvSpPr>
        <p:spPr>
          <a:xfrm>
            <a:off x="8297296" y="355428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5" name="Picture Placeholder 8">
            <a:extLst>
              <a:ext uri="{FF2B5EF4-FFF2-40B4-BE49-F238E27FC236}">
                <a16:creationId xmlns:a16="http://schemas.microsoft.com/office/drawing/2014/main" id="{B7492971-0553-4F18-B156-2309E601A307}"/>
              </a:ext>
            </a:extLst>
          </p:cNvPr>
          <p:cNvSpPr>
            <a:spLocks noGrp="1"/>
          </p:cNvSpPr>
          <p:nvPr>
            <p:ph type="pic" sz="quarter" idx="44" hasCustomPrompt="1"/>
          </p:nvPr>
        </p:nvSpPr>
        <p:spPr>
          <a:xfrm>
            <a:off x="8297302" y="24558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6" name="Picture Placeholder 8">
            <a:extLst>
              <a:ext uri="{FF2B5EF4-FFF2-40B4-BE49-F238E27FC236}">
                <a16:creationId xmlns:a16="http://schemas.microsoft.com/office/drawing/2014/main" id="{65DCAFA3-E66E-41D0-B9F9-14845E8E7E67}"/>
              </a:ext>
            </a:extLst>
          </p:cNvPr>
          <p:cNvSpPr>
            <a:spLocks noGrp="1"/>
          </p:cNvSpPr>
          <p:nvPr>
            <p:ph type="pic" sz="quarter" idx="45" hasCustomPrompt="1"/>
          </p:nvPr>
        </p:nvSpPr>
        <p:spPr>
          <a:xfrm>
            <a:off x="7153405" y="222672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001351417"/>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preserve="1" userDrawn="1">
  <p:cSld name="Organization Chart 6">
    <p:spTree>
      <p:nvGrpSpPr>
        <p:cNvPr id="1" name=""/>
        <p:cNvGrpSpPr/>
        <p:nvPr/>
      </p:nvGrpSpPr>
      <p:grpSpPr>
        <a:xfrm>
          <a:off x="0" y="0"/>
          <a:ext cx="0" cy="0"/>
          <a:chOff x="0" y="0"/>
          <a:chExt cx="0" cy="0"/>
        </a:xfrm>
      </p:grpSpPr>
      <p:sp>
        <p:nvSpPr>
          <p:cNvPr id="33" name="Picture Placeholder 8">
            <a:extLst>
              <a:ext uri="{FF2B5EF4-FFF2-40B4-BE49-F238E27FC236}">
                <a16:creationId xmlns:a16="http://schemas.microsoft.com/office/drawing/2014/main" id="{044D5865-E328-4EBA-A882-4D6E9AF95340}"/>
              </a:ext>
            </a:extLst>
          </p:cNvPr>
          <p:cNvSpPr>
            <a:spLocks noGrp="1"/>
          </p:cNvSpPr>
          <p:nvPr>
            <p:ph type="pic" sz="quarter" idx="16" hasCustomPrompt="1"/>
          </p:nvPr>
        </p:nvSpPr>
        <p:spPr>
          <a:xfrm>
            <a:off x="5181600" y="2286964"/>
            <a:ext cx="1828800" cy="18288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E8C130C9-0D03-4956-B952-6B7AE1EBB75B}"/>
              </a:ext>
            </a:extLst>
          </p:cNvPr>
          <p:cNvSpPr>
            <a:spLocks noGrp="1"/>
          </p:cNvSpPr>
          <p:nvPr>
            <p:ph type="pic" sz="quarter" idx="17" hasCustomPrompt="1"/>
          </p:nvPr>
        </p:nvSpPr>
        <p:spPr>
          <a:xfrm>
            <a:off x="7718198"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41D987BD-6224-4583-9A01-262F00509256}"/>
              </a:ext>
            </a:extLst>
          </p:cNvPr>
          <p:cNvSpPr>
            <a:spLocks noGrp="1"/>
          </p:cNvSpPr>
          <p:nvPr>
            <p:ph type="pic" sz="quarter" idx="18" hasCustomPrompt="1"/>
          </p:nvPr>
        </p:nvSpPr>
        <p:spPr>
          <a:xfrm>
            <a:off x="3185970"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924079915"/>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preserve="1" userDrawn="1">
  <p:cSld name="Organization Chart 7">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6844270"/>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preserve="1" userDrawn="1">
  <p:cSld name="3 images with text">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101820016"/>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preserve="1" userDrawn="1">
  <p:cSld name="3 images with text 2">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550127848"/>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preserve="1" userDrawn="1">
  <p:cSld name="1/ 4 images">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EADD8A4-B769-4D8A-9278-A71EC01C4C87}"/>
              </a:ext>
            </a:extLst>
          </p:cNvPr>
          <p:cNvSpPr>
            <a:spLocks noGrp="1"/>
          </p:cNvSpPr>
          <p:nvPr>
            <p:ph type="pic" sz="quarter" idx="10" hasCustomPrompt="1"/>
          </p:nvPr>
        </p:nvSpPr>
        <p:spPr>
          <a:xfrm>
            <a:off x="0"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Tree>
    <p:extLst>
      <p:ext uri="{BB962C8B-B14F-4D97-AF65-F5344CB8AC3E}">
        <p14:creationId xmlns:p14="http://schemas.microsoft.com/office/powerpoint/2010/main" val="3660734243"/>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preserve="1" userDrawn="1">
  <p:cSld name="2/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04E63CE1-9C33-4246-BBF7-5AB1147C2188}"/>
              </a:ext>
            </a:extLst>
          </p:cNvPr>
          <p:cNvSpPr>
            <a:spLocks noGrp="1"/>
          </p:cNvSpPr>
          <p:nvPr>
            <p:ph type="pic" sz="quarter" idx="10" hasCustomPrompt="1"/>
          </p:nvPr>
        </p:nvSpPr>
        <p:spPr>
          <a:xfrm>
            <a:off x="3054096"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Tree>
    <p:extLst>
      <p:ext uri="{BB962C8B-B14F-4D97-AF65-F5344CB8AC3E}">
        <p14:creationId xmlns:p14="http://schemas.microsoft.com/office/powerpoint/2010/main" val="826952341"/>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preserve="1" userDrawn="1">
  <p:cSld name="3/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6769D50F-9678-42EA-A10A-87EDA49577C7}"/>
              </a:ext>
            </a:extLst>
          </p:cNvPr>
          <p:cNvSpPr>
            <a:spLocks noGrp="1"/>
          </p:cNvSpPr>
          <p:nvPr>
            <p:ph type="pic" sz="quarter" idx="10" hasCustomPrompt="1"/>
          </p:nvPr>
        </p:nvSpPr>
        <p:spPr>
          <a:xfrm>
            <a:off x="6108192"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Tree>
    <p:extLst>
      <p:ext uri="{BB962C8B-B14F-4D97-AF65-F5344CB8AC3E}">
        <p14:creationId xmlns:p14="http://schemas.microsoft.com/office/powerpoint/2010/main" val="477314557"/>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preserve="1" userDrawn="1">
  <p:cSld name="4/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B6F21E6F-DBA5-44F3-B07B-220A96805C8B}"/>
              </a:ext>
            </a:extLst>
          </p:cNvPr>
          <p:cNvSpPr>
            <a:spLocks noGrp="1"/>
          </p:cNvSpPr>
          <p:nvPr>
            <p:ph type="pic" sz="quarter" idx="10" hasCustomPrompt="1"/>
          </p:nvPr>
        </p:nvSpPr>
        <p:spPr>
          <a:xfrm>
            <a:off x="9162288"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2294935022"/>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preserve="1" userDrawn="1">
  <p:cSld name="3 images - 1">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6120384"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1" y="2286000"/>
            <a:ext cx="6120385"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6120384"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285490148"/>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preserve="1" userDrawn="1">
  <p:cSld name="3 images - 2">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0"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6096000" y="2286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0"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831318103"/>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preserve="1" userDrawn="1">
  <p:cSld name="Images 12">
    <p:spTree>
      <p:nvGrpSpPr>
        <p:cNvPr id="1" name=""/>
        <p:cNvGrpSpPr/>
        <p:nvPr/>
      </p:nvGrpSpPr>
      <p:grpSpPr>
        <a:xfrm>
          <a:off x="0" y="0"/>
          <a:ext cx="0" cy="0"/>
          <a:chOff x="0" y="0"/>
          <a:chExt cx="0" cy="0"/>
        </a:xfrm>
      </p:grpSpPr>
      <p:sp>
        <p:nvSpPr>
          <p:cNvPr id="35" name="Picture Placeholder 8">
            <a:extLst>
              <a:ext uri="{FF2B5EF4-FFF2-40B4-BE49-F238E27FC236}">
                <a16:creationId xmlns:a16="http://schemas.microsoft.com/office/drawing/2014/main" id="{A07FE811-3899-4933-8BDA-247CEB65A534}"/>
              </a:ext>
            </a:extLst>
          </p:cNvPr>
          <p:cNvSpPr>
            <a:spLocks noGrp="1"/>
          </p:cNvSpPr>
          <p:nvPr>
            <p:ph type="pic" sz="quarter" idx="10" hasCustomPrompt="1"/>
          </p:nvPr>
        </p:nvSpPr>
        <p:spPr>
          <a:xfrm>
            <a:off x="92597"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8">
            <a:extLst>
              <a:ext uri="{FF2B5EF4-FFF2-40B4-BE49-F238E27FC236}">
                <a16:creationId xmlns:a16="http://schemas.microsoft.com/office/drawing/2014/main" id="{82D90691-24DF-4E32-9FDC-47A7AEF3AAD0}"/>
              </a:ext>
            </a:extLst>
          </p:cNvPr>
          <p:cNvSpPr>
            <a:spLocks noGrp="1"/>
          </p:cNvSpPr>
          <p:nvPr>
            <p:ph type="pic" sz="quarter" idx="12" hasCustomPrompt="1"/>
          </p:nvPr>
        </p:nvSpPr>
        <p:spPr>
          <a:xfrm>
            <a:off x="4928751"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8">
            <a:extLst>
              <a:ext uri="{FF2B5EF4-FFF2-40B4-BE49-F238E27FC236}">
                <a16:creationId xmlns:a16="http://schemas.microsoft.com/office/drawing/2014/main" id="{A75AF2CC-BD8C-4192-B345-D290DFBC1431}"/>
              </a:ext>
            </a:extLst>
          </p:cNvPr>
          <p:cNvSpPr>
            <a:spLocks noGrp="1"/>
          </p:cNvSpPr>
          <p:nvPr>
            <p:ph type="pic" sz="quarter" idx="13" hasCustomPrompt="1"/>
          </p:nvPr>
        </p:nvSpPr>
        <p:spPr>
          <a:xfrm>
            <a:off x="7346828"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8">
            <a:extLst>
              <a:ext uri="{FF2B5EF4-FFF2-40B4-BE49-F238E27FC236}">
                <a16:creationId xmlns:a16="http://schemas.microsoft.com/office/drawing/2014/main" id="{77847559-78FC-40D0-8B35-1D5B2FF75B18}"/>
              </a:ext>
            </a:extLst>
          </p:cNvPr>
          <p:cNvSpPr>
            <a:spLocks noGrp="1"/>
          </p:cNvSpPr>
          <p:nvPr>
            <p:ph type="pic" sz="quarter" idx="14" hasCustomPrompt="1"/>
          </p:nvPr>
        </p:nvSpPr>
        <p:spPr>
          <a:xfrm>
            <a:off x="9764905"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8">
            <a:extLst>
              <a:ext uri="{FF2B5EF4-FFF2-40B4-BE49-F238E27FC236}">
                <a16:creationId xmlns:a16="http://schemas.microsoft.com/office/drawing/2014/main" id="{E22E7396-7BA7-4BB0-B445-4F1DFCA150D5}"/>
              </a:ext>
            </a:extLst>
          </p:cNvPr>
          <p:cNvSpPr>
            <a:spLocks noGrp="1"/>
          </p:cNvSpPr>
          <p:nvPr>
            <p:ph type="pic" sz="quarter" idx="15" hasCustomPrompt="1"/>
          </p:nvPr>
        </p:nvSpPr>
        <p:spPr>
          <a:xfrm>
            <a:off x="92597"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8">
            <a:extLst>
              <a:ext uri="{FF2B5EF4-FFF2-40B4-BE49-F238E27FC236}">
                <a16:creationId xmlns:a16="http://schemas.microsoft.com/office/drawing/2014/main" id="{1D0C9FFC-2493-4D2B-8980-624D63B91B83}"/>
              </a:ext>
            </a:extLst>
          </p:cNvPr>
          <p:cNvSpPr>
            <a:spLocks noGrp="1"/>
          </p:cNvSpPr>
          <p:nvPr>
            <p:ph type="pic" sz="quarter" idx="16" hasCustomPrompt="1"/>
          </p:nvPr>
        </p:nvSpPr>
        <p:spPr>
          <a:xfrm>
            <a:off x="2510674"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3" name="Picture Placeholder 8">
            <a:extLst>
              <a:ext uri="{FF2B5EF4-FFF2-40B4-BE49-F238E27FC236}">
                <a16:creationId xmlns:a16="http://schemas.microsoft.com/office/drawing/2014/main" id="{BB272A9B-F15E-4387-A5C7-3165E3F18B28}"/>
              </a:ext>
            </a:extLst>
          </p:cNvPr>
          <p:cNvSpPr>
            <a:spLocks noGrp="1"/>
          </p:cNvSpPr>
          <p:nvPr>
            <p:ph type="pic" sz="quarter" idx="18" hasCustomPrompt="1"/>
          </p:nvPr>
        </p:nvSpPr>
        <p:spPr>
          <a:xfrm>
            <a:off x="7346828"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4" name="Picture Placeholder 8">
            <a:extLst>
              <a:ext uri="{FF2B5EF4-FFF2-40B4-BE49-F238E27FC236}">
                <a16:creationId xmlns:a16="http://schemas.microsoft.com/office/drawing/2014/main" id="{20F8B96F-AA47-4A79-BE24-11BAB9B30436}"/>
              </a:ext>
            </a:extLst>
          </p:cNvPr>
          <p:cNvSpPr>
            <a:spLocks noGrp="1"/>
          </p:cNvSpPr>
          <p:nvPr>
            <p:ph type="pic" sz="quarter" idx="19" hasCustomPrompt="1"/>
          </p:nvPr>
        </p:nvSpPr>
        <p:spPr>
          <a:xfrm>
            <a:off x="9764905"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5" name="Picture Placeholder 8">
            <a:extLst>
              <a:ext uri="{FF2B5EF4-FFF2-40B4-BE49-F238E27FC236}">
                <a16:creationId xmlns:a16="http://schemas.microsoft.com/office/drawing/2014/main" id="{221C2B63-0D84-4402-8E47-CDBB431CF83F}"/>
              </a:ext>
            </a:extLst>
          </p:cNvPr>
          <p:cNvSpPr>
            <a:spLocks noGrp="1"/>
          </p:cNvSpPr>
          <p:nvPr>
            <p:ph type="pic" sz="quarter" idx="20" hasCustomPrompt="1"/>
          </p:nvPr>
        </p:nvSpPr>
        <p:spPr>
          <a:xfrm>
            <a:off x="92597"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6" name="Picture Placeholder 8">
            <a:extLst>
              <a:ext uri="{FF2B5EF4-FFF2-40B4-BE49-F238E27FC236}">
                <a16:creationId xmlns:a16="http://schemas.microsoft.com/office/drawing/2014/main" id="{0904C7AF-1D52-43D4-AA91-6517173892BF}"/>
              </a:ext>
            </a:extLst>
          </p:cNvPr>
          <p:cNvSpPr>
            <a:spLocks noGrp="1"/>
          </p:cNvSpPr>
          <p:nvPr>
            <p:ph type="pic" sz="quarter" idx="21" hasCustomPrompt="1"/>
          </p:nvPr>
        </p:nvSpPr>
        <p:spPr>
          <a:xfrm>
            <a:off x="2510674"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7" name="Picture Placeholder 8">
            <a:extLst>
              <a:ext uri="{FF2B5EF4-FFF2-40B4-BE49-F238E27FC236}">
                <a16:creationId xmlns:a16="http://schemas.microsoft.com/office/drawing/2014/main" id="{17C69FF0-197B-4869-85CD-B16E044D58BC}"/>
              </a:ext>
            </a:extLst>
          </p:cNvPr>
          <p:cNvSpPr>
            <a:spLocks noGrp="1"/>
          </p:cNvSpPr>
          <p:nvPr>
            <p:ph type="pic" sz="quarter" idx="22" hasCustomPrompt="1"/>
          </p:nvPr>
        </p:nvSpPr>
        <p:spPr>
          <a:xfrm>
            <a:off x="4928751"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9" name="Picture Placeholder 8">
            <a:extLst>
              <a:ext uri="{FF2B5EF4-FFF2-40B4-BE49-F238E27FC236}">
                <a16:creationId xmlns:a16="http://schemas.microsoft.com/office/drawing/2014/main" id="{A9A2E652-BE71-48F6-ACE3-B6F152A0C265}"/>
              </a:ext>
            </a:extLst>
          </p:cNvPr>
          <p:cNvSpPr>
            <a:spLocks noGrp="1"/>
          </p:cNvSpPr>
          <p:nvPr>
            <p:ph type="pic" sz="quarter" idx="24" hasCustomPrompt="1"/>
          </p:nvPr>
        </p:nvSpPr>
        <p:spPr>
          <a:xfrm>
            <a:off x="9764905"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51868747"/>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preserve="1" userDrawn="1">
  <p:cSld name="Image Slideshow 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4172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222248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2334227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49255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3617227945"/>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preserve="1" userDrawn="1">
  <p:cSld name="Image Slideshow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10412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4615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223707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3346717"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830962182"/>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preserve="1" userDrawn="1">
  <p:cSld name="Image Slideshow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21277845"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127566"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22713"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2254272"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1068574138"/>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preserve="1" userDrawn="1">
  <p:cSld name="Image Slideshow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3242506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2127479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12451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02576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2697863810"/>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preserve="1" userDrawn="1">
  <p:cSld name="Image Slideshow with Text">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763382136"/>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preserve="1" userDrawn="1">
  <p:cSld name="Image Slideshow with Text 2-01">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23904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241823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359743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139917965"/>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preserve="1" userDrawn="1">
  <p:cSld name="Image Slideshow with Text 2-02">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1178949"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6130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240495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241969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525089123"/>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preserve="1" userDrawn="1">
  <p:cSld name="Image Slideshow with Text 2-03">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2985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11934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59848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123904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431545458"/>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preserve="1" userDrawn="1">
  <p:cSld name="Image Slideshow with Text 2-04">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7583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229663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1174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6175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2451263862"/>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preserve="1" userDrawn="1">
  <p:cSld name="Image Slideshow with Text 3">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8AF14F-B91A-4525-9FC3-906CA55DF46B}"/>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418442345"/>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preserve="1" userDrawn="1">
  <p:cSld name="Image Slideshow with Text 4">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005778893"/>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preserve="1" userDrawn="1">
  <p:cSld name="Image Slideshow with Text 5">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3175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175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3175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540492528"/>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preserve="1" userDrawn="1">
  <p:cSld name="Image Slideshow with Text 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05EB9E2-5CF6-4158-B487-46CB14AA02E2}"/>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8F6E7D3E-059B-4787-9FBA-586D48F30264}"/>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BD26D223-3850-4A37-AEC3-117112E8727E}"/>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770492182"/>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preserve="1" userDrawn="1">
  <p:cSld name="Image Slideshow with Text 6-1">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0" y="0"/>
            <a:ext cx="6096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89291139"/>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preserve="1" userDrawn="1">
  <p:cSld name="Image Slideshow with Text 7">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33375"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6210302"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6210302"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74557095"/>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preserve="1" userDrawn="1">
  <p:cSld name="Image Slideshow with Text 8">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210302"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333373"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333373"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664220259"/>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preserve="1" userDrawn="1">
  <p:cSld name="Image Slideshow with Text 9">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4" name="Picture Placeholder 4">
            <a:extLst>
              <a:ext uri="{FF2B5EF4-FFF2-40B4-BE49-F238E27FC236}">
                <a16:creationId xmlns:a16="http://schemas.microsoft.com/office/drawing/2014/main" id="{37E0A86C-F249-4079-BA4A-6A16C65C66EB}"/>
              </a:ext>
            </a:extLst>
          </p:cNvPr>
          <p:cNvSpPr>
            <a:spLocks noGrp="1"/>
          </p:cNvSpPr>
          <p:nvPr>
            <p:ph type="pic" sz="quarter" idx="21" hasCustomPrompt="1"/>
          </p:nvPr>
        </p:nvSpPr>
        <p:spPr>
          <a:xfrm>
            <a:off x="2444835" y="378098"/>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770357911"/>
      </p:ext>
    </p:extLst>
  </p:cSld>
  <p:clrMapOvr>
    <a:masterClrMapping/>
  </p:clrMapOvr>
</p:sldLayout>
</file>

<file path=ppt/slideLayouts/slideLayout437.xml><?xml version="1.0" encoding="utf-8"?>
<p:sldLayout xmlns:a="http://schemas.openxmlformats.org/drawingml/2006/main" xmlns:r="http://schemas.openxmlformats.org/officeDocument/2006/relationships" xmlns:p="http://schemas.openxmlformats.org/presentationml/2006/main" preserve="1" userDrawn="1">
  <p:cSld name="Image Slideshow with Text 10">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2444835" y="378096"/>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936F30A5-5A84-4E00-8FE3-7050D9A09530}"/>
              </a:ext>
            </a:extLst>
          </p:cNvPr>
          <p:cNvSpPr>
            <a:spLocks noGrp="1"/>
          </p:cNvSpPr>
          <p:nvPr>
            <p:ph type="pic" sz="quarter" idx="21"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343164839"/>
      </p:ext>
    </p:extLst>
  </p:cSld>
  <p:clrMapOvr>
    <a:masterClrMapping/>
  </p:clrMapOvr>
</p:sldLayout>
</file>

<file path=ppt/slideLayouts/slideLayout438.xml><?xml version="1.0" encoding="utf-8"?>
<p:sldLayout xmlns:a="http://schemas.openxmlformats.org/drawingml/2006/main" xmlns:r="http://schemas.openxmlformats.org/officeDocument/2006/relationships" xmlns:p="http://schemas.openxmlformats.org/presentationml/2006/main" preserve="1" userDrawn="1">
  <p:cSld name="Image Slideshow with Text 11">
    <p:spTree>
      <p:nvGrpSpPr>
        <p:cNvPr id="1" name=""/>
        <p:cNvGrpSpPr/>
        <p:nvPr/>
      </p:nvGrpSpPr>
      <p:grpSpPr>
        <a:xfrm>
          <a:off x="0" y="0"/>
          <a:ext cx="0" cy="0"/>
          <a:chOff x="0" y="0"/>
          <a:chExt cx="0" cy="0"/>
        </a:xfrm>
      </p:grpSpPr>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2" y="304803"/>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4">
            <a:extLst>
              <a:ext uri="{FF2B5EF4-FFF2-40B4-BE49-F238E27FC236}">
                <a16:creationId xmlns:a16="http://schemas.microsoft.com/office/drawing/2014/main" id="{6683D6DE-1CC4-4BCE-A91B-FA3E6CDC8603}"/>
              </a:ext>
            </a:extLst>
          </p:cNvPr>
          <p:cNvSpPr>
            <a:spLocks noGrp="1"/>
          </p:cNvSpPr>
          <p:nvPr>
            <p:ph type="pic" sz="quarter" idx="17" hasCustomPrompt="1"/>
          </p:nvPr>
        </p:nvSpPr>
        <p:spPr>
          <a:xfrm>
            <a:off x="2674142" y="304802"/>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B9C93911-5945-424A-A236-499D0A7F8769}"/>
              </a:ext>
            </a:extLst>
          </p:cNvPr>
          <p:cNvSpPr>
            <a:spLocks noGrp="1"/>
          </p:cNvSpPr>
          <p:nvPr>
            <p:ph type="pic" sz="quarter" idx="18" hasCustomPrompt="1"/>
          </p:nvPr>
        </p:nvSpPr>
        <p:spPr>
          <a:xfrm>
            <a:off x="5014912" y="304801"/>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007ED3E2-B617-4B93-AFCA-615DD62481BC}"/>
              </a:ext>
            </a:extLst>
          </p:cNvPr>
          <p:cNvSpPr>
            <a:spLocks noGrp="1"/>
          </p:cNvSpPr>
          <p:nvPr>
            <p:ph type="pic" sz="quarter" idx="19" hasCustomPrompt="1"/>
          </p:nvPr>
        </p:nvSpPr>
        <p:spPr>
          <a:xfrm>
            <a:off x="7355682" y="304800"/>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286C5337-2AD2-4126-92B4-2029550A6826}"/>
              </a:ext>
            </a:extLst>
          </p:cNvPr>
          <p:cNvSpPr>
            <a:spLocks noGrp="1"/>
          </p:cNvSpPr>
          <p:nvPr>
            <p:ph type="pic" sz="quarter" idx="20" hasCustomPrompt="1"/>
          </p:nvPr>
        </p:nvSpPr>
        <p:spPr>
          <a:xfrm>
            <a:off x="9696451" y="304799"/>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635490590"/>
      </p:ext>
    </p:extLst>
  </p:cSld>
  <p:clrMapOvr>
    <a:masterClrMapping/>
  </p:clrMapOvr>
</p:sldLayout>
</file>

<file path=ppt/slideLayouts/slideLayout439.xml><?xml version="1.0" encoding="utf-8"?>
<p:sldLayout xmlns:a="http://schemas.openxmlformats.org/drawingml/2006/main" xmlns:r="http://schemas.openxmlformats.org/officeDocument/2006/relationships" xmlns:p="http://schemas.openxmlformats.org/presentationml/2006/main" preserve="1" userDrawn="1">
  <p:cSld name="Image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38799"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4">
            <a:extLst>
              <a:ext uri="{FF2B5EF4-FFF2-40B4-BE49-F238E27FC236}">
                <a16:creationId xmlns:a16="http://schemas.microsoft.com/office/drawing/2014/main" id="{145A55DB-EAA4-447D-8CE0-01125CDB109A}"/>
              </a:ext>
            </a:extLst>
          </p:cNvPr>
          <p:cNvSpPr>
            <a:spLocks noGrp="1"/>
          </p:cNvSpPr>
          <p:nvPr>
            <p:ph type="pic" sz="quarter" idx="15" hasCustomPrompt="1"/>
          </p:nvPr>
        </p:nvSpPr>
        <p:spPr>
          <a:xfrm>
            <a:off x="538799"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096000"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C6886552-59AC-49A7-AD60-6518E1139843}"/>
              </a:ext>
            </a:extLst>
          </p:cNvPr>
          <p:cNvSpPr>
            <a:spLocks noGrp="1"/>
          </p:cNvSpPr>
          <p:nvPr>
            <p:ph type="pic" sz="quarter" idx="17" hasCustomPrompt="1"/>
          </p:nvPr>
        </p:nvSpPr>
        <p:spPr>
          <a:xfrm>
            <a:off x="6096000"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746390123"/>
      </p:ext>
    </p:extLst>
  </p:cSld>
  <p:clrMapOvr>
    <a:masterClrMapping/>
  </p:clrMapOvr>
</p:sldLayout>
</file>

<file path=ppt/slideLayouts/slideLayout440.xml><?xml version="1.0" encoding="utf-8"?>
<p:sldLayout xmlns:a="http://schemas.openxmlformats.org/drawingml/2006/main" xmlns:r="http://schemas.openxmlformats.org/officeDocument/2006/relationships" xmlns:p="http://schemas.openxmlformats.org/presentationml/2006/main" preserve="1" userDrawn="1">
  <p:cSld name="Image with text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66056"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8A93B2D8-9D17-4C2C-A9E9-C393828534B4}"/>
              </a:ext>
            </a:extLst>
          </p:cNvPr>
          <p:cNvSpPr>
            <a:spLocks noGrp="1"/>
          </p:cNvSpPr>
          <p:nvPr>
            <p:ph type="pic" sz="quarter" idx="15" hasCustomPrompt="1"/>
          </p:nvPr>
        </p:nvSpPr>
        <p:spPr>
          <a:xfrm>
            <a:off x="3384575"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89C6514A-243B-4849-87AC-D238495CDE6D}"/>
              </a:ext>
            </a:extLst>
          </p:cNvPr>
          <p:cNvSpPr>
            <a:spLocks noGrp="1"/>
          </p:cNvSpPr>
          <p:nvPr>
            <p:ph type="pic" sz="quarter" idx="16" hasCustomPrompt="1"/>
          </p:nvPr>
        </p:nvSpPr>
        <p:spPr>
          <a:xfrm>
            <a:off x="6203094"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6" name="Picture Placeholder 4">
            <a:extLst>
              <a:ext uri="{FF2B5EF4-FFF2-40B4-BE49-F238E27FC236}">
                <a16:creationId xmlns:a16="http://schemas.microsoft.com/office/drawing/2014/main" id="{B812BE68-A0A8-4796-9AEC-7DBD4FBDF35D}"/>
              </a:ext>
            </a:extLst>
          </p:cNvPr>
          <p:cNvSpPr>
            <a:spLocks noGrp="1"/>
          </p:cNvSpPr>
          <p:nvPr>
            <p:ph type="pic" sz="quarter" idx="17" hasCustomPrompt="1"/>
          </p:nvPr>
        </p:nvSpPr>
        <p:spPr>
          <a:xfrm>
            <a:off x="9021613"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982311813"/>
      </p:ext>
    </p:extLst>
  </p:cSld>
  <p:clrMapOvr>
    <a:masterClrMapping/>
  </p:clrMapOvr>
</p:sldLayout>
</file>

<file path=ppt/slideLayouts/slideLayout441.xml><?xml version="1.0" encoding="utf-8"?>
<p:sldLayout xmlns:a="http://schemas.openxmlformats.org/drawingml/2006/main" xmlns:r="http://schemas.openxmlformats.org/officeDocument/2006/relationships" xmlns:p="http://schemas.openxmlformats.org/presentationml/2006/main" preserve="1" userDrawn="1">
  <p:cSld name="Image with text 3">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C8B8EBC-E6F0-44CA-AC5F-44123E3947AB}"/>
              </a:ext>
            </a:extLst>
          </p:cNvPr>
          <p:cNvSpPr>
            <a:spLocks noGrp="1"/>
          </p:cNvSpPr>
          <p:nvPr userDrawn="1">
            <p:ph type="pic" sz="quarter" idx="14" hasCustomPrompt="1"/>
          </p:nvPr>
        </p:nvSpPr>
        <p:spPr>
          <a:xfrm>
            <a:off x="349250"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0" name="Picture Placeholder 4">
            <a:extLst>
              <a:ext uri="{FF2B5EF4-FFF2-40B4-BE49-F238E27FC236}">
                <a16:creationId xmlns:a16="http://schemas.microsoft.com/office/drawing/2014/main" id="{229D9F50-9F7A-4C48-A939-5C33CD598A56}"/>
              </a:ext>
            </a:extLst>
          </p:cNvPr>
          <p:cNvSpPr>
            <a:spLocks noGrp="1"/>
          </p:cNvSpPr>
          <p:nvPr userDrawn="1">
            <p:ph type="pic" sz="quarter" idx="15" hasCustomPrompt="1"/>
          </p:nvPr>
        </p:nvSpPr>
        <p:spPr>
          <a:xfrm>
            <a:off x="3271354"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4">
            <a:extLst>
              <a:ext uri="{FF2B5EF4-FFF2-40B4-BE49-F238E27FC236}">
                <a16:creationId xmlns:a16="http://schemas.microsoft.com/office/drawing/2014/main" id="{498891EE-8C05-462F-A1DD-6236527EAE50}"/>
              </a:ext>
            </a:extLst>
          </p:cNvPr>
          <p:cNvSpPr>
            <a:spLocks noGrp="1"/>
          </p:cNvSpPr>
          <p:nvPr userDrawn="1">
            <p:ph type="pic" sz="quarter" idx="16" hasCustomPrompt="1"/>
          </p:nvPr>
        </p:nvSpPr>
        <p:spPr>
          <a:xfrm>
            <a:off x="6193458"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4">
            <a:extLst>
              <a:ext uri="{FF2B5EF4-FFF2-40B4-BE49-F238E27FC236}">
                <a16:creationId xmlns:a16="http://schemas.microsoft.com/office/drawing/2014/main" id="{25D2DD94-5585-4F83-A2A6-3EE6128A1096}"/>
              </a:ext>
            </a:extLst>
          </p:cNvPr>
          <p:cNvSpPr>
            <a:spLocks noGrp="1"/>
          </p:cNvSpPr>
          <p:nvPr userDrawn="1">
            <p:ph type="pic" sz="quarter" idx="17" hasCustomPrompt="1"/>
          </p:nvPr>
        </p:nvSpPr>
        <p:spPr>
          <a:xfrm>
            <a:off x="9115562"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4">
            <a:extLst>
              <a:ext uri="{FF2B5EF4-FFF2-40B4-BE49-F238E27FC236}">
                <a16:creationId xmlns:a16="http://schemas.microsoft.com/office/drawing/2014/main" id="{205EA35F-3CD6-456E-B2C0-DEE3A9718352}"/>
              </a:ext>
            </a:extLst>
          </p:cNvPr>
          <p:cNvSpPr>
            <a:spLocks noGrp="1"/>
          </p:cNvSpPr>
          <p:nvPr userDrawn="1">
            <p:ph type="pic" sz="quarter" idx="18" hasCustomPrompt="1"/>
          </p:nvPr>
        </p:nvSpPr>
        <p:spPr>
          <a:xfrm>
            <a:off x="349250"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4">
            <a:extLst>
              <a:ext uri="{FF2B5EF4-FFF2-40B4-BE49-F238E27FC236}">
                <a16:creationId xmlns:a16="http://schemas.microsoft.com/office/drawing/2014/main" id="{21AF2A07-F7DD-44A0-9BE4-39E1DEE1B594}"/>
              </a:ext>
            </a:extLst>
          </p:cNvPr>
          <p:cNvSpPr>
            <a:spLocks noGrp="1"/>
          </p:cNvSpPr>
          <p:nvPr userDrawn="1">
            <p:ph type="pic" sz="quarter" idx="19" hasCustomPrompt="1"/>
          </p:nvPr>
        </p:nvSpPr>
        <p:spPr>
          <a:xfrm>
            <a:off x="3271354"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4">
            <a:extLst>
              <a:ext uri="{FF2B5EF4-FFF2-40B4-BE49-F238E27FC236}">
                <a16:creationId xmlns:a16="http://schemas.microsoft.com/office/drawing/2014/main" id="{0E7A495A-9192-4E75-A741-3633EACEFE2E}"/>
              </a:ext>
            </a:extLst>
          </p:cNvPr>
          <p:cNvSpPr>
            <a:spLocks noGrp="1"/>
          </p:cNvSpPr>
          <p:nvPr userDrawn="1">
            <p:ph type="pic" sz="quarter" idx="20" hasCustomPrompt="1"/>
          </p:nvPr>
        </p:nvSpPr>
        <p:spPr>
          <a:xfrm>
            <a:off x="6193458"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4">
            <a:extLst>
              <a:ext uri="{FF2B5EF4-FFF2-40B4-BE49-F238E27FC236}">
                <a16:creationId xmlns:a16="http://schemas.microsoft.com/office/drawing/2014/main" id="{306B4AE4-0D40-4FAD-B275-E852C2E80DD0}"/>
              </a:ext>
            </a:extLst>
          </p:cNvPr>
          <p:cNvSpPr>
            <a:spLocks noGrp="1"/>
          </p:cNvSpPr>
          <p:nvPr userDrawn="1">
            <p:ph type="pic" sz="quarter" idx="21" hasCustomPrompt="1"/>
          </p:nvPr>
        </p:nvSpPr>
        <p:spPr>
          <a:xfrm>
            <a:off x="9115562"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695752092"/>
      </p:ext>
    </p:extLst>
  </p:cSld>
  <p:clrMapOvr>
    <a:masterClrMapping/>
  </p:clrMapOvr>
</p:sldLayout>
</file>

<file path=ppt/slideLayouts/slideLayout442.xml><?xml version="1.0" encoding="utf-8"?>
<p:sldLayout xmlns:a="http://schemas.openxmlformats.org/drawingml/2006/main" xmlns:r="http://schemas.openxmlformats.org/officeDocument/2006/relationships" xmlns:p="http://schemas.openxmlformats.org/presentationml/2006/main" preserve="1" userDrawn="1">
  <p:cSld name="Image with text 4">
    <p:spTree>
      <p:nvGrpSpPr>
        <p:cNvPr id="1" name=""/>
        <p:cNvGrpSpPr/>
        <p:nvPr/>
      </p:nvGrpSpPr>
      <p:grpSpPr>
        <a:xfrm>
          <a:off x="0" y="0"/>
          <a:ext cx="0" cy="0"/>
          <a:chOff x="0" y="0"/>
          <a:chExt cx="0" cy="0"/>
        </a:xfrm>
      </p:grpSpPr>
      <p:sp>
        <p:nvSpPr>
          <p:cNvPr id="26" name="Picture Placeholder 4">
            <a:extLst>
              <a:ext uri="{FF2B5EF4-FFF2-40B4-BE49-F238E27FC236}">
                <a16:creationId xmlns:a16="http://schemas.microsoft.com/office/drawing/2014/main" id="{E4125580-BDE8-4CB7-BB69-A184BD1B6465}"/>
              </a:ext>
            </a:extLst>
          </p:cNvPr>
          <p:cNvSpPr>
            <a:spLocks noGrp="1"/>
          </p:cNvSpPr>
          <p:nvPr>
            <p:ph type="pic" sz="quarter" idx="17" hasCustomPrompt="1"/>
          </p:nvPr>
        </p:nvSpPr>
        <p:spPr>
          <a:xfrm>
            <a:off x="3509903"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A209487F-65B1-4C87-9A4D-DB8277308680}"/>
              </a:ext>
            </a:extLst>
          </p:cNvPr>
          <p:cNvSpPr>
            <a:spLocks noGrp="1"/>
          </p:cNvSpPr>
          <p:nvPr>
            <p:ph type="pic" sz="quarter" idx="21" hasCustomPrompt="1"/>
          </p:nvPr>
        </p:nvSpPr>
        <p:spPr>
          <a:xfrm>
            <a:off x="7038591"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8" name="Picture Placeholder 4">
            <a:extLst>
              <a:ext uri="{FF2B5EF4-FFF2-40B4-BE49-F238E27FC236}">
                <a16:creationId xmlns:a16="http://schemas.microsoft.com/office/drawing/2014/main" id="{ACF22224-C498-47A2-AE6A-14ABE5078769}"/>
              </a:ext>
            </a:extLst>
          </p:cNvPr>
          <p:cNvSpPr>
            <a:spLocks noGrp="1"/>
          </p:cNvSpPr>
          <p:nvPr>
            <p:ph type="pic" sz="quarter" idx="22" hasCustomPrompt="1"/>
          </p:nvPr>
        </p:nvSpPr>
        <p:spPr>
          <a:xfrm>
            <a:off x="10567279"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236039699"/>
      </p:ext>
    </p:extLst>
  </p:cSld>
  <p:clrMapOvr>
    <a:masterClrMapping/>
  </p:clrMapOvr>
</p:sldLayout>
</file>

<file path=ppt/slideLayouts/slideLayout443.xml><?xml version="1.0" encoding="utf-8"?>
<p:sldLayout xmlns:a="http://schemas.openxmlformats.org/drawingml/2006/main" xmlns:r="http://schemas.openxmlformats.org/officeDocument/2006/relationships" xmlns:p="http://schemas.openxmlformats.org/presentationml/2006/main" preserve="1" userDrawn="1">
  <p:cSld name="Image with text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20100" y="1706942"/>
            <a:ext cx="4860000" cy="2458657"/>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311900" y="1706943"/>
            <a:ext cx="4860000" cy="2458656"/>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90780442"/>
      </p:ext>
    </p:extLst>
  </p:cSld>
  <p:clrMapOvr>
    <a:masterClrMapping/>
  </p:clrMapOvr>
</p:sldLayout>
</file>

<file path=ppt/slideLayouts/slideLayout444.xml><?xml version="1.0" encoding="utf-8"?>
<p:sldLayout xmlns:a="http://schemas.openxmlformats.org/drawingml/2006/main" xmlns:r="http://schemas.openxmlformats.org/officeDocument/2006/relationships" xmlns:p="http://schemas.openxmlformats.org/presentationml/2006/main" preserve="1" userDrawn="1">
  <p:cSld name="Image with text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57274" y="2000251"/>
            <a:ext cx="5038725" cy="3600450"/>
          </a:xfrm>
          <a:prstGeom prst="roundRect">
            <a:avLst>
              <a:gd name="adj" fmla="val 0"/>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59183412"/>
      </p:ext>
    </p:extLst>
  </p:cSld>
  <p:clrMapOvr>
    <a:masterClrMapping/>
  </p:clrMapOvr>
</p:sldLayout>
</file>

<file path=ppt/slideLayouts/slideLayout445.xml><?xml version="1.0" encoding="utf-8"?>
<p:sldLayout xmlns:a="http://schemas.openxmlformats.org/drawingml/2006/main" xmlns:r="http://schemas.openxmlformats.org/officeDocument/2006/relationships" xmlns:p="http://schemas.openxmlformats.org/presentationml/2006/main" preserve="1" userDrawn="1">
  <p:cSld name="Quotes 1">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49BA652E-8DCB-411C-BDCC-2A28B7A37C8C}"/>
              </a:ext>
            </a:extLst>
          </p:cNvPr>
          <p:cNvSpPr>
            <a:spLocks noGrp="1"/>
          </p:cNvSpPr>
          <p:nvPr>
            <p:ph type="pic" sz="quarter" idx="10" hasCustomPrompt="1"/>
          </p:nvPr>
        </p:nvSpPr>
        <p:spPr>
          <a:xfrm>
            <a:off x="1900177" y="1076325"/>
            <a:ext cx="4572000" cy="4572000"/>
          </a:xfrm>
          <a:prstGeom prst="ellipse">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553186987"/>
      </p:ext>
    </p:extLst>
  </p:cSld>
  <p:clrMapOvr>
    <a:masterClrMapping/>
  </p:clrMapOvr>
</p:sldLayout>
</file>

<file path=ppt/slideLayouts/slideLayout446.xml><?xml version="1.0" encoding="utf-8"?>
<p:sldLayout xmlns:a="http://schemas.openxmlformats.org/drawingml/2006/main" xmlns:r="http://schemas.openxmlformats.org/officeDocument/2006/relationships" xmlns:p="http://schemas.openxmlformats.org/presentationml/2006/main" preserve="1" userDrawn="1">
  <p:cSld name="Quotes 2">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612E3448-F2EF-451E-8014-86C006CB70CD}"/>
              </a:ext>
            </a:extLst>
          </p:cNvPr>
          <p:cNvSpPr>
            <a:spLocks noGrp="1"/>
          </p:cNvSpPr>
          <p:nvPr>
            <p:ph type="pic" sz="quarter" idx="10" hasCustomPrompt="1"/>
          </p:nvPr>
        </p:nvSpPr>
        <p:spPr>
          <a:xfrm>
            <a:off x="5482137" y="4343866"/>
            <a:ext cx="1216152" cy="1216152"/>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1327387965"/>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preserve="1" userDrawn="1">
  <p:cSld name="Quotes 3">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B5671677-28D2-48BB-A020-FECB56CA25A5}"/>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83270100"/>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preserve="1" userDrawn="1">
  <p:cSld name="Quotes 4">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95106253-7B8B-487B-A3B6-10B45F3CCF4D}"/>
              </a:ext>
            </a:extLst>
          </p:cNvPr>
          <p:cNvSpPr>
            <a:spLocks noGrp="1"/>
          </p:cNvSpPr>
          <p:nvPr>
            <p:ph type="pic" sz="quarter" idx="10" hasCustomPrompt="1"/>
          </p:nvPr>
        </p:nvSpPr>
        <p:spPr>
          <a:xfrm>
            <a:off x="1905000" y="1950334"/>
            <a:ext cx="2743200" cy="2743200"/>
          </a:xfrm>
          <a:prstGeom prst="ellipse">
            <a:avLst/>
          </a:prstGeom>
          <a:pattFill prst="wdDnDiag">
            <a:fgClr>
              <a:schemeClr val="tx1">
                <a:lumMod val="25000"/>
                <a:lumOff val="75000"/>
              </a:schemeClr>
            </a:fgClr>
            <a:bgClr>
              <a:schemeClr val="bg1"/>
            </a:bgClr>
          </a:pattFill>
          <a:ln w="127000">
            <a:solidFill>
              <a:schemeClr val="bg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976718175"/>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preserve="1" userDrawn="1">
  <p:cSld name="Quotes 5">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3310358"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08109411"/>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preserve="1" userDrawn="1">
  <p:cSld name="Quotes 6">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015409661"/>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preserve="1" userDrawn="1">
  <p:cSld name="Quotes 7">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049925" y="1269000"/>
            <a:ext cx="4320000" cy="4320000"/>
          </a:xfrm>
          <a:prstGeom prst="ellipse">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932348050"/>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preserve="1" userDrawn="1">
  <p:cSld name="Quotes 8">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23875" y="723900"/>
            <a:ext cx="5400000" cy="5400000"/>
          </a:xfrm>
          <a:prstGeom prst="ellipse">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793340790"/>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preserve="1" userDrawn="1">
  <p:cSld name="Quotes 9">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0" y="0"/>
            <a:ext cx="12192000" cy="6858000"/>
          </a:xfrm>
          <a:prstGeom prst="rect">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451832215"/>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preserve="1" userDrawn="1">
  <p:cSld name="Quotes 10">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770743" y="917800"/>
            <a:ext cx="1800000" cy="1800000"/>
          </a:xfrm>
          <a:prstGeom prst="roundRect">
            <a:avLst>
              <a:gd name="adj" fmla="val 7431"/>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321377444"/>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preserve="1" userDrawn="1">
  <p:cSld name="Quotes 11">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556000" y="1469342"/>
            <a:ext cx="1080000" cy="108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343355788"/>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preserve="1" userDrawn="1">
  <p:cSld name="Quotes 1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F6B993A-427A-499E-9D74-1D94D3661DFF}"/>
              </a:ext>
            </a:extLst>
          </p:cNvPr>
          <p:cNvSpPr>
            <a:spLocks noGrp="1"/>
          </p:cNvSpPr>
          <p:nvPr>
            <p:ph type="pic" sz="quarter" idx="14" hasCustomPrompt="1"/>
          </p:nvPr>
        </p:nvSpPr>
        <p:spPr>
          <a:xfrm>
            <a:off x="488570" y="549000"/>
            <a:ext cx="5605725" cy="5760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4319204"/>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preserve="1" userDrawn="1">
  <p:cSld name="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922052781"/>
      </p:ext>
    </p:extLst>
  </p:cSld>
  <p:clrMapOvr>
    <a:masterClrMapping/>
  </p:clrMapOvr>
</p:sldLayout>
</file>

<file path=ppt/slideLayouts/slideLayout458.xml><?xml version="1.0" encoding="utf-8"?>
<p:sldLayout xmlns:a="http://schemas.openxmlformats.org/drawingml/2006/main" xmlns:r="http://schemas.openxmlformats.org/officeDocument/2006/relationships" xmlns:p="http://schemas.openxmlformats.org/presentationml/2006/main" preserve="1" userDrawn="1">
  <p:cSld name="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387452"/>
      </p:ext>
    </p:extLst>
  </p:cSld>
  <p:clrMapOvr>
    <a:masterClrMapping/>
  </p:clrMapOvr>
</p:sldLayout>
</file>

<file path=ppt/slideLayouts/slideLayout459.xml><?xml version="1.0" encoding="utf-8"?>
<p:sldLayout xmlns:a="http://schemas.openxmlformats.org/drawingml/2006/main" xmlns:r="http://schemas.openxmlformats.org/officeDocument/2006/relationships" xmlns:p="http://schemas.openxmlformats.org/presentationml/2006/main" preserve="1" userDrawn="1">
  <p:cSld name="Title page 2 - Image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00998031"/>
      </p:ext>
    </p:extLst>
  </p:cSld>
  <p:clrMapOvr>
    <a:masterClrMapping/>
  </p:clrMapOvr>
  <p:extLst>
    <p:ext uri="{DCECCB84-F9BA-43D5-87BE-67443E8EF086}">
      <p15:sldGuideLst xmlns:p15="http://schemas.microsoft.com/office/powerpoint/2012/main"/>
    </p:ext>
  </p:extLst>
</p:sldLayout>
</file>

<file path=ppt/slideLayouts/slideLayout460.xml><?xml version="1.0" encoding="utf-8"?>
<p:sldLayout xmlns:a="http://schemas.openxmlformats.org/drawingml/2006/main" xmlns:r="http://schemas.openxmlformats.org/officeDocument/2006/relationships" xmlns:p="http://schemas.openxmlformats.org/presentationml/2006/main" preserve="1" userDrawn="1">
  <p:cSld name="Basic page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40575770"/>
      </p:ext>
    </p:extLst>
  </p:cSld>
  <p:clrMapOvr>
    <a:masterClrMapping/>
  </p:clrMapOvr>
  <p:extLst>
    <p:ext uri="{DCECCB84-F9BA-43D5-87BE-67443E8EF086}">
      <p15:sldGuideLst xmlns:p15="http://schemas.microsoft.com/office/powerpoint/2012/main"/>
    </p:ext>
  </p:extLst>
</p:sldLayout>
</file>

<file path=ppt/slideLayouts/slideLayout461.xml><?xml version="1.0" encoding="utf-8"?>
<p:sldLayout xmlns:a="http://schemas.openxmlformats.org/drawingml/2006/main" xmlns:r="http://schemas.openxmlformats.org/officeDocument/2006/relationships" xmlns:p="http://schemas.openxmlformats.org/presentationml/2006/main" preserve="1" userDrawn="1">
  <p:cSld name="Basic page 2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781777313"/>
      </p:ext>
    </p:extLst>
  </p:cSld>
  <p:clrMapOvr>
    <a:masterClrMapping/>
  </p:clrMapOvr>
  <p:extLst>
    <p:ext uri="{DCECCB84-F9BA-43D5-87BE-67443E8EF086}">
      <p15:sldGuideLst xmlns:p15="http://schemas.microsoft.com/office/powerpoint/2012/main"/>
    </p:ext>
  </p:extLst>
</p:sldLayout>
</file>

<file path=ppt/slideLayouts/slideLayout462.xml><?xml version="1.0" encoding="utf-8"?>
<p:sldLayout xmlns:a="http://schemas.openxmlformats.org/drawingml/2006/main" xmlns:r="http://schemas.openxmlformats.org/officeDocument/2006/relationships" xmlns:p="http://schemas.openxmlformats.org/presentationml/2006/main" preserve="1" userDrawn="1">
  <p:cSld name="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3047999"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6092951"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9137903"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58095147"/>
      </p:ext>
    </p:extLst>
  </p:cSld>
  <p:clrMapOvr>
    <a:masterClrMapping/>
  </p:clrMapOvr>
  <p:extLst>
    <p:ext uri="{DCECCB84-F9BA-43D5-87BE-67443E8EF086}">
      <p15:sldGuideLst xmlns:p15="http://schemas.microsoft.com/office/powerpoint/2012/main"/>
    </p:ext>
  </p:extLst>
</p:sldLayout>
</file>

<file path=ppt/slideLayouts/slideLayout463.xml><?xml version="1.0" encoding="utf-8"?>
<p:sldLayout xmlns:a="http://schemas.openxmlformats.org/drawingml/2006/main" xmlns:r="http://schemas.openxmlformats.org/officeDocument/2006/relationships" xmlns:p="http://schemas.openxmlformats.org/presentationml/2006/main" preserve="1" userDrawn="1">
  <p:cSld name="1_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6096"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3051048"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6096000"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12504628"/>
      </p:ext>
    </p:extLst>
  </p:cSld>
  <p:clrMapOvr>
    <a:masterClrMapping/>
  </p:clrMapOvr>
  <p:extLst>
    <p:ext uri="{DCECCB84-F9BA-43D5-87BE-67443E8EF086}">
      <p15:sldGuideLst xmlns:p15="http://schemas.microsoft.com/office/powerpoint/2012/main"/>
    </p:ext>
  </p:extLst>
</p:sldLayout>
</file>

<file path=ppt/slideLayouts/slideLayout464.xml><?xml version="1.0" encoding="utf-8"?>
<p:sldLayout xmlns:a="http://schemas.openxmlformats.org/drawingml/2006/main" xmlns:r="http://schemas.openxmlformats.org/officeDocument/2006/relationships" xmlns:p="http://schemas.openxmlformats.org/presentationml/2006/main" preserve="1" userDrawn="1">
  <p:cSld name=" Image Timeline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685076"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5DF77074-9E02-4EDE-ADEC-20BB7226C1FE}"/>
              </a:ext>
            </a:extLst>
          </p:cNvPr>
          <p:cNvSpPr>
            <a:spLocks noGrp="1"/>
          </p:cNvSpPr>
          <p:nvPr>
            <p:ph type="pic" sz="quarter" idx="12" hasCustomPrompt="1"/>
          </p:nvPr>
        </p:nvSpPr>
        <p:spPr>
          <a:xfrm>
            <a:off x="3479224"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6CA2167E-9435-4A6A-BEAE-A1AC5A5D336B}"/>
              </a:ext>
            </a:extLst>
          </p:cNvPr>
          <p:cNvSpPr>
            <a:spLocks noGrp="1"/>
          </p:cNvSpPr>
          <p:nvPr>
            <p:ph type="pic" sz="quarter" idx="13" hasCustomPrompt="1"/>
          </p:nvPr>
        </p:nvSpPr>
        <p:spPr>
          <a:xfrm>
            <a:off x="6273372"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49A2505A-688A-4995-8380-650E617030CB}"/>
              </a:ext>
            </a:extLst>
          </p:cNvPr>
          <p:cNvSpPr>
            <a:spLocks noGrp="1"/>
          </p:cNvSpPr>
          <p:nvPr>
            <p:ph type="pic" sz="quarter" idx="14" hasCustomPrompt="1"/>
          </p:nvPr>
        </p:nvSpPr>
        <p:spPr>
          <a:xfrm>
            <a:off x="9067520"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026234211"/>
      </p:ext>
    </p:extLst>
  </p:cSld>
  <p:clrMapOvr>
    <a:masterClrMapping/>
  </p:clrMapOvr>
  <p:extLst>
    <p:ext uri="{DCECCB84-F9BA-43D5-87BE-67443E8EF086}">
      <p15:sldGuideLst xmlns:p15="http://schemas.microsoft.com/office/powerpoint/2012/main"/>
    </p:ext>
  </p:extLst>
</p:sldLayout>
</file>

<file path=ppt/slideLayouts/slideLayout465.xml><?xml version="1.0" encoding="utf-8"?>
<p:sldLayout xmlns:a="http://schemas.openxmlformats.org/drawingml/2006/main" xmlns:r="http://schemas.openxmlformats.org/officeDocument/2006/relationships" xmlns:p="http://schemas.openxmlformats.org/presentationml/2006/main" preserve="1" userDrawn="1">
  <p:cSld name="Image Timeline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81043548"/>
      </p:ext>
    </p:extLst>
  </p:cSld>
  <p:clrMapOvr>
    <a:masterClrMapping/>
  </p:clrMapOvr>
  <p:extLst>
    <p:ext uri="{DCECCB84-F9BA-43D5-87BE-67443E8EF086}">
      <p15:sldGuideLst xmlns:p15="http://schemas.microsoft.com/office/powerpoint/2012/main"/>
    </p:ext>
  </p:extLst>
</p:sldLayout>
</file>

<file path=ppt/slideLayouts/slideLayout466.xml><?xml version="1.0" encoding="utf-8"?>
<p:sldLayout xmlns:a="http://schemas.openxmlformats.org/drawingml/2006/main" xmlns:r="http://schemas.openxmlformats.org/officeDocument/2006/relationships" xmlns:p="http://schemas.openxmlformats.org/presentationml/2006/main" preserve="1" userDrawn="1">
  <p:cSld name="Image Timeline 4-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77338676"/>
      </p:ext>
    </p:extLst>
  </p:cSld>
  <p:clrMapOvr>
    <a:masterClrMapping/>
  </p:clrMapOvr>
  <p:extLst>
    <p:ext uri="{DCECCB84-F9BA-43D5-87BE-67443E8EF086}">
      <p15:sldGuideLst xmlns:p15="http://schemas.microsoft.com/office/powerpoint/2012/main"/>
    </p:ext>
  </p:extLst>
</p:sldLayout>
</file>

<file path=ppt/slideLayouts/slideLayout467.xml><?xml version="1.0" encoding="utf-8"?>
<p:sldLayout xmlns:a="http://schemas.openxmlformats.org/drawingml/2006/main" xmlns:r="http://schemas.openxmlformats.org/officeDocument/2006/relationships" xmlns:p="http://schemas.openxmlformats.org/presentationml/2006/main" preserve="1" userDrawn="1">
  <p:cSld name="Image Timeline 5">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1819274"/>
            <a:ext cx="4322175" cy="1141521"/>
          </a:xfrm>
          <a:prstGeom prst="rect">
            <a:avLst/>
          </a:prstGeom>
          <a:pattFill prst="wdDnDiag">
            <a:fgClr>
              <a:schemeClr val="tx1">
                <a:lumMod val="25000"/>
                <a:lumOff val="75000"/>
              </a:schemeClr>
            </a:fgClr>
            <a:bgClr>
              <a:schemeClr val="bg1"/>
            </a:bgClr>
          </a:pattFill>
          <a:ln w="6350">
            <a:solidFill>
              <a:schemeClr val="accent1"/>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3486889"/>
            <a:ext cx="4322175" cy="1141521"/>
          </a:xfrm>
          <a:prstGeom prst="rect">
            <a:avLst/>
          </a:prstGeom>
          <a:pattFill prst="wdDnDiag">
            <a:fgClr>
              <a:schemeClr val="tx1">
                <a:lumMod val="25000"/>
                <a:lumOff val="75000"/>
              </a:schemeClr>
            </a:fgClr>
            <a:bgClr>
              <a:schemeClr val="bg1"/>
            </a:bgClr>
          </a:pattFill>
          <a:ln w="6350">
            <a:solidFill>
              <a:schemeClr val="accent2"/>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5154504"/>
            <a:ext cx="4322175" cy="1141521"/>
          </a:xfrm>
          <a:prstGeom prst="rect">
            <a:avLst/>
          </a:prstGeom>
          <a:pattFill prst="wdDnDiag">
            <a:fgClr>
              <a:schemeClr val="tx1">
                <a:lumMod val="25000"/>
                <a:lumOff val="75000"/>
              </a:schemeClr>
            </a:fgClr>
            <a:bgClr>
              <a:schemeClr val="bg1"/>
            </a:bgClr>
          </a:pattFill>
          <a:ln w="6350">
            <a:solidFill>
              <a:schemeClr val="accent3"/>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89581190"/>
      </p:ext>
    </p:extLst>
  </p:cSld>
  <p:clrMapOvr>
    <a:masterClrMapping/>
  </p:clrMapOvr>
  <p:extLst>
    <p:ext uri="{DCECCB84-F9BA-43D5-87BE-67443E8EF086}">
      <p15:sldGuideLst xmlns:p15="http://schemas.microsoft.com/office/powerpoint/2012/main"/>
    </p:ext>
  </p:extLst>
</p:sldLayout>
</file>

<file path=ppt/slideLayouts/slideLayout468.xml><?xml version="1.0" encoding="utf-8"?>
<p:sldLayout xmlns:a="http://schemas.openxmlformats.org/drawingml/2006/main" xmlns:r="http://schemas.openxmlformats.org/officeDocument/2006/relationships" xmlns:p="http://schemas.openxmlformats.org/presentationml/2006/main" preserve="1" userDrawn="1">
  <p:cSld name="Image Timeline 5-2">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555739"/>
            <a:ext cx="4322175" cy="1141521"/>
          </a:xfrm>
          <a:prstGeom prst="rect">
            <a:avLst/>
          </a:prstGeom>
          <a:pattFill prst="wdDnDiag">
            <a:fgClr>
              <a:schemeClr val="tx1">
                <a:lumMod val="25000"/>
                <a:lumOff val="75000"/>
              </a:schemeClr>
            </a:fgClr>
            <a:bgClr>
              <a:schemeClr val="bg1"/>
            </a:bgClr>
          </a:pattFill>
          <a:ln w="6350">
            <a:solidFill>
              <a:schemeClr val="accent4"/>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2223354"/>
            <a:ext cx="4322175" cy="1141521"/>
          </a:xfrm>
          <a:prstGeom prst="rect">
            <a:avLst/>
          </a:prstGeom>
          <a:pattFill prst="wdDnDiag">
            <a:fgClr>
              <a:schemeClr val="tx1">
                <a:lumMod val="25000"/>
                <a:lumOff val="75000"/>
              </a:schemeClr>
            </a:fgClr>
            <a:bgClr>
              <a:schemeClr val="bg1"/>
            </a:bgClr>
          </a:pattFill>
          <a:ln w="6350">
            <a:solidFill>
              <a:schemeClr val="accent5"/>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3890969"/>
            <a:ext cx="4322175" cy="1141521"/>
          </a:xfrm>
          <a:prstGeom prst="rect">
            <a:avLst/>
          </a:prstGeom>
          <a:pattFill prst="wdDnDiag">
            <a:fgClr>
              <a:schemeClr val="tx1">
                <a:lumMod val="25000"/>
                <a:lumOff val="75000"/>
              </a:schemeClr>
            </a:fgClr>
            <a:bgClr>
              <a:schemeClr val="bg1"/>
            </a:bgClr>
          </a:pattFill>
          <a:ln w="6350">
            <a:solidFill>
              <a:schemeClr val="accent6"/>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72773601"/>
      </p:ext>
    </p:extLst>
  </p:cSld>
  <p:clrMapOvr>
    <a:masterClrMapping/>
  </p:clrMapOvr>
  <p:extLst>
    <p:ext uri="{DCECCB84-F9BA-43D5-87BE-67443E8EF086}">
      <p15:sldGuideLst xmlns:p15="http://schemas.microsoft.com/office/powerpoint/2012/main"/>
    </p:ext>
  </p:extLst>
</p:sldLayout>
</file>

<file path=ppt/slideLayouts/slideLayout469.xml><?xml version="1.0" encoding="utf-8"?>
<p:sldLayout xmlns:a="http://schemas.openxmlformats.org/drawingml/2006/main" xmlns:r="http://schemas.openxmlformats.org/officeDocument/2006/relationships" xmlns:p="http://schemas.openxmlformats.org/presentationml/2006/main" preserve="1" userDrawn="1">
  <p:cSld name="Image Timeline 6">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551872491"/>
      </p:ext>
    </p:extLst>
  </p:cSld>
  <p:clrMapOvr>
    <a:masterClrMapping/>
  </p:clrMapOvr>
  <p:extLst>
    <p:ext uri="{DCECCB84-F9BA-43D5-87BE-67443E8EF086}">
      <p15:sldGuideLst xmlns:p15="http://schemas.microsoft.com/office/powerpoint/2012/main"/>
    </p:ext>
  </p:extLst>
</p:sldLayout>
</file>

<file path=ppt/slideLayouts/slideLayout470.xml><?xml version="1.0" encoding="utf-8"?>
<p:sldLayout xmlns:a="http://schemas.openxmlformats.org/drawingml/2006/main" xmlns:r="http://schemas.openxmlformats.org/officeDocument/2006/relationships" xmlns:p="http://schemas.openxmlformats.org/presentationml/2006/main" preserve="1" userDrawn="1">
  <p:cSld name="Image Timeline 6-2">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116643468"/>
      </p:ext>
    </p:extLst>
  </p:cSld>
  <p:clrMapOvr>
    <a:masterClrMapping/>
  </p:clrMapOvr>
  <p:extLst>
    <p:ext uri="{DCECCB84-F9BA-43D5-87BE-67443E8EF086}">
      <p15:sldGuideLst xmlns:p15="http://schemas.microsoft.com/office/powerpoint/2012/main"/>
    </p:ext>
  </p:extLst>
</p:sldLayout>
</file>

<file path=ppt/slideLayouts/slideLayout471.xml><?xml version="1.0" encoding="utf-8"?>
<p:sldLayout xmlns:a="http://schemas.openxmlformats.org/drawingml/2006/main" xmlns:r="http://schemas.openxmlformats.org/officeDocument/2006/relationships" xmlns:p="http://schemas.openxmlformats.org/presentationml/2006/main" preserve="1" userDrawn="1">
  <p:cSld name="Image Timeline 7">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0" y="0"/>
            <a:ext cx="6096000" cy="6858000"/>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52828378"/>
      </p:ext>
    </p:extLst>
  </p:cSld>
  <p:clrMapOvr>
    <a:masterClrMapping/>
  </p:clrMapOvr>
  <p:extLst>
    <p:ext uri="{DCECCB84-F9BA-43D5-87BE-67443E8EF086}">
      <p15:sldGuideLst xmlns:p15="http://schemas.microsoft.com/office/powerpoint/2012/main"/>
    </p:ext>
  </p:extLst>
</p:sldLayout>
</file>

<file path=ppt/slideLayouts/slideLayout472.xml><?xml version="1.0" encoding="utf-8"?>
<p:sldLayout xmlns:a="http://schemas.openxmlformats.org/drawingml/2006/main" xmlns:r="http://schemas.openxmlformats.org/officeDocument/2006/relationships" xmlns:p="http://schemas.openxmlformats.org/presentationml/2006/main" preserve="1" userDrawn="1">
  <p:cSld name="Event with Image">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2160000" cy="2160000"/>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1" name="Picture Placeholder 4">
            <a:extLst>
              <a:ext uri="{FF2B5EF4-FFF2-40B4-BE49-F238E27FC236}">
                <a16:creationId xmlns:a16="http://schemas.microsoft.com/office/drawing/2014/main" id="{8832ADDA-6C01-4071-A73C-CABB0D21E9E2}"/>
              </a:ext>
            </a:extLst>
          </p:cNvPr>
          <p:cNvSpPr>
            <a:spLocks noGrp="1"/>
          </p:cNvSpPr>
          <p:nvPr>
            <p:ph type="pic" sz="quarter" idx="11" hasCustomPrompt="1"/>
          </p:nvPr>
        </p:nvSpPr>
        <p:spPr>
          <a:xfrm>
            <a:off x="3696789" y="1988923"/>
            <a:ext cx="2160000" cy="2160000"/>
          </a:xfrm>
          <a:prstGeom prst="roundRect">
            <a:avLst>
              <a:gd name="adj" fmla="val 19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66C5DFC5-A2AD-4AD7-A6A6-AD483A1E8514}"/>
              </a:ext>
            </a:extLst>
          </p:cNvPr>
          <p:cNvSpPr>
            <a:spLocks noGrp="1"/>
          </p:cNvSpPr>
          <p:nvPr>
            <p:ph type="pic" sz="quarter" idx="12" hasCustomPrompt="1"/>
          </p:nvPr>
        </p:nvSpPr>
        <p:spPr>
          <a:xfrm>
            <a:off x="6335212"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4">
            <a:extLst>
              <a:ext uri="{FF2B5EF4-FFF2-40B4-BE49-F238E27FC236}">
                <a16:creationId xmlns:a16="http://schemas.microsoft.com/office/drawing/2014/main" id="{A6AF3F2D-258A-49DB-89C1-89BF53AC1FEE}"/>
              </a:ext>
            </a:extLst>
          </p:cNvPr>
          <p:cNvSpPr>
            <a:spLocks noGrp="1"/>
          </p:cNvSpPr>
          <p:nvPr>
            <p:ph type="pic" sz="quarter" idx="13" hasCustomPrompt="1"/>
          </p:nvPr>
        </p:nvSpPr>
        <p:spPr>
          <a:xfrm>
            <a:off x="8973634"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484948821"/>
      </p:ext>
    </p:extLst>
  </p:cSld>
  <p:clrMapOvr>
    <a:masterClrMapping/>
  </p:clrMapOvr>
  <p:extLst>
    <p:ext uri="{DCECCB84-F9BA-43D5-87BE-67443E8EF086}">
      <p15:sldGuideLst xmlns:p15="http://schemas.microsoft.com/office/powerpoint/2012/main"/>
    </p:ext>
  </p:extLst>
</p:sldLayout>
</file>

<file path=ppt/slideLayouts/slideLayout473.xml><?xml version="1.0" encoding="utf-8"?>
<p:sldLayout xmlns:a="http://schemas.openxmlformats.org/drawingml/2006/main" xmlns:r="http://schemas.openxmlformats.org/officeDocument/2006/relationships" xmlns:p="http://schemas.openxmlformats.org/presentationml/2006/main" preserve="1" userDrawn="1">
  <p:cSld name="Event with Image 2">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A3023F38-C0B6-4B5B-8E8B-57DD9BEA10C9}"/>
              </a:ext>
            </a:extLst>
          </p:cNvPr>
          <p:cNvSpPr>
            <a:spLocks noGrp="1"/>
          </p:cNvSpPr>
          <p:nvPr>
            <p:ph type="pic" sz="quarter" idx="11" hasCustomPrompt="1"/>
          </p:nvPr>
        </p:nvSpPr>
        <p:spPr>
          <a:xfrm>
            <a:off x="1058366"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33C3359B-0EFF-4356-B09D-EDFA3B336AF6}"/>
              </a:ext>
            </a:extLst>
          </p:cNvPr>
          <p:cNvSpPr>
            <a:spLocks noGrp="1"/>
          </p:cNvSpPr>
          <p:nvPr>
            <p:ph type="pic" sz="quarter" idx="12" hasCustomPrompt="1"/>
          </p:nvPr>
        </p:nvSpPr>
        <p:spPr>
          <a:xfrm>
            <a:off x="6096000"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AC8C5DB7-177A-4629-834D-881E9F216852}"/>
              </a:ext>
            </a:extLst>
          </p:cNvPr>
          <p:cNvSpPr>
            <a:spLocks noGrp="1"/>
          </p:cNvSpPr>
          <p:nvPr>
            <p:ph type="pic" sz="quarter" idx="13" hasCustomPrompt="1"/>
          </p:nvPr>
        </p:nvSpPr>
        <p:spPr>
          <a:xfrm>
            <a:off x="6096000"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62530150"/>
      </p:ext>
    </p:extLst>
  </p:cSld>
  <p:clrMapOvr>
    <a:masterClrMapping/>
  </p:clrMapOvr>
  <p:extLst>
    <p:ext uri="{DCECCB84-F9BA-43D5-87BE-67443E8EF086}">
      <p15:sldGuideLst xmlns:p15="http://schemas.microsoft.com/office/powerpoint/2012/main"/>
    </p:ext>
  </p:extLst>
</p:sldLayout>
</file>

<file path=ppt/slideLayouts/slideLayout474.xml><?xml version="1.0" encoding="utf-8"?>
<p:sldLayout xmlns:a="http://schemas.openxmlformats.org/drawingml/2006/main" xmlns:r="http://schemas.openxmlformats.org/officeDocument/2006/relationships" xmlns:p="http://schemas.openxmlformats.org/presentationml/2006/main" preserve="1" userDrawn="1">
  <p:cSld name="Horizontal 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776482856"/>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preserve="1" userDrawn="1">
  <p:cSld name="Horizontal 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513005627"/>
      </p:ext>
    </p:extLst>
  </p:cSld>
  <p:clrMapOvr>
    <a:masterClrMapping/>
  </p:clrMapOvr>
</p:sldLayout>
</file>

<file path=ppt/slideLayouts/slideLayout476.xml><?xml version="1.0" encoding="utf-8"?>
<p:sldLayout xmlns:a="http://schemas.openxmlformats.org/drawingml/2006/main" xmlns:r="http://schemas.openxmlformats.org/officeDocument/2006/relationships" xmlns:p="http://schemas.openxmlformats.org/presentationml/2006/main" preserve="1" userDrawn="1">
  <p:cSld name="Isometric Presentation Mockup">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6977303" y="201399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5">
            <a:extLst>
              <a:ext uri="{FF2B5EF4-FFF2-40B4-BE49-F238E27FC236}">
                <a16:creationId xmlns:a16="http://schemas.microsoft.com/office/drawing/2014/main" id="{18D09264-4F26-4686-827F-066EC40A7190}"/>
              </a:ext>
            </a:extLst>
          </p:cNvPr>
          <p:cNvSpPr>
            <a:spLocks noGrp="1"/>
          </p:cNvSpPr>
          <p:nvPr>
            <p:ph type="pic" sz="quarter" idx="11" hasCustomPrompt="1"/>
          </p:nvPr>
        </p:nvSpPr>
        <p:spPr>
          <a:xfrm>
            <a:off x="10403400" y="0"/>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CFD24C28-4614-45BA-923A-5AE2E2F2B1EB}"/>
              </a:ext>
            </a:extLst>
          </p:cNvPr>
          <p:cNvSpPr>
            <a:spLocks noGrp="1"/>
          </p:cNvSpPr>
          <p:nvPr>
            <p:ph type="pic" sz="quarter" idx="12" hasCustomPrompt="1"/>
          </p:nvPr>
        </p:nvSpPr>
        <p:spPr>
          <a:xfrm>
            <a:off x="3551206" y="4080068"/>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CB8503F0-F783-4DD2-B0EE-81FA5C4EBECF}"/>
              </a:ext>
            </a:extLst>
          </p:cNvPr>
          <p:cNvSpPr>
            <a:spLocks noGrp="1"/>
          </p:cNvSpPr>
          <p:nvPr>
            <p:ph type="pic" sz="quarter" idx="13" hasCustomPrompt="1"/>
          </p:nvPr>
        </p:nvSpPr>
        <p:spPr>
          <a:xfrm>
            <a:off x="6642023" y="3978016"/>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3115F06F-57F6-4977-BA09-959FC090669B}"/>
              </a:ext>
            </a:extLst>
          </p:cNvPr>
          <p:cNvSpPr>
            <a:spLocks noGrp="1"/>
          </p:cNvSpPr>
          <p:nvPr>
            <p:ph type="pic" sz="quarter" idx="14" hasCustomPrompt="1"/>
          </p:nvPr>
        </p:nvSpPr>
        <p:spPr>
          <a:xfrm>
            <a:off x="10068120" y="1964022"/>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5" name="Picture Placeholder 5">
            <a:extLst>
              <a:ext uri="{FF2B5EF4-FFF2-40B4-BE49-F238E27FC236}">
                <a16:creationId xmlns:a16="http://schemas.microsoft.com/office/drawing/2014/main" id="{313E2ACE-3423-4F7E-B1E8-6DB25A790B93}"/>
              </a:ext>
            </a:extLst>
          </p:cNvPr>
          <p:cNvSpPr>
            <a:spLocks noGrp="1"/>
          </p:cNvSpPr>
          <p:nvPr>
            <p:ph type="pic" sz="quarter" idx="17" hasCustomPrompt="1"/>
          </p:nvPr>
        </p:nvSpPr>
        <p:spPr>
          <a:xfrm>
            <a:off x="9732840" y="392804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756018015"/>
      </p:ext>
    </p:extLst>
  </p:cSld>
  <p:clrMapOvr>
    <a:masterClrMapping/>
  </p:clrMapOvr>
</p:sldLayout>
</file>

<file path=ppt/slideLayouts/slideLayout477.xml><?xml version="1.0" encoding="utf-8"?>
<p:sldLayout xmlns:a="http://schemas.openxmlformats.org/drawingml/2006/main" xmlns:r="http://schemas.openxmlformats.org/officeDocument/2006/relationships" xmlns:p="http://schemas.openxmlformats.org/presentationml/2006/main" preserve="1" userDrawn="1">
  <p:cSld name="Isometric Presentation Mockup 2">
    <p:spTree>
      <p:nvGrpSpPr>
        <p:cNvPr id="1" name=""/>
        <p:cNvGrpSpPr/>
        <p:nvPr/>
      </p:nvGrpSpPr>
      <p:grpSpPr>
        <a:xfrm>
          <a:off x="0" y="0"/>
          <a:ext cx="0" cy="0"/>
          <a:chOff x="0" y="0"/>
          <a:chExt cx="0" cy="0"/>
        </a:xfrm>
      </p:grpSpPr>
      <p:sp>
        <p:nvSpPr>
          <p:cNvPr id="14" name="Picture Placeholder 5">
            <a:extLst>
              <a:ext uri="{FF2B5EF4-FFF2-40B4-BE49-F238E27FC236}">
                <a16:creationId xmlns:a16="http://schemas.microsoft.com/office/drawing/2014/main" id="{3DA492BA-835A-4C30-B369-15F9B72A6C3D}"/>
              </a:ext>
            </a:extLst>
          </p:cNvPr>
          <p:cNvSpPr>
            <a:spLocks noGrp="1"/>
          </p:cNvSpPr>
          <p:nvPr>
            <p:ph type="pic" sz="quarter" idx="10" hasCustomPrompt="1"/>
          </p:nvPr>
        </p:nvSpPr>
        <p:spPr>
          <a:xfrm>
            <a:off x="3089508" y="86618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7D6A998C-36B0-4D52-AC97-9EF0D0790EFC}"/>
              </a:ext>
            </a:extLst>
          </p:cNvPr>
          <p:cNvSpPr>
            <a:spLocks noGrp="1"/>
          </p:cNvSpPr>
          <p:nvPr>
            <p:ph type="pic" sz="quarter" idx="11" hasCustomPrompt="1"/>
          </p:nvPr>
        </p:nvSpPr>
        <p:spPr>
          <a:xfrm>
            <a:off x="-949092" y="-157221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37FCC01B-F57C-4CED-8B66-774C8EF4B0F8}"/>
              </a:ext>
            </a:extLst>
          </p:cNvPr>
          <p:cNvSpPr>
            <a:spLocks noGrp="1"/>
          </p:cNvSpPr>
          <p:nvPr>
            <p:ph type="pic" sz="quarter" idx="12" hasCustomPrompt="1"/>
          </p:nvPr>
        </p:nvSpPr>
        <p:spPr>
          <a:xfrm>
            <a:off x="7128109" y="328934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8" name="Picture Placeholder 5">
            <a:extLst>
              <a:ext uri="{FF2B5EF4-FFF2-40B4-BE49-F238E27FC236}">
                <a16:creationId xmlns:a16="http://schemas.microsoft.com/office/drawing/2014/main" id="{EA759D98-4A63-4D2D-9141-32C82CA4ECE0}"/>
              </a:ext>
            </a:extLst>
          </p:cNvPr>
          <p:cNvSpPr>
            <a:spLocks noGrp="1"/>
          </p:cNvSpPr>
          <p:nvPr>
            <p:ph type="pic" sz="quarter" idx="13" hasCustomPrompt="1"/>
          </p:nvPr>
        </p:nvSpPr>
        <p:spPr>
          <a:xfrm>
            <a:off x="7128108" y="60210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9" name="Picture Placeholder 5">
            <a:extLst>
              <a:ext uri="{FF2B5EF4-FFF2-40B4-BE49-F238E27FC236}">
                <a16:creationId xmlns:a16="http://schemas.microsoft.com/office/drawing/2014/main" id="{C97F9190-4E95-4893-A786-2D22CF5E6CC8}"/>
              </a:ext>
            </a:extLst>
          </p:cNvPr>
          <p:cNvSpPr>
            <a:spLocks noGrp="1"/>
          </p:cNvSpPr>
          <p:nvPr>
            <p:ph type="pic" sz="quarter" idx="14" hasCustomPrompt="1"/>
          </p:nvPr>
        </p:nvSpPr>
        <p:spPr>
          <a:xfrm>
            <a:off x="3089508" y="-183629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0" name="Picture Placeholder 5">
            <a:extLst>
              <a:ext uri="{FF2B5EF4-FFF2-40B4-BE49-F238E27FC236}">
                <a16:creationId xmlns:a16="http://schemas.microsoft.com/office/drawing/2014/main" id="{44CB2295-81B8-445D-9954-ED08D185FCC5}"/>
              </a:ext>
            </a:extLst>
          </p:cNvPr>
          <p:cNvSpPr>
            <a:spLocks noGrp="1"/>
          </p:cNvSpPr>
          <p:nvPr>
            <p:ph type="pic" sz="quarter" idx="15" hasCustomPrompt="1"/>
          </p:nvPr>
        </p:nvSpPr>
        <p:spPr>
          <a:xfrm>
            <a:off x="11166709" y="302526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1" name="Picture Placeholder 5">
            <a:extLst>
              <a:ext uri="{FF2B5EF4-FFF2-40B4-BE49-F238E27FC236}">
                <a16:creationId xmlns:a16="http://schemas.microsoft.com/office/drawing/2014/main" id="{58E25EA4-95CE-4A60-B95B-2099E283076D}"/>
              </a:ext>
            </a:extLst>
          </p:cNvPr>
          <p:cNvSpPr>
            <a:spLocks noGrp="1"/>
          </p:cNvSpPr>
          <p:nvPr>
            <p:ph type="pic" sz="quarter" idx="16" hasCustomPrompt="1"/>
          </p:nvPr>
        </p:nvSpPr>
        <p:spPr>
          <a:xfrm>
            <a:off x="11166708" y="33803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2" name="Picture Placeholder 5">
            <a:extLst>
              <a:ext uri="{FF2B5EF4-FFF2-40B4-BE49-F238E27FC236}">
                <a16:creationId xmlns:a16="http://schemas.microsoft.com/office/drawing/2014/main" id="{B41C8BBA-18FD-42A4-BE82-6EA96938A0EE}"/>
              </a:ext>
            </a:extLst>
          </p:cNvPr>
          <p:cNvSpPr>
            <a:spLocks noGrp="1"/>
          </p:cNvSpPr>
          <p:nvPr>
            <p:ph type="pic" sz="quarter" idx="17" hasCustomPrompt="1"/>
          </p:nvPr>
        </p:nvSpPr>
        <p:spPr>
          <a:xfrm>
            <a:off x="7128108" y="-210036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4" name="Picture Placeholder 5">
            <a:extLst>
              <a:ext uri="{FF2B5EF4-FFF2-40B4-BE49-F238E27FC236}">
                <a16:creationId xmlns:a16="http://schemas.microsoft.com/office/drawing/2014/main" id="{EC28FD6B-085B-4F6F-94F7-510BF6086EF9}"/>
              </a:ext>
            </a:extLst>
          </p:cNvPr>
          <p:cNvSpPr>
            <a:spLocks noGrp="1"/>
          </p:cNvSpPr>
          <p:nvPr>
            <p:ph type="pic" sz="quarter" idx="18" hasCustomPrompt="1"/>
          </p:nvPr>
        </p:nvSpPr>
        <p:spPr>
          <a:xfrm>
            <a:off x="11166708" y="-234920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651532775"/>
      </p:ext>
    </p:extLst>
  </p:cSld>
  <p:clrMapOvr>
    <a:masterClrMapping/>
  </p:clrMapOvr>
</p:sldLayout>
</file>

<file path=ppt/slideLayouts/slideLayout478.xml><?xml version="1.0" encoding="utf-8"?>
<p:sldLayout xmlns:a="http://schemas.openxmlformats.org/drawingml/2006/main" xmlns:r="http://schemas.openxmlformats.org/officeDocument/2006/relationships" xmlns:p="http://schemas.openxmlformats.org/presentationml/2006/main" preserve="1" userDrawn="1">
  <p:cSld name="Isometric Presentation Mockup 3">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5">
            <a:extLst>
              <a:ext uri="{FF2B5EF4-FFF2-40B4-BE49-F238E27FC236}">
                <a16:creationId xmlns:a16="http://schemas.microsoft.com/office/drawing/2014/main" id="{AB18C9AA-5E16-4E82-AA22-93FC74D7BE5B}"/>
              </a:ext>
            </a:extLst>
          </p:cNvPr>
          <p:cNvSpPr>
            <a:spLocks noGrp="1"/>
          </p:cNvSpPr>
          <p:nvPr>
            <p:ph type="pic" sz="quarter" idx="12" hasCustomPrompt="1"/>
          </p:nvPr>
        </p:nvSpPr>
        <p:spPr>
          <a:xfrm>
            <a:off x="6870332" y="2290071"/>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4" name="Picture Placeholder 5">
            <a:extLst>
              <a:ext uri="{FF2B5EF4-FFF2-40B4-BE49-F238E27FC236}">
                <a16:creationId xmlns:a16="http://schemas.microsoft.com/office/drawing/2014/main" id="{0DDFB03F-5FF2-461F-95DB-579F3F20C3A7}"/>
              </a:ext>
            </a:extLst>
          </p:cNvPr>
          <p:cNvSpPr>
            <a:spLocks noGrp="1"/>
          </p:cNvSpPr>
          <p:nvPr>
            <p:ph type="pic" sz="quarter" idx="13" hasCustomPrompt="1"/>
          </p:nvPr>
        </p:nvSpPr>
        <p:spPr>
          <a:xfrm>
            <a:off x="6870332" y="169860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AAE0E113-F0E5-43E6-85E3-3F76CE56A7E7}"/>
              </a:ext>
            </a:extLst>
          </p:cNvPr>
          <p:cNvSpPr>
            <a:spLocks noGrp="1"/>
          </p:cNvSpPr>
          <p:nvPr>
            <p:ph type="pic" sz="quarter" idx="14" hasCustomPrompt="1"/>
          </p:nvPr>
        </p:nvSpPr>
        <p:spPr>
          <a:xfrm>
            <a:off x="6870332" y="110713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C5FE9AC4-EC69-4B6D-964B-CC4BE54D7ACA}"/>
              </a:ext>
            </a:extLst>
          </p:cNvPr>
          <p:cNvSpPr>
            <a:spLocks noGrp="1"/>
          </p:cNvSpPr>
          <p:nvPr>
            <p:ph type="pic" sz="quarter" idx="15" hasCustomPrompt="1"/>
          </p:nvPr>
        </p:nvSpPr>
        <p:spPr>
          <a:xfrm>
            <a:off x="6870332" y="51566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367220254"/>
      </p:ext>
    </p:extLst>
  </p:cSld>
  <p:clrMapOvr>
    <a:masterClrMapping/>
  </p:clrMapOvr>
</p:sldLayout>
</file>

<file path=ppt/slideLayouts/slideLayout479.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3">
    <p:spTree>
      <p:nvGrpSpPr>
        <p:cNvPr id="1" name=""/>
        <p:cNvGrpSpPr/>
        <p:nvPr/>
      </p:nvGrpSpPr>
      <p:grpSpPr>
        <a:xfrm>
          <a:off x="0" y="0"/>
          <a:ext cx="0" cy="0"/>
          <a:chOff x="0" y="0"/>
          <a:chExt cx="0" cy="0"/>
        </a:xfrm>
      </p:grpSpPr>
      <p:sp>
        <p:nvSpPr>
          <p:cNvPr id="9" name="Picture Placeholder 22">
            <a:extLst>
              <a:ext uri="{FF2B5EF4-FFF2-40B4-BE49-F238E27FC236}">
                <a16:creationId xmlns:a16="http://schemas.microsoft.com/office/drawing/2014/main" id="{2B705F24-7492-49E9-8F57-D9C0916A791A}"/>
              </a:ext>
            </a:extLst>
          </p:cNvPr>
          <p:cNvSpPr>
            <a:spLocks noGrp="1"/>
          </p:cNvSpPr>
          <p:nvPr>
            <p:ph type="pic" sz="quarter" idx="14" hasCustomPrompt="1"/>
          </p:nvPr>
        </p:nvSpPr>
        <p:spPr>
          <a:xfrm>
            <a:off x="9412304" y="173981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22">
            <a:extLst>
              <a:ext uri="{FF2B5EF4-FFF2-40B4-BE49-F238E27FC236}">
                <a16:creationId xmlns:a16="http://schemas.microsoft.com/office/drawing/2014/main" id="{561C124B-FD17-451F-8B21-36D8B1756CAA}"/>
              </a:ext>
            </a:extLst>
          </p:cNvPr>
          <p:cNvSpPr>
            <a:spLocks noGrp="1"/>
          </p:cNvSpPr>
          <p:nvPr>
            <p:ph type="pic" sz="quarter" idx="15" hasCustomPrompt="1"/>
          </p:nvPr>
        </p:nvSpPr>
        <p:spPr>
          <a:xfrm>
            <a:off x="3960316" y="37620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22">
            <a:extLst>
              <a:ext uri="{FF2B5EF4-FFF2-40B4-BE49-F238E27FC236}">
                <a16:creationId xmlns:a16="http://schemas.microsoft.com/office/drawing/2014/main" id="{A8B205A5-8305-4108-890E-CC3289BC6DB2}"/>
              </a:ext>
            </a:extLst>
          </p:cNvPr>
          <p:cNvSpPr>
            <a:spLocks noGrp="1"/>
          </p:cNvSpPr>
          <p:nvPr>
            <p:ph type="pic" sz="quarter" idx="17" hasCustomPrompt="1"/>
          </p:nvPr>
        </p:nvSpPr>
        <p:spPr>
          <a:xfrm>
            <a:off x="7562906" y="-100074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AF313397-A9C0-4FC5-968A-7B29F3419724}"/>
              </a:ext>
            </a:extLst>
          </p:cNvPr>
          <p:cNvSpPr>
            <a:spLocks noGrp="1"/>
          </p:cNvSpPr>
          <p:nvPr>
            <p:ph type="pic" sz="quarter" idx="18" hasCustomPrompt="1"/>
          </p:nvPr>
        </p:nvSpPr>
        <p:spPr>
          <a:xfrm>
            <a:off x="5719040" y="302796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141182825"/>
      </p:ext>
    </p:extLst>
  </p:cSld>
  <p:clrMapOvr>
    <a:masterClrMapping/>
  </p:clrMapOvr>
</p:sldLayout>
</file>

<file path=ppt/slideLayouts/slideLayout480.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4">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22">
            <a:extLst>
              <a:ext uri="{FF2B5EF4-FFF2-40B4-BE49-F238E27FC236}">
                <a16:creationId xmlns:a16="http://schemas.microsoft.com/office/drawing/2014/main" id="{76DE6B5A-5EB0-455E-A806-53FA7B1C07CC}"/>
              </a:ext>
            </a:extLst>
          </p:cNvPr>
          <p:cNvSpPr>
            <a:spLocks noGrp="1"/>
          </p:cNvSpPr>
          <p:nvPr>
            <p:ph type="pic" sz="quarter" idx="15" hasCustomPrompt="1"/>
          </p:nvPr>
        </p:nvSpPr>
        <p:spPr>
          <a:xfrm>
            <a:off x="8978816" y="369016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22">
            <a:extLst>
              <a:ext uri="{FF2B5EF4-FFF2-40B4-BE49-F238E27FC236}">
                <a16:creationId xmlns:a16="http://schemas.microsoft.com/office/drawing/2014/main" id="{116BFEA0-DDF5-4E40-986A-CFDBFE7E8DA7}"/>
              </a:ext>
            </a:extLst>
          </p:cNvPr>
          <p:cNvSpPr>
            <a:spLocks noGrp="1"/>
          </p:cNvSpPr>
          <p:nvPr>
            <p:ph type="pic" sz="quarter" idx="16" hasCustomPrompt="1"/>
          </p:nvPr>
        </p:nvSpPr>
        <p:spPr>
          <a:xfrm>
            <a:off x="1034112" y="-157272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22">
            <a:extLst>
              <a:ext uri="{FF2B5EF4-FFF2-40B4-BE49-F238E27FC236}">
                <a16:creationId xmlns:a16="http://schemas.microsoft.com/office/drawing/2014/main" id="{B9281105-6837-4F18-A23C-FA619875F51B}"/>
              </a:ext>
            </a:extLst>
          </p:cNvPr>
          <p:cNvSpPr>
            <a:spLocks noGrp="1"/>
          </p:cNvSpPr>
          <p:nvPr>
            <p:ph type="pic" sz="quarter" idx="17" hasCustomPrompt="1"/>
          </p:nvPr>
        </p:nvSpPr>
        <p:spPr>
          <a:xfrm>
            <a:off x="-2837264" y="-428036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22">
            <a:extLst>
              <a:ext uri="{FF2B5EF4-FFF2-40B4-BE49-F238E27FC236}">
                <a16:creationId xmlns:a16="http://schemas.microsoft.com/office/drawing/2014/main" id="{A4089A5A-EF5E-4D76-915C-CDFACF69A3D3}"/>
              </a:ext>
            </a:extLst>
          </p:cNvPr>
          <p:cNvSpPr>
            <a:spLocks noGrp="1"/>
          </p:cNvSpPr>
          <p:nvPr>
            <p:ph type="pic" sz="quarter" idx="18" hasCustomPrompt="1"/>
          </p:nvPr>
        </p:nvSpPr>
        <p:spPr>
          <a:xfrm>
            <a:off x="5308919" y="434093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22">
            <a:extLst>
              <a:ext uri="{FF2B5EF4-FFF2-40B4-BE49-F238E27FC236}">
                <a16:creationId xmlns:a16="http://schemas.microsoft.com/office/drawing/2014/main" id="{300CB3D5-C434-4711-BE0C-07880CF559BE}"/>
              </a:ext>
            </a:extLst>
          </p:cNvPr>
          <p:cNvSpPr>
            <a:spLocks noGrp="1"/>
          </p:cNvSpPr>
          <p:nvPr>
            <p:ph type="pic" sz="quarter" idx="19" hasCustomPrompt="1"/>
          </p:nvPr>
        </p:nvSpPr>
        <p:spPr>
          <a:xfrm>
            <a:off x="9385562" y="688809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22">
            <a:extLst>
              <a:ext uri="{FF2B5EF4-FFF2-40B4-BE49-F238E27FC236}">
                <a16:creationId xmlns:a16="http://schemas.microsoft.com/office/drawing/2014/main" id="{499D9085-2CE9-4968-8D40-CAA5C1A0EC06}"/>
              </a:ext>
            </a:extLst>
          </p:cNvPr>
          <p:cNvSpPr>
            <a:spLocks noGrp="1"/>
          </p:cNvSpPr>
          <p:nvPr>
            <p:ph type="pic" sz="quarter" idx="20" hasCustomPrompt="1"/>
          </p:nvPr>
        </p:nvSpPr>
        <p:spPr>
          <a:xfrm>
            <a:off x="1440858" y="162521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22">
            <a:extLst>
              <a:ext uri="{FF2B5EF4-FFF2-40B4-BE49-F238E27FC236}">
                <a16:creationId xmlns:a16="http://schemas.microsoft.com/office/drawing/2014/main" id="{2D321684-1DF0-4703-89C3-71C0FCA0E0C3}"/>
              </a:ext>
            </a:extLst>
          </p:cNvPr>
          <p:cNvSpPr>
            <a:spLocks noGrp="1"/>
          </p:cNvSpPr>
          <p:nvPr>
            <p:ph type="pic" sz="quarter" idx="21" hasCustomPrompt="1"/>
          </p:nvPr>
        </p:nvSpPr>
        <p:spPr>
          <a:xfrm>
            <a:off x="-2430518" y="-108243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22">
            <a:extLst>
              <a:ext uri="{FF2B5EF4-FFF2-40B4-BE49-F238E27FC236}">
                <a16:creationId xmlns:a16="http://schemas.microsoft.com/office/drawing/2014/main" id="{4D0F3EC0-93F6-4010-86A8-90F452BEEE09}"/>
              </a:ext>
            </a:extLst>
          </p:cNvPr>
          <p:cNvSpPr>
            <a:spLocks noGrp="1"/>
          </p:cNvSpPr>
          <p:nvPr>
            <p:ph type="pic" sz="quarter" idx="22" hasCustomPrompt="1"/>
          </p:nvPr>
        </p:nvSpPr>
        <p:spPr>
          <a:xfrm>
            <a:off x="4236166" y="-2328896"/>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22">
            <a:extLst>
              <a:ext uri="{FF2B5EF4-FFF2-40B4-BE49-F238E27FC236}">
                <a16:creationId xmlns:a16="http://schemas.microsoft.com/office/drawing/2014/main" id="{FE0131D0-EAA8-45AD-A772-A338418C9AA9}"/>
              </a:ext>
            </a:extLst>
          </p:cNvPr>
          <p:cNvSpPr>
            <a:spLocks noGrp="1"/>
          </p:cNvSpPr>
          <p:nvPr>
            <p:ph type="pic" sz="quarter" idx="23" hasCustomPrompt="1"/>
          </p:nvPr>
        </p:nvSpPr>
        <p:spPr>
          <a:xfrm>
            <a:off x="8125233" y="4094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22">
            <a:extLst>
              <a:ext uri="{FF2B5EF4-FFF2-40B4-BE49-F238E27FC236}">
                <a16:creationId xmlns:a16="http://schemas.microsoft.com/office/drawing/2014/main" id="{976AEA9A-8115-48E0-918F-4410B91D6FA0}"/>
              </a:ext>
            </a:extLst>
          </p:cNvPr>
          <p:cNvSpPr>
            <a:spLocks noGrp="1"/>
          </p:cNvSpPr>
          <p:nvPr>
            <p:ph type="pic" sz="quarter" idx="24" hasCustomPrompt="1"/>
          </p:nvPr>
        </p:nvSpPr>
        <p:spPr>
          <a:xfrm>
            <a:off x="11965227" y="31018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22">
            <a:extLst>
              <a:ext uri="{FF2B5EF4-FFF2-40B4-BE49-F238E27FC236}">
                <a16:creationId xmlns:a16="http://schemas.microsoft.com/office/drawing/2014/main" id="{ED974735-2C47-4279-B116-D614471356D5}"/>
              </a:ext>
            </a:extLst>
          </p:cNvPr>
          <p:cNvSpPr>
            <a:spLocks noGrp="1"/>
          </p:cNvSpPr>
          <p:nvPr>
            <p:ph type="pic" sz="quarter" idx="25" hasCustomPrompt="1"/>
          </p:nvPr>
        </p:nvSpPr>
        <p:spPr>
          <a:xfrm>
            <a:off x="16018059" y="560696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141127893"/>
      </p:ext>
    </p:extLst>
  </p:cSld>
  <p:clrMapOvr>
    <a:masterClrMapping/>
  </p:clrMapOvr>
</p:sldLayout>
</file>

<file path=ppt/slideLayouts/slideLayout481.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5">
    <p:spTree>
      <p:nvGrpSpPr>
        <p:cNvPr id="1" name=""/>
        <p:cNvGrpSpPr/>
        <p:nvPr/>
      </p:nvGrpSpPr>
      <p:grpSpPr>
        <a:xfrm>
          <a:off x="0" y="0"/>
          <a:ext cx="0" cy="0"/>
          <a:chOff x="0" y="0"/>
          <a:chExt cx="0" cy="0"/>
        </a:xfrm>
      </p:grpSpPr>
      <p:sp>
        <p:nvSpPr>
          <p:cNvPr id="31" name="Picture Placeholder 22">
            <a:extLst>
              <a:ext uri="{FF2B5EF4-FFF2-40B4-BE49-F238E27FC236}">
                <a16:creationId xmlns:a16="http://schemas.microsoft.com/office/drawing/2014/main" id="{76DE6B5A-5EB0-455E-A806-53FA7B1C07CC}"/>
              </a:ext>
            </a:extLst>
          </p:cNvPr>
          <p:cNvSpPr>
            <a:spLocks noGrp="1" noChangeAspect="1"/>
          </p:cNvSpPr>
          <p:nvPr>
            <p:ph type="pic" sz="quarter" idx="15" hasCustomPrompt="1"/>
          </p:nvPr>
        </p:nvSpPr>
        <p:spPr>
          <a:xfrm>
            <a:off x="4445043" y="-1715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58" name="Picture Placeholder 22">
            <a:extLst>
              <a:ext uri="{FF2B5EF4-FFF2-40B4-BE49-F238E27FC236}">
                <a16:creationId xmlns:a16="http://schemas.microsoft.com/office/drawing/2014/main" id="{90FCB97C-6BF3-4A42-8CBB-0DF7BF3026C9}"/>
              </a:ext>
            </a:extLst>
          </p:cNvPr>
          <p:cNvSpPr>
            <a:spLocks noGrp="1" noChangeAspect="1"/>
          </p:cNvSpPr>
          <p:nvPr>
            <p:ph type="pic" sz="quarter" idx="16" hasCustomPrompt="1"/>
          </p:nvPr>
        </p:nvSpPr>
        <p:spPr>
          <a:xfrm>
            <a:off x="-1635717" y="-42101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0" name="Picture Placeholder 22">
            <a:extLst>
              <a:ext uri="{FF2B5EF4-FFF2-40B4-BE49-F238E27FC236}">
                <a16:creationId xmlns:a16="http://schemas.microsoft.com/office/drawing/2014/main" id="{124C0FF9-289E-4496-92B9-190E32702D8E}"/>
              </a:ext>
            </a:extLst>
          </p:cNvPr>
          <p:cNvSpPr>
            <a:spLocks noGrp="1" noChangeAspect="1"/>
          </p:cNvSpPr>
          <p:nvPr>
            <p:ph type="pic" sz="quarter" idx="17" hasCustomPrompt="1"/>
          </p:nvPr>
        </p:nvSpPr>
        <p:spPr>
          <a:xfrm>
            <a:off x="10495323" y="3943273"/>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8" name="Picture Placeholder 22">
            <a:extLst>
              <a:ext uri="{FF2B5EF4-FFF2-40B4-BE49-F238E27FC236}">
                <a16:creationId xmlns:a16="http://schemas.microsoft.com/office/drawing/2014/main" id="{7E055C06-9C8F-4A17-AA18-775B5FB9ACDD}"/>
              </a:ext>
            </a:extLst>
          </p:cNvPr>
          <p:cNvSpPr>
            <a:spLocks noGrp="1" noChangeAspect="1"/>
          </p:cNvSpPr>
          <p:nvPr>
            <p:ph type="pic" sz="quarter" idx="18" hasCustomPrompt="1"/>
          </p:nvPr>
        </p:nvSpPr>
        <p:spPr>
          <a:xfrm>
            <a:off x="10323809" y="-6858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0" name="Picture Placeholder 22">
            <a:extLst>
              <a:ext uri="{FF2B5EF4-FFF2-40B4-BE49-F238E27FC236}">
                <a16:creationId xmlns:a16="http://schemas.microsoft.com/office/drawing/2014/main" id="{3C36A0E5-BBE2-4C87-8A23-DD1FF018C79E}"/>
              </a:ext>
            </a:extLst>
          </p:cNvPr>
          <p:cNvSpPr>
            <a:spLocks noGrp="1" noChangeAspect="1"/>
          </p:cNvSpPr>
          <p:nvPr>
            <p:ph type="pic" sz="quarter" idx="19" hasCustomPrompt="1"/>
          </p:nvPr>
        </p:nvSpPr>
        <p:spPr>
          <a:xfrm>
            <a:off x="4243049" y="-47244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2" name="Picture Placeholder 22">
            <a:extLst>
              <a:ext uri="{FF2B5EF4-FFF2-40B4-BE49-F238E27FC236}">
                <a16:creationId xmlns:a16="http://schemas.microsoft.com/office/drawing/2014/main" id="{7A3F440A-1BD1-46EB-8601-F14AC2F706F7}"/>
              </a:ext>
            </a:extLst>
          </p:cNvPr>
          <p:cNvSpPr>
            <a:spLocks noGrp="1" noChangeAspect="1"/>
          </p:cNvSpPr>
          <p:nvPr>
            <p:ph type="pic" sz="quarter" idx="20" hasCustomPrompt="1"/>
          </p:nvPr>
        </p:nvSpPr>
        <p:spPr>
          <a:xfrm>
            <a:off x="16374089" y="34290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4" name="Picture Placeholder 22">
            <a:extLst>
              <a:ext uri="{FF2B5EF4-FFF2-40B4-BE49-F238E27FC236}">
                <a16:creationId xmlns:a16="http://schemas.microsoft.com/office/drawing/2014/main" id="{5FE632C7-A989-4083-B7E6-E630FB76C44E}"/>
              </a:ext>
            </a:extLst>
          </p:cNvPr>
          <p:cNvSpPr>
            <a:spLocks noGrp="1" noChangeAspect="1"/>
          </p:cNvSpPr>
          <p:nvPr>
            <p:ph type="pic" sz="quarter" idx="21" hasCustomPrompt="1"/>
          </p:nvPr>
        </p:nvSpPr>
        <p:spPr>
          <a:xfrm>
            <a:off x="4243049" y="39585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6" name="Picture Placeholder 22">
            <a:extLst>
              <a:ext uri="{FF2B5EF4-FFF2-40B4-BE49-F238E27FC236}">
                <a16:creationId xmlns:a16="http://schemas.microsoft.com/office/drawing/2014/main" id="{B4460ECD-B3DA-430C-8E09-86C63DB4CA9F}"/>
              </a:ext>
            </a:extLst>
          </p:cNvPr>
          <p:cNvSpPr>
            <a:spLocks noGrp="1" noChangeAspect="1"/>
          </p:cNvSpPr>
          <p:nvPr>
            <p:ph type="pic" sz="quarter" idx="22" hasCustomPrompt="1"/>
          </p:nvPr>
        </p:nvSpPr>
        <p:spPr>
          <a:xfrm>
            <a:off x="-1837711" y="-80088"/>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8" name="Picture Placeholder 22">
            <a:extLst>
              <a:ext uri="{FF2B5EF4-FFF2-40B4-BE49-F238E27FC236}">
                <a16:creationId xmlns:a16="http://schemas.microsoft.com/office/drawing/2014/main" id="{4ED75CF5-9F3D-4B85-BABF-42542AD3AC10}"/>
              </a:ext>
            </a:extLst>
          </p:cNvPr>
          <p:cNvSpPr>
            <a:spLocks noGrp="1" noChangeAspect="1"/>
          </p:cNvSpPr>
          <p:nvPr>
            <p:ph type="pic" sz="quarter" idx="23" hasCustomPrompt="1"/>
          </p:nvPr>
        </p:nvSpPr>
        <p:spPr>
          <a:xfrm>
            <a:off x="10293329" y="80733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456688452"/>
      </p:ext>
    </p:extLst>
  </p:cSld>
  <p:clrMapOvr>
    <a:masterClrMapping/>
  </p:clrMapOvr>
</p:sldLayout>
</file>

<file path=ppt/slideLayouts/slideLayout482.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6">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377766025"/>
      </p:ext>
    </p:extLst>
  </p:cSld>
  <p:clrMapOvr>
    <a:masterClrMapping/>
  </p:clrMapOvr>
</p:sldLayout>
</file>

<file path=ppt/slideLayouts/slideLayout483.xml><?xml version="1.0" encoding="utf-8"?>
<p:sldLayout xmlns:a="http://schemas.openxmlformats.org/drawingml/2006/main" xmlns:r="http://schemas.openxmlformats.org/officeDocument/2006/relationships" xmlns:p="http://schemas.openxmlformats.org/presentationml/2006/main" preserve="1" userDrawn="1">
  <p:cSld name="Device Mockup - Page Title 1">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085263"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8205937"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7610662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84.xml><?xml version="1.0" encoding="utf-8"?>
<p:sldLayout xmlns:a="http://schemas.openxmlformats.org/drawingml/2006/main" xmlns:r="http://schemas.openxmlformats.org/officeDocument/2006/relationships" xmlns:p="http://schemas.openxmlformats.org/presentationml/2006/main" preserve="1" userDrawn="1">
  <p:cSld name="Device Mockup - Page Title 2">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096000" y="2166958"/>
            <a:ext cx="4810837" cy="10573682"/>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437861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85.xml><?xml version="1.0" encoding="utf-8"?>
<p:sldLayout xmlns:a="http://schemas.openxmlformats.org/drawingml/2006/main" xmlns:r="http://schemas.openxmlformats.org/officeDocument/2006/relationships" xmlns:p="http://schemas.openxmlformats.org/presentationml/2006/main" preserve="1" userDrawn="1">
  <p:cSld name="Device Mockup - Page Title 3">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0BEADEE-94CE-4140-AE6E-72585F9C5F8E}"/>
              </a:ext>
            </a:extLst>
          </p:cNvPr>
          <p:cNvSpPr>
            <a:spLocks noGrp="1"/>
          </p:cNvSpPr>
          <p:nvPr>
            <p:ph type="pic" sz="quarter" idx="13" hasCustomPrompt="1"/>
          </p:nvPr>
        </p:nvSpPr>
        <p:spPr>
          <a:xfrm>
            <a:off x="1428871"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9DD69CA5-05E0-4BA8-9AF4-06E3A5241075}"/>
              </a:ext>
            </a:extLst>
          </p:cNvPr>
          <p:cNvSpPr>
            <a:spLocks noGrp="1"/>
          </p:cNvSpPr>
          <p:nvPr>
            <p:ph type="pic" sz="quarter" idx="12" hasCustomPrompt="1"/>
          </p:nvPr>
        </p:nvSpPr>
        <p:spPr>
          <a:xfrm>
            <a:off x="253804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6" name="Picture Placeholder 5">
            <a:extLst>
              <a:ext uri="{FF2B5EF4-FFF2-40B4-BE49-F238E27FC236}">
                <a16:creationId xmlns:a16="http://schemas.microsoft.com/office/drawing/2014/main" id="{861F926F-0F2B-4D4A-9DDB-F5B19FF50A52}"/>
              </a:ext>
            </a:extLst>
          </p:cNvPr>
          <p:cNvSpPr>
            <a:spLocks noGrp="1"/>
          </p:cNvSpPr>
          <p:nvPr>
            <p:ph type="pic" sz="quarter" idx="11" hasCustomPrompt="1"/>
          </p:nvPr>
        </p:nvSpPr>
        <p:spPr>
          <a:xfrm>
            <a:off x="3774195"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5B5C0050-E4B2-4439-AAE8-AA7EB1302843}"/>
              </a:ext>
            </a:extLst>
          </p:cNvPr>
          <p:cNvSpPr>
            <a:spLocks noGrp="1"/>
          </p:cNvSpPr>
          <p:nvPr>
            <p:ph type="pic" sz="quarter" idx="14" hasCustomPrompt="1"/>
          </p:nvPr>
        </p:nvSpPr>
        <p:spPr>
          <a:xfrm>
            <a:off x="9033120"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95611465-68F1-4C57-81BD-77DA7708DFD6}"/>
              </a:ext>
            </a:extLst>
          </p:cNvPr>
          <p:cNvSpPr>
            <a:spLocks noGrp="1"/>
          </p:cNvSpPr>
          <p:nvPr>
            <p:ph type="pic" sz="quarter" idx="15" hasCustomPrompt="1"/>
          </p:nvPr>
        </p:nvSpPr>
        <p:spPr>
          <a:xfrm>
            <a:off x="769219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A0761463-0D06-425A-A629-15FCC342DCC4}"/>
              </a:ext>
            </a:extLst>
          </p:cNvPr>
          <p:cNvSpPr>
            <a:spLocks noGrp="1"/>
          </p:cNvSpPr>
          <p:nvPr>
            <p:ph type="pic" sz="quarter" idx="16" hasCustomPrompt="1"/>
          </p:nvPr>
        </p:nvSpPr>
        <p:spPr>
          <a:xfrm>
            <a:off x="6351270"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5" name="Picture Placeholder 5">
            <a:extLst>
              <a:ext uri="{FF2B5EF4-FFF2-40B4-BE49-F238E27FC236}">
                <a16:creationId xmlns:a16="http://schemas.microsoft.com/office/drawing/2014/main" id="{23511C02-1EBF-48D6-B2A8-83C169F41A8D}"/>
              </a:ext>
            </a:extLst>
          </p:cNvPr>
          <p:cNvSpPr>
            <a:spLocks noGrp="1"/>
          </p:cNvSpPr>
          <p:nvPr>
            <p:ph type="pic" sz="quarter" idx="10" hasCustomPrompt="1"/>
          </p:nvPr>
        </p:nvSpPr>
        <p:spPr>
          <a:xfrm>
            <a:off x="5115120" y="1937794"/>
            <a:ext cx="1975104" cy="4133088"/>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36807692"/>
      </p:ext>
    </p:extLst>
  </p:cSld>
  <p:clrMapOvr>
    <a:masterClrMapping/>
  </p:clrMapOvr>
</p:sldLayout>
</file>

<file path=ppt/slideLayouts/slideLayout486.xml><?xml version="1.0" encoding="utf-8"?>
<p:sldLayout xmlns:a="http://schemas.openxmlformats.org/drawingml/2006/main" xmlns:r="http://schemas.openxmlformats.org/officeDocument/2006/relationships" xmlns:p="http://schemas.openxmlformats.org/presentationml/2006/main" preserve="1" userDrawn="1">
  <p:cSld name="Device Mockup - Page Title 4">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08448" y="1779684"/>
            <a:ext cx="1975104" cy="425916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9952339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87.xml><?xml version="1.0" encoding="utf-8"?>
<p:sldLayout xmlns:a="http://schemas.openxmlformats.org/drawingml/2006/main" xmlns:r="http://schemas.openxmlformats.org/officeDocument/2006/relationships" xmlns:p="http://schemas.openxmlformats.org/presentationml/2006/main" preserve="1" userDrawn="1">
  <p:cSld name="Device Mockup - Page Title 4.1">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1780747"/>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1385169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488.xml><?xml version="1.0" encoding="utf-8"?>
<p:sldLayout xmlns:a="http://schemas.openxmlformats.org/drawingml/2006/main" xmlns:r="http://schemas.openxmlformats.org/officeDocument/2006/relationships" xmlns:p="http://schemas.openxmlformats.org/presentationml/2006/main" preserve="1" userDrawn="1">
  <p:cSld name="Device Mockup - Page Title 4.2">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5058203"/>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6057629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489.xml><?xml version="1.0" encoding="utf-8"?>
<p:sldLayout xmlns:a="http://schemas.openxmlformats.org/drawingml/2006/main" xmlns:r="http://schemas.openxmlformats.org/officeDocument/2006/relationships" xmlns:p="http://schemas.openxmlformats.org/presentationml/2006/main" preserve="1" userDrawn="1">
  <p:cSld name="Device Mockup - Page Title 5">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665032"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76261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6320721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0.xml><?xml version="1.0" encoding="utf-8"?>
<p:sldLayout xmlns:a="http://schemas.openxmlformats.org/drawingml/2006/main" xmlns:r="http://schemas.openxmlformats.org/officeDocument/2006/relationships" xmlns:p="http://schemas.openxmlformats.org/presentationml/2006/main" preserve="1" userDrawn="1">
  <p:cSld name="Device Mockup - 5.1">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0D29D6E3-BF9D-44FC-B94A-FE34BFB57C71}"/>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4" name="Picture Placeholder 5">
            <a:extLst>
              <a:ext uri="{FF2B5EF4-FFF2-40B4-BE49-F238E27FC236}">
                <a16:creationId xmlns:a16="http://schemas.microsoft.com/office/drawing/2014/main" id="{DCA142FF-9DE6-40DB-AD54-ECDEC83E2324}"/>
              </a:ext>
            </a:extLst>
          </p:cNvPr>
          <p:cNvSpPr>
            <a:spLocks noGrp="1"/>
          </p:cNvSpPr>
          <p:nvPr>
            <p:ph type="pic" sz="quarter" idx="11" hasCustomPrompt="1"/>
          </p:nvPr>
        </p:nvSpPr>
        <p:spPr>
          <a:xfrm>
            <a:off x="-24744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6" name="Picture Placeholder 5">
            <a:extLst>
              <a:ext uri="{FF2B5EF4-FFF2-40B4-BE49-F238E27FC236}">
                <a16:creationId xmlns:a16="http://schemas.microsoft.com/office/drawing/2014/main" id="{E91330D2-75F1-4855-868C-BFD0C307B826}"/>
              </a:ext>
            </a:extLst>
          </p:cNvPr>
          <p:cNvSpPr>
            <a:spLocks noGrp="1"/>
          </p:cNvSpPr>
          <p:nvPr>
            <p:ph type="pic" sz="quarter" idx="12"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5628583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1.xml><?xml version="1.0" encoding="utf-8"?>
<p:sldLayout xmlns:a="http://schemas.openxmlformats.org/drawingml/2006/main" xmlns:r="http://schemas.openxmlformats.org/officeDocument/2006/relationships" xmlns:p="http://schemas.openxmlformats.org/presentationml/2006/main" preserve="1" userDrawn="1">
  <p:cSld name="Device Mockup - 5.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5E1BC57-A422-442E-9A45-C3B86505EA87}"/>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ABC43775-2615-4373-BF08-E72F4BC0BEB0}"/>
              </a:ext>
            </a:extLst>
          </p:cNvPr>
          <p:cNvSpPr>
            <a:spLocks noGrp="1"/>
          </p:cNvSpPr>
          <p:nvPr>
            <p:ph type="pic" sz="quarter" idx="11"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67FDD856-D0CB-4A6C-9C74-7B87BF796E0C}"/>
              </a:ext>
            </a:extLst>
          </p:cNvPr>
          <p:cNvSpPr>
            <a:spLocks noGrp="1"/>
          </p:cNvSpPr>
          <p:nvPr>
            <p:ph type="pic" sz="quarter" idx="12" hasCustomPrompt="1"/>
          </p:nvPr>
        </p:nvSpPr>
        <p:spPr>
          <a:xfrm>
            <a:off x="1278871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8677367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2.xml><?xml version="1.0" encoding="utf-8"?>
<p:sldLayout xmlns:a="http://schemas.openxmlformats.org/drawingml/2006/main" xmlns:r="http://schemas.openxmlformats.org/officeDocument/2006/relationships" xmlns:p="http://schemas.openxmlformats.org/presentationml/2006/main" preserve="1" userDrawn="1">
  <p:cSld name="Device Mockup - 5.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90D42CE-21D7-46F7-A4E6-43081B64FDC4}"/>
              </a:ext>
            </a:extLst>
          </p:cNvPr>
          <p:cNvSpPr>
            <a:spLocks noGrp="1"/>
          </p:cNvSpPr>
          <p:nvPr>
            <p:ph type="pic" sz="quarter" idx="10"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8CE3B082-8160-40B0-B3D4-F103A2E6EC92}"/>
              </a:ext>
            </a:extLst>
          </p:cNvPr>
          <p:cNvSpPr>
            <a:spLocks noGrp="1"/>
          </p:cNvSpPr>
          <p:nvPr>
            <p:ph type="pic" sz="quarter" idx="11" hasCustomPrompt="1"/>
          </p:nvPr>
        </p:nvSpPr>
        <p:spPr>
          <a:xfrm>
            <a:off x="1275468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0955B990-90AC-4D32-9646-D9BAAD64C8A3}"/>
              </a:ext>
            </a:extLst>
          </p:cNvPr>
          <p:cNvSpPr>
            <a:spLocks noGrp="1"/>
          </p:cNvSpPr>
          <p:nvPr>
            <p:ph type="pic" sz="quarter" idx="12" hasCustomPrompt="1"/>
          </p:nvPr>
        </p:nvSpPr>
        <p:spPr>
          <a:xfrm>
            <a:off x="150175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7831002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3.xml><?xml version="1.0" encoding="utf-8"?>
<p:sldLayout xmlns:a="http://schemas.openxmlformats.org/drawingml/2006/main" xmlns:r="http://schemas.openxmlformats.org/officeDocument/2006/relationships" xmlns:p="http://schemas.openxmlformats.org/presentationml/2006/main" preserve="1" userDrawn="1">
  <p:cSld name="Device Mockup - Page Title 6">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15240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9283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33273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79A91F3C-9111-4296-A6C1-542F2B1DBF36}"/>
              </a:ext>
            </a:extLst>
          </p:cNvPr>
          <p:cNvSpPr>
            <a:spLocks noGrp="1"/>
          </p:cNvSpPr>
          <p:nvPr>
            <p:ph type="pic" sz="quarter" idx="13" hasCustomPrompt="1"/>
          </p:nvPr>
        </p:nvSpPr>
        <p:spPr>
          <a:xfrm>
            <a:off x="8737104"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387773697"/>
      </p:ext>
    </p:extLst>
  </p:cSld>
  <p:clrMapOvr>
    <a:masterClrMapping/>
  </p:clrMapOvr>
</p:sldLayout>
</file>

<file path=ppt/slideLayouts/slideLayout494.xml><?xml version="1.0" encoding="utf-8"?>
<p:sldLayout xmlns:a="http://schemas.openxmlformats.org/drawingml/2006/main" xmlns:r="http://schemas.openxmlformats.org/officeDocument/2006/relationships" xmlns:p="http://schemas.openxmlformats.org/presentationml/2006/main" preserve="1" userDrawn="1">
  <p:cSld name="Device Mockup - Page Title 7">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8CD1EA07-F28B-4EE2-975A-12EE7F6D65FA}"/>
              </a:ext>
            </a:extLst>
          </p:cNvPr>
          <p:cNvSpPr>
            <a:spLocks noGrp="1"/>
          </p:cNvSpPr>
          <p:nvPr>
            <p:ph type="pic" sz="quarter" idx="12" hasCustomPrompt="1"/>
          </p:nvPr>
        </p:nvSpPr>
        <p:spPr>
          <a:xfrm>
            <a:off x="7821419" y="19906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2D5C748-ED9B-4E7F-BF0A-6DE00637AEB9}"/>
              </a:ext>
            </a:extLst>
          </p:cNvPr>
          <p:cNvSpPr>
            <a:spLocks noGrp="1"/>
          </p:cNvSpPr>
          <p:nvPr>
            <p:ph type="pic" sz="quarter" idx="13" hasCustomPrompt="1"/>
          </p:nvPr>
        </p:nvSpPr>
        <p:spPr>
          <a:xfrm>
            <a:off x="5488619" y="34638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66F3F48E-458C-42E6-9F48-D59A965C7F44}"/>
              </a:ext>
            </a:extLst>
          </p:cNvPr>
          <p:cNvSpPr>
            <a:spLocks noGrp="1"/>
          </p:cNvSpPr>
          <p:nvPr>
            <p:ph type="pic" sz="quarter" idx="14" hasCustomPrompt="1"/>
          </p:nvPr>
        </p:nvSpPr>
        <p:spPr>
          <a:xfrm>
            <a:off x="3155819" y="49370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4" name="Picture Placeholder 4">
            <a:extLst>
              <a:ext uri="{FF2B5EF4-FFF2-40B4-BE49-F238E27FC236}">
                <a16:creationId xmlns:a16="http://schemas.microsoft.com/office/drawing/2014/main" id="{D3367E99-B49F-4A00-BF2F-3F240242FAB8}"/>
              </a:ext>
            </a:extLst>
          </p:cNvPr>
          <p:cNvSpPr>
            <a:spLocks noGrp="1"/>
          </p:cNvSpPr>
          <p:nvPr>
            <p:ph type="pic" sz="quarter" idx="15" hasCustomPrompt="1"/>
          </p:nvPr>
        </p:nvSpPr>
        <p:spPr>
          <a:xfrm>
            <a:off x="12367800" y="-890883"/>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5" name="Picture Placeholder 4">
            <a:extLst>
              <a:ext uri="{FF2B5EF4-FFF2-40B4-BE49-F238E27FC236}">
                <a16:creationId xmlns:a16="http://schemas.microsoft.com/office/drawing/2014/main" id="{E5D4C8A0-AEBE-45FA-A01B-97A334E8D45C}"/>
              </a:ext>
            </a:extLst>
          </p:cNvPr>
          <p:cNvSpPr>
            <a:spLocks noGrp="1"/>
          </p:cNvSpPr>
          <p:nvPr>
            <p:ph type="pic" sz="quarter" idx="16" hasCustomPrompt="1"/>
          </p:nvPr>
        </p:nvSpPr>
        <p:spPr>
          <a:xfrm>
            <a:off x="10035000" y="582317"/>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86092500"/>
      </p:ext>
    </p:extLst>
  </p:cSld>
  <p:clrMapOvr>
    <a:masterClrMapping/>
  </p:clrMapOvr>
</p:sldLayout>
</file>

<file path=ppt/slideLayouts/slideLayout495.xml><?xml version="1.0" encoding="utf-8"?>
<p:sldLayout xmlns:a="http://schemas.openxmlformats.org/drawingml/2006/main" xmlns:r="http://schemas.openxmlformats.org/officeDocument/2006/relationships" xmlns:p="http://schemas.openxmlformats.org/presentationml/2006/main" preserve="1" userDrawn="1">
  <p:cSld name="Device Mockup - Page Title 8">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07631D78-AAE0-4EB5-B1C8-F41FC0A50E9F}"/>
              </a:ext>
            </a:extLst>
          </p:cNvPr>
          <p:cNvSpPr>
            <a:spLocks noGrp="1"/>
          </p:cNvSpPr>
          <p:nvPr>
            <p:ph type="pic" sz="quarter" idx="16" hasCustomPrompt="1"/>
          </p:nvPr>
        </p:nvSpPr>
        <p:spPr>
          <a:xfrm>
            <a:off x="2477735" y="1487624"/>
            <a:ext cx="2276196" cy="5284594"/>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1" name="Picture Placeholder 4">
            <a:extLst>
              <a:ext uri="{FF2B5EF4-FFF2-40B4-BE49-F238E27FC236}">
                <a16:creationId xmlns:a16="http://schemas.microsoft.com/office/drawing/2014/main" id="{6BD782CA-19B8-4FA0-B94A-A3422513A284}"/>
              </a:ext>
            </a:extLst>
          </p:cNvPr>
          <p:cNvSpPr>
            <a:spLocks noGrp="1"/>
          </p:cNvSpPr>
          <p:nvPr>
            <p:ph type="pic" sz="quarter" idx="19" hasCustomPrompt="1"/>
          </p:nvPr>
        </p:nvSpPr>
        <p:spPr>
          <a:xfrm>
            <a:off x="2477735" y="81509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416638E-A45F-48FC-BB3B-3FF1FA548F58}"/>
              </a:ext>
            </a:extLst>
          </p:cNvPr>
          <p:cNvSpPr>
            <a:spLocks noGrp="1"/>
          </p:cNvSpPr>
          <p:nvPr>
            <p:ph type="pic" sz="quarter" idx="20" hasCustomPrompt="1"/>
          </p:nvPr>
        </p:nvSpPr>
        <p:spPr>
          <a:xfrm>
            <a:off x="2477735" y="14256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34768294"/>
      </p:ext>
    </p:extLst>
  </p:cSld>
  <p:clrMapOvr>
    <a:masterClrMapping/>
  </p:clrMapOvr>
</p:sldLayout>
</file>

<file path=ppt/slideLayouts/slideLayout496.xml><?xml version="1.0" encoding="utf-8"?>
<p:sldLayout xmlns:a="http://schemas.openxmlformats.org/drawingml/2006/main" xmlns:r="http://schemas.openxmlformats.org/officeDocument/2006/relationships" xmlns:p="http://schemas.openxmlformats.org/presentationml/2006/main" preserve="1" userDrawn="1">
  <p:cSld name="Device Mockup - Page Title 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A4C2440-9867-45A5-A7B9-82F1D3CF53BB}"/>
              </a:ext>
            </a:extLst>
          </p:cNvPr>
          <p:cNvSpPr>
            <a:spLocks noGrp="1"/>
          </p:cNvSpPr>
          <p:nvPr>
            <p:ph type="pic" sz="quarter" idx="10" hasCustomPrompt="1"/>
          </p:nvPr>
        </p:nvSpPr>
        <p:spPr>
          <a:xfrm>
            <a:off x="791899" y="2036890"/>
            <a:ext cx="4243087" cy="571814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01602822"/>
      </p:ext>
    </p:extLst>
  </p:cSld>
  <p:clrMapOvr>
    <a:masterClrMapping/>
  </p:clrMapOvr>
</p:sldLayout>
</file>

<file path=ppt/slideLayouts/slideLayout497.xml><?xml version="1.0" encoding="utf-8"?>
<p:sldLayout xmlns:a="http://schemas.openxmlformats.org/drawingml/2006/main" xmlns:r="http://schemas.openxmlformats.org/officeDocument/2006/relationships" xmlns:p="http://schemas.openxmlformats.org/presentationml/2006/main" preserve="1" userDrawn="1">
  <p:cSld name="Device Mockup - Page Title 9.1">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rot="1800000">
            <a:off x="7131560" y="545639"/>
            <a:ext cx="5189913" cy="6668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975031896"/>
      </p:ext>
    </p:extLst>
  </p:cSld>
  <p:clrMapOvr>
    <a:masterClrMapping/>
  </p:clrMapOvr>
</p:sldLayout>
</file>

<file path=ppt/slideLayouts/slideLayout498.xml><?xml version="1.0" encoding="utf-8"?>
<p:sldLayout xmlns:a="http://schemas.openxmlformats.org/drawingml/2006/main" xmlns:r="http://schemas.openxmlformats.org/officeDocument/2006/relationships" xmlns:p="http://schemas.openxmlformats.org/presentationml/2006/main" preserve="1" userDrawn="1">
  <p:cSld name="Device Mockup - Page Title 9.2">
    <p:spTree>
      <p:nvGrpSpPr>
        <p:cNvPr id="1" name=""/>
        <p:cNvGrpSpPr/>
        <p:nvPr/>
      </p:nvGrpSpPr>
      <p:grpSpPr>
        <a:xfrm>
          <a:off x="0" y="0"/>
          <a:ext cx="0" cy="0"/>
          <a:chOff x="0" y="0"/>
          <a:chExt cx="0" cy="0"/>
        </a:xfrm>
      </p:grpSpPr>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a:off x="4032431" y="2306320"/>
            <a:ext cx="4126050" cy="305753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881070907"/>
      </p:ext>
    </p:extLst>
  </p:cSld>
  <p:clrMapOvr>
    <a:masterClrMapping/>
  </p:clrMapOvr>
</p:sldLayout>
</file>

<file path=ppt/slideLayouts/slideLayout499.xml><?xml version="1.0" encoding="utf-8"?>
<p:sldLayout xmlns:a="http://schemas.openxmlformats.org/drawingml/2006/main" xmlns:r="http://schemas.openxmlformats.org/officeDocument/2006/relationships" xmlns:p="http://schemas.openxmlformats.org/presentationml/2006/main" preserve="1" userDrawn="1">
  <p:cSld name="Device Mockup - Page Titl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6424573" y="1937794"/>
            <a:ext cx="4928400" cy="27828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911077349"/>
      </p:ext>
    </p:extLst>
  </p:cSld>
  <p:clrMapOvr>
    <a:masterClrMapping/>
  </p:clrMapOvr>
</p:sldLayout>
</file>

<file path=ppt/slideLayouts/slideLayout500.xml><?xml version="1.0" encoding="utf-8"?>
<p:sldLayout xmlns:a="http://schemas.openxmlformats.org/drawingml/2006/main" xmlns:r="http://schemas.openxmlformats.org/officeDocument/2006/relationships" xmlns:p="http://schemas.openxmlformats.org/presentationml/2006/main" preserve="1" userDrawn="1">
  <p:cSld name="Device Mockup - 10.1">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70F20B31-E928-4527-A463-5E89188AFBED}"/>
              </a:ext>
            </a:extLst>
          </p:cNvPr>
          <p:cNvSpPr>
            <a:spLocks noGrp="1"/>
          </p:cNvSpPr>
          <p:nvPr>
            <p:ph type="pic" sz="quarter" idx="11" hasCustomPrompt="1"/>
          </p:nvPr>
        </p:nvSpPr>
        <p:spPr>
          <a:xfrm>
            <a:off x="2137635" y="3180136"/>
            <a:ext cx="7954368" cy="44914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566638"/>
      </p:ext>
    </p:extLst>
  </p:cSld>
  <p:clrMapOvr>
    <a:masterClrMapping/>
  </p:clrMapOvr>
</p:sldLayout>
</file>

<file path=ppt/slideLayouts/slideLayout501.xml><?xml version="1.0" encoding="utf-8"?>
<p:sldLayout xmlns:a="http://schemas.openxmlformats.org/drawingml/2006/main" xmlns:r="http://schemas.openxmlformats.org/officeDocument/2006/relationships" xmlns:p="http://schemas.openxmlformats.org/presentationml/2006/main" preserve="1" userDrawn="1">
  <p:cSld name="Device Mockup - Page Title 1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61440" y="2264311"/>
            <a:ext cx="4653279" cy="306004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432760828"/>
      </p:ext>
    </p:extLst>
  </p:cSld>
  <p:clrMapOvr>
    <a:masterClrMapping/>
  </p:clrMapOvr>
</p:sldLayout>
</file>

<file path=ppt/slideLayouts/slideLayout502.xml><?xml version="1.0" encoding="utf-8"?>
<p:sldLayout xmlns:a="http://schemas.openxmlformats.org/drawingml/2006/main" xmlns:r="http://schemas.openxmlformats.org/officeDocument/2006/relationships" xmlns:p="http://schemas.openxmlformats.org/presentationml/2006/main" preserve="1" userDrawn="1">
  <p:cSld name="Device Mockup - Page Title 12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52400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572067201"/>
      </p:ext>
    </p:extLst>
  </p:cSld>
  <p:clrMapOvr>
    <a:masterClrMapping/>
  </p:clrMapOvr>
</p:sldLayout>
</file>

<file path=ppt/slideLayouts/slideLayout503.xml><?xml version="1.0" encoding="utf-8"?>
<p:sldLayout xmlns:a="http://schemas.openxmlformats.org/drawingml/2006/main" xmlns:r="http://schemas.openxmlformats.org/officeDocument/2006/relationships" xmlns:p="http://schemas.openxmlformats.org/presentationml/2006/main" preserve="1" userDrawn="1">
  <p:cSld name="Device Mockup - Page Title 1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1235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0" name="Picture Placeholder 4">
            <a:extLst>
              <a:ext uri="{FF2B5EF4-FFF2-40B4-BE49-F238E27FC236}">
                <a16:creationId xmlns:a16="http://schemas.microsoft.com/office/drawing/2014/main" id="{CBD1EE7E-E7B4-4CEE-9767-31BC297DDAEE}"/>
              </a:ext>
            </a:extLst>
          </p:cNvPr>
          <p:cNvSpPr>
            <a:spLocks noGrp="1"/>
          </p:cNvSpPr>
          <p:nvPr>
            <p:ph type="pic" sz="quarter" idx="11" hasCustomPrompt="1"/>
          </p:nvPr>
        </p:nvSpPr>
        <p:spPr>
          <a:xfrm>
            <a:off x="3885533"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1" name="Picture Placeholder 4">
            <a:extLst>
              <a:ext uri="{FF2B5EF4-FFF2-40B4-BE49-F238E27FC236}">
                <a16:creationId xmlns:a16="http://schemas.microsoft.com/office/drawing/2014/main" id="{F16F9E1D-04FC-4B5F-9BF8-E774DF885BD5}"/>
              </a:ext>
            </a:extLst>
          </p:cNvPr>
          <p:cNvSpPr>
            <a:spLocks noGrp="1"/>
          </p:cNvSpPr>
          <p:nvPr>
            <p:ph type="pic" sz="quarter" idx="12" hasCustomPrompt="1"/>
          </p:nvPr>
        </p:nvSpPr>
        <p:spPr>
          <a:xfrm>
            <a:off x="6458716"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E3BB0BE5-7BD6-4163-BB00-6E829D56C2CE}"/>
              </a:ext>
            </a:extLst>
          </p:cNvPr>
          <p:cNvSpPr>
            <a:spLocks noGrp="1"/>
          </p:cNvSpPr>
          <p:nvPr>
            <p:ph type="pic" sz="quarter" idx="13" hasCustomPrompt="1"/>
          </p:nvPr>
        </p:nvSpPr>
        <p:spPr>
          <a:xfrm>
            <a:off x="9031899"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1724393"/>
      </p:ext>
    </p:extLst>
  </p:cSld>
  <p:clrMapOvr>
    <a:masterClrMapping/>
  </p:clrMapOvr>
</p:sldLayout>
</file>

<file path=ppt/slideLayouts/slideLayout504.xml><?xml version="1.0" encoding="utf-8"?>
<p:sldLayout xmlns:a="http://schemas.openxmlformats.org/drawingml/2006/main" xmlns:r="http://schemas.openxmlformats.org/officeDocument/2006/relationships" xmlns:p="http://schemas.openxmlformats.org/presentationml/2006/main" preserve="1" userDrawn="1">
  <p:cSld name="Device Mockup - Page Title 15">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933033" y="1952625"/>
            <a:ext cx="6334792" cy="295275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720575478"/>
      </p:ext>
    </p:extLst>
  </p:cSld>
  <p:clrMapOvr>
    <a:masterClrMapping/>
  </p:clrMapOvr>
</p:sldLayout>
</file>

<file path=ppt/slideLayouts/slideLayout505.xml><?xml version="1.0" encoding="utf-8"?>
<p:sldLayout xmlns:a="http://schemas.openxmlformats.org/drawingml/2006/main" xmlns:r="http://schemas.openxmlformats.org/officeDocument/2006/relationships" xmlns:p="http://schemas.openxmlformats.org/presentationml/2006/main" preserve="1" userDrawn="1">
  <p:cSld name="Device Mockup - Page Title 1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031333"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871859FF-4745-4B4E-B23E-22791E900464}"/>
              </a:ext>
            </a:extLst>
          </p:cNvPr>
          <p:cNvSpPr>
            <a:spLocks noGrp="1"/>
          </p:cNvSpPr>
          <p:nvPr>
            <p:ph type="pic" sz="quarter" idx="11" hasCustomPrompt="1"/>
          </p:nvPr>
        </p:nvSpPr>
        <p:spPr>
          <a:xfrm>
            <a:off x="7644054"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199893351"/>
      </p:ext>
    </p:extLst>
  </p:cSld>
  <p:clrMapOvr>
    <a:masterClrMapping/>
  </p:clrMapOvr>
</p:sldLayout>
</file>

<file path=ppt/slideLayouts/slideLayout506.xml><?xml version="1.0" encoding="utf-8"?>
<p:sldLayout xmlns:a="http://schemas.openxmlformats.org/drawingml/2006/main" xmlns:r="http://schemas.openxmlformats.org/officeDocument/2006/relationships" xmlns:p="http://schemas.openxmlformats.org/presentationml/2006/main" preserve="1" userDrawn="1">
  <p:cSld name="Device Mockup - Page Title 17">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015332" y="1886993"/>
            <a:ext cx="3937667" cy="8501021"/>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763132437"/>
      </p:ext>
    </p:extLst>
  </p:cSld>
  <p:clrMapOvr>
    <a:masterClrMapping/>
  </p:clrMapOvr>
</p:sldLayout>
</file>

<file path=ppt/slideLayouts/slideLayout507.xml><?xml version="1.0" encoding="utf-8"?>
<p:sldLayout xmlns:a="http://schemas.openxmlformats.org/drawingml/2006/main" xmlns:r="http://schemas.openxmlformats.org/officeDocument/2006/relationships" xmlns:p="http://schemas.openxmlformats.org/presentationml/2006/main" preserve="1" userDrawn="1">
  <p:cSld name="Device Mockup - Page Title 18">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428332" y="919504"/>
            <a:ext cx="5347368" cy="33984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224893622"/>
      </p:ext>
    </p:extLst>
  </p:cSld>
  <p:clrMapOvr>
    <a:masterClrMapping/>
  </p:clrMapOvr>
</p:sldLayout>
</file>

<file path=ppt/slideLayouts/slideLayout508.xml><?xml version="1.0" encoding="utf-8"?>
<p:sldLayout xmlns:a="http://schemas.openxmlformats.org/drawingml/2006/main" xmlns:r="http://schemas.openxmlformats.org/officeDocument/2006/relationships" xmlns:p="http://schemas.openxmlformats.org/presentationml/2006/main" preserve="1" userDrawn="1">
  <p:cSld name="Device Mockup - Page Title 1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842168" y="1591190"/>
            <a:ext cx="6363368" cy="40442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947144253"/>
      </p:ext>
    </p:extLst>
  </p:cSld>
  <p:clrMapOvr>
    <a:masterClrMapping/>
  </p:clrMapOvr>
</p:sldLayout>
</file>

<file path=ppt/slideLayouts/slideLayout509.xml><?xml version="1.0" encoding="utf-8"?>
<p:sldLayout xmlns:a="http://schemas.openxmlformats.org/drawingml/2006/main" xmlns:r="http://schemas.openxmlformats.org/officeDocument/2006/relationships" xmlns:p="http://schemas.openxmlformats.org/presentationml/2006/main" preserve="1" userDrawn="1">
  <p:cSld name="Device Mockup - Page Title 20">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568032" y="2276990"/>
            <a:ext cx="5029868" cy="31967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531271512"/>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preserve="1" userDrawn="1">
  <p:cSld name="Device Mockup - Page Title 2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20134"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6972300"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007778651"/>
      </p:ext>
    </p:extLst>
  </p:cSld>
  <p:clrMapOvr>
    <a:masterClrMapping/>
  </p:clrMapOvr>
</p:sldLayout>
</file>

<file path=ppt/slideLayouts/slideLayout511.xml><?xml version="1.0" encoding="utf-8"?>
<p:sldLayout xmlns:a="http://schemas.openxmlformats.org/drawingml/2006/main" xmlns:r="http://schemas.openxmlformats.org/officeDocument/2006/relationships" xmlns:p="http://schemas.openxmlformats.org/presentationml/2006/main" preserve="1" userDrawn="1">
  <p:cSld name="Device Mockup - Page Title 22">
    <p:spTree>
      <p:nvGrpSpPr>
        <p:cNvPr id="1" name=""/>
        <p:cNvGrpSpPr/>
        <p:nvPr/>
      </p:nvGrpSpPr>
      <p:grpSpPr>
        <a:xfrm>
          <a:off x="0" y="0"/>
          <a:ext cx="0" cy="0"/>
          <a:chOff x="0" y="0"/>
          <a:chExt cx="0" cy="0"/>
        </a:xfrm>
      </p:grpSpPr>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5867399" y="2073118"/>
            <a:ext cx="5410597" cy="3438681"/>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508434510"/>
      </p:ext>
    </p:extLst>
  </p:cSld>
  <p:clrMapOvr>
    <a:masterClrMapping/>
  </p:clrMapOvr>
</p:sldLayout>
</file>

<file path=ppt/slideLayouts/slideLayout512.xml><?xml version="1.0" encoding="utf-8"?>
<p:sldLayout xmlns:a="http://schemas.openxmlformats.org/drawingml/2006/main" xmlns:r="http://schemas.openxmlformats.org/officeDocument/2006/relationships" xmlns:p="http://schemas.openxmlformats.org/presentationml/2006/main" preserve="1" userDrawn="1">
  <p:cSld name="Watch Mockup">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5" name="Picture Placeholder 24">
            <a:extLst>
              <a:ext uri="{FF2B5EF4-FFF2-40B4-BE49-F238E27FC236}">
                <a16:creationId xmlns:a16="http://schemas.microsoft.com/office/drawing/2014/main" id="{BDAC8895-349F-4412-ADA2-C933204DF6BC}"/>
              </a:ext>
            </a:extLst>
          </p:cNvPr>
          <p:cNvSpPr>
            <a:spLocks noGrp="1"/>
          </p:cNvSpPr>
          <p:nvPr>
            <p:ph type="pic" sz="quarter" idx="10" hasCustomPrompt="1"/>
          </p:nvPr>
        </p:nvSpPr>
        <p:spPr>
          <a:xfrm>
            <a:off x="1029677"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6" name="Picture Placeholder 25">
            <a:extLst>
              <a:ext uri="{FF2B5EF4-FFF2-40B4-BE49-F238E27FC236}">
                <a16:creationId xmlns:a16="http://schemas.microsoft.com/office/drawing/2014/main" id="{E1A3559F-4A5C-4B81-9640-31BF6C96A65A}"/>
              </a:ext>
            </a:extLst>
          </p:cNvPr>
          <p:cNvSpPr>
            <a:spLocks noGrp="1"/>
          </p:cNvSpPr>
          <p:nvPr>
            <p:ph type="pic" sz="quarter" idx="11" hasCustomPrompt="1"/>
          </p:nvPr>
        </p:nvSpPr>
        <p:spPr>
          <a:xfrm>
            <a:off x="3827671"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7" name="Picture Placeholder 26">
            <a:extLst>
              <a:ext uri="{FF2B5EF4-FFF2-40B4-BE49-F238E27FC236}">
                <a16:creationId xmlns:a16="http://schemas.microsoft.com/office/drawing/2014/main" id="{2D174C91-5F33-4165-ABC0-CAD0B821C4B2}"/>
              </a:ext>
            </a:extLst>
          </p:cNvPr>
          <p:cNvSpPr>
            <a:spLocks noGrp="1"/>
          </p:cNvSpPr>
          <p:nvPr>
            <p:ph type="pic" sz="quarter" idx="12" hasCustomPrompt="1"/>
          </p:nvPr>
        </p:nvSpPr>
        <p:spPr>
          <a:xfrm>
            <a:off x="6642598"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8" name="Picture Placeholder 27">
            <a:extLst>
              <a:ext uri="{FF2B5EF4-FFF2-40B4-BE49-F238E27FC236}">
                <a16:creationId xmlns:a16="http://schemas.microsoft.com/office/drawing/2014/main" id="{A98CE558-3705-4DBE-9F12-DD9DA37DEC72}"/>
              </a:ext>
            </a:extLst>
          </p:cNvPr>
          <p:cNvSpPr>
            <a:spLocks noGrp="1"/>
          </p:cNvSpPr>
          <p:nvPr>
            <p:ph type="pic" sz="quarter" idx="13" hasCustomPrompt="1"/>
          </p:nvPr>
        </p:nvSpPr>
        <p:spPr>
          <a:xfrm>
            <a:off x="9457525"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658257956"/>
      </p:ext>
    </p:extLst>
  </p:cSld>
  <p:clrMapOvr>
    <a:masterClrMapping/>
  </p:clrMapOvr>
</p:sldLayout>
</file>

<file path=ppt/slideLayouts/slideLayout513.xml><?xml version="1.0" encoding="utf-8"?>
<p:sldLayout xmlns:a="http://schemas.openxmlformats.org/drawingml/2006/main" xmlns:r="http://schemas.openxmlformats.org/officeDocument/2006/relationships" xmlns:p="http://schemas.openxmlformats.org/presentationml/2006/main" preserve="1" userDrawn="1">
  <p:cSld name="Device Mockup - Page Title 1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180618" y="1741506"/>
            <a:ext cx="6887998" cy="38769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894095832"/>
      </p:ext>
    </p:extLst>
  </p:cSld>
  <p:clrMapOvr>
    <a:masterClrMapping/>
  </p:clrMapOvr>
</p:sldLayout>
</file>

<file path=ppt/slideLayouts/slideLayout514.xml><?xml version="1.0" encoding="utf-8"?>
<p:sldLayout xmlns:a="http://schemas.openxmlformats.org/drawingml/2006/main" xmlns:r="http://schemas.openxmlformats.org/officeDocument/2006/relationships" xmlns:p="http://schemas.openxmlformats.org/presentationml/2006/main" preserve="1" userDrawn="1">
  <p:cSld name="Device Mockup with Backgrou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2085976" y="1228725"/>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623162235"/>
      </p:ext>
    </p:extLst>
  </p:cSld>
  <p:clrMapOvr>
    <a:masterClrMapping/>
  </p:clrMapOvr>
  <p:extLst>
    <p:ext uri="{DCECCB84-F9BA-43D5-87BE-67443E8EF086}">
      <p15:sldGuideLst xmlns:p15="http://schemas.microsoft.com/office/powerpoint/2012/main"/>
    </p:ext>
  </p:extLst>
</p:sldLayout>
</file>

<file path=ppt/slideLayouts/slideLayout515.xml><?xml version="1.0" encoding="utf-8"?>
<p:sldLayout xmlns:a="http://schemas.openxmlformats.org/drawingml/2006/main" xmlns:r="http://schemas.openxmlformats.org/officeDocument/2006/relationships" xmlns:p="http://schemas.openxmlformats.org/presentationml/2006/main" preserve="1" userDrawn="1">
  <p:cSld name="Device Mockup with Backgroud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4DF346F-6402-4A4D-9E35-443858EE99A3}"/>
              </a:ext>
            </a:extLst>
          </p:cNvPr>
          <p:cNvSpPr>
            <a:spLocks noGrp="1"/>
          </p:cNvSpPr>
          <p:nvPr>
            <p:ph type="pic" sz="quarter" idx="11" hasCustomPrompt="1"/>
          </p:nvPr>
        </p:nvSpPr>
        <p:spPr>
          <a:xfrm>
            <a:off x="-1143000" y="1384300"/>
            <a:ext cx="6400800" cy="40513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085742475"/>
      </p:ext>
    </p:extLst>
  </p:cSld>
  <p:clrMapOvr>
    <a:masterClrMapping/>
  </p:clrMapOvr>
  <p:extLst>
    <p:ext uri="{DCECCB84-F9BA-43D5-87BE-67443E8EF086}">
      <p15:sldGuideLst xmlns:p15="http://schemas.microsoft.com/office/powerpoint/2012/main"/>
    </p:ext>
  </p:extLst>
</p:sldLayout>
</file>

<file path=ppt/slideLayouts/slideLayout516.xml><?xml version="1.0" encoding="utf-8"?>
<p:sldLayout xmlns:a="http://schemas.openxmlformats.org/drawingml/2006/main" xmlns:r="http://schemas.openxmlformats.org/officeDocument/2006/relationships" xmlns:p="http://schemas.openxmlformats.org/presentationml/2006/main" preserve="1" userDrawn="1">
  <p:cSld name="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7861300" y="1004887"/>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805890476"/>
      </p:ext>
    </p:extLst>
  </p:cSld>
  <p:clrMapOvr>
    <a:masterClrMapping/>
  </p:clrMapOvr>
  <p:extLst>
    <p:ext uri="{DCECCB84-F9BA-43D5-87BE-67443E8EF086}">
      <p15:sldGuideLst xmlns:p15="http://schemas.microsoft.com/office/powerpoint/2012/main"/>
    </p:ext>
  </p:extLst>
</p:sldLayout>
</file>

<file path=ppt/slideLayouts/slideLayout517.xml><?xml version="1.0" encoding="utf-8"?>
<p:sldLayout xmlns:a="http://schemas.openxmlformats.org/drawingml/2006/main" xmlns:r="http://schemas.openxmlformats.org/officeDocument/2006/relationships" xmlns:p="http://schemas.openxmlformats.org/presentationml/2006/main" preserve="1" userDrawn="1">
  <p:cSld name="1_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A9F23D8-7EBB-4DD0-915F-71A388D65FCB}"/>
              </a:ext>
            </a:extLst>
          </p:cNvPr>
          <p:cNvSpPr>
            <a:spLocks noGrp="1"/>
          </p:cNvSpPr>
          <p:nvPr>
            <p:ph type="pic" sz="quarter" idx="11" hasCustomPrompt="1"/>
          </p:nvPr>
        </p:nvSpPr>
        <p:spPr>
          <a:xfrm>
            <a:off x="6683102" y="1779580"/>
            <a:ext cx="4626637" cy="292836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588396602"/>
      </p:ext>
    </p:extLst>
  </p:cSld>
  <p:clrMapOvr>
    <a:masterClrMapping/>
  </p:clrMapOvr>
  <p:extLst>
    <p:ext uri="{DCECCB84-F9BA-43D5-87BE-67443E8EF086}">
      <p15:sldGuideLst xmlns:p15="http://schemas.microsoft.com/office/powerpoint/2012/main"/>
    </p:ext>
  </p:extLst>
</p:sldLayout>
</file>

<file path=ppt/slideLayouts/slideLayout518.xml><?xml version="1.0" encoding="utf-8"?>
<p:sldLayout xmlns:a="http://schemas.openxmlformats.org/drawingml/2006/main" xmlns:r="http://schemas.openxmlformats.org/officeDocument/2006/relationships" xmlns:p="http://schemas.openxmlformats.org/presentationml/2006/main" preserve="1" userDrawn="1">
  <p:cSld name="Device Mockup - Page Titl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42442367"/>
      </p:ext>
    </p:extLst>
  </p:cSld>
  <p:clrMapOvr>
    <a:masterClrMapping/>
  </p:clrMapOvr>
</p:sldLayout>
</file>

<file path=ppt/slideLayouts/slideLayout519.xml><?xml version="1.0" encoding="utf-8"?>
<p:sldLayout xmlns:a="http://schemas.openxmlformats.org/drawingml/2006/main" xmlns:r="http://schemas.openxmlformats.org/officeDocument/2006/relationships" xmlns:p="http://schemas.openxmlformats.org/presentationml/2006/main" preserve="1" userDrawn="1">
  <p:cSld name="Gantt Chart - Im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E9CAA70-475F-4852-9832-842B7F6A1A18}"/>
              </a:ext>
            </a:extLst>
          </p:cNvPr>
          <p:cNvSpPr>
            <a:spLocks noGrp="1"/>
          </p:cNvSpPr>
          <p:nvPr>
            <p:ph type="pic" sz="quarter" idx="10" hasCustomPrompt="1"/>
          </p:nvPr>
        </p:nvSpPr>
        <p:spPr>
          <a:xfrm>
            <a:off x="364984" y="256478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8" name="Picture Placeholder 16">
            <a:extLst>
              <a:ext uri="{FF2B5EF4-FFF2-40B4-BE49-F238E27FC236}">
                <a16:creationId xmlns:a16="http://schemas.microsoft.com/office/drawing/2014/main" id="{5CFD7B86-D2C3-4737-8CDD-1C0EB569FCD7}"/>
              </a:ext>
            </a:extLst>
          </p:cNvPr>
          <p:cNvSpPr>
            <a:spLocks noGrp="1"/>
          </p:cNvSpPr>
          <p:nvPr>
            <p:ph type="pic" sz="quarter" idx="11" hasCustomPrompt="1"/>
          </p:nvPr>
        </p:nvSpPr>
        <p:spPr>
          <a:xfrm>
            <a:off x="364984" y="3182879"/>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9" name="Picture Placeholder 16">
            <a:extLst>
              <a:ext uri="{FF2B5EF4-FFF2-40B4-BE49-F238E27FC236}">
                <a16:creationId xmlns:a16="http://schemas.microsoft.com/office/drawing/2014/main" id="{042AF60C-CF1E-40A9-8D3D-BCBF81728CE6}"/>
              </a:ext>
            </a:extLst>
          </p:cNvPr>
          <p:cNvSpPr>
            <a:spLocks noGrp="1"/>
          </p:cNvSpPr>
          <p:nvPr>
            <p:ph type="pic" sz="quarter" idx="12" hasCustomPrompt="1"/>
          </p:nvPr>
        </p:nvSpPr>
        <p:spPr>
          <a:xfrm>
            <a:off x="363707" y="3819583"/>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0" name="Picture Placeholder 16">
            <a:extLst>
              <a:ext uri="{FF2B5EF4-FFF2-40B4-BE49-F238E27FC236}">
                <a16:creationId xmlns:a16="http://schemas.microsoft.com/office/drawing/2014/main" id="{5FB262FE-4934-444B-B452-00C7428688F5}"/>
              </a:ext>
            </a:extLst>
          </p:cNvPr>
          <p:cNvSpPr>
            <a:spLocks noGrp="1"/>
          </p:cNvSpPr>
          <p:nvPr>
            <p:ph type="pic" sz="quarter" idx="13" hasCustomPrompt="1"/>
          </p:nvPr>
        </p:nvSpPr>
        <p:spPr>
          <a:xfrm>
            <a:off x="363707" y="4437677"/>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1" name="Picture Placeholder 16">
            <a:extLst>
              <a:ext uri="{FF2B5EF4-FFF2-40B4-BE49-F238E27FC236}">
                <a16:creationId xmlns:a16="http://schemas.microsoft.com/office/drawing/2014/main" id="{834D1F36-D1A2-447C-A696-225A8C9F5A7A}"/>
              </a:ext>
            </a:extLst>
          </p:cNvPr>
          <p:cNvSpPr>
            <a:spLocks noGrp="1"/>
          </p:cNvSpPr>
          <p:nvPr>
            <p:ph type="pic" sz="quarter" idx="14" hasCustomPrompt="1"/>
          </p:nvPr>
        </p:nvSpPr>
        <p:spPr>
          <a:xfrm>
            <a:off x="362430" y="5074381"/>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2" name="Picture Placeholder 16">
            <a:extLst>
              <a:ext uri="{FF2B5EF4-FFF2-40B4-BE49-F238E27FC236}">
                <a16:creationId xmlns:a16="http://schemas.microsoft.com/office/drawing/2014/main" id="{F5BD4EF0-8E44-4D39-8700-E34507910126}"/>
              </a:ext>
            </a:extLst>
          </p:cNvPr>
          <p:cNvSpPr>
            <a:spLocks noGrp="1"/>
          </p:cNvSpPr>
          <p:nvPr>
            <p:ph type="pic" sz="quarter" idx="15" hasCustomPrompt="1"/>
          </p:nvPr>
        </p:nvSpPr>
        <p:spPr>
          <a:xfrm>
            <a:off x="362430" y="569247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20814097"/>
      </p:ext>
    </p:extLst>
  </p:cSld>
  <p:clrMapOvr>
    <a:masterClrMapping/>
  </p:clrMapOvr>
</p:sldLayout>
</file>

<file path=ppt/slideLayouts/slideLayout520.xml><?xml version="1.0" encoding="utf-8"?>
<p:sldLayout xmlns:a="http://schemas.openxmlformats.org/drawingml/2006/main" xmlns:r="http://schemas.openxmlformats.org/officeDocument/2006/relationships" xmlns:p="http://schemas.openxmlformats.org/presentationml/2006/main" preserve="1" userDrawn="1">
  <p:cSld name="Gantt Chart - Image 2">
    <p:spTree>
      <p:nvGrpSpPr>
        <p:cNvPr id="1" name=""/>
        <p:cNvGrpSpPr/>
        <p:nvPr/>
      </p:nvGrpSpPr>
      <p:grpSpPr>
        <a:xfrm>
          <a:off x="0" y="0"/>
          <a:ext cx="0" cy="0"/>
          <a:chOff x="0" y="0"/>
          <a:chExt cx="0" cy="0"/>
        </a:xfrm>
      </p:grpSpPr>
      <p:sp>
        <p:nvSpPr>
          <p:cNvPr id="27" name="Picture Placeholder 16">
            <a:extLst>
              <a:ext uri="{FF2B5EF4-FFF2-40B4-BE49-F238E27FC236}">
                <a16:creationId xmlns:a16="http://schemas.microsoft.com/office/drawing/2014/main" id="{80655835-718E-45C2-8118-17DAB95011E0}"/>
              </a:ext>
            </a:extLst>
          </p:cNvPr>
          <p:cNvSpPr>
            <a:spLocks noGrp="1"/>
          </p:cNvSpPr>
          <p:nvPr>
            <p:ph type="pic" sz="quarter" idx="10" hasCustomPrompt="1"/>
          </p:nvPr>
        </p:nvSpPr>
        <p:spPr>
          <a:xfrm>
            <a:off x="1037080" y="265903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8" name="Picture Placeholder 16">
            <a:extLst>
              <a:ext uri="{FF2B5EF4-FFF2-40B4-BE49-F238E27FC236}">
                <a16:creationId xmlns:a16="http://schemas.microsoft.com/office/drawing/2014/main" id="{219F13BC-EE52-4722-B4E1-E89554DB1043}"/>
              </a:ext>
            </a:extLst>
          </p:cNvPr>
          <p:cNvSpPr>
            <a:spLocks noGrp="1"/>
          </p:cNvSpPr>
          <p:nvPr>
            <p:ph type="pic" sz="quarter" idx="16" hasCustomPrompt="1"/>
          </p:nvPr>
        </p:nvSpPr>
        <p:spPr>
          <a:xfrm>
            <a:off x="1028788" y="329452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9" name="Picture Placeholder 16">
            <a:extLst>
              <a:ext uri="{FF2B5EF4-FFF2-40B4-BE49-F238E27FC236}">
                <a16:creationId xmlns:a16="http://schemas.microsoft.com/office/drawing/2014/main" id="{07D1E21B-3D6E-4689-B332-96A15BF63FFD}"/>
              </a:ext>
            </a:extLst>
          </p:cNvPr>
          <p:cNvSpPr>
            <a:spLocks noGrp="1"/>
          </p:cNvSpPr>
          <p:nvPr>
            <p:ph type="pic" sz="quarter" idx="17" hasCustomPrompt="1"/>
          </p:nvPr>
        </p:nvSpPr>
        <p:spPr>
          <a:xfrm>
            <a:off x="2557014" y="398079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0" name="Picture Placeholder 16">
            <a:extLst>
              <a:ext uri="{FF2B5EF4-FFF2-40B4-BE49-F238E27FC236}">
                <a16:creationId xmlns:a16="http://schemas.microsoft.com/office/drawing/2014/main" id="{9E0A6D63-1689-45D1-B9D4-902BE8A3CF05}"/>
              </a:ext>
            </a:extLst>
          </p:cNvPr>
          <p:cNvSpPr>
            <a:spLocks noGrp="1"/>
          </p:cNvSpPr>
          <p:nvPr>
            <p:ph type="pic" sz="quarter" idx="18" hasCustomPrompt="1"/>
          </p:nvPr>
        </p:nvSpPr>
        <p:spPr>
          <a:xfrm>
            <a:off x="4022427" y="461661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1" name="Picture Placeholder 16">
            <a:extLst>
              <a:ext uri="{FF2B5EF4-FFF2-40B4-BE49-F238E27FC236}">
                <a16:creationId xmlns:a16="http://schemas.microsoft.com/office/drawing/2014/main" id="{4A32DFA3-9DE7-4302-8E4C-7D3FD1850188}"/>
              </a:ext>
            </a:extLst>
          </p:cNvPr>
          <p:cNvSpPr>
            <a:spLocks noGrp="1"/>
          </p:cNvSpPr>
          <p:nvPr>
            <p:ph type="pic" sz="quarter" idx="19" hasCustomPrompt="1"/>
          </p:nvPr>
        </p:nvSpPr>
        <p:spPr>
          <a:xfrm>
            <a:off x="2557014" y="5265712"/>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2" name="Picture Placeholder 16">
            <a:extLst>
              <a:ext uri="{FF2B5EF4-FFF2-40B4-BE49-F238E27FC236}">
                <a16:creationId xmlns:a16="http://schemas.microsoft.com/office/drawing/2014/main" id="{B11257A7-82E3-431F-BFD0-AB7EE11FA626}"/>
              </a:ext>
            </a:extLst>
          </p:cNvPr>
          <p:cNvSpPr>
            <a:spLocks noGrp="1"/>
          </p:cNvSpPr>
          <p:nvPr>
            <p:ph type="pic" sz="quarter" idx="20" hasCustomPrompt="1"/>
          </p:nvPr>
        </p:nvSpPr>
        <p:spPr>
          <a:xfrm>
            <a:off x="4052446" y="5901841"/>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3" name="Picture Placeholder 16">
            <a:extLst>
              <a:ext uri="{FF2B5EF4-FFF2-40B4-BE49-F238E27FC236}">
                <a16:creationId xmlns:a16="http://schemas.microsoft.com/office/drawing/2014/main" id="{01113949-4675-469F-BAF8-BEF3EA355F93}"/>
              </a:ext>
            </a:extLst>
          </p:cNvPr>
          <p:cNvSpPr>
            <a:spLocks noGrp="1"/>
          </p:cNvSpPr>
          <p:nvPr>
            <p:ph type="pic" sz="quarter" idx="21" hasCustomPrompt="1"/>
          </p:nvPr>
        </p:nvSpPr>
        <p:spPr>
          <a:xfrm>
            <a:off x="7139776" y="263357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4" name="Picture Placeholder 16">
            <a:extLst>
              <a:ext uri="{FF2B5EF4-FFF2-40B4-BE49-F238E27FC236}">
                <a16:creationId xmlns:a16="http://schemas.microsoft.com/office/drawing/2014/main" id="{BDC82B4A-B69B-4D78-BF33-5F81B2707952}"/>
              </a:ext>
            </a:extLst>
          </p:cNvPr>
          <p:cNvSpPr>
            <a:spLocks noGrp="1"/>
          </p:cNvSpPr>
          <p:nvPr>
            <p:ph type="pic" sz="quarter" idx="22" hasCustomPrompt="1"/>
          </p:nvPr>
        </p:nvSpPr>
        <p:spPr>
          <a:xfrm>
            <a:off x="7732746" y="5923826"/>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251937818"/>
      </p:ext>
    </p:extLst>
  </p:cSld>
  <p:clrMapOvr>
    <a:masterClrMapping/>
  </p:clrMapOvr>
</p:sldLayout>
</file>

<file path=ppt/slideLayouts/slideLayout521.xml><?xml version="1.0" encoding="utf-8"?>
<p:sldLayout xmlns:a="http://schemas.openxmlformats.org/drawingml/2006/main" xmlns:r="http://schemas.openxmlformats.org/officeDocument/2006/relationships" xmlns:p="http://schemas.openxmlformats.org/presentationml/2006/main" preserve="1" userDrawn="1">
  <p:cSld name="Closing - Image right Small">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8124000" y="0"/>
            <a:ext cx="4068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77655337"/>
      </p:ext>
    </p:extLst>
  </p:cSld>
  <p:clrMapOvr>
    <a:masterClrMapping/>
  </p:clrMapOvr>
</p:sldLayout>
</file>

<file path=ppt/slideLayouts/slideLayout522.xml><?xml version="1.0" encoding="utf-8"?>
<p:sldLayout xmlns:a="http://schemas.openxmlformats.org/drawingml/2006/main" xmlns:r="http://schemas.openxmlformats.org/officeDocument/2006/relationships" xmlns:p="http://schemas.openxmlformats.org/presentationml/2006/main" preserve="1" userDrawn="1">
  <p:cSld name="Closing - Image right Big">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EA001B6B-61E7-449B-995B-5BB71D1D3412}"/>
              </a:ext>
            </a:extLst>
          </p:cNvPr>
          <p:cNvSpPr>
            <a:spLocks noGrp="1"/>
          </p:cNvSpPr>
          <p:nvPr>
            <p:ph type="pic" sz="quarter" idx="11" hasCustomPrompt="1"/>
          </p:nvPr>
        </p:nvSpPr>
        <p:spPr>
          <a:xfrm>
            <a:off x="4068000" y="0"/>
            <a:ext cx="8124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09910460"/>
      </p:ext>
    </p:extLst>
  </p:cSld>
  <p:clrMapOvr>
    <a:masterClrMapping/>
  </p:clrMapOvr>
</p:sldLayout>
</file>

<file path=ppt/slideLayouts/slideLayout523.xml><?xml version="1.0" encoding="utf-8"?>
<p:sldLayout xmlns:a="http://schemas.openxmlformats.org/drawingml/2006/main" xmlns:r="http://schemas.openxmlformats.org/officeDocument/2006/relationships" xmlns:p="http://schemas.openxmlformats.org/presentationml/2006/main" preserve="1" userDrawn="1">
  <p:cSld name="Closing - Landscap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4572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26964548"/>
      </p:ext>
    </p:extLst>
  </p:cSld>
  <p:clrMapOvr>
    <a:masterClrMapping/>
  </p:clrMapOvr>
</p:sldLayout>
</file>

<file path=ppt/slideLayouts/slideLayout524.xml><?xml version="1.0" encoding="utf-8"?>
<p:sldLayout xmlns:a="http://schemas.openxmlformats.org/drawingml/2006/main" xmlns:r="http://schemas.openxmlformats.org/officeDocument/2006/relationships" xmlns:p="http://schemas.openxmlformats.org/presentationml/2006/main" preserve="1" userDrawn="1">
  <p:cSld name="Closing - Landscap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4297679"/>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93563294"/>
      </p:ext>
    </p:extLst>
  </p:cSld>
  <p:clrMapOvr>
    <a:masterClrMapping/>
  </p:clrMapOvr>
</p:sldLayout>
</file>

<file path=ppt/slideLayouts/slideLayout525.xml><?xml version="1.0" encoding="utf-8"?>
<p:sldLayout xmlns:a="http://schemas.openxmlformats.org/drawingml/2006/main" xmlns:r="http://schemas.openxmlformats.org/officeDocument/2006/relationships" xmlns:p="http://schemas.openxmlformats.org/presentationml/2006/main" preserve="1" userDrawn="1">
  <p:cSld name="Closing - Landscape Image 3">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5303520"/>
          </a:xfrm>
          <a:prstGeom prst="roundRect">
            <a:avLst>
              <a:gd name="adj" fmla="val 2741"/>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09271641"/>
      </p:ext>
    </p:extLst>
  </p:cSld>
  <p:clrMapOvr>
    <a:masterClrMapping/>
  </p:clrMapOvr>
</p:sldLayout>
</file>

<file path=ppt/slideLayouts/slideLayout526.xml><?xml version="1.0" encoding="utf-8"?>
<p:sldLayout xmlns:a="http://schemas.openxmlformats.org/drawingml/2006/main" xmlns:r="http://schemas.openxmlformats.org/officeDocument/2006/relationships" xmlns:p="http://schemas.openxmlformats.org/presentationml/2006/main" preserve="1" userDrawn="1">
  <p:cSld name="Closing - Landscape Image 4">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8978899"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11874712"/>
      </p:ext>
    </p:extLst>
  </p:cSld>
  <p:clrMapOvr>
    <a:masterClrMapping/>
  </p:clrMapOvr>
</p:sldLayout>
</file>

<file path=ppt/slideLayouts/slideLayout527.xml><?xml version="1.0" encoding="utf-8"?>
<p:sldLayout xmlns:a="http://schemas.openxmlformats.org/drawingml/2006/main" xmlns:r="http://schemas.openxmlformats.org/officeDocument/2006/relationships" xmlns:p="http://schemas.openxmlformats.org/presentationml/2006/main" preserve="1" userDrawn="1">
  <p:cSld name="Closing - Image right Small 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7057200" y="609600"/>
            <a:ext cx="4664900" cy="5651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34836583"/>
      </p:ext>
    </p:extLst>
  </p:cSld>
  <p:clrMapOvr>
    <a:masterClrMapping/>
  </p:clrMapOvr>
</p:sldLayout>
</file>

<file path=ppt/slideLayouts/slideLayout528.xml><?xml version="1.0" encoding="utf-8"?>
<p:sldLayout xmlns:a="http://schemas.openxmlformats.org/drawingml/2006/main" xmlns:r="http://schemas.openxmlformats.org/officeDocument/2006/relationships" xmlns:p="http://schemas.openxmlformats.org/presentationml/2006/main" preserve="1" userDrawn="1">
  <p:cSld name="Servic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75179368"/>
      </p:ext>
    </p:extLst>
  </p:cSld>
  <p:clrMapOvr>
    <a:masterClrMapping/>
  </p:clrMapOvr>
</p:sldLayout>
</file>

<file path=ppt/slideLayouts/slideLayout529.xml><?xml version="1.0" encoding="utf-8"?>
<p:sldLayout xmlns:a="http://schemas.openxmlformats.org/drawingml/2006/main" xmlns:r="http://schemas.openxmlformats.org/officeDocument/2006/relationships" xmlns:p="http://schemas.openxmlformats.org/presentationml/2006/main" preserve="1" userDrawn="1">
  <p:cSld name="Servic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929951" y="1017725"/>
            <a:ext cx="10332098" cy="2339835"/>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14850895"/>
      </p:ext>
    </p:extLst>
  </p:cSld>
  <p:clrMapOvr>
    <a:masterClrMapping/>
  </p:clrMapOvr>
</p:sldLayout>
</file>

<file path=ppt/slideLayouts/slideLayout530.xml><?xml version="1.0" encoding="utf-8"?>
<p:sldLayout xmlns:a="http://schemas.openxmlformats.org/drawingml/2006/main" xmlns:r="http://schemas.openxmlformats.org/officeDocument/2006/relationships" xmlns:p="http://schemas.openxmlformats.org/presentationml/2006/main" preserve="1" userDrawn="1">
  <p:cSld name="Service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495800" y="1828800"/>
            <a:ext cx="3200400" cy="3200400"/>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8">
            <a:extLst>
              <a:ext uri="{FF2B5EF4-FFF2-40B4-BE49-F238E27FC236}">
                <a16:creationId xmlns:a16="http://schemas.microsoft.com/office/drawing/2014/main" id="{86CCFE5E-4465-478F-AD56-3075ADA085AB}"/>
              </a:ext>
            </a:extLst>
          </p:cNvPr>
          <p:cNvSpPr>
            <a:spLocks noGrp="1"/>
          </p:cNvSpPr>
          <p:nvPr>
            <p:ph type="pic" sz="quarter" idx="11" hasCustomPrompt="1"/>
          </p:nvPr>
        </p:nvSpPr>
        <p:spPr>
          <a:xfrm>
            <a:off x="2595753" y="659275"/>
            <a:ext cx="1371600" cy="13716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400">
                <a:latin typeface="Arial" panose="020B0604020202020204" pitchFamily="34" charset="0"/>
              </a:defRPr>
            </a:lvl1pPr>
          </a:lstStyle>
          <a:p>
            <a:r>
              <a:rPr lang="en-US" dirty="0"/>
              <a:t>Image</a:t>
            </a:r>
          </a:p>
        </p:txBody>
      </p:sp>
      <p:sp>
        <p:nvSpPr>
          <p:cNvPr id="26" name="Picture Placeholder 8">
            <a:extLst>
              <a:ext uri="{FF2B5EF4-FFF2-40B4-BE49-F238E27FC236}">
                <a16:creationId xmlns:a16="http://schemas.microsoft.com/office/drawing/2014/main" id="{9AF4D747-5049-455A-821A-26743DF45B90}"/>
              </a:ext>
            </a:extLst>
          </p:cNvPr>
          <p:cNvSpPr>
            <a:spLocks noGrp="1"/>
          </p:cNvSpPr>
          <p:nvPr>
            <p:ph type="pic" sz="quarter" idx="12" hasCustomPrompt="1"/>
          </p:nvPr>
        </p:nvSpPr>
        <p:spPr>
          <a:xfrm>
            <a:off x="1643605" y="2743200"/>
            <a:ext cx="1371600" cy="13716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400">
                <a:latin typeface="Arial" panose="020B0604020202020204" pitchFamily="34" charset="0"/>
              </a:defRPr>
            </a:lvl1pPr>
          </a:lstStyle>
          <a:p>
            <a:r>
              <a:rPr lang="en-US" dirty="0"/>
              <a:t>Image</a:t>
            </a:r>
          </a:p>
        </p:txBody>
      </p:sp>
      <p:sp>
        <p:nvSpPr>
          <p:cNvPr id="27" name="Picture Placeholder 8">
            <a:extLst>
              <a:ext uri="{FF2B5EF4-FFF2-40B4-BE49-F238E27FC236}">
                <a16:creationId xmlns:a16="http://schemas.microsoft.com/office/drawing/2014/main" id="{F54EE46D-6F7C-48A1-9B53-A0F9B48B8821}"/>
              </a:ext>
            </a:extLst>
          </p:cNvPr>
          <p:cNvSpPr>
            <a:spLocks noGrp="1"/>
          </p:cNvSpPr>
          <p:nvPr>
            <p:ph type="pic" sz="quarter" idx="13" hasCustomPrompt="1"/>
          </p:nvPr>
        </p:nvSpPr>
        <p:spPr>
          <a:xfrm>
            <a:off x="2595753" y="4819649"/>
            <a:ext cx="1371600" cy="13716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400">
                <a:latin typeface="Arial" panose="020B0604020202020204" pitchFamily="34" charset="0"/>
              </a:defRPr>
            </a:lvl1pPr>
          </a:lstStyle>
          <a:p>
            <a:r>
              <a:rPr lang="en-US" dirty="0"/>
              <a:t>Image</a:t>
            </a:r>
          </a:p>
        </p:txBody>
      </p:sp>
      <p:sp>
        <p:nvSpPr>
          <p:cNvPr id="28" name="Picture Placeholder 8">
            <a:extLst>
              <a:ext uri="{FF2B5EF4-FFF2-40B4-BE49-F238E27FC236}">
                <a16:creationId xmlns:a16="http://schemas.microsoft.com/office/drawing/2014/main" id="{7063917B-42F6-4602-8015-828D2A65B3E4}"/>
              </a:ext>
            </a:extLst>
          </p:cNvPr>
          <p:cNvSpPr>
            <a:spLocks noGrp="1"/>
          </p:cNvSpPr>
          <p:nvPr>
            <p:ph type="pic" sz="quarter" idx="14" hasCustomPrompt="1"/>
          </p:nvPr>
        </p:nvSpPr>
        <p:spPr>
          <a:xfrm>
            <a:off x="8211403" y="659275"/>
            <a:ext cx="1371600" cy="1371600"/>
          </a:xfrm>
          <a:prstGeom prst="ellipse">
            <a:avLst/>
          </a:prstGeom>
          <a:pattFill prst="wdDnDiag">
            <a:fgClr>
              <a:schemeClr val="tx1">
                <a:lumMod val="25000"/>
                <a:lumOff val="75000"/>
              </a:schemeClr>
            </a:fgClr>
            <a:bgClr>
              <a:schemeClr val="bg1"/>
            </a:bgClr>
          </a:pattFill>
          <a:ln w="63500">
            <a:solidFill>
              <a:schemeClr val="accent6"/>
            </a:solidFill>
          </a:ln>
        </p:spPr>
        <p:txBody>
          <a:bodyPr anchor="ctr"/>
          <a:lstStyle>
            <a:lvl1pPr algn="ctr">
              <a:buNone/>
              <a:defRPr sz="1400">
                <a:latin typeface="Arial" panose="020B0604020202020204" pitchFamily="34" charset="0"/>
              </a:defRPr>
            </a:lvl1pPr>
          </a:lstStyle>
          <a:p>
            <a:r>
              <a:rPr lang="en-US" dirty="0"/>
              <a:t>Image</a:t>
            </a:r>
          </a:p>
        </p:txBody>
      </p:sp>
      <p:sp>
        <p:nvSpPr>
          <p:cNvPr id="29" name="Picture Placeholder 8">
            <a:extLst>
              <a:ext uri="{FF2B5EF4-FFF2-40B4-BE49-F238E27FC236}">
                <a16:creationId xmlns:a16="http://schemas.microsoft.com/office/drawing/2014/main" id="{D734A5F4-670F-499D-9275-514984F0622B}"/>
              </a:ext>
            </a:extLst>
          </p:cNvPr>
          <p:cNvSpPr>
            <a:spLocks noGrp="1"/>
          </p:cNvSpPr>
          <p:nvPr>
            <p:ph type="pic" sz="quarter" idx="15" hasCustomPrompt="1"/>
          </p:nvPr>
        </p:nvSpPr>
        <p:spPr>
          <a:xfrm>
            <a:off x="9176795" y="2743200"/>
            <a:ext cx="1371600" cy="13716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400">
                <a:latin typeface="Arial" panose="020B0604020202020204" pitchFamily="34" charset="0"/>
              </a:defRPr>
            </a:lvl1pPr>
          </a:lstStyle>
          <a:p>
            <a:r>
              <a:rPr lang="en-US" dirty="0"/>
              <a:t>Image</a:t>
            </a:r>
          </a:p>
        </p:txBody>
      </p:sp>
      <p:sp>
        <p:nvSpPr>
          <p:cNvPr id="30" name="Picture Placeholder 8">
            <a:extLst>
              <a:ext uri="{FF2B5EF4-FFF2-40B4-BE49-F238E27FC236}">
                <a16:creationId xmlns:a16="http://schemas.microsoft.com/office/drawing/2014/main" id="{F91236F8-7084-49E3-AC85-8EB80F97C988}"/>
              </a:ext>
            </a:extLst>
          </p:cNvPr>
          <p:cNvSpPr>
            <a:spLocks noGrp="1"/>
          </p:cNvSpPr>
          <p:nvPr>
            <p:ph type="pic" sz="quarter" idx="16" hasCustomPrompt="1"/>
          </p:nvPr>
        </p:nvSpPr>
        <p:spPr>
          <a:xfrm>
            <a:off x="8211403" y="4819649"/>
            <a:ext cx="1371600" cy="13716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4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4073498057"/>
      </p:ext>
    </p:extLst>
  </p:cSld>
  <p:clrMapOvr>
    <a:masterClrMapping/>
  </p:clrMapOvr>
</p:sldLayout>
</file>

<file path=ppt/slideLayouts/slideLayout531.xml><?xml version="1.0" encoding="utf-8"?>
<p:sldLayout xmlns:a="http://schemas.openxmlformats.org/drawingml/2006/main" xmlns:r="http://schemas.openxmlformats.org/officeDocument/2006/relationships" xmlns:p="http://schemas.openxmlformats.org/presentationml/2006/main" preserve="1" userDrawn="1">
  <p:cSld name="Service Image 5">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5AC70F4-E565-4A37-8E46-2B8C546F621E}"/>
              </a:ext>
            </a:extLst>
          </p:cNvPr>
          <p:cNvSpPr>
            <a:spLocks noGrp="1"/>
          </p:cNvSpPr>
          <p:nvPr userDrawn="1">
            <p:ph type="pic" sz="quarter" idx="10" hasCustomPrompt="1"/>
          </p:nvPr>
        </p:nvSpPr>
        <p:spPr>
          <a:xfrm>
            <a:off x="3512769" y="845768"/>
            <a:ext cx="2468495" cy="2468880"/>
          </a:xfrm>
          <a:custGeom>
            <a:avLst/>
            <a:gdLst>
              <a:gd name="connsiteX0" fmla="*/ 2032405 w 2032406"/>
              <a:gd name="connsiteY0" fmla="*/ 0 h 2033462"/>
              <a:gd name="connsiteX1" fmla="*/ 2032405 w 2032406"/>
              <a:gd name="connsiteY1" fmla="*/ 993220 h 2033462"/>
              <a:gd name="connsiteX2" fmla="*/ 2032405 w 2032406"/>
              <a:gd name="connsiteY2" fmla="*/ 1073682 h 2033462"/>
              <a:gd name="connsiteX3" fmla="*/ 2032406 w 2032406"/>
              <a:gd name="connsiteY3" fmla="*/ 1073682 h 2033462"/>
              <a:gd name="connsiteX4" fmla="*/ 2032406 w 2032406"/>
              <a:gd name="connsiteY4" fmla="*/ 1242628 h 2033462"/>
              <a:gd name="connsiteX5" fmla="*/ 2032406 w 2032406"/>
              <a:gd name="connsiteY5" fmla="*/ 1390485 h 2033462"/>
              <a:gd name="connsiteX6" fmla="*/ 2032406 w 2032406"/>
              <a:gd name="connsiteY6" fmla="*/ 1518658 h 2033462"/>
              <a:gd name="connsiteX7" fmla="*/ 2032406 w 2032406"/>
              <a:gd name="connsiteY7" fmla="*/ 1628555 h 2033462"/>
              <a:gd name="connsiteX8" fmla="*/ 2032406 w 2032406"/>
              <a:gd name="connsiteY8" fmla="*/ 1721580 h 2033462"/>
              <a:gd name="connsiteX9" fmla="*/ 2032406 w 2032406"/>
              <a:gd name="connsiteY9" fmla="*/ 1799141 h 2033462"/>
              <a:gd name="connsiteX10" fmla="*/ 2032406 w 2032406"/>
              <a:gd name="connsiteY10" fmla="*/ 1862642 h 2033462"/>
              <a:gd name="connsiteX11" fmla="*/ 2032406 w 2032406"/>
              <a:gd name="connsiteY11" fmla="*/ 1913490 h 2033462"/>
              <a:gd name="connsiteX12" fmla="*/ 2032406 w 2032406"/>
              <a:gd name="connsiteY12" fmla="*/ 1953090 h 2033462"/>
              <a:gd name="connsiteX13" fmla="*/ 2032406 w 2032406"/>
              <a:gd name="connsiteY13" fmla="*/ 1982849 h 2033462"/>
              <a:gd name="connsiteX14" fmla="*/ 2032406 w 2032406"/>
              <a:gd name="connsiteY14" fmla="*/ 2004172 h 2033462"/>
              <a:gd name="connsiteX15" fmla="*/ 2032406 w 2032406"/>
              <a:gd name="connsiteY15" fmla="*/ 2018466 h 2033462"/>
              <a:gd name="connsiteX16" fmla="*/ 2032406 w 2032406"/>
              <a:gd name="connsiteY16" fmla="*/ 2031588 h 2033462"/>
              <a:gd name="connsiteX17" fmla="*/ 2032406 w 2032406"/>
              <a:gd name="connsiteY17" fmla="*/ 2033462 h 2033462"/>
              <a:gd name="connsiteX18" fmla="*/ 1924268 w 2032406"/>
              <a:gd name="connsiteY18" fmla="*/ 2033462 h 2033462"/>
              <a:gd name="connsiteX19" fmla="*/ 1824574 w 2032406"/>
              <a:gd name="connsiteY19" fmla="*/ 2033462 h 2033462"/>
              <a:gd name="connsiteX20" fmla="*/ 1732981 w 2032406"/>
              <a:gd name="connsiteY20" fmla="*/ 2033462 h 2033462"/>
              <a:gd name="connsiteX21" fmla="*/ 1649145 w 2032406"/>
              <a:gd name="connsiteY21" fmla="*/ 2033462 h 2033462"/>
              <a:gd name="connsiteX22" fmla="*/ 1503371 w 2032406"/>
              <a:gd name="connsiteY22" fmla="*/ 2033462 h 2033462"/>
              <a:gd name="connsiteX23" fmla="*/ 1384508 w 2032406"/>
              <a:gd name="connsiteY23" fmla="*/ 2033462 h 2033462"/>
              <a:gd name="connsiteX24" fmla="*/ 1313344 w 2032406"/>
              <a:gd name="connsiteY24" fmla="*/ 2033462 h 2033462"/>
              <a:gd name="connsiteX25" fmla="*/ 1306948 w 2032406"/>
              <a:gd name="connsiteY25" fmla="*/ 2033462 h 2033462"/>
              <a:gd name="connsiteX26" fmla="*/ 1243446 w 2032406"/>
              <a:gd name="connsiteY26" fmla="*/ 2033462 h 2033462"/>
              <a:gd name="connsiteX27" fmla="*/ 1194026 w 2032406"/>
              <a:gd name="connsiteY27" fmla="*/ 2033462 h 2033462"/>
              <a:gd name="connsiteX28" fmla="*/ 1192599 w 2032406"/>
              <a:gd name="connsiteY28" fmla="*/ 2033462 h 2033462"/>
              <a:gd name="connsiteX29" fmla="*/ 1152999 w 2032406"/>
              <a:gd name="connsiteY29" fmla="*/ 2033462 h 2033462"/>
              <a:gd name="connsiteX30" fmla="*/ 1123240 w 2032406"/>
              <a:gd name="connsiteY30" fmla="*/ 2033462 h 2033462"/>
              <a:gd name="connsiteX31" fmla="*/ 1101917 w 2032406"/>
              <a:gd name="connsiteY31" fmla="*/ 2033462 h 2033462"/>
              <a:gd name="connsiteX32" fmla="*/ 1087623 w 2032406"/>
              <a:gd name="connsiteY32" fmla="*/ 2033462 h 2033462"/>
              <a:gd name="connsiteX33" fmla="*/ 1082162 w 2032406"/>
              <a:gd name="connsiteY33" fmla="*/ 2033462 h 2033462"/>
              <a:gd name="connsiteX34" fmla="*/ 1074501 w 2032406"/>
              <a:gd name="connsiteY34" fmla="*/ 2033462 h 2033462"/>
              <a:gd name="connsiteX35" fmla="*/ 1072626 w 2032406"/>
              <a:gd name="connsiteY35" fmla="*/ 2033462 h 2033462"/>
              <a:gd name="connsiteX36" fmla="*/ 879838 w 2032406"/>
              <a:gd name="connsiteY36" fmla="*/ 2033462 h 2033462"/>
              <a:gd name="connsiteX37" fmla="*/ 724964 w 2032406"/>
              <a:gd name="connsiteY37" fmla="*/ 2033462 h 2033462"/>
              <a:gd name="connsiteX38" fmla="*/ 589423 w 2032406"/>
              <a:gd name="connsiteY38" fmla="*/ 2033462 h 2033462"/>
              <a:gd name="connsiteX39" fmla="*/ 471925 w 2032406"/>
              <a:gd name="connsiteY39" fmla="*/ 2033462 h 2033462"/>
              <a:gd name="connsiteX40" fmla="*/ 371182 w 2032406"/>
              <a:gd name="connsiteY40" fmla="*/ 2033462 h 2033462"/>
              <a:gd name="connsiteX41" fmla="*/ 285904 w 2032406"/>
              <a:gd name="connsiteY41" fmla="*/ 2033462 h 2033462"/>
              <a:gd name="connsiteX42" fmla="*/ 214804 w 2032406"/>
              <a:gd name="connsiteY42" fmla="*/ 2033462 h 2033462"/>
              <a:gd name="connsiteX43" fmla="*/ 156592 w 2032406"/>
              <a:gd name="connsiteY43" fmla="*/ 2033462 h 2033462"/>
              <a:gd name="connsiteX44" fmla="*/ 109980 w 2032406"/>
              <a:gd name="connsiteY44" fmla="*/ 2033462 h 2033462"/>
              <a:gd name="connsiteX45" fmla="*/ 73678 w 2032406"/>
              <a:gd name="connsiteY45" fmla="*/ 2033462 h 2033462"/>
              <a:gd name="connsiteX46" fmla="*/ 46398 w 2032406"/>
              <a:gd name="connsiteY46" fmla="*/ 2033462 h 2033462"/>
              <a:gd name="connsiteX47" fmla="*/ 26851 w 2032406"/>
              <a:gd name="connsiteY47" fmla="*/ 2033462 h 2033462"/>
              <a:gd name="connsiteX48" fmla="*/ 13748 w 2032406"/>
              <a:gd name="connsiteY48" fmla="*/ 2033462 h 2033462"/>
              <a:gd name="connsiteX49" fmla="*/ 1719 w 2032406"/>
              <a:gd name="connsiteY49" fmla="*/ 2033462 h 2033462"/>
              <a:gd name="connsiteX50" fmla="*/ 0 w 2032406"/>
              <a:gd name="connsiteY50" fmla="*/ 2033462 h 2033462"/>
              <a:gd name="connsiteX51" fmla="*/ 2032405 w 2032406"/>
              <a:gd name="connsiteY51"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032406" h="2033462">
                <a:moveTo>
                  <a:pt x="2032405" y="0"/>
                </a:moveTo>
                <a:cubicBezTo>
                  <a:pt x="2032405" y="492760"/>
                  <a:pt x="2032405" y="800735"/>
                  <a:pt x="2032405" y="993220"/>
                </a:cubicBezTo>
                <a:lnTo>
                  <a:pt x="2032405" y="1073682"/>
                </a:lnTo>
                <a:lnTo>
                  <a:pt x="2032406" y="1073682"/>
                </a:lnTo>
                <a:lnTo>
                  <a:pt x="2032406" y="1242628"/>
                </a:lnTo>
                <a:lnTo>
                  <a:pt x="2032406" y="1390485"/>
                </a:lnTo>
                <a:lnTo>
                  <a:pt x="2032406" y="1518658"/>
                </a:lnTo>
                <a:lnTo>
                  <a:pt x="2032406" y="1628555"/>
                </a:lnTo>
                <a:lnTo>
                  <a:pt x="2032406" y="1721580"/>
                </a:lnTo>
                <a:lnTo>
                  <a:pt x="2032406" y="1799141"/>
                </a:lnTo>
                <a:lnTo>
                  <a:pt x="2032406" y="1862642"/>
                </a:lnTo>
                <a:lnTo>
                  <a:pt x="2032406" y="1913490"/>
                </a:lnTo>
                <a:lnTo>
                  <a:pt x="2032406" y="1953090"/>
                </a:lnTo>
                <a:lnTo>
                  <a:pt x="2032406" y="1982849"/>
                </a:lnTo>
                <a:lnTo>
                  <a:pt x="2032406" y="2004172"/>
                </a:lnTo>
                <a:lnTo>
                  <a:pt x="2032406" y="2018466"/>
                </a:lnTo>
                <a:lnTo>
                  <a:pt x="2032406" y="2031588"/>
                </a:lnTo>
                <a:lnTo>
                  <a:pt x="2032406" y="2033462"/>
                </a:lnTo>
                <a:lnTo>
                  <a:pt x="1924268" y="2033462"/>
                </a:lnTo>
                <a:lnTo>
                  <a:pt x="1824574" y="2033462"/>
                </a:lnTo>
                <a:lnTo>
                  <a:pt x="1732981" y="2033462"/>
                </a:lnTo>
                <a:lnTo>
                  <a:pt x="1649145" y="2033462"/>
                </a:lnTo>
                <a:lnTo>
                  <a:pt x="1503371" y="2033462"/>
                </a:lnTo>
                <a:lnTo>
                  <a:pt x="1384508" y="2033462"/>
                </a:lnTo>
                <a:lnTo>
                  <a:pt x="1313344" y="2033462"/>
                </a:lnTo>
                <a:lnTo>
                  <a:pt x="1306948" y="2033462"/>
                </a:lnTo>
                <a:lnTo>
                  <a:pt x="1243446" y="2033462"/>
                </a:lnTo>
                <a:lnTo>
                  <a:pt x="1194026" y="2033462"/>
                </a:lnTo>
                <a:lnTo>
                  <a:pt x="1192599" y="2033462"/>
                </a:lnTo>
                <a:lnTo>
                  <a:pt x="1152999" y="2033462"/>
                </a:lnTo>
                <a:lnTo>
                  <a:pt x="1123240" y="2033462"/>
                </a:lnTo>
                <a:lnTo>
                  <a:pt x="1101917" y="2033462"/>
                </a:lnTo>
                <a:lnTo>
                  <a:pt x="1087623" y="2033462"/>
                </a:lnTo>
                <a:lnTo>
                  <a:pt x="1082162" y="2033462"/>
                </a:lnTo>
                <a:lnTo>
                  <a:pt x="1074501" y="2033462"/>
                </a:lnTo>
                <a:lnTo>
                  <a:pt x="1072626" y="2033462"/>
                </a:lnTo>
                <a:lnTo>
                  <a:pt x="879838" y="2033462"/>
                </a:lnTo>
                <a:lnTo>
                  <a:pt x="724964" y="2033462"/>
                </a:lnTo>
                <a:lnTo>
                  <a:pt x="589423" y="2033462"/>
                </a:lnTo>
                <a:lnTo>
                  <a:pt x="471925" y="2033462"/>
                </a:lnTo>
                <a:lnTo>
                  <a:pt x="371182" y="2033462"/>
                </a:lnTo>
                <a:lnTo>
                  <a:pt x="285904" y="2033462"/>
                </a:lnTo>
                <a:lnTo>
                  <a:pt x="214804" y="2033462"/>
                </a:lnTo>
                <a:lnTo>
                  <a:pt x="156592" y="2033462"/>
                </a:lnTo>
                <a:lnTo>
                  <a:pt x="109980" y="2033462"/>
                </a:lnTo>
                <a:lnTo>
                  <a:pt x="73678" y="2033462"/>
                </a:lnTo>
                <a:lnTo>
                  <a:pt x="46398" y="2033462"/>
                </a:lnTo>
                <a:lnTo>
                  <a:pt x="26851" y="2033462"/>
                </a:lnTo>
                <a:lnTo>
                  <a:pt x="13748" y="2033462"/>
                </a:lnTo>
                <a:lnTo>
                  <a:pt x="1719" y="2033462"/>
                </a:lnTo>
                <a:lnTo>
                  <a:pt x="0" y="2033462"/>
                </a:lnTo>
                <a:cubicBezTo>
                  <a:pt x="44412" y="931033"/>
                  <a:pt x="930549" y="44436"/>
                  <a:pt x="2032405"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6513C730-5ACF-4B02-8DF9-722D66444C8C}"/>
              </a:ext>
            </a:extLst>
          </p:cNvPr>
          <p:cNvSpPr>
            <a:spLocks noGrp="1"/>
          </p:cNvSpPr>
          <p:nvPr userDrawn="1">
            <p:ph type="pic" sz="quarter" idx="13" hasCustomPrompt="1"/>
          </p:nvPr>
        </p:nvSpPr>
        <p:spPr>
          <a:xfrm>
            <a:off x="6202312" y="845768"/>
            <a:ext cx="2468880" cy="2468880"/>
          </a:xfrm>
          <a:custGeom>
            <a:avLst/>
            <a:gdLst>
              <a:gd name="connsiteX0" fmla="*/ 1 w 2032406"/>
              <a:gd name="connsiteY0" fmla="*/ 0 h 2033462"/>
              <a:gd name="connsiteX1" fmla="*/ 2032406 w 2032406"/>
              <a:gd name="connsiteY1" fmla="*/ 2033462 h 2033462"/>
              <a:gd name="connsiteX2" fmla="*/ 1913088 w 2032406"/>
              <a:gd name="connsiteY2" fmla="*/ 2033462 h 2033462"/>
              <a:gd name="connsiteX3" fmla="*/ 1801224 w 2032406"/>
              <a:gd name="connsiteY3" fmla="*/ 2033462 h 2033462"/>
              <a:gd name="connsiteX4" fmla="*/ 1598900 w 2032406"/>
              <a:gd name="connsiteY4" fmla="*/ 2033462 h 2033462"/>
              <a:gd name="connsiteX5" fmla="*/ 1423510 w 2032406"/>
              <a:gd name="connsiteY5" fmla="*/ 2033462 h 2033462"/>
              <a:gd name="connsiteX6" fmla="*/ 1273129 w 2032406"/>
              <a:gd name="connsiteY6" fmla="*/ 2033462 h 2033462"/>
              <a:gd name="connsiteX7" fmla="*/ 1154851 w 2032406"/>
              <a:gd name="connsiteY7" fmla="*/ 2033462 h 2033462"/>
              <a:gd name="connsiteX8" fmla="*/ 1145835 w 2032406"/>
              <a:gd name="connsiteY8" fmla="*/ 2033462 h 2033462"/>
              <a:gd name="connsiteX9" fmla="*/ 1039703 w 2032406"/>
              <a:gd name="connsiteY9" fmla="*/ 2033462 h 2033462"/>
              <a:gd name="connsiteX10" fmla="*/ 952809 w 2032406"/>
              <a:gd name="connsiteY10" fmla="*/ 2033462 h 2033462"/>
              <a:gd name="connsiteX11" fmla="*/ 951568 w 2032406"/>
              <a:gd name="connsiteY11" fmla="*/ 2033462 h 2033462"/>
              <a:gd name="connsiteX12" fmla="*/ 883230 w 2032406"/>
              <a:gd name="connsiteY12" fmla="*/ 2033462 h 2033462"/>
              <a:gd name="connsiteX13" fmla="*/ 829042 w 2032406"/>
              <a:gd name="connsiteY13" fmla="*/ 2033462 h 2033462"/>
              <a:gd name="connsiteX14" fmla="*/ 788321 w 2032406"/>
              <a:gd name="connsiteY14" fmla="*/ 2033462 h 2033462"/>
              <a:gd name="connsiteX15" fmla="*/ 773660 w 2032406"/>
              <a:gd name="connsiteY15" fmla="*/ 2033462 h 2033462"/>
              <a:gd name="connsiteX16" fmla="*/ 759142 w 2032406"/>
              <a:gd name="connsiteY16" fmla="*/ 2033462 h 2033462"/>
              <a:gd name="connsiteX17" fmla="*/ 739583 w 2032406"/>
              <a:gd name="connsiteY17" fmla="*/ 2033462 h 2033462"/>
              <a:gd name="connsiteX18" fmla="*/ 727720 w 2032406"/>
              <a:gd name="connsiteY18" fmla="*/ 2033462 h 2033462"/>
              <a:gd name="connsiteX19" fmla="*/ 721627 w 2032406"/>
              <a:gd name="connsiteY19" fmla="*/ 2033462 h 2033462"/>
              <a:gd name="connsiteX20" fmla="*/ 719062 w 2032406"/>
              <a:gd name="connsiteY20" fmla="*/ 2033462 h 2033462"/>
              <a:gd name="connsiteX21" fmla="*/ 619436 w 2032406"/>
              <a:gd name="connsiteY21" fmla="*/ 2033462 h 2033462"/>
              <a:gd name="connsiteX22" fmla="*/ 510400 w 2032406"/>
              <a:gd name="connsiteY22" fmla="*/ 2033462 h 2033462"/>
              <a:gd name="connsiteX23" fmla="*/ 414974 w 2032406"/>
              <a:gd name="connsiteY23" fmla="*/ 2033462 h 2033462"/>
              <a:gd name="connsiteX24" fmla="*/ 332251 w 2032406"/>
              <a:gd name="connsiteY24" fmla="*/ 2033462 h 2033462"/>
              <a:gd name="connsiteX25" fmla="*/ 261325 w 2032406"/>
              <a:gd name="connsiteY25" fmla="*/ 2033462 h 2033462"/>
              <a:gd name="connsiteX26" fmla="*/ 201287 w 2032406"/>
              <a:gd name="connsiteY26" fmla="*/ 2033462 h 2033462"/>
              <a:gd name="connsiteX27" fmla="*/ 151230 w 2032406"/>
              <a:gd name="connsiteY27" fmla="*/ 2033462 h 2033462"/>
              <a:gd name="connsiteX28" fmla="*/ 110246 w 2032406"/>
              <a:gd name="connsiteY28" fmla="*/ 2033462 h 2033462"/>
              <a:gd name="connsiteX29" fmla="*/ 77430 w 2032406"/>
              <a:gd name="connsiteY29" fmla="*/ 2033462 h 2033462"/>
              <a:gd name="connsiteX30" fmla="*/ 32666 w 2032406"/>
              <a:gd name="connsiteY30" fmla="*/ 2033462 h 2033462"/>
              <a:gd name="connsiteX31" fmla="*/ 9679 w 2032406"/>
              <a:gd name="connsiteY31" fmla="*/ 2033462 h 2033462"/>
              <a:gd name="connsiteX32" fmla="*/ 1210 w 2032406"/>
              <a:gd name="connsiteY32" fmla="*/ 2033462 h 2033462"/>
              <a:gd name="connsiteX33" fmla="*/ 0 w 2032406"/>
              <a:gd name="connsiteY33" fmla="*/ 2033462 h 2033462"/>
              <a:gd name="connsiteX34" fmla="*/ 0 w 2032406"/>
              <a:gd name="connsiteY34" fmla="*/ 1830179 h 2033462"/>
              <a:gd name="connsiteX35" fmla="*/ 0 w 2032406"/>
              <a:gd name="connsiteY35" fmla="*/ 1652271 h 2033462"/>
              <a:gd name="connsiteX36" fmla="*/ 0 w 2032406"/>
              <a:gd name="connsiteY36" fmla="*/ 1498047 h 2033462"/>
              <a:gd name="connsiteX37" fmla="*/ 0 w 2032406"/>
              <a:gd name="connsiteY37" fmla="*/ 1365814 h 2033462"/>
              <a:gd name="connsiteX38" fmla="*/ 0 w 2032406"/>
              <a:gd name="connsiteY38" fmla="*/ 1253881 h 2033462"/>
              <a:gd name="connsiteX39" fmla="*/ 0 w 2032406"/>
              <a:gd name="connsiteY39" fmla="*/ 1160557 h 2033462"/>
              <a:gd name="connsiteX40" fmla="*/ 0 w 2032406"/>
              <a:gd name="connsiteY40" fmla="*/ 1084150 h 2033462"/>
              <a:gd name="connsiteX41" fmla="*/ 0 w 2032406"/>
              <a:gd name="connsiteY41" fmla="*/ 1022968 h 2033462"/>
              <a:gd name="connsiteX42" fmla="*/ 0 w 2032406"/>
              <a:gd name="connsiteY42" fmla="*/ 975319 h 2033462"/>
              <a:gd name="connsiteX43" fmla="*/ 0 w 2032406"/>
              <a:gd name="connsiteY43" fmla="*/ 939512 h 2033462"/>
              <a:gd name="connsiteX44" fmla="*/ 0 w 2032406"/>
              <a:gd name="connsiteY44" fmla="*/ 913855 h 2033462"/>
              <a:gd name="connsiteX45" fmla="*/ 0 w 2032406"/>
              <a:gd name="connsiteY45" fmla="*/ 896656 h 2033462"/>
              <a:gd name="connsiteX46" fmla="*/ 0 w 2032406"/>
              <a:gd name="connsiteY46" fmla="*/ 880867 h 2033462"/>
              <a:gd name="connsiteX47" fmla="*/ 0 w 2032406"/>
              <a:gd name="connsiteY47" fmla="*/ 878611 h 2033462"/>
              <a:gd name="connsiteX48" fmla="*/ 1 w 2032406"/>
              <a:gd name="connsiteY48" fmla="*/ 878611 h 2033462"/>
              <a:gd name="connsiteX49" fmla="*/ 1 w 2032406"/>
              <a:gd name="connsiteY49" fmla="*/ 704814 h 2033462"/>
              <a:gd name="connsiteX50" fmla="*/ 1 w 2032406"/>
              <a:gd name="connsiteY50"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32406" h="2033462">
                <a:moveTo>
                  <a:pt x="1" y="0"/>
                </a:moveTo>
                <a:cubicBezTo>
                  <a:pt x="1101857" y="44436"/>
                  <a:pt x="1987994" y="931034"/>
                  <a:pt x="2032406" y="2033462"/>
                </a:cubicBezTo>
                <a:lnTo>
                  <a:pt x="1913088" y="2033462"/>
                </a:lnTo>
                <a:lnTo>
                  <a:pt x="1801224" y="2033462"/>
                </a:lnTo>
                <a:lnTo>
                  <a:pt x="1598900" y="2033462"/>
                </a:lnTo>
                <a:lnTo>
                  <a:pt x="1423510" y="2033462"/>
                </a:lnTo>
                <a:lnTo>
                  <a:pt x="1273129" y="2033462"/>
                </a:lnTo>
                <a:lnTo>
                  <a:pt x="1154851" y="2033462"/>
                </a:lnTo>
                <a:lnTo>
                  <a:pt x="1145835" y="2033462"/>
                </a:lnTo>
                <a:lnTo>
                  <a:pt x="1039703" y="2033462"/>
                </a:lnTo>
                <a:lnTo>
                  <a:pt x="952809" y="2033462"/>
                </a:lnTo>
                <a:lnTo>
                  <a:pt x="951568" y="2033462"/>
                </a:lnTo>
                <a:lnTo>
                  <a:pt x="883230" y="2033462"/>
                </a:lnTo>
                <a:lnTo>
                  <a:pt x="829042" y="2033462"/>
                </a:lnTo>
                <a:lnTo>
                  <a:pt x="788321" y="2033462"/>
                </a:lnTo>
                <a:lnTo>
                  <a:pt x="773660" y="2033462"/>
                </a:lnTo>
                <a:lnTo>
                  <a:pt x="759142" y="2033462"/>
                </a:lnTo>
                <a:lnTo>
                  <a:pt x="739583" y="2033462"/>
                </a:lnTo>
                <a:lnTo>
                  <a:pt x="727720" y="2033462"/>
                </a:lnTo>
                <a:lnTo>
                  <a:pt x="721627" y="2033462"/>
                </a:lnTo>
                <a:lnTo>
                  <a:pt x="719062" y="2033462"/>
                </a:lnTo>
                <a:lnTo>
                  <a:pt x="619436" y="2033462"/>
                </a:lnTo>
                <a:lnTo>
                  <a:pt x="510400" y="2033462"/>
                </a:lnTo>
                <a:lnTo>
                  <a:pt x="414974" y="2033462"/>
                </a:lnTo>
                <a:lnTo>
                  <a:pt x="332251" y="2033462"/>
                </a:lnTo>
                <a:lnTo>
                  <a:pt x="261325" y="2033462"/>
                </a:lnTo>
                <a:lnTo>
                  <a:pt x="201287" y="2033462"/>
                </a:lnTo>
                <a:lnTo>
                  <a:pt x="151230" y="2033462"/>
                </a:lnTo>
                <a:lnTo>
                  <a:pt x="110246" y="2033462"/>
                </a:lnTo>
                <a:lnTo>
                  <a:pt x="77430" y="2033462"/>
                </a:lnTo>
                <a:lnTo>
                  <a:pt x="32666" y="2033462"/>
                </a:lnTo>
                <a:lnTo>
                  <a:pt x="9679" y="2033462"/>
                </a:lnTo>
                <a:lnTo>
                  <a:pt x="1210" y="2033462"/>
                </a:lnTo>
                <a:lnTo>
                  <a:pt x="0" y="2033462"/>
                </a:lnTo>
                <a:lnTo>
                  <a:pt x="0" y="1830179"/>
                </a:lnTo>
                <a:lnTo>
                  <a:pt x="0" y="1652271"/>
                </a:lnTo>
                <a:lnTo>
                  <a:pt x="0" y="1498047"/>
                </a:lnTo>
                <a:lnTo>
                  <a:pt x="0" y="1365814"/>
                </a:lnTo>
                <a:lnTo>
                  <a:pt x="0" y="1253881"/>
                </a:lnTo>
                <a:lnTo>
                  <a:pt x="0" y="1160557"/>
                </a:lnTo>
                <a:lnTo>
                  <a:pt x="0" y="1084150"/>
                </a:lnTo>
                <a:lnTo>
                  <a:pt x="0" y="1022968"/>
                </a:lnTo>
                <a:lnTo>
                  <a:pt x="0" y="975319"/>
                </a:lnTo>
                <a:lnTo>
                  <a:pt x="0" y="939512"/>
                </a:lnTo>
                <a:lnTo>
                  <a:pt x="0" y="913855"/>
                </a:lnTo>
                <a:lnTo>
                  <a:pt x="0" y="896656"/>
                </a:lnTo>
                <a:lnTo>
                  <a:pt x="0" y="880867"/>
                </a:lnTo>
                <a:lnTo>
                  <a:pt x="0" y="878611"/>
                </a:lnTo>
                <a:lnTo>
                  <a:pt x="1" y="878611"/>
                </a:lnTo>
                <a:lnTo>
                  <a:pt x="1" y="704814"/>
                </a:lnTo>
                <a:cubicBezTo>
                  <a:pt x="1" y="0"/>
                  <a:pt x="1" y="0"/>
                  <a:pt x="1"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1" name="Picture Placeholder 30">
            <a:extLst>
              <a:ext uri="{FF2B5EF4-FFF2-40B4-BE49-F238E27FC236}">
                <a16:creationId xmlns:a16="http://schemas.microsoft.com/office/drawing/2014/main" id="{CCA6AF4E-06FB-43C2-9760-D9F4B49E289E}"/>
              </a:ext>
            </a:extLst>
          </p:cNvPr>
          <p:cNvSpPr>
            <a:spLocks noGrp="1"/>
          </p:cNvSpPr>
          <p:nvPr userDrawn="1">
            <p:ph type="pic" sz="quarter" idx="12" hasCustomPrompt="1"/>
          </p:nvPr>
        </p:nvSpPr>
        <p:spPr>
          <a:xfrm>
            <a:off x="3512769" y="3518447"/>
            <a:ext cx="2468880" cy="2468880"/>
          </a:xfrm>
          <a:custGeom>
            <a:avLst/>
            <a:gdLst>
              <a:gd name="connsiteX0" fmla="*/ 0 w 2032406"/>
              <a:gd name="connsiteY0" fmla="*/ 0 h 2033462"/>
              <a:gd name="connsiteX1" fmla="*/ 176167 w 2032406"/>
              <a:gd name="connsiteY1" fmla="*/ 0 h 2033462"/>
              <a:gd name="connsiteX2" fmla="*/ 335831 w 2032406"/>
              <a:gd name="connsiteY2" fmla="*/ 0 h 2033462"/>
              <a:gd name="connsiteX3" fmla="*/ 479804 w 2032406"/>
              <a:gd name="connsiteY3" fmla="*/ 0 h 2033462"/>
              <a:gd name="connsiteX4" fmla="*/ 608897 w 2032406"/>
              <a:gd name="connsiteY4" fmla="*/ 0 h 2033462"/>
              <a:gd name="connsiteX5" fmla="*/ 723922 w 2032406"/>
              <a:gd name="connsiteY5" fmla="*/ 0 h 2033462"/>
              <a:gd name="connsiteX6" fmla="*/ 825690 w 2032406"/>
              <a:gd name="connsiteY6" fmla="*/ 0 h 2033462"/>
              <a:gd name="connsiteX7" fmla="*/ 915013 w 2032406"/>
              <a:gd name="connsiteY7" fmla="*/ 0 h 2033462"/>
              <a:gd name="connsiteX8" fmla="*/ 992703 w 2032406"/>
              <a:gd name="connsiteY8" fmla="*/ 0 h 2033462"/>
              <a:gd name="connsiteX9" fmla="*/ 1078722 w 2032406"/>
              <a:gd name="connsiteY9" fmla="*/ 0 h 2033462"/>
              <a:gd name="connsiteX10" fmla="*/ 1079597 w 2032406"/>
              <a:gd name="connsiteY10" fmla="*/ 0 h 2033462"/>
              <a:gd name="connsiteX11" fmla="*/ 1149176 w 2032406"/>
              <a:gd name="connsiteY11" fmla="*/ 0 h 2033462"/>
              <a:gd name="connsiteX12" fmla="*/ 1203365 w 2032406"/>
              <a:gd name="connsiteY12" fmla="*/ 0 h 2033462"/>
              <a:gd name="connsiteX13" fmla="*/ 1244086 w 2032406"/>
              <a:gd name="connsiteY13" fmla="*/ 0 h 2033462"/>
              <a:gd name="connsiteX14" fmla="*/ 1273264 w 2032406"/>
              <a:gd name="connsiteY14" fmla="*/ 0 h 2033462"/>
              <a:gd name="connsiteX15" fmla="*/ 1292823 w 2032406"/>
              <a:gd name="connsiteY15" fmla="*/ 0 h 2033462"/>
              <a:gd name="connsiteX16" fmla="*/ 1304687 w 2032406"/>
              <a:gd name="connsiteY16" fmla="*/ 0 h 2033462"/>
              <a:gd name="connsiteX17" fmla="*/ 1310779 w 2032406"/>
              <a:gd name="connsiteY17" fmla="*/ 0 h 2033462"/>
              <a:gd name="connsiteX18" fmla="*/ 1313344 w 2032406"/>
              <a:gd name="connsiteY18" fmla="*/ 0 h 2033462"/>
              <a:gd name="connsiteX19" fmla="*/ 2032406 w 2032406"/>
              <a:gd name="connsiteY19" fmla="*/ 0 h 2033462"/>
              <a:gd name="connsiteX20" fmla="*/ 2032406 w 2032406"/>
              <a:gd name="connsiteY20" fmla="*/ 167873 h 2033462"/>
              <a:gd name="connsiteX21" fmla="*/ 2032406 w 2032406"/>
              <a:gd name="connsiteY21" fmla="*/ 314791 h 2033462"/>
              <a:gd name="connsiteX22" fmla="*/ 2032406 w 2032406"/>
              <a:gd name="connsiteY22" fmla="*/ 442150 h 2033462"/>
              <a:gd name="connsiteX23" fmla="*/ 2032406 w 2032406"/>
              <a:gd name="connsiteY23" fmla="*/ 551349 h 2033462"/>
              <a:gd name="connsiteX24" fmla="*/ 2032406 w 2032406"/>
              <a:gd name="connsiteY24" fmla="*/ 643784 h 2033462"/>
              <a:gd name="connsiteX25" fmla="*/ 2032406 w 2032406"/>
              <a:gd name="connsiteY25" fmla="*/ 720851 h 2033462"/>
              <a:gd name="connsiteX26" fmla="*/ 2032406 w 2032406"/>
              <a:gd name="connsiteY26" fmla="*/ 783949 h 2033462"/>
              <a:gd name="connsiteX27" fmla="*/ 2032406 w 2032406"/>
              <a:gd name="connsiteY27" fmla="*/ 834474 h 2033462"/>
              <a:gd name="connsiteX28" fmla="*/ 2032406 w 2032406"/>
              <a:gd name="connsiteY28" fmla="*/ 873823 h 2033462"/>
              <a:gd name="connsiteX29" fmla="*/ 2032406 w 2032406"/>
              <a:gd name="connsiteY29" fmla="*/ 903392 h 2033462"/>
              <a:gd name="connsiteX30" fmla="*/ 2032406 w 2032406"/>
              <a:gd name="connsiteY30" fmla="*/ 924580 h 2033462"/>
              <a:gd name="connsiteX31" fmla="*/ 2032406 w 2032406"/>
              <a:gd name="connsiteY31" fmla="*/ 938783 h 2033462"/>
              <a:gd name="connsiteX32" fmla="*/ 2032406 w 2032406"/>
              <a:gd name="connsiteY32" fmla="*/ 951822 h 2033462"/>
              <a:gd name="connsiteX33" fmla="*/ 2032406 w 2032406"/>
              <a:gd name="connsiteY33" fmla="*/ 953684 h 2033462"/>
              <a:gd name="connsiteX34" fmla="*/ 2032405 w 2032406"/>
              <a:gd name="connsiteY34" fmla="*/ 953684 h 2033462"/>
              <a:gd name="connsiteX35" fmla="*/ 2032405 w 2032406"/>
              <a:gd name="connsiteY35" fmla="*/ 1153167 h 2033462"/>
              <a:gd name="connsiteX36" fmla="*/ 2032405 w 2032406"/>
              <a:gd name="connsiteY36" fmla="*/ 2033462 h 2033462"/>
              <a:gd name="connsiteX37" fmla="*/ 0 w 2032406"/>
              <a:gd name="connsiteY37"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032406" h="2033462">
                <a:moveTo>
                  <a:pt x="0" y="0"/>
                </a:moveTo>
                <a:lnTo>
                  <a:pt x="176167" y="0"/>
                </a:lnTo>
                <a:lnTo>
                  <a:pt x="335831" y="0"/>
                </a:lnTo>
                <a:lnTo>
                  <a:pt x="479804" y="0"/>
                </a:lnTo>
                <a:lnTo>
                  <a:pt x="608897" y="0"/>
                </a:lnTo>
                <a:lnTo>
                  <a:pt x="723922" y="0"/>
                </a:lnTo>
                <a:lnTo>
                  <a:pt x="825690" y="0"/>
                </a:lnTo>
                <a:lnTo>
                  <a:pt x="915013" y="0"/>
                </a:lnTo>
                <a:lnTo>
                  <a:pt x="992703" y="0"/>
                </a:lnTo>
                <a:lnTo>
                  <a:pt x="1078722" y="0"/>
                </a:lnTo>
                <a:lnTo>
                  <a:pt x="1079597" y="0"/>
                </a:lnTo>
                <a:lnTo>
                  <a:pt x="1149176" y="0"/>
                </a:lnTo>
                <a:lnTo>
                  <a:pt x="1203365" y="0"/>
                </a:lnTo>
                <a:lnTo>
                  <a:pt x="1244086" y="0"/>
                </a:lnTo>
                <a:lnTo>
                  <a:pt x="1273264" y="0"/>
                </a:lnTo>
                <a:lnTo>
                  <a:pt x="1292823" y="0"/>
                </a:lnTo>
                <a:lnTo>
                  <a:pt x="1304687" y="0"/>
                </a:lnTo>
                <a:lnTo>
                  <a:pt x="1310779" y="0"/>
                </a:lnTo>
                <a:lnTo>
                  <a:pt x="1313344" y="0"/>
                </a:lnTo>
                <a:lnTo>
                  <a:pt x="2032406" y="0"/>
                </a:lnTo>
                <a:lnTo>
                  <a:pt x="2032406" y="167873"/>
                </a:lnTo>
                <a:lnTo>
                  <a:pt x="2032406" y="314791"/>
                </a:lnTo>
                <a:lnTo>
                  <a:pt x="2032406" y="442150"/>
                </a:lnTo>
                <a:lnTo>
                  <a:pt x="2032406" y="551349"/>
                </a:lnTo>
                <a:lnTo>
                  <a:pt x="2032406" y="643784"/>
                </a:lnTo>
                <a:lnTo>
                  <a:pt x="2032406" y="720851"/>
                </a:lnTo>
                <a:lnTo>
                  <a:pt x="2032406" y="783949"/>
                </a:lnTo>
                <a:lnTo>
                  <a:pt x="2032406" y="834474"/>
                </a:lnTo>
                <a:lnTo>
                  <a:pt x="2032406" y="873823"/>
                </a:lnTo>
                <a:lnTo>
                  <a:pt x="2032406" y="903392"/>
                </a:lnTo>
                <a:lnTo>
                  <a:pt x="2032406" y="924580"/>
                </a:lnTo>
                <a:lnTo>
                  <a:pt x="2032406" y="938783"/>
                </a:lnTo>
                <a:lnTo>
                  <a:pt x="2032406" y="951822"/>
                </a:lnTo>
                <a:lnTo>
                  <a:pt x="2032406" y="953684"/>
                </a:lnTo>
                <a:lnTo>
                  <a:pt x="2032405" y="953684"/>
                </a:lnTo>
                <a:lnTo>
                  <a:pt x="2032405" y="1153167"/>
                </a:lnTo>
                <a:cubicBezTo>
                  <a:pt x="2032405" y="2033462"/>
                  <a:pt x="2032405" y="2033462"/>
                  <a:pt x="2032405" y="2033462"/>
                </a:cubicBezTo>
                <a:cubicBezTo>
                  <a:pt x="930549" y="1989026"/>
                  <a:pt x="44412" y="1102429"/>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3" name="Picture Placeholder 32">
            <a:extLst>
              <a:ext uri="{FF2B5EF4-FFF2-40B4-BE49-F238E27FC236}">
                <a16:creationId xmlns:a16="http://schemas.microsoft.com/office/drawing/2014/main" id="{51767ED8-61AC-4894-A3A5-FADD6AC2BA32}"/>
              </a:ext>
            </a:extLst>
          </p:cNvPr>
          <p:cNvSpPr>
            <a:spLocks noGrp="1"/>
          </p:cNvSpPr>
          <p:nvPr userDrawn="1">
            <p:ph type="pic" sz="quarter" idx="11" hasCustomPrompt="1"/>
          </p:nvPr>
        </p:nvSpPr>
        <p:spPr>
          <a:xfrm>
            <a:off x="6202312" y="3518447"/>
            <a:ext cx="2468880" cy="2468880"/>
          </a:xfrm>
          <a:custGeom>
            <a:avLst/>
            <a:gdLst>
              <a:gd name="connsiteX0" fmla="*/ 0 w 2032405"/>
              <a:gd name="connsiteY0" fmla="*/ 0 h 2033462"/>
              <a:gd name="connsiteX1" fmla="*/ 719061 w 2032405"/>
              <a:gd name="connsiteY1" fmla="*/ 0 h 2033462"/>
              <a:gd name="connsiteX2" fmla="*/ 999402 w 2032405"/>
              <a:gd name="connsiteY2" fmla="*/ 0 h 2033462"/>
              <a:gd name="connsiteX3" fmla="*/ 2032405 w 2032405"/>
              <a:gd name="connsiteY3" fmla="*/ 0 h 2033462"/>
              <a:gd name="connsiteX4" fmla="*/ 0 w 2032405"/>
              <a:gd name="connsiteY4" fmla="*/ 2033462 h 2033462"/>
              <a:gd name="connsiteX5" fmla="*/ 0 w 2032405"/>
              <a:gd name="connsiteY5" fmla="*/ 1040243 h 2033462"/>
              <a:gd name="connsiteX6" fmla="*/ 0 w 2032405"/>
              <a:gd name="connsiteY6" fmla="*/ 999402 h 2033462"/>
              <a:gd name="connsiteX7" fmla="*/ 0 w 2032405"/>
              <a:gd name="connsiteY7" fmla="*/ 953304 h 2033462"/>
              <a:gd name="connsiteX8" fmla="*/ 0 w 2032405"/>
              <a:gd name="connsiteY8" fmla="*/ 883689 h 2033462"/>
              <a:gd name="connsiteX9" fmla="*/ 0 w 2032405"/>
              <a:gd name="connsiteY9" fmla="*/ 829472 h 2033462"/>
              <a:gd name="connsiteX10" fmla="*/ 0 w 2032405"/>
              <a:gd name="connsiteY10" fmla="*/ 823482 h 2033462"/>
              <a:gd name="connsiteX11" fmla="*/ 0 w 2032405"/>
              <a:gd name="connsiteY11" fmla="*/ 788730 h 2033462"/>
              <a:gd name="connsiteX12" fmla="*/ 0 w 2032405"/>
              <a:gd name="connsiteY12" fmla="*/ 759536 h 2033462"/>
              <a:gd name="connsiteX13" fmla="*/ 0 w 2032405"/>
              <a:gd name="connsiteY13" fmla="*/ 739967 h 2033462"/>
              <a:gd name="connsiteX14" fmla="*/ 0 w 2032405"/>
              <a:gd name="connsiteY14" fmla="*/ 728097 h 2033462"/>
              <a:gd name="connsiteX15" fmla="*/ 0 w 2032405"/>
              <a:gd name="connsiteY15" fmla="*/ 722002 h 2033462"/>
              <a:gd name="connsiteX16" fmla="*/ 0 w 2032405"/>
              <a:gd name="connsiteY16" fmla="*/ 719435 h 2033462"/>
              <a:gd name="connsiteX17" fmla="*/ 0 w 2032405"/>
              <a:gd name="connsiteY17" fmla="*/ 669521 h 2033462"/>
              <a:gd name="connsiteX18" fmla="*/ 0 w 2032405"/>
              <a:gd name="connsiteY18"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32405" h="2033462">
                <a:moveTo>
                  <a:pt x="0" y="0"/>
                </a:moveTo>
                <a:lnTo>
                  <a:pt x="719061" y="0"/>
                </a:lnTo>
                <a:lnTo>
                  <a:pt x="999402" y="0"/>
                </a:lnTo>
                <a:lnTo>
                  <a:pt x="2032405" y="0"/>
                </a:lnTo>
                <a:cubicBezTo>
                  <a:pt x="1987993" y="1102429"/>
                  <a:pt x="1101856" y="1989026"/>
                  <a:pt x="0" y="2033462"/>
                </a:cubicBezTo>
                <a:cubicBezTo>
                  <a:pt x="0" y="1540702"/>
                  <a:pt x="0" y="1232727"/>
                  <a:pt x="0" y="1040243"/>
                </a:cubicBezTo>
                <a:lnTo>
                  <a:pt x="0" y="999402"/>
                </a:lnTo>
                <a:lnTo>
                  <a:pt x="0" y="953304"/>
                </a:lnTo>
                <a:lnTo>
                  <a:pt x="0" y="883689"/>
                </a:lnTo>
                <a:lnTo>
                  <a:pt x="0" y="829472"/>
                </a:lnTo>
                <a:lnTo>
                  <a:pt x="0" y="823482"/>
                </a:lnTo>
                <a:lnTo>
                  <a:pt x="0" y="788730"/>
                </a:lnTo>
                <a:lnTo>
                  <a:pt x="0" y="759536"/>
                </a:lnTo>
                <a:lnTo>
                  <a:pt x="0" y="739967"/>
                </a:lnTo>
                <a:lnTo>
                  <a:pt x="0" y="728097"/>
                </a:lnTo>
                <a:lnTo>
                  <a:pt x="0" y="722002"/>
                </a:lnTo>
                <a:lnTo>
                  <a:pt x="0" y="719435"/>
                </a:lnTo>
                <a:lnTo>
                  <a:pt x="0" y="669521"/>
                </a:lnTo>
                <a:cubicBezTo>
                  <a:pt x="0" y="0"/>
                  <a:pt x="0" y="0"/>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223235870"/>
      </p:ext>
    </p:extLst>
  </p:cSld>
  <p:clrMapOvr>
    <a:masterClrMapping/>
  </p:clrMapOvr>
</p:sldLayout>
</file>

<file path=ppt/slideLayouts/slideLayout532.xml><?xml version="1.0" encoding="utf-8"?>
<p:sldLayout xmlns:a="http://schemas.openxmlformats.org/drawingml/2006/main" xmlns:r="http://schemas.openxmlformats.org/officeDocument/2006/relationships" xmlns:p="http://schemas.openxmlformats.org/presentationml/2006/main" preserve="1" userDrawn="1">
  <p:cSld name="Service Image 4">
    <p:spTree>
      <p:nvGrpSpPr>
        <p:cNvPr id="1" name=""/>
        <p:cNvGrpSpPr/>
        <p:nvPr/>
      </p:nvGrpSpPr>
      <p:grpSpPr>
        <a:xfrm>
          <a:off x="0" y="0"/>
          <a:ext cx="0" cy="0"/>
          <a:chOff x="0" y="0"/>
          <a:chExt cx="0" cy="0"/>
        </a:xfrm>
      </p:grpSpPr>
      <p:sp>
        <p:nvSpPr>
          <p:cNvPr id="49" name="Picture Placeholder 8">
            <a:extLst>
              <a:ext uri="{FF2B5EF4-FFF2-40B4-BE49-F238E27FC236}">
                <a16:creationId xmlns:a16="http://schemas.microsoft.com/office/drawing/2014/main" id="{E6C9BC3D-62A3-473C-834C-E3D324AC5616}"/>
              </a:ext>
            </a:extLst>
          </p:cNvPr>
          <p:cNvSpPr>
            <a:spLocks noGrp="1"/>
          </p:cNvSpPr>
          <p:nvPr>
            <p:ph type="pic" sz="quarter" idx="10" hasCustomPrompt="1"/>
          </p:nvPr>
        </p:nvSpPr>
        <p:spPr>
          <a:xfrm>
            <a:off x="4815840" y="3838644"/>
            <a:ext cx="2560320" cy="256032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800">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60559621"/>
      </p:ext>
    </p:extLst>
  </p:cSld>
  <p:clrMapOvr>
    <a:masterClrMapping/>
  </p:clrMapOvr>
</p:sldLayout>
</file>

<file path=ppt/slideLayouts/slideLayout533.xml><?xml version="1.0" encoding="utf-8"?>
<p:sldLayout xmlns:a="http://schemas.openxmlformats.org/drawingml/2006/main" xmlns:r="http://schemas.openxmlformats.org/officeDocument/2006/relationships" xmlns:p="http://schemas.openxmlformats.org/presentationml/2006/main" preserve="1" userDrawn="1">
  <p:cSld name="Company Name 2">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30491990"/>
      </p:ext>
    </p:extLst>
  </p:cSld>
  <p:clrMapOvr>
    <a:masterClrMapping/>
  </p:clrMapOvr>
</p:sldLayout>
</file>

<file path=ppt/slideLayouts/slideLayout534.xml><?xml version="1.0" encoding="utf-8"?>
<p:sldLayout xmlns:a="http://schemas.openxmlformats.org/drawingml/2006/main" xmlns:r="http://schemas.openxmlformats.org/officeDocument/2006/relationships" xmlns:p="http://schemas.openxmlformats.org/presentationml/2006/main" preserve="1" userDrawn="1">
  <p:cSld name="Company Name 3">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89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559054874"/>
      </p:ext>
    </p:extLst>
  </p:cSld>
  <p:clrMapOvr>
    <a:masterClrMapping/>
  </p:clrMapOvr>
</p:sldLayout>
</file>

<file path=ppt/slideLayouts/slideLayout535.xml><?xml version="1.0" encoding="utf-8"?>
<p:sldLayout xmlns:a="http://schemas.openxmlformats.org/drawingml/2006/main" xmlns:r="http://schemas.openxmlformats.org/officeDocument/2006/relationships" xmlns:p="http://schemas.openxmlformats.org/presentationml/2006/main" preserve="1" userDrawn="1">
  <p:cSld name="Company Name 4">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768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46782167"/>
      </p:ext>
    </p:extLst>
  </p:cSld>
  <p:clrMapOvr>
    <a:masterClrMapping/>
  </p:clrMapOvr>
</p:sldLayout>
</file>

<file path=ppt/slideLayouts/slideLayout536.xml><?xml version="1.0" encoding="utf-8"?>
<p:sldLayout xmlns:a="http://schemas.openxmlformats.org/drawingml/2006/main" xmlns:r="http://schemas.openxmlformats.org/officeDocument/2006/relationships" xmlns:p="http://schemas.openxmlformats.org/presentationml/2006/main" preserve="1" userDrawn="1">
  <p:cSld name="Company Overview">
    <p:spTree>
      <p:nvGrpSpPr>
        <p:cNvPr id="1" name=""/>
        <p:cNvGrpSpPr/>
        <p:nvPr/>
      </p:nvGrpSpPr>
      <p:grpSpPr>
        <a:xfrm>
          <a:off x="0" y="0"/>
          <a:ext cx="0" cy="0"/>
          <a:chOff x="0" y="0"/>
          <a:chExt cx="0" cy="0"/>
        </a:xfrm>
      </p:grpSpPr>
      <p:sp>
        <p:nvSpPr>
          <p:cNvPr id="46" name="Picture Placeholder 5">
            <a:extLst>
              <a:ext uri="{FF2B5EF4-FFF2-40B4-BE49-F238E27FC236}">
                <a16:creationId xmlns:a16="http://schemas.microsoft.com/office/drawing/2014/main" id="{21BAC756-4BD5-42E2-B469-127611AFB2B9}"/>
              </a:ext>
            </a:extLst>
          </p:cNvPr>
          <p:cNvSpPr>
            <a:spLocks noGrp="1"/>
          </p:cNvSpPr>
          <p:nvPr>
            <p:ph type="pic" sz="quarter" idx="13" hasCustomPrompt="1"/>
          </p:nvPr>
        </p:nvSpPr>
        <p:spPr>
          <a:xfrm>
            <a:off x="131180" y="2360265"/>
            <a:ext cx="4676044" cy="43780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5" name="Picture Placeholder 5">
            <a:extLst>
              <a:ext uri="{FF2B5EF4-FFF2-40B4-BE49-F238E27FC236}">
                <a16:creationId xmlns:a16="http://schemas.microsoft.com/office/drawing/2014/main" id="{C314E26E-8552-40EE-97F0-FCEB03537904}"/>
              </a:ext>
            </a:extLst>
          </p:cNvPr>
          <p:cNvSpPr>
            <a:spLocks noGrp="1"/>
          </p:cNvSpPr>
          <p:nvPr>
            <p:ph type="pic" sz="quarter" idx="12" hasCustomPrompt="1"/>
          </p:nvPr>
        </p:nvSpPr>
        <p:spPr>
          <a:xfrm>
            <a:off x="106952" y="88727"/>
            <a:ext cx="4676044"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7" name="Picture Placeholder 5">
            <a:extLst>
              <a:ext uri="{FF2B5EF4-FFF2-40B4-BE49-F238E27FC236}">
                <a16:creationId xmlns:a16="http://schemas.microsoft.com/office/drawing/2014/main" id="{47095C9B-3092-4F17-B874-C6CAB8499A1E}"/>
              </a:ext>
            </a:extLst>
          </p:cNvPr>
          <p:cNvSpPr>
            <a:spLocks noGrp="1"/>
          </p:cNvSpPr>
          <p:nvPr>
            <p:ph type="pic" sz="quarter" idx="14" hasCustomPrompt="1"/>
          </p:nvPr>
        </p:nvSpPr>
        <p:spPr>
          <a:xfrm>
            <a:off x="4929264" y="88727"/>
            <a:ext cx="2294887" cy="4397481"/>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8" name="Picture Placeholder 5">
            <a:extLst>
              <a:ext uri="{FF2B5EF4-FFF2-40B4-BE49-F238E27FC236}">
                <a16:creationId xmlns:a16="http://schemas.microsoft.com/office/drawing/2014/main" id="{DFDAEF52-D22B-4152-89F4-FC2FC78129A0}"/>
              </a:ext>
            </a:extLst>
          </p:cNvPr>
          <p:cNvSpPr>
            <a:spLocks noGrp="1"/>
          </p:cNvSpPr>
          <p:nvPr>
            <p:ph type="pic" sz="quarter" idx="15" hasCustomPrompt="1"/>
          </p:nvPr>
        </p:nvSpPr>
        <p:spPr>
          <a:xfrm>
            <a:off x="4940491" y="4622096"/>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9" name="Picture Placeholder 5">
            <a:extLst>
              <a:ext uri="{FF2B5EF4-FFF2-40B4-BE49-F238E27FC236}">
                <a16:creationId xmlns:a16="http://schemas.microsoft.com/office/drawing/2014/main" id="{869C5C53-6CD2-4ED1-8E29-F130751B4904}"/>
              </a:ext>
            </a:extLst>
          </p:cNvPr>
          <p:cNvSpPr>
            <a:spLocks noGrp="1"/>
          </p:cNvSpPr>
          <p:nvPr>
            <p:ph type="pic" sz="quarter" idx="16" hasCustomPrompt="1"/>
          </p:nvPr>
        </p:nvSpPr>
        <p:spPr>
          <a:xfrm>
            <a:off x="7370748"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0" name="Picture Placeholder 5">
            <a:extLst>
              <a:ext uri="{FF2B5EF4-FFF2-40B4-BE49-F238E27FC236}">
                <a16:creationId xmlns:a16="http://schemas.microsoft.com/office/drawing/2014/main" id="{39F141C4-2028-4F78-82BF-B71DB4D730C0}"/>
              </a:ext>
            </a:extLst>
          </p:cNvPr>
          <p:cNvSpPr>
            <a:spLocks noGrp="1"/>
          </p:cNvSpPr>
          <p:nvPr>
            <p:ph type="pic" sz="quarter" idx="17" hasCustomPrompt="1"/>
          </p:nvPr>
        </p:nvSpPr>
        <p:spPr>
          <a:xfrm>
            <a:off x="9789560"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1" name="Picture Placeholder 5">
            <a:extLst>
              <a:ext uri="{FF2B5EF4-FFF2-40B4-BE49-F238E27FC236}">
                <a16:creationId xmlns:a16="http://schemas.microsoft.com/office/drawing/2014/main" id="{63073B75-CBCB-425A-AABF-727287833A8E}"/>
              </a:ext>
            </a:extLst>
          </p:cNvPr>
          <p:cNvSpPr>
            <a:spLocks noGrp="1"/>
          </p:cNvSpPr>
          <p:nvPr>
            <p:ph type="pic" sz="quarter" idx="18" hasCustomPrompt="1"/>
          </p:nvPr>
        </p:nvSpPr>
        <p:spPr>
          <a:xfrm>
            <a:off x="7358824"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2" name="Picture Placeholder 5">
            <a:extLst>
              <a:ext uri="{FF2B5EF4-FFF2-40B4-BE49-F238E27FC236}">
                <a16:creationId xmlns:a16="http://schemas.microsoft.com/office/drawing/2014/main" id="{745C0BE8-750B-4030-8188-6CFDED6CC569}"/>
              </a:ext>
            </a:extLst>
          </p:cNvPr>
          <p:cNvSpPr>
            <a:spLocks noGrp="1"/>
          </p:cNvSpPr>
          <p:nvPr>
            <p:ph type="pic" sz="quarter" idx="19" hasCustomPrompt="1"/>
          </p:nvPr>
        </p:nvSpPr>
        <p:spPr>
          <a:xfrm>
            <a:off x="9777636"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3" name="Picture Placeholder 5">
            <a:extLst>
              <a:ext uri="{FF2B5EF4-FFF2-40B4-BE49-F238E27FC236}">
                <a16:creationId xmlns:a16="http://schemas.microsoft.com/office/drawing/2014/main" id="{34D79023-E357-4EEE-9B44-37002BCB474D}"/>
              </a:ext>
            </a:extLst>
          </p:cNvPr>
          <p:cNvSpPr>
            <a:spLocks noGrp="1"/>
          </p:cNvSpPr>
          <p:nvPr>
            <p:ph type="pic" sz="quarter" idx="20" hasCustomPrompt="1"/>
          </p:nvPr>
        </p:nvSpPr>
        <p:spPr>
          <a:xfrm>
            <a:off x="7357417" y="4602684"/>
            <a:ext cx="4715105"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405075158"/>
      </p:ext>
    </p:extLst>
  </p:cSld>
  <p:clrMapOvr>
    <a:masterClrMapping/>
  </p:clrMapOvr>
</p:sldLayout>
</file>

<file path=ppt/slideLayouts/slideLayout537.xml><?xml version="1.0" encoding="utf-8"?>
<p:sldLayout xmlns:a="http://schemas.openxmlformats.org/drawingml/2006/main" xmlns:r="http://schemas.openxmlformats.org/officeDocument/2006/relationships" xmlns:p="http://schemas.openxmlformats.org/presentationml/2006/main" preserve="1" userDrawn="1">
  <p:cSld name="Company Overview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26892829"/>
      </p:ext>
    </p:extLst>
  </p:cSld>
  <p:clrMapOvr>
    <a:masterClrMapping/>
  </p:clrMapOvr>
</p:sldLayout>
</file>

<file path=ppt/slideLayouts/slideLayout538.xml><?xml version="1.0" encoding="utf-8"?>
<p:sldLayout xmlns:a="http://schemas.openxmlformats.org/drawingml/2006/main" xmlns:r="http://schemas.openxmlformats.org/officeDocument/2006/relationships" xmlns:p="http://schemas.openxmlformats.org/presentationml/2006/main" preserve="1" userDrawn="1">
  <p:cSld name="Company Overview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85391184"/>
      </p:ext>
    </p:extLst>
  </p:cSld>
  <p:clrMapOvr>
    <a:masterClrMapping/>
  </p:clrMapOvr>
</p:sldLayout>
</file>

<file path=ppt/slideLayouts/slideLayout539.xml><?xml version="1.0" encoding="utf-8"?>
<p:sldLayout xmlns:a="http://schemas.openxmlformats.org/drawingml/2006/main" xmlns:r="http://schemas.openxmlformats.org/officeDocument/2006/relationships" xmlns:p="http://schemas.openxmlformats.org/presentationml/2006/main" preserve="1" userDrawn="1">
  <p:cSld name="Service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2094068"/>
      </p:ext>
    </p:extLst>
  </p:cSld>
  <p:clrMapOvr>
    <a:masterClrMapping/>
  </p:clrMapOvr>
</p:sldLayout>
</file>

<file path=ppt/slideLayouts/slideLayout540.xml><?xml version="1.0" encoding="utf-8"?>
<p:sldLayout xmlns:a="http://schemas.openxmlformats.org/drawingml/2006/main" xmlns:r="http://schemas.openxmlformats.org/officeDocument/2006/relationships" xmlns:p="http://schemas.openxmlformats.org/presentationml/2006/main" preserve="1" userDrawn="1">
  <p:cSld name="Service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26234131"/>
      </p:ext>
    </p:extLst>
  </p:cSld>
  <p:clrMapOvr>
    <a:masterClrMapping/>
  </p:clrMapOvr>
</p:sldLayout>
</file>

<file path=ppt/slideLayouts/slideLayout541.xml><?xml version="1.0" encoding="utf-8"?>
<p:sldLayout xmlns:a="http://schemas.openxmlformats.org/drawingml/2006/main" xmlns:r="http://schemas.openxmlformats.org/officeDocument/2006/relationships" xmlns:p="http://schemas.openxmlformats.org/presentationml/2006/main" preserve="1" userDrawn="1">
  <p:cSld name="Service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50018891"/>
      </p:ext>
    </p:extLst>
  </p:cSld>
  <p:clrMapOvr>
    <a:masterClrMapping/>
  </p:clrMapOvr>
</p:sldLayout>
</file>

<file path=ppt/slideLayouts/slideLayout542.xml><?xml version="1.0" encoding="utf-8"?>
<p:sldLayout xmlns:a="http://schemas.openxmlformats.org/drawingml/2006/main" xmlns:r="http://schemas.openxmlformats.org/officeDocument/2006/relationships" xmlns:p="http://schemas.openxmlformats.org/presentationml/2006/main" preserve="1" userDrawn="1">
  <p:cSld name="Service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10029581"/>
      </p:ext>
    </p:extLst>
  </p:cSld>
  <p:clrMapOvr>
    <a:masterClrMapping/>
  </p:clrMapOvr>
</p:sldLayout>
</file>

<file path=ppt/slideLayouts/slideLayout543.xml><?xml version="1.0" encoding="utf-8"?>
<p:sldLayout xmlns:a="http://schemas.openxmlformats.org/drawingml/2006/main" xmlns:r="http://schemas.openxmlformats.org/officeDocument/2006/relationships" xmlns:p="http://schemas.openxmlformats.org/presentationml/2006/main" preserve="1" userDrawn="1">
  <p:cSld name="Services with Image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25200955"/>
      </p:ext>
    </p:extLst>
  </p:cSld>
  <p:clrMapOvr>
    <a:masterClrMapping/>
  </p:clrMapOvr>
</p:sldLayout>
</file>

<file path=ppt/slideLayouts/slideLayout544.xml><?xml version="1.0" encoding="utf-8"?>
<p:sldLayout xmlns:a="http://schemas.openxmlformats.org/drawingml/2006/main" xmlns:r="http://schemas.openxmlformats.org/officeDocument/2006/relationships" xmlns:p="http://schemas.openxmlformats.org/presentationml/2006/main" preserve="1" userDrawn="1">
  <p:cSld name="Services with Image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76325"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18051C4-A249-4EC9-A985-B5EB5E0ACD51}"/>
              </a:ext>
            </a:extLst>
          </p:cNvPr>
          <p:cNvSpPr>
            <a:spLocks noGrp="1"/>
          </p:cNvSpPr>
          <p:nvPr>
            <p:ph type="pic" sz="quarter" idx="15" hasCustomPrompt="1"/>
          </p:nvPr>
        </p:nvSpPr>
        <p:spPr>
          <a:xfrm>
            <a:off x="3685806"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41FE595-5684-4E5F-B637-B0C4A2452DF3}"/>
              </a:ext>
            </a:extLst>
          </p:cNvPr>
          <p:cNvSpPr>
            <a:spLocks noGrp="1"/>
          </p:cNvSpPr>
          <p:nvPr>
            <p:ph type="pic" sz="quarter" idx="16" hasCustomPrompt="1"/>
          </p:nvPr>
        </p:nvSpPr>
        <p:spPr>
          <a:xfrm>
            <a:off x="6295287"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8" name="Picture Placeholder 5">
            <a:extLst>
              <a:ext uri="{FF2B5EF4-FFF2-40B4-BE49-F238E27FC236}">
                <a16:creationId xmlns:a16="http://schemas.microsoft.com/office/drawing/2014/main" id="{60E86E30-BF23-4954-BC0F-9A06766F3A32}"/>
              </a:ext>
            </a:extLst>
          </p:cNvPr>
          <p:cNvSpPr>
            <a:spLocks noGrp="1"/>
          </p:cNvSpPr>
          <p:nvPr>
            <p:ph type="pic" sz="quarter" idx="17" hasCustomPrompt="1"/>
          </p:nvPr>
        </p:nvSpPr>
        <p:spPr>
          <a:xfrm>
            <a:off x="8904768"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758709787"/>
      </p:ext>
    </p:extLst>
  </p:cSld>
  <p:clrMapOvr>
    <a:masterClrMapping/>
  </p:clrMapOvr>
</p:sldLayout>
</file>

<file path=ppt/slideLayouts/slideLayout545.xml><?xml version="1.0" encoding="utf-8"?>
<p:sldLayout xmlns:a="http://schemas.openxmlformats.org/drawingml/2006/main" xmlns:r="http://schemas.openxmlformats.org/officeDocument/2006/relationships" xmlns:p="http://schemas.openxmlformats.org/presentationml/2006/main" preserve="1" userDrawn="1">
  <p:cSld name="Why Choose U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00055456"/>
      </p:ext>
    </p:extLst>
  </p:cSld>
  <p:clrMapOvr>
    <a:masterClrMapping/>
  </p:clrMapOvr>
</p:sldLayout>
</file>

<file path=ppt/slideLayouts/slideLayout546.xml><?xml version="1.0" encoding="utf-8"?>
<p:sldLayout xmlns:a="http://schemas.openxmlformats.org/drawingml/2006/main" xmlns:r="http://schemas.openxmlformats.org/officeDocument/2006/relationships" xmlns:p="http://schemas.openxmlformats.org/presentationml/2006/main" preserve="1" userDrawn="1">
  <p:cSld name="Why Choose U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6680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8" name="Picture Placeholder 5">
            <a:extLst>
              <a:ext uri="{FF2B5EF4-FFF2-40B4-BE49-F238E27FC236}">
                <a16:creationId xmlns:a16="http://schemas.microsoft.com/office/drawing/2014/main" id="{34243D4E-8E80-435B-B67E-84A6C05BEB84}"/>
              </a:ext>
            </a:extLst>
          </p:cNvPr>
          <p:cNvSpPr>
            <a:spLocks noGrp="1"/>
          </p:cNvSpPr>
          <p:nvPr>
            <p:ph type="pic" sz="quarter" idx="15" hasCustomPrompt="1"/>
          </p:nvPr>
        </p:nvSpPr>
        <p:spPr>
          <a:xfrm>
            <a:off x="3672988"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9" name="Picture Placeholder 5">
            <a:extLst>
              <a:ext uri="{FF2B5EF4-FFF2-40B4-BE49-F238E27FC236}">
                <a16:creationId xmlns:a16="http://schemas.microsoft.com/office/drawing/2014/main" id="{4DA0B3D2-AE60-4A67-BF7D-772D5F8BF692}"/>
              </a:ext>
            </a:extLst>
          </p:cNvPr>
          <p:cNvSpPr>
            <a:spLocks noGrp="1"/>
          </p:cNvSpPr>
          <p:nvPr>
            <p:ph type="pic" sz="quarter" idx="16" hasCustomPrompt="1"/>
          </p:nvPr>
        </p:nvSpPr>
        <p:spPr>
          <a:xfrm>
            <a:off x="627917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0" name="Picture Placeholder 5">
            <a:extLst>
              <a:ext uri="{FF2B5EF4-FFF2-40B4-BE49-F238E27FC236}">
                <a16:creationId xmlns:a16="http://schemas.microsoft.com/office/drawing/2014/main" id="{9CA6F911-2647-45E9-8D93-66F1FCDDE8C6}"/>
              </a:ext>
            </a:extLst>
          </p:cNvPr>
          <p:cNvSpPr>
            <a:spLocks noGrp="1"/>
          </p:cNvSpPr>
          <p:nvPr>
            <p:ph type="pic" sz="quarter" idx="17" hasCustomPrompt="1"/>
          </p:nvPr>
        </p:nvSpPr>
        <p:spPr>
          <a:xfrm>
            <a:off x="8885357"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67520982"/>
      </p:ext>
    </p:extLst>
  </p:cSld>
  <p:clrMapOvr>
    <a:masterClrMapping/>
  </p:clrMapOvr>
</p:sldLayout>
</file>

<file path=ppt/slideLayouts/slideLayout547.xml><?xml version="1.0" encoding="utf-8"?>
<p:sldLayout xmlns:a="http://schemas.openxmlformats.org/drawingml/2006/main" xmlns:r="http://schemas.openxmlformats.org/officeDocument/2006/relationships" xmlns:p="http://schemas.openxmlformats.org/presentationml/2006/main" preserve="1" userDrawn="1">
  <p:cSld name="Why Choose U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488570" y="169171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1" name="Picture Placeholder 5">
            <a:extLst>
              <a:ext uri="{FF2B5EF4-FFF2-40B4-BE49-F238E27FC236}">
                <a16:creationId xmlns:a16="http://schemas.microsoft.com/office/drawing/2014/main" id="{B0830AC5-52FE-4B2C-A306-B5A75036DAAB}"/>
              </a:ext>
            </a:extLst>
          </p:cNvPr>
          <p:cNvSpPr>
            <a:spLocks noGrp="1"/>
          </p:cNvSpPr>
          <p:nvPr>
            <p:ph type="pic" sz="quarter" idx="15" hasCustomPrompt="1"/>
          </p:nvPr>
        </p:nvSpPr>
        <p:spPr>
          <a:xfrm>
            <a:off x="488570" y="3289902"/>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2" name="Picture Placeholder 5">
            <a:extLst>
              <a:ext uri="{FF2B5EF4-FFF2-40B4-BE49-F238E27FC236}">
                <a16:creationId xmlns:a16="http://schemas.microsoft.com/office/drawing/2014/main" id="{A42B2D84-0841-4F48-8E96-7075D06B199E}"/>
              </a:ext>
            </a:extLst>
          </p:cNvPr>
          <p:cNvSpPr>
            <a:spLocks noGrp="1"/>
          </p:cNvSpPr>
          <p:nvPr>
            <p:ph type="pic" sz="quarter" idx="16" hasCustomPrompt="1"/>
          </p:nvPr>
        </p:nvSpPr>
        <p:spPr>
          <a:xfrm>
            <a:off x="488570" y="488808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13305823"/>
      </p:ext>
    </p:extLst>
  </p:cSld>
  <p:clrMapOvr>
    <a:masterClrMapping/>
  </p:clrMapOvr>
</p:sldLayout>
</file>

<file path=ppt/slideLayouts/slideLayout548.xml><?xml version="1.0" encoding="utf-8"?>
<p:sldLayout xmlns:a="http://schemas.openxmlformats.org/drawingml/2006/main" xmlns:r="http://schemas.openxmlformats.org/officeDocument/2006/relationships" xmlns:p="http://schemas.openxmlformats.org/presentationml/2006/main" preserve="1" userDrawn="1">
  <p:cSld name="Why Choose U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1060071" y="1691717"/>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7" name="Picture Placeholder 5">
            <a:extLst>
              <a:ext uri="{FF2B5EF4-FFF2-40B4-BE49-F238E27FC236}">
                <a16:creationId xmlns:a16="http://schemas.microsoft.com/office/drawing/2014/main" id="{0423B759-C2A3-45DC-9F33-140A8D471AD7}"/>
              </a:ext>
            </a:extLst>
          </p:cNvPr>
          <p:cNvSpPr>
            <a:spLocks noGrp="1"/>
          </p:cNvSpPr>
          <p:nvPr>
            <p:ph type="pic" sz="quarter" idx="15" hasCustomPrompt="1"/>
          </p:nvPr>
        </p:nvSpPr>
        <p:spPr>
          <a:xfrm>
            <a:off x="6451929" y="1691716"/>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791033353"/>
      </p:ext>
    </p:extLst>
  </p:cSld>
  <p:clrMapOvr>
    <a:masterClrMapping/>
  </p:clrMapOvr>
</p:sldLayout>
</file>

<file path=ppt/slideLayouts/slideLayout549.xml><?xml version="1.0" encoding="utf-8"?>
<p:sldLayout xmlns:a="http://schemas.openxmlformats.org/drawingml/2006/main" xmlns:r="http://schemas.openxmlformats.org/officeDocument/2006/relationships" xmlns:p="http://schemas.openxmlformats.org/presentationml/2006/main" preserve="1" userDrawn="1">
  <p:cSld name="Why Choose Us with Image 5">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44155709"/>
      </p:ext>
    </p:extLst>
  </p:cSld>
  <p:clrMapOvr>
    <a:masterClrMapping/>
  </p:clrMapOvr>
</p:sldLayout>
</file>

<file path=ppt/slideLayouts/slideLayout550.xml><?xml version="1.0" encoding="utf-8"?>
<p:sldLayout xmlns:a="http://schemas.openxmlformats.org/drawingml/2006/main" xmlns:r="http://schemas.openxmlformats.org/officeDocument/2006/relationships" xmlns:p="http://schemas.openxmlformats.org/presentationml/2006/main" preserve="1" userDrawn="1">
  <p:cSld name="Why Choose Us with Image 6">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25872260"/>
      </p:ext>
    </p:extLst>
  </p:cSld>
  <p:clrMapOvr>
    <a:masterClrMapping/>
  </p:clrMapOvr>
</p:sldLayout>
</file>

<file path=ppt/slideLayouts/slideLayout551.xml><?xml version="1.0" encoding="utf-8"?>
<p:sldLayout xmlns:a="http://schemas.openxmlformats.org/drawingml/2006/main" xmlns:r="http://schemas.openxmlformats.org/officeDocument/2006/relationships" xmlns:p="http://schemas.openxmlformats.org/presentationml/2006/main" preserve="1" userDrawn="1">
  <p:cSld name="Why Choose Us with Image 7">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12192000" cy="3429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15259115"/>
      </p:ext>
    </p:extLst>
  </p:cSld>
  <p:clrMapOvr>
    <a:masterClrMapping/>
  </p:clrMapOvr>
</p:sldLayout>
</file>

<file path=ppt/slideLayouts/slideLayout552.xml><?xml version="1.0" encoding="utf-8"?>
<p:sldLayout xmlns:a="http://schemas.openxmlformats.org/drawingml/2006/main" xmlns:r="http://schemas.openxmlformats.org/officeDocument/2006/relationships" xmlns:p="http://schemas.openxmlformats.org/presentationml/2006/main" preserve="1" userDrawn="1">
  <p:cSld name="Why Choose Us with Image 8">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36816B1-1EA0-4BA2-A979-9D83C6228DD8}"/>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7FC128A1-CE60-4A14-BDE6-45498FE6A8C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5">
            <a:extLst>
              <a:ext uri="{FF2B5EF4-FFF2-40B4-BE49-F238E27FC236}">
                <a16:creationId xmlns:a16="http://schemas.microsoft.com/office/drawing/2014/main" id="{5BC3E666-4DA4-428B-8186-15690AE136C7}"/>
              </a:ext>
            </a:extLst>
          </p:cNvPr>
          <p:cNvSpPr>
            <a:spLocks noGrp="1"/>
          </p:cNvSpPr>
          <p:nvPr>
            <p:ph type="pic" sz="quarter" idx="18" hasCustomPrompt="1"/>
          </p:nvPr>
        </p:nvSpPr>
        <p:spPr>
          <a:xfrm>
            <a:off x="876273"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5" name="Picture Placeholder 5">
            <a:extLst>
              <a:ext uri="{FF2B5EF4-FFF2-40B4-BE49-F238E27FC236}">
                <a16:creationId xmlns:a16="http://schemas.microsoft.com/office/drawing/2014/main" id="{D7762249-D25C-4068-AC6D-A31E9D4B268D}"/>
              </a:ext>
            </a:extLst>
          </p:cNvPr>
          <p:cNvSpPr>
            <a:spLocks noGrp="1"/>
          </p:cNvSpPr>
          <p:nvPr>
            <p:ph type="pic" sz="quarter" idx="19" hasCustomPrompt="1"/>
          </p:nvPr>
        </p:nvSpPr>
        <p:spPr>
          <a:xfrm>
            <a:off x="3576091"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6" name="Picture Placeholder 5">
            <a:extLst>
              <a:ext uri="{FF2B5EF4-FFF2-40B4-BE49-F238E27FC236}">
                <a16:creationId xmlns:a16="http://schemas.microsoft.com/office/drawing/2014/main" id="{9F9DDEBE-49C9-454D-8C9C-16C8DED2758A}"/>
              </a:ext>
            </a:extLst>
          </p:cNvPr>
          <p:cNvSpPr>
            <a:spLocks noGrp="1"/>
          </p:cNvSpPr>
          <p:nvPr>
            <p:ph type="pic" sz="quarter" idx="20" hasCustomPrompt="1"/>
          </p:nvPr>
        </p:nvSpPr>
        <p:spPr>
          <a:xfrm>
            <a:off x="6275909"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7A277DDB-94C4-4A33-81A8-359829FAE278}"/>
              </a:ext>
            </a:extLst>
          </p:cNvPr>
          <p:cNvSpPr>
            <a:spLocks noGrp="1"/>
          </p:cNvSpPr>
          <p:nvPr>
            <p:ph type="pic" sz="quarter" idx="21" hasCustomPrompt="1"/>
          </p:nvPr>
        </p:nvSpPr>
        <p:spPr>
          <a:xfrm>
            <a:off x="8975727"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233141201"/>
      </p:ext>
    </p:extLst>
  </p:cSld>
  <p:clrMapOvr>
    <a:masterClrMapping/>
  </p:clrMapOvr>
  <p:extLst>
    <p:ext uri="{DCECCB84-F9BA-43D5-87BE-67443E8EF086}">
      <p15:sldGuideLst xmlns:p15="http://schemas.microsoft.com/office/powerpoint/2012/main"/>
    </p:ext>
  </p:extLst>
</p:sldLayout>
</file>

<file path=ppt/slideLayouts/slideLayout553.xml><?xml version="1.0" encoding="utf-8"?>
<p:sldLayout xmlns:a="http://schemas.openxmlformats.org/drawingml/2006/main" xmlns:r="http://schemas.openxmlformats.org/officeDocument/2006/relationships" xmlns:p="http://schemas.openxmlformats.org/presentationml/2006/main" preserve="1" userDrawn="1">
  <p:cSld name="Mindmap Image">
    <p:spTree>
      <p:nvGrpSpPr>
        <p:cNvPr id="1" name=""/>
        <p:cNvGrpSpPr/>
        <p:nvPr/>
      </p:nvGrpSpPr>
      <p:grpSpPr>
        <a:xfrm>
          <a:off x="0" y="0"/>
          <a:ext cx="0" cy="0"/>
          <a:chOff x="0" y="0"/>
          <a:chExt cx="0" cy="0"/>
        </a:xfrm>
      </p:grpSpPr>
      <p:sp>
        <p:nvSpPr>
          <p:cNvPr id="15" name="Picture Placeholder 8">
            <a:extLst>
              <a:ext uri="{FF2B5EF4-FFF2-40B4-BE49-F238E27FC236}">
                <a16:creationId xmlns:a16="http://schemas.microsoft.com/office/drawing/2014/main" id="{0676D70E-DE48-4DEB-92C2-6249ADB46747}"/>
              </a:ext>
            </a:extLst>
          </p:cNvPr>
          <p:cNvSpPr>
            <a:spLocks noGrp="1"/>
          </p:cNvSpPr>
          <p:nvPr>
            <p:ph type="pic" sz="quarter" idx="10" hasCustomPrompt="1"/>
          </p:nvPr>
        </p:nvSpPr>
        <p:spPr>
          <a:xfrm>
            <a:off x="5364480" y="424742"/>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6" name="Picture Placeholder 8">
            <a:extLst>
              <a:ext uri="{FF2B5EF4-FFF2-40B4-BE49-F238E27FC236}">
                <a16:creationId xmlns:a16="http://schemas.microsoft.com/office/drawing/2014/main" id="{F706EF86-1F6B-49EF-AAC0-7CED34C400BE}"/>
              </a:ext>
            </a:extLst>
          </p:cNvPr>
          <p:cNvSpPr>
            <a:spLocks noGrp="1"/>
          </p:cNvSpPr>
          <p:nvPr>
            <p:ph type="pic" sz="quarter" idx="11" hasCustomPrompt="1"/>
          </p:nvPr>
        </p:nvSpPr>
        <p:spPr>
          <a:xfrm>
            <a:off x="5364480" y="4970218"/>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10699212"/>
      </p:ext>
    </p:extLst>
  </p:cSld>
  <p:clrMapOvr>
    <a:masterClrMapping/>
  </p:clrMapOvr>
</p:sldLayout>
</file>

<file path=ppt/slideLayouts/slideLayout554.xml><?xml version="1.0" encoding="utf-8"?>
<p:sldLayout xmlns:a="http://schemas.openxmlformats.org/drawingml/2006/main" xmlns:r="http://schemas.openxmlformats.org/officeDocument/2006/relationships" xmlns:p="http://schemas.openxmlformats.org/presentationml/2006/main" preserve="1" userDrawn="1">
  <p:cSld name="Text SlideShow with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8488E842-1C8B-4BF0-A4DA-43AB20E91B36}"/>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1</a:t>
            </a:r>
          </a:p>
        </p:txBody>
      </p:sp>
    </p:spTree>
    <p:extLst>
      <p:ext uri="{BB962C8B-B14F-4D97-AF65-F5344CB8AC3E}">
        <p14:creationId xmlns:p14="http://schemas.microsoft.com/office/powerpoint/2010/main" val="1943411401"/>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555.xml><?xml version="1.0" encoding="utf-8"?>
<p:sldLayout xmlns:a="http://schemas.openxmlformats.org/drawingml/2006/main" xmlns:r="http://schemas.openxmlformats.org/officeDocument/2006/relationships" xmlns:p="http://schemas.openxmlformats.org/presentationml/2006/main" preserve="1" userDrawn="1">
  <p:cSld name="Text SlideShow with Image 2">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3FBFB565-E4FB-4183-8BD5-1DDA64C85648}"/>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2</a:t>
            </a:r>
          </a:p>
        </p:txBody>
      </p:sp>
    </p:spTree>
    <p:extLst>
      <p:ext uri="{BB962C8B-B14F-4D97-AF65-F5344CB8AC3E}">
        <p14:creationId xmlns:p14="http://schemas.microsoft.com/office/powerpoint/2010/main" val="424777275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556.xml><?xml version="1.0" encoding="utf-8"?>
<p:sldLayout xmlns:a="http://schemas.openxmlformats.org/drawingml/2006/main" xmlns:r="http://schemas.openxmlformats.org/officeDocument/2006/relationships" xmlns:p="http://schemas.openxmlformats.org/presentationml/2006/main" preserve="1" userDrawn="1">
  <p:cSld name="Text SlideShow with Image 3">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3512BF1A-CC10-47E9-BE8D-12E832DCF765}"/>
              </a:ext>
            </a:extLst>
          </p:cNvPr>
          <p:cNvSpPr>
            <a:spLocks noGrp="1"/>
          </p:cNvSpPr>
          <p:nvPr>
            <p:ph type="pic" sz="quarter" idx="13"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2399828685"/>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557.xml><?xml version="1.0" encoding="utf-8"?>
<p:sldLayout xmlns:a="http://schemas.openxmlformats.org/drawingml/2006/main" xmlns:r="http://schemas.openxmlformats.org/officeDocument/2006/relationships" xmlns:p="http://schemas.openxmlformats.org/presentationml/2006/main" userDrawn="1">
  <p:cSld name="Dashbaord with Image">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B727A6A8-4DAE-45F2-8085-E0353AFF8673}"/>
              </a:ext>
            </a:extLst>
          </p:cNvPr>
          <p:cNvSpPr>
            <a:spLocks noGrp="1"/>
          </p:cNvSpPr>
          <p:nvPr>
            <p:ph type="pic" sz="quarter" idx="13" hasCustomPrompt="1"/>
          </p:nvPr>
        </p:nvSpPr>
        <p:spPr>
          <a:xfrm>
            <a:off x="914398"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13" name="Picture Placeholder 5">
            <a:extLst>
              <a:ext uri="{FF2B5EF4-FFF2-40B4-BE49-F238E27FC236}">
                <a16:creationId xmlns:a16="http://schemas.microsoft.com/office/drawing/2014/main" id="{22BACBDA-D2E1-4184-B7D4-8875E4E7C625}"/>
              </a:ext>
            </a:extLst>
          </p:cNvPr>
          <p:cNvSpPr>
            <a:spLocks noGrp="1"/>
          </p:cNvSpPr>
          <p:nvPr>
            <p:ph type="pic" sz="quarter" idx="14" hasCustomPrompt="1"/>
          </p:nvPr>
        </p:nvSpPr>
        <p:spPr>
          <a:xfrm>
            <a:off x="3663951"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14" name="Picture Placeholder 5">
            <a:extLst>
              <a:ext uri="{FF2B5EF4-FFF2-40B4-BE49-F238E27FC236}">
                <a16:creationId xmlns:a16="http://schemas.microsoft.com/office/drawing/2014/main" id="{DEF10F07-665F-41D7-A9D2-358164298C2C}"/>
              </a:ext>
            </a:extLst>
          </p:cNvPr>
          <p:cNvSpPr>
            <a:spLocks noGrp="1"/>
          </p:cNvSpPr>
          <p:nvPr>
            <p:ph type="pic" sz="quarter" idx="15" hasCustomPrompt="1"/>
          </p:nvPr>
        </p:nvSpPr>
        <p:spPr>
          <a:xfrm>
            <a:off x="64008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15" name="Picture Placeholder 5">
            <a:extLst>
              <a:ext uri="{FF2B5EF4-FFF2-40B4-BE49-F238E27FC236}">
                <a16:creationId xmlns:a16="http://schemas.microsoft.com/office/drawing/2014/main" id="{F53ABD7C-94E6-4632-A885-95C05F829BBB}"/>
              </a:ext>
            </a:extLst>
          </p:cNvPr>
          <p:cNvSpPr>
            <a:spLocks noGrp="1"/>
          </p:cNvSpPr>
          <p:nvPr>
            <p:ph type="pic" sz="quarter" idx="16" hasCustomPrompt="1"/>
          </p:nvPr>
        </p:nvSpPr>
        <p:spPr>
          <a:xfrm>
            <a:off x="91440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506865228"/>
      </p:ext>
    </p:extLst>
  </p:cSld>
  <p:clrMapOvr>
    <a:masterClrMapping/>
  </p:clrMapOvr>
</p:sldLayout>
</file>

<file path=ppt/slideLayouts/slideLayout558.xml><?xml version="1.0" encoding="utf-8"?>
<p:sldLayout xmlns:a="http://schemas.openxmlformats.org/drawingml/2006/main" xmlns:r="http://schemas.openxmlformats.org/officeDocument/2006/relationships" xmlns:p="http://schemas.openxmlformats.org/presentationml/2006/main" userDrawn="1">
  <p:cSld name="Dashbaord with Image 2">
    <p:spTree>
      <p:nvGrpSpPr>
        <p:cNvPr id="1" name=""/>
        <p:cNvGrpSpPr/>
        <p:nvPr/>
      </p:nvGrpSpPr>
      <p:grpSpPr>
        <a:xfrm>
          <a:off x="0" y="0"/>
          <a:ext cx="0" cy="0"/>
          <a:chOff x="0" y="0"/>
          <a:chExt cx="0" cy="0"/>
        </a:xfrm>
      </p:grpSpPr>
      <p:sp>
        <p:nvSpPr>
          <p:cNvPr id="20" name="Picture Placeholder 8">
            <a:extLst>
              <a:ext uri="{FF2B5EF4-FFF2-40B4-BE49-F238E27FC236}">
                <a16:creationId xmlns:a16="http://schemas.microsoft.com/office/drawing/2014/main" id="{4A80EFCA-C790-4CFC-99F9-26C0247D759A}"/>
              </a:ext>
            </a:extLst>
          </p:cNvPr>
          <p:cNvSpPr>
            <a:spLocks noGrp="1"/>
          </p:cNvSpPr>
          <p:nvPr>
            <p:ph type="pic" sz="quarter" idx="11" hasCustomPrompt="1"/>
          </p:nvPr>
        </p:nvSpPr>
        <p:spPr>
          <a:xfrm>
            <a:off x="977299" y="869981"/>
            <a:ext cx="525270" cy="525270"/>
          </a:xfrm>
          <a:prstGeom prst="ellipse">
            <a:avLst/>
          </a:prstGeom>
          <a:pattFill prst="wdDnDiag">
            <a:fgClr>
              <a:schemeClr val="tx1">
                <a:lumMod val="25000"/>
                <a:lumOff val="75000"/>
              </a:schemeClr>
            </a:fgClr>
            <a:bgClr>
              <a:schemeClr val="bg1"/>
            </a:bgClr>
          </a:pattFill>
          <a:ln w="12700">
            <a:solidFill>
              <a:schemeClr val="tx1"/>
            </a:solidFill>
          </a:ln>
        </p:spPr>
        <p:txBody>
          <a:bodyPr anchor="ctr"/>
          <a:lstStyle>
            <a:lvl1pPr algn="ctr">
              <a:buNone/>
              <a:defRPr sz="500">
                <a:latin typeface="Arial" panose="020B0604020202020204" pitchFamily="34" charset="0"/>
              </a:defRPr>
            </a:lvl1pPr>
          </a:lstStyle>
          <a:p>
            <a:r>
              <a:rPr lang="en-US" dirty="0"/>
              <a:t>image</a:t>
            </a:r>
          </a:p>
        </p:txBody>
      </p:sp>
      <p:sp>
        <p:nvSpPr>
          <p:cNvPr id="21" name="Picture Placeholder 8">
            <a:extLst>
              <a:ext uri="{FF2B5EF4-FFF2-40B4-BE49-F238E27FC236}">
                <a16:creationId xmlns:a16="http://schemas.microsoft.com/office/drawing/2014/main" id="{FDCCF324-2D0B-4C13-B782-C9F218E359F6}"/>
              </a:ext>
            </a:extLst>
          </p:cNvPr>
          <p:cNvSpPr>
            <a:spLocks noGrp="1"/>
          </p:cNvSpPr>
          <p:nvPr>
            <p:ph type="pic" sz="quarter" idx="12" hasCustomPrompt="1"/>
          </p:nvPr>
        </p:nvSpPr>
        <p:spPr>
          <a:xfrm>
            <a:off x="977299" y="1787308"/>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2" name="Picture Placeholder 8">
            <a:extLst>
              <a:ext uri="{FF2B5EF4-FFF2-40B4-BE49-F238E27FC236}">
                <a16:creationId xmlns:a16="http://schemas.microsoft.com/office/drawing/2014/main" id="{6D94A1A2-0715-43EC-8F5C-33950036B89C}"/>
              </a:ext>
            </a:extLst>
          </p:cNvPr>
          <p:cNvSpPr>
            <a:spLocks noGrp="1"/>
          </p:cNvSpPr>
          <p:nvPr>
            <p:ph type="pic" sz="quarter" idx="13" hasCustomPrompt="1"/>
          </p:nvPr>
        </p:nvSpPr>
        <p:spPr>
          <a:xfrm>
            <a:off x="977299" y="2704635"/>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3" name="Picture Placeholder 8">
            <a:extLst>
              <a:ext uri="{FF2B5EF4-FFF2-40B4-BE49-F238E27FC236}">
                <a16:creationId xmlns:a16="http://schemas.microsoft.com/office/drawing/2014/main" id="{C162F417-1BAB-4F46-AD4F-8477E5D02C38}"/>
              </a:ext>
            </a:extLst>
          </p:cNvPr>
          <p:cNvSpPr>
            <a:spLocks noGrp="1"/>
          </p:cNvSpPr>
          <p:nvPr>
            <p:ph type="pic" sz="quarter" idx="14" hasCustomPrompt="1"/>
          </p:nvPr>
        </p:nvSpPr>
        <p:spPr>
          <a:xfrm>
            <a:off x="977299" y="3621962"/>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4" name="Picture Placeholder 8">
            <a:extLst>
              <a:ext uri="{FF2B5EF4-FFF2-40B4-BE49-F238E27FC236}">
                <a16:creationId xmlns:a16="http://schemas.microsoft.com/office/drawing/2014/main" id="{1CA8754E-77A8-493E-A022-FAAF449053D5}"/>
              </a:ext>
            </a:extLst>
          </p:cNvPr>
          <p:cNvSpPr>
            <a:spLocks noGrp="1"/>
          </p:cNvSpPr>
          <p:nvPr>
            <p:ph type="pic" sz="quarter" idx="15" hasCustomPrompt="1"/>
          </p:nvPr>
        </p:nvSpPr>
        <p:spPr>
          <a:xfrm>
            <a:off x="977299" y="4539289"/>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5" name="Picture Placeholder 8">
            <a:extLst>
              <a:ext uri="{FF2B5EF4-FFF2-40B4-BE49-F238E27FC236}">
                <a16:creationId xmlns:a16="http://schemas.microsoft.com/office/drawing/2014/main" id="{55F69957-CE01-4DFE-B71C-EE8981AAD7C1}"/>
              </a:ext>
            </a:extLst>
          </p:cNvPr>
          <p:cNvSpPr>
            <a:spLocks noGrp="1"/>
          </p:cNvSpPr>
          <p:nvPr>
            <p:ph type="pic" sz="quarter" idx="16" hasCustomPrompt="1"/>
          </p:nvPr>
        </p:nvSpPr>
        <p:spPr>
          <a:xfrm>
            <a:off x="977299" y="5456616"/>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974617246"/>
      </p:ext>
    </p:extLst>
  </p:cSld>
  <p:clrMapOvr>
    <a:masterClrMapping/>
  </p:clrMapOvr>
</p:sldLayout>
</file>

<file path=ppt/slideLayouts/slideLayout559.xml><?xml version="1.0" encoding="utf-8"?>
<p:sldLayout xmlns:a="http://schemas.openxmlformats.org/drawingml/2006/main" xmlns:r="http://schemas.openxmlformats.org/officeDocument/2006/relationships" xmlns:p="http://schemas.openxmlformats.org/presentationml/2006/main" userDrawn="1">
  <p:cSld name="Dashbaord with Image 3">
    <p:spTree>
      <p:nvGrpSpPr>
        <p:cNvPr id="1" name=""/>
        <p:cNvGrpSpPr/>
        <p:nvPr/>
      </p:nvGrpSpPr>
      <p:grpSpPr>
        <a:xfrm>
          <a:off x="0" y="0"/>
          <a:ext cx="0" cy="0"/>
          <a:chOff x="0" y="0"/>
          <a:chExt cx="0" cy="0"/>
        </a:xfrm>
      </p:grpSpPr>
      <p:sp>
        <p:nvSpPr>
          <p:cNvPr id="42" name="Picture Placeholder 8">
            <a:extLst>
              <a:ext uri="{FF2B5EF4-FFF2-40B4-BE49-F238E27FC236}">
                <a16:creationId xmlns:a16="http://schemas.microsoft.com/office/drawing/2014/main" id="{6E9F9E2A-DA02-43B6-8E18-7FECEDA7521F}"/>
              </a:ext>
            </a:extLst>
          </p:cNvPr>
          <p:cNvSpPr>
            <a:spLocks noGrp="1"/>
          </p:cNvSpPr>
          <p:nvPr>
            <p:ph type="pic" sz="quarter" idx="12" hasCustomPrompt="1"/>
          </p:nvPr>
        </p:nvSpPr>
        <p:spPr>
          <a:xfrm>
            <a:off x="98212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3" name="Picture Placeholder 8">
            <a:extLst>
              <a:ext uri="{FF2B5EF4-FFF2-40B4-BE49-F238E27FC236}">
                <a16:creationId xmlns:a16="http://schemas.microsoft.com/office/drawing/2014/main" id="{3FEC0320-9A56-4C3D-862C-FD5D894B3E89}"/>
              </a:ext>
            </a:extLst>
          </p:cNvPr>
          <p:cNvSpPr>
            <a:spLocks noGrp="1"/>
          </p:cNvSpPr>
          <p:nvPr>
            <p:ph type="pic" sz="quarter" idx="13" hasCustomPrompt="1"/>
          </p:nvPr>
        </p:nvSpPr>
        <p:spPr>
          <a:xfrm>
            <a:off x="98212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4" name="Picture Placeholder 8">
            <a:extLst>
              <a:ext uri="{FF2B5EF4-FFF2-40B4-BE49-F238E27FC236}">
                <a16:creationId xmlns:a16="http://schemas.microsoft.com/office/drawing/2014/main" id="{9838F4E7-CA6E-4595-8789-2501F7F4C7B6}"/>
              </a:ext>
            </a:extLst>
          </p:cNvPr>
          <p:cNvSpPr>
            <a:spLocks noGrp="1"/>
          </p:cNvSpPr>
          <p:nvPr>
            <p:ph type="pic" sz="quarter" idx="14" hasCustomPrompt="1"/>
          </p:nvPr>
        </p:nvSpPr>
        <p:spPr>
          <a:xfrm>
            <a:off x="98212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5" name="Picture Placeholder 8">
            <a:extLst>
              <a:ext uri="{FF2B5EF4-FFF2-40B4-BE49-F238E27FC236}">
                <a16:creationId xmlns:a16="http://schemas.microsoft.com/office/drawing/2014/main" id="{23AA24AB-BB75-4B10-9424-5D84E9E65FF6}"/>
              </a:ext>
            </a:extLst>
          </p:cNvPr>
          <p:cNvSpPr>
            <a:spLocks noGrp="1"/>
          </p:cNvSpPr>
          <p:nvPr>
            <p:ph type="pic" sz="quarter" idx="15" hasCustomPrompt="1"/>
          </p:nvPr>
        </p:nvSpPr>
        <p:spPr>
          <a:xfrm>
            <a:off x="982126"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6" name="Picture Placeholder 8">
            <a:extLst>
              <a:ext uri="{FF2B5EF4-FFF2-40B4-BE49-F238E27FC236}">
                <a16:creationId xmlns:a16="http://schemas.microsoft.com/office/drawing/2014/main" id="{8F523368-CA43-4021-AB70-C7211B8AF31E}"/>
              </a:ext>
            </a:extLst>
          </p:cNvPr>
          <p:cNvSpPr>
            <a:spLocks noGrp="1"/>
          </p:cNvSpPr>
          <p:nvPr>
            <p:ph type="pic" sz="quarter" idx="16" hasCustomPrompt="1"/>
          </p:nvPr>
        </p:nvSpPr>
        <p:spPr>
          <a:xfrm>
            <a:off x="982126" y="5448549"/>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7" name="Picture Placeholder 8">
            <a:extLst>
              <a:ext uri="{FF2B5EF4-FFF2-40B4-BE49-F238E27FC236}">
                <a16:creationId xmlns:a16="http://schemas.microsoft.com/office/drawing/2014/main" id="{D9BA096D-780C-436C-A853-9DCF021C6A87}"/>
              </a:ext>
            </a:extLst>
          </p:cNvPr>
          <p:cNvSpPr>
            <a:spLocks noGrp="1"/>
          </p:cNvSpPr>
          <p:nvPr>
            <p:ph type="pic" sz="quarter" idx="17" hasCustomPrompt="1"/>
          </p:nvPr>
        </p:nvSpPr>
        <p:spPr>
          <a:xfrm>
            <a:off x="3720763"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8" name="Picture Placeholder 8">
            <a:extLst>
              <a:ext uri="{FF2B5EF4-FFF2-40B4-BE49-F238E27FC236}">
                <a16:creationId xmlns:a16="http://schemas.microsoft.com/office/drawing/2014/main" id="{3B810889-41DA-406D-BFD4-79E69AF284BD}"/>
              </a:ext>
            </a:extLst>
          </p:cNvPr>
          <p:cNvSpPr>
            <a:spLocks noGrp="1"/>
          </p:cNvSpPr>
          <p:nvPr>
            <p:ph type="pic" sz="quarter" idx="18" hasCustomPrompt="1"/>
          </p:nvPr>
        </p:nvSpPr>
        <p:spPr>
          <a:xfrm>
            <a:off x="645951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9" name="Picture Placeholder 8">
            <a:extLst>
              <a:ext uri="{FF2B5EF4-FFF2-40B4-BE49-F238E27FC236}">
                <a16:creationId xmlns:a16="http://schemas.microsoft.com/office/drawing/2014/main" id="{C829A924-0832-4119-A0AC-BF93F89840F9}"/>
              </a:ext>
            </a:extLst>
          </p:cNvPr>
          <p:cNvSpPr>
            <a:spLocks noGrp="1"/>
          </p:cNvSpPr>
          <p:nvPr>
            <p:ph type="pic" sz="quarter" idx="19" hasCustomPrompt="1"/>
          </p:nvPr>
        </p:nvSpPr>
        <p:spPr>
          <a:xfrm>
            <a:off x="9184488"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0" name="Picture Placeholder 8">
            <a:extLst>
              <a:ext uri="{FF2B5EF4-FFF2-40B4-BE49-F238E27FC236}">
                <a16:creationId xmlns:a16="http://schemas.microsoft.com/office/drawing/2014/main" id="{E44621EE-6CD1-4DFC-9186-ADA566B69978}"/>
              </a:ext>
            </a:extLst>
          </p:cNvPr>
          <p:cNvSpPr>
            <a:spLocks noGrp="1"/>
          </p:cNvSpPr>
          <p:nvPr>
            <p:ph type="pic" sz="quarter" idx="20" hasCustomPrompt="1"/>
          </p:nvPr>
        </p:nvSpPr>
        <p:spPr>
          <a:xfrm>
            <a:off x="3720763"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1" name="Picture Placeholder 8">
            <a:extLst>
              <a:ext uri="{FF2B5EF4-FFF2-40B4-BE49-F238E27FC236}">
                <a16:creationId xmlns:a16="http://schemas.microsoft.com/office/drawing/2014/main" id="{22761445-0147-4746-894D-3A4AA6124532}"/>
              </a:ext>
            </a:extLst>
          </p:cNvPr>
          <p:cNvSpPr>
            <a:spLocks noGrp="1"/>
          </p:cNvSpPr>
          <p:nvPr>
            <p:ph type="pic" sz="quarter" idx="21" hasCustomPrompt="1"/>
          </p:nvPr>
        </p:nvSpPr>
        <p:spPr>
          <a:xfrm>
            <a:off x="645951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2" name="Picture Placeholder 8">
            <a:extLst>
              <a:ext uri="{FF2B5EF4-FFF2-40B4-BE49-F238E27FC236}">
                <a16:creationId xmlns:a16="http://schemas.microsoft.com/office/drawing/2014/main" id="{40788EBD-B7C3-4BA2-97D3-1888E649480B}"/>
              </a:ext>
            </a:extLst>
          </p:cNvPr>
          <p:cNvSpPr>
            <a:spLocks noGrp="1"/>
          </p:cNvSpPr>
          <p:nvPr>
            <p:ph type="pic" sz="quarter" idx="22" hasCustomPrompt="1"/>
          </p:nvPr>
        </p:nvSpPr>
        <p:spPr>
          <a:xfrm>
            <a:off x="9184488"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3" name="Picture Placeholder 8">
            <a:extLst>
              <a:ext uri="{FF2B5EF4-FFF2-40B4-BE49-F238E27FC236}">
                <a16:creationId xmlns:a16="http://schemas.microsoft.com/office/drawing/2014/main" id="{651679A2-A090-4A79-A368-A7E959F10D92}"/>
              </a:ext>
            </a:extLst>
          </p:cNvPr>
          <p:cNvSpPr>
            <a:spLocks noGrp="1"/>
          </p:cNvSpPr>
          <p:nvPr>
            <p:ph type="pic" sz="quarter" idx="23" hasCustomPrompt="1"/>
          </p:nvPr>
        </p:nvSpPr>
        <p:spPr>
          <a:xfrm>
            <a:off x="645951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4" name="Picture Placeholder 8">
            <a:extLst>
              <a:ext uri="{FF2B5EF4-FFF2-40B4-BE49-F238E27FC236}">
                <a16:creationId xmlns:a16="http://schemas.microsoft.com/office/drawing/2014/main" id="{A433C367-91F6-4E93-8E1E-227896248441}"/>
              </a:ext>
            </a:extLst>
          </p:cNvPr>
          <p:cNvSpPr>
            <a:spLocks noGrp="1"/>
          </p:cNvSpPr>
          <p:nvPr>
            <p:ph type="pic" sz="quarter" idx="24" hasCustomPrompt="1"/>
          </p:nvPr>
        </p:nvSpPr>
        <p:spPr>
          <a:xfrm>
            <a:off x="9184488"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5" name="Picture Placeholder 8">
            <a:extLst>
              <a:ext uri="{FF2B5EF4-FFF2-40B4-BE49-F238E27FC236}">
                <a16:creationId xmlns:a16="http://schemas.microsoft.com/office/drawing/2014/main" id="{7383285A-FFD1-4A92-AF94-2F192F2B72C2}"/>
              </a:ext>
            </a:extLst>
          </p:cNvPr>
          <p:cNvSpPr>
            <a:spLocks noGrp="1"/>
          </p:cNvSpPr>
          <p:nvPr>
            <p:ph type="pic" sz="quarter" idx="25" hasCustomPrompt="1"/>
          </p:nvPr>
        </p:nvSpPr>
        <p:spPr>
          <a:xfrm>
            <a:off x="9184488"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4254516459"/>
      </p:ext>
    </p:extLst>
  </p:cSld>
  <p:clrMapOvr>
    <a:masterClrMapping/>
  </p:clrMapOvr>
</p:sldLayout>
</file>

<file path=ppt/slideLayouts/slideLayout560.xml><?xml version="1.0" encoding="utf-8"?>
<p:sldLayout xmlns:a="http://schemas.openxmlformats.org/drawingml/2006/main" xmlns:r="http://schemas.openxmlformats.org/officeDocument/2006/relationships" xmlns:p="http://schemas.openxmlformats.org/presentationml/2006/main" userDrawn="1">
  <p:cSld name="Dashbaord with Image 4">
    <p:spTree>
      <p:nvGrpSpPr>
        <p:cNvPr id="1" name=""/>
        <p:cNvGrpSpPr/>
        <p:nvPr/>
      </p:nvGrpSpPr>
      <p:grpSpPr>
        <a:xfrm>
          <a:off x="0" y="0"/>
          <a:ext cx="0" cy="0"/>
          <a:chOff x="0" y="0"/>
          <a:chExt cx="0" cy="0"/>
        </a:xfrm>
      </p:grpSpPr>
      <p:sp>
        <p:nvSpPr>
          <p:cNvPr id="24" name="Picture Placeholder 5">
            <a:extLst>
              <a:ext uri="{FF2B5EF4-FFF2-40B4-BE49-F238E27FC236}">
                <a16:creationId xmlns:a16="http://schemas.microsoft.com/office/drawing/2014/main" id="{BE52E5B7-2B8D-467A-85C6-9BCAF560594D}"/>
              </a:ext>
            </a:extLst>
          </p:cNvPr>
          <p:cNvSpPr>
            <a:spLocks noGrp="1"/>
          </p:cNvSpPr>
          <p:nvPr>
            <p:ph type="pic" sz="quarter" idx="13" hasCustomPrompt="1"/>
          </p:nvPr>
        </p:nvSpPr>
        <p:spPr>
          <a:xfrm>
            <a:off x="914398"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25" name="Picture Placeholder 5">
            <a:extLst>
              <a:ext uri="{FF2B5EF4-FFF2-40B4-BE49-F238E27FC236}">
                <a16:creationId xmlns:a16="http://schemas.microsoft.com/office/drawing/2014/main" id="{4BFF12F6-CE69-4ED4-AB68-AA8A209057D8}"/>
              </a:ext>
            </a:extLst>
          </p:cNvPr>
          <p:cNvSpPr>
            <a:spLocks noGrp="1"/>
          </p:cNvSpPr>
          <p:nvPr>
            <p:ph type="pic" sz="quarter" idx="14" hasCustomPrompt="1"/>
          </p:nvPr>
        </p:nvSpPr>
        <p:spPr>
          <a:xfrm>
            <a:off x="3663951"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26" name="Picture Placeholder 5">
            <a:extLst>
              <a:ext uri="{FF2B5EF4-FFF2-40B4-BE49-F238E27FC236}">
                <a16:creationId xmlns:a16="http://schemas.microsoft.com/office/drawing/2014/main" id="{B8BCF0A8-AF03-4725-95F1-AF24AD789A7D}"/>
              </a:ext>
            </a:extLst>
          </p:cNvPr>
          <p:cNvSpPr>
            <a:spLocks noGrp="1"/>
          </p:cNvSpPr>
          <p:nvPr>
            <p:ph type="pic" sz="quarter" idx="15" hasCustomPrompt="1"/>
          </p:nvPr>
        </p:nvSpPr>
        <p:spPr>
          <a:xfrm>
            <a:off x="64008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27" name="Picture Placeholder 5">
            <a:extLst>
              <a:ext uri="{FF2B5EF4-FFF2-40B4-BE49-F238E27FC236}">
                <a16:creationId xmlns:a16="http://schemas.microsoft.com/office/drawing/2014/main" id="{94A884A8-83B9-44FF-86D7-6CED642E25CA}"/>
              </a:ext>
            </a:extLst>
          </p:cNvPr>
          <p:cNvSpPr>
            <a:spLocks noGrp="1"/>
          </p:cNvSpPr>
          <p:nvPr>
            <p:ph type="pic" sz="quarter" idx="16" hasCustomPrompt="1"/>
          </p:nvPr>
        </p:nvSpPr>
        <p:spPr>
          <a:xfrm>
            <a:off x="91440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130600618"/>
      </p:ext>
    </p:extLst>
  </p:cSld>
  <p:clrMapOvr>
    <a:masterClrMapping/>
  </p:clrMapOvr>
</p:sldLayout>
</file>

<file path=ppt/slideLayouts/slideLayout561.xml><?xml version="1.0" encoding="utf-8"?>
<p:sldLayout xmlns:a="http://schemas.openxmlformats.org/drawingml/2006/main" xmlns:r="http://schemas.openxmlformats.org/officeDocument/2006/relationships" xmlns:p="http://schemas.openxmlformats.org/presentationml/2006/main" userDrawn="1">
  <p:cSld name="Dashbaord with Image 5">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907C44E6-7BC3-499B-9750-DE5CE143C729}"/>
              </a:ext>
            </a:extLst>
          </p:cNvPr>
          <p:cNvSpPr>
            <a:spLocks noGrp="1"/>
          </p:cNvSpPr>
          <p:nvPr>
            <p:ph type="pic" sz="quarter" idx="13" hasCustomPrompt="1"/>
          </p:nvPr>
        </p:nvSpPr>
        <p:spPr>
          <a:xfrm>
            <a:off x="762000" y="745091"/>
            <a:ext cx="2453951" cy="3124532"/>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79921831"/>
      </p:ext>
    </p:extLst>
  </p:cSld>
  <p:clrMapOvr>
    <a:masterClrMapping/>
  </p:clrMapOvr>
</p:sldLayout>
</file>

<file path=ppt/slideLayouts/slideLayout562.xml><?xml version="1.0" encoding="utf-8"?>
<p:sldLayout xmlns:a="http://schemas.openxmlformats.org/drawingml/2006/main" xmlns:r="http://schemas.openxmlformats.org/officeDocument/2006/relationships" xmlns:p="http://schemas.openxmlformats.org/presentationml/2006/main" preserve="1" userDrawn="1">
  <p:cSld name="1_Page with Titl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45986794"/>
      </p:ext>
    </p:extLst>
  </p:cSld>
  <p:clrMapOvr>
    <a:masterClrMapping/>
  </p:clrMapOvr>
</p:sldLayout>
</file>

<file path=ppt/slideLayouts/slideLayout563.xml><?xml version="1.0" encoding="utf-8"?>
<p:sldLayout xmlns:a="http://schemas.openxmlformats.org/drawingml/2006/main" xmlns:r="http://schemas.openxmlformats.org/officeDocument/2006/relationships" xmlns:p="http://schemas.openxmlformats.org/presentationml/2006/main" preserve="1" userDrawn="1">
  <p:cSld name="Agenda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5">
            <a:extLst>
              <a:ext uri="{FF2B5EF4-FFF2-40B4-BE49-F238E27FC236}">
                <a16:creationId xmlns:a16="http://schemas.microsoft.com/office/drawing/2014/main" id="{70591CFC-91E2-468C-9DEB-124D17A3EC06}"/>
              </a:ext>
            </a:extLst>
          </p:cNvPr>
          <p:cNvSpPr>
            <a:spLocks noGrp="1"/>
          </p:cNvSpPr>
          <p:nvPr>
            <p:ph type="pic" sz="quarter" idx="13" hasCustomPrompt="1"/>
          </p:nvPr>
        </p:nvSpPr>
        <p:spPr>
          <a:xfrm>
            <a:off x="1053645" y="2013994"/>
            <a:ext cx="4308930" cy="3586706"/>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320250962"/>
      </p:ext>
    </p:extLst>
  </p:cSld>
  <p:clrMapOvr>
    <a:masterClrMapping/>
  </p:clrMapOvr>
</p:sldLayout>
</file>

<file path=ppt/slideLayouts/slideLayout564.xml><?xml version="1.0" encoding="utf-8"?>
<p:sldLayout xmlns:a="http://schemas.openxmlformats.org/drawingml/2006/main" xmlns:r="http://schemas.openxmlformats.org/officeDocument/2006/relationships" xmlns:p="http://schemas.openxmlformats.org/presentationml/2006/main" preserve="1" userDrawn="1">
  <p:cSld name="Introduction with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2014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344587307"/>
      </p:ext>
    </p:extLst>
  </p:cSld>
  <p:clrMapOvr>
    <a:masterClrMapping/>
  </p:clrMapOvr>
</p:sldLayout>
</file>

<file path=ppt/slideLayouts/slideLayout565.xml><?xml version="1.0" encoding="utf-8"?>
<p:sldLayout xmlns:a="http://schemas.openxmlformats.org/drawingml/2006/main" xmlns:r="http://schemas.openxmlformats.org/officeDocument/2006/relationships" xmlns:p="http://schemas.openxmlformats.org/presentationml/2006/main" preserve="1" userDrawn="1">
  <p:cSld name="Introduction with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1798751" y="23648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497961009"/>
      </p:ext>
    </p:extLst>
  </p:cSld>
  <p:clrMapOvr>
    <a:masterClrMapping/>
  </p:clrMapOvr>
</p:sldLayout>
</file>

<file path=ppt/slideLayouts/slideLayout566.xml><?xml version="1.0" encoding="utf-8"?>
<p:sldLayout xmlns:a="http://schemas.openxmlformats.org/drawingml/2006/main" xmlns:r="http://schemas.openxmlformats.org/officeDocument/2006/relationships" xmlns:p="http://schemas.openxmlformats.org/presentationml/2006/main" preserve="1" userDrawn="1">
  <p:cSld name="Introduction with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1633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617644252"/>
      </p:ext>
    </p:extLst>
  </p:cSld>
  <p:clrMapOvr>
    <a:masterClrMapping/>
  </p:clrMapOvr>
</p:sldLayout>
</file>

<file path=ppt/slideLayouts/slideLayout567.xml><?xml version="1.0" encoding="utf-8"?>
<p:sldLayout xmlns:a="http://schemas.openxmlformats.org/drawingml/2006/main" xmlns:r="http://schemas.openxmlformats.org/officeDocument/2006/relationships" xmlns:p="http://schemas.openxmlformats.org/presentationml/2006/main" preserve="1" userDrawn="1">
  <p:cSld name="Introduction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327025" y="1997868"/>
            <a:ext cx="1153795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61343540"/>
      </p:ext>
    </p:extLst>
  </p:cSld>
  <p:clrMapOvr>
    <a:masterClrMapping/>
  </p:clrMapOvr>
</p:sldLayout>
</file>

<file path=ppt/slideLayouts/slideLayout568.xml><?xml version="1.0" encoding="utf-8"?>
<p:sldLayout xmlns:a="http://schemas.openxmlformats.org/drawingml/2006/main" xmlns:r="http://schemas.openxmlformats.org/officeDocument/2006/relationships" xmlns:p="http://schemas.openxmlformats.org/presentationml/2006/main" preserve="1" userDrawn="1">
  <p:cSld name="Text with Landscap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0" y="1997868"/>
            <a:ext cx="1219200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89855269"/>
      </p:ext>
    </p:extLst>
  </p:cSld>
  <p:clrMapOvr>
    <a:masterClrMapping/>
  </p:clrMapOvr>
</p:sldLayout>
</file>

<file path=ppt/slideLayouts/slideLayout569.xml><?xml version="1.0" encoding="utf-8"?>
<p:sldLayout xmlns:a="http://schemas.openxmlformats.org/drawingml/2006/main" xmlns:r="http://schemas.openxmlformats.org/officeDocument/2006/relationships" xmlns:p="http://schemas.openxmlformats.org/presentationml/2006/main" preserve="1" userDrawn="1">
  <p:cSld name="Ordered List with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919762493"/>
      </p:ext>
    </p:extLst>
  </p:cSld>
  <p:clrMapOvr>
    <a:masterClrMapping/>
  </p:clrMapOvr>
</p:sldLayout>
</file>

<file path=ppt/slideLayouts/slideLayout570.xml><?xml version="1.0" encoding="utf-8"?>
<p:sldLayout xmlns:a="http://schemas.openxmlformats.org/drawingml/2006/main" xmlns:r="http://schemas.openxmlformats.org/officeDocument/2006/relationships" xmlns:p="http://schemas.openxmlformats.org/presentationml/2006/main" preserve="1" userDrawn="1">
  <p:cSld name="Image - Core Value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3460368"/>
            <a:ext cx="12192000" cy="6897914"/>
          </a:xfrm>
          <a:prstGeom prst="ellipse">
            <a:avLst/>
          </a:prstGeom>
          <a:pattFill prst="wdDnDiag">
            <a:fgClr>
              <a:schemeClr val="tx1">
                <a:lumMod val="25000"/>
                <a:lumOff val="75000"/>
              </a:schemeClr>
            </a:fgClr>
            <a:bgClr>
              <a:schemeClr val="bg1"/>
            </a:bgClr>
          </a:pattFill>
          <a:ln w="127000">
            <a:solidFill>
              <a:schemeClr val="accent1"/>
            </a:solidFill>
          </a:ln>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635037636"/>
      </p:ext>
    </p:extLst>
  </p:cSld>
  <p:clrMapOvr>
    <a:masterClrMapping/>
  </p:clrMapOvr>
</p:sldLayout>
</file>

<file path=ppt/slideLayouts/slideLayout571.xml><?xml version="1.0" encoding="utf-8"?>
<p:sldLayout xmlns:a="http://schemas.openxmlformats.org/drawingml/2006/main" xmlns:r="http://schemas.openxmlformats.org/officeDocument/2006/relationships" xmlns:p="http://schemas.openxmlformats.org/presentationml/2006/main" preserve="1" userDrawn="1">
  <p:cSld name="Image - Core Value 4">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1937794"/>
            <a:ext cx="12192000" cy="2939006"/>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439207509"/>
      </p:ext>
    </p:extLst>
  </p:cSld>
  <p:clrMapOvr>
    <a:masterClrMapping/>
  </p:clrMapOvr>
</p:sldLayout>
</file>

<file path=ppt/slideLayouts/slideLayout572.xml><?xml version="1.0" encoding="utf-8"?>
<p:sldLayout xmlns:a="http://schemas.openxmlformats.org/drawingml/2006/main" xmlns:r="http://schemas.openxmlformats.org/officeDocument/2006/relationships" xmlns:p="http://schemas.openxmlformats.org/presentationml/2006/main" preserve="1" userDrawn="1">
  <p:cSld name="5 images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115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48775"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699B59FD-65E1-4DE9-ACC7-B9F1E86FD1EC}"/>
              </a:ext>
            </a:extLst>
          </p:cNvPr>
          <p:cNvSpPr>
            <a:spLocks noGrp="1"/>
          </p:cNvSpPr>
          <p:nvPr>
            <p:ph type="pic" sz="quarter" idx="14" hasCustomPrompt="1"/>
          </p:nvPr>
        </p:nvSpPr>
        <p:spPr>
          <a:xfrm>
            <a:off x="48889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7317600"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9754800"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48649037"/>
      </p:ext>
    </p:extLst>
  </p:cSld>
  <p:clrMapOvr>
    <a:masterClrMapping/>
  </p:clrMapOvr>
</p:sldLayout>
</file>

<file path=ppt/slideLayouts/slideLayout573.xml><?xml version="1.0" encoding="utf-8"?>
<p:sldLayout xmlns:a="http://schemas.openxmlformats.org/drawingml/2006/main" xmlns:r="http://schemas.openxmlformats.org/officeDocument/2006/relationships" xmlns:p="http://schemas.openxmlformats.org/presentationml/2006/main" preserve="1" userDrawn="1">
  <p:cSld name="6 images - team">
    <p:spTree>
      <p:nvGrpSpPr>
        <p:cNvPr id="1" name=""/>
        <p:cNvGrpSpPr/>
        <p:nvPr/>
      </p:nvGrpSpPr>
      <p:grpSpPr>
        <a:xfrm>
          <a:off x="0" y="0"/>
          <a:ext cx="0" cy="0"/>
          <a:chOff x="0" y="0"/>
          <a:chExt cx="0" cy="0"/>
        </a:xfrm>
      </p:grpSpPr>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304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D10BDF7D-83E9-4B2E-A91E-D8379D139F50}"/>
              </a:ext>
            </a:extLst>
          </p:cNvPr>
          <p:cNvSpPr>
            <a:spLocks noGrp="1"/>
          </p:cNvSpPr>
          <p:nvPr>
            <p:ph type="pic" sz="quarter" idx="14" hasCustomPrompt="1"/>
          </p:nvPr>
        </p:nvSpPr>
        <p:spPr>
          <a:xfrm>
            <a:off x="6093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2" name="Picture Placeholder 4">
            <a:extLst>
              <a:ext uri="{FF2B5EF4-FFF2-40B4-BE49-F238E27FC236}">
                <a16:creationId xmlns:a16="http://schemas.microsoft.com/office/drawing/2014/main" id="{E29EF675-F518-468C-B7B7-437D12B8EC73}"/>
              </a:ext>
            </a:extLst>
          </p:cNvPr>
          <p:cNvSpPr>
            <a:spLocks noGrp="1"/>
          </p:cNvSpPr>
          <p:nvPr>
            <p:ph type="pic" sz="quarter" idx="15" hasCustomPrompt="1"/>
          </p:nvPr>
        </p:nvSpPr>
        <p:spPr>
          <a:xfrm>
            <a:off x="913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FB7CA84D-A92D-4E8A-84FD-9C8159B05267}"/>
              </a:ext>
            </a:extLst>
          </p:cNvPr>
          <p:cNvSpPr>
            <a:spLocks noGrp="1"/>
          </p:cNvSpPr>
          <p:nvPr>
            <p:ph type="pic" sz="quarter" idx="16" hasCustomPrompt="1"/>
          </p:nvPr>
        </p:nvSpPr>
        <p:spPr>
          <a:xfrm>
            <a:off x="6000"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39B6C3FD-F456-4555-9C2F-C8E3C661D93D}"/>
              </a:ext>
            </a:extLst>
          </p:cNvPr>
          <p:cNvSpPr>
            <a:spLocks noGrp="1"/>
          </p:cNvSpPr>
          <p:nvPr>
            <p:ph type="pic" sz="quarter" idx="17" hasCustomPrompt="1"/>
          </p:nvPr>
        </p:nvSpPr>
        <p:spPr>
          <a:xfrm>
            <a:off x="3054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AD5EC224-8396-481C-9A86-142FFA6881D0}"/>
              </a:ext>
            </a:extLst>
          </p:cNvPr>
          <p:cNvSpPr>
            <a:spLocks noGrp="1"/>
          </p:cNvSpPr>
          <p:nvPr>
            <p:ph type="pic" sz="quarter" idx="18" hasCustomPrompt="1"/>
          </p:nvPr>
        </p:nvSpPr>
        <p:spPr>
          <a:xfrm>
            <a:off x="6099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94015304"/>
      </p:ext>
    </p:extLst>
  </p:cSld>
  <p:clrMapOvr>
    <a:masterClrMapping/>
  </p:clrMapOvr>
</p:sldLayout>
</file>

<file path=ppt/slideLayouts/slideLayout574.xml><?xml version="1.0" encoding="utf-8"?>
<p:sldLayout xmlns:a="http://schemas.openxmlformats.org/drawingml/2006/main" xmlns:r="http://schemas.openxmlformats.org/officeDocument/2006/relationships" xmlns:p="http://schemas.openxmlformats.org/presentationml/2006/main" preserve="1" userDrawn="1">
  <p:cSld name="8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74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76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460387086"/>
      </p:ext>
    </p:extLst>
  </p:cSld>
  <p:clrMapOvr>
    <a:masterClrMapping/>
  </p:clrMapOvr>
</p:sldLayout>
</file>

<file path=ppt/slideLayouts/slideLayout575.xml><?xml version="1.0" encoding="utf-8"?>
<p:sldLayout xmlns:a="http://schemas.openxmlformats.org/drawingml/2006/main" xmlns:r="http://schemas.openxmlformats.org/officeDocument/2006/relationships" xmlns:p="http://schemas.openxmlformats.org/presentationml/2006/main" preserve="1" userDrawn="1">
  <p:cSld name="12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697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202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9" name="Picture Placeholder 4">
            <a:extLst>
              <a:ext uri="{FF2B5EF4-FFF2-40B4-BE49-F238E27FC236}">
                <a16:creationId xmlns:a16="http://schemas.microsoft.com/office/drawing/2014/main" id="{E52616BD-9CE9-4FB0-88B9-DB28F4569CF4}"/>
              </a:ext>
            </a:extLst>
          </p:cNvPr>
          <p:cNvSpPr>
            <a:spLocks noGrp="1"/>
          </p:cNvSpPr>
          <p:nvPr>
            <p:ph type="pic" sz="quarter" idx="24" hasCustomPrompt="1"/>
          </p:nvPr>
        </p:nvSpPr>
        <p:spPr>
          <a:xfrm>
            <a:off x="48778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0" name="Picture Placeholder 4">
            <a:extLst>
              <a:ext uri="{FF2B5EF4-FFF2-40B4-BE49-F238E27FC236}">
                <a16:creationId xmlns:a16="http://schemas.microsoft.com/office/drawing/2014/main" id="{C7F04270-538E-4880-9B49-AC2C2C34AD38}"/>
              </a:ext>
            </a:extLst>
          </p:cNvPr>
          <p:cNvSpPr>
            <a:spLocks noGrp="1"/>
          </p:cNvSpPr>
          <p:nvPr>
            <p:ph type="pic" sz="quarter" idx="25" hasCustomPrompt="1"/>
          </p:nvPr>
        </p:nvSpPr>
        <p:spPr>
          <a:xfrm>
            <a:off x="73150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1" name="Picture Placeholder 4">
            <a:extLst>
              <a:ext uri="{FF2B5EF4-FFF2-40B4-BE49-F238E27FC236}">
                <a16:creationId xmlns:a16="http://schemas.microsoft.com/office/drawing/2014/main" id="{24A057AA-A64D-4E8F-9C02-7132260812AD}"/>
              </a:ext>
            </a:extLst>
          </p:cNvPr>
          <p:cNvSpPr>
            <a:spLocks noGrp="1"/>
          </p:cNvSpPr>
          <p:nvPr>
            <p:ph type="pic" sz="quarter" idx="26" hasCustomPrompt="1"/>
          </p:nvPr>
        </p:nvSpPr>
        <p:spPr>
          <a:xfrm>
            <a:off x="97432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41314343"/>
      </p:ext>
    </p:extLst>
  </p:cSld>
  <p:clrMapOvr>
    <a:masterClrMapping/>
  </p:clrMapOvr>
</p:sldLayout>
</file>

<file path=ppt/slideLayouts/slideLayout576.xml><?xml version="1.0" encoding="utf-8"?>
<p:sldLayout xmlns:a="http://schemas.openxmlformats.org/drawingml/2006/main" xmlns:r="http://schemas.openxmlformats.org/officeDocument/2006/relationships" xmlns:p="http://schemas.openxmlformats.org/presentationml/2006/main" preserve="1" userDrawn="1">
  <p:cSld name="24 images - team">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51366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1" name="Picture Placeholder 4">
            <a:extLst>
              <a:ext uri="{FF2B5EF4-FFF2-40B4-BE49-F238E27FC236}">
                <a16:creationId xmlns:a16="http://schemas.microsoft.com/office/drawing/2014/main" id="{31B2E8DE-FBCE-4B60-A51B-09625000EF98}"/>
              </a:ext>
            </a:extLst>
          </p:cNvPr>
          <p:cNvSpPr>
            <a:spLocks noGrp="1"/>
          </p:cNvSpPr>
          <p:nvPr>
            <p:ph type="pic" sz="quarter" idx="24" hasCustomPrompt="1"/>
          </p:nvPr>
        </p:nvSpPr>
        <p:spPr>
          <a:xfrm>
            <a:off x="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2" name="Picture Placeholder 4">
            <a:extLst>
              <a:ext uri="{FF2B5EF4-FFF2-40B4-BE49-F238E27FC236}">
                <a16:creationId xmlns:a16="http://schemas.microsoft.com/office/drawing/2014/main" id="{02FB8AE9-D397-4711-BB85-5551C95ED0B5}"/>
              </a:ext>
            </a:extLst>
          </p:cNvPr>
          <p:cNvSpPr>
            <a:spLocks noGrp="1"/>
          </p:cNvSpPr>
          <p:nvPr>
            <p:ph type="pic" sz="quarter" idx="25" hasCustomPrompt="1"/>
          </p:nvPr>
        </p:nvSpPr>
        <p:spPr>
          <a:xfrm>
            <a:off x="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3" name="Picture Placeholder 4">
            <a:extLst>
              <a:ext uri="{FF2B5EF4-FFF2-40B4-BE49-F238E27FC236}">
                <a16:creationId xmlns:a16="http://schemas.microsoft.com/office/drawing/2014/main" id="{0A8D2B45-A9AA-4D77-B782-B6523E6F9D60}"/>
              </a:ext>
            </a:extLst>
          </p:cNvPr>
          <p:cNvSpPr>
            <a:spLocks noGrp="1"/>
          </p:cNvSpPr>
          <p:nvPr>
            <p:ph type="pic" sz="quarter" idx="26" hasCustomPrompt="1"/>
          </p:nvPr>
        </p:nvSpPr>
        <p:spPr>
          <a:xfrm>
            <a:off x="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4" name="Picture Placeholder 4">
            <a:extLst>
              <a:ext uri="{FF2B5EF4-FFF2-40B4-BE49-F238E27FC236}">
                <a16:creationId xmlns:a16="http://schemas.microsoft.com/office/drawing/2014/main" id="{2308E62E-BAC2-4602-8275-86D800D1CCAA}"/>
              </a:ext>
            </a:extLst>
          </p:cNvPr>
          <p:cNvSpPr>
            <a:spLocks noGrp="1"/>
          </p:cNvSpPr>
          <p:nvPr>
            <p:ph type="pic" sz="quarter" idx="27" hasCustomPrompt="1"/>
          </p:nvPr>
        </p:nvSpPr>
        <p:spPr>
          <a:xfrm>
            <a:off x="20304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76FFD965-9C7F-4F00-8D1F-D2080E07BCB1}"/>
              </a:ext>
            </a:extLst>
          </p:cNvPr>
          <p:cNvSpPr>
            <a:spLocks noGrp="1"/>
          </p:cNvSpPr>
          <p:nvPr>
            <p:ph type="pic" sz="quarter" idx="28" hasCustomPrompt="1"/>
          </p:nvPr>
        </p:nvSpPr>
        <p:spPr>
          <a:xfrm>
            <a:off x="20304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6" name="Picture Placeholder 4">
            <a:extLst>
              <a:ext uri="{FF2B5EF4-FFF2-40B4-BE49-F238E27FC236}">
                <a16:creationId xmlns:a16="http://schemas.microsoft.com/office/drawing/2014/main" id="{9CEB872F-1C5F-4760-9014-5B8502D7A6AF}"/>
              </a:ext>
            </a:extLst>
          </p:cNvPr>
          <p:cNvSpPr>
            <a:spLocks noGrp="1"/>
          </p:cNvSpPr>
          <p:nvPr>
            <p:ph type="pic" sz="quarter" idx="29" hasCustomPrompt="1"/>
          </p:nvPr>
        </p:nvSpPr>
        <p:spPr>
          <a:xfrm>
            <a:off x="20304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7" name="Picture Placeholder 4">
            <a:extLst>
              <a:ext uri="{FF2B5EF4-FFF2-40B4-BE49-F238E27FC236}">
                <a16:creationId xmlns:a16="http://schemas.microsoft.com/office/drawing/2014/main" id="{00A323DE-3A48-4349-9A1D-300A92AE8A69}"/>
              </a:ext>
            </a:extLst>
          </p:cNvPr>
          <p:cNvSpPr>
            <a:spLocks noGrp="1"/>
          </p:cNvSpPr>
          <p:nvPr>
            <p:ph type="pic" sz="quarter" idx="30" hasCustomPrompt="1"/>
          </p:nvPr>
        </p:nvSpPr>
        <p:spPr>
          <a:xfrm>
            <a:off x="2041975"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6" name="Picture Placeholder 4">
            <a:extLst>
              <a:ext uri="{FF2B5EF4-FFF2-40B4-BE49-F238E27FC236}">
                <a16:creationId xmlns:a16="http://schemas.microsoft.com/office/drawing/2014/main" id="{8FF26D43-193B-4E93-82D7-2C3CF12ABFB3}"/>
              </a:ext>
            </a:extLst>
          </p:cNvPr>
          <p:cNvSpPr>
            <a:spLocks noGrp="1"/>
          </p:cNvSpPr>
          <p:nvPr>
            <p:ph type="pic" sz="quarter" idx="31" hasCustomPrompt="1"/>
          </p:nvPr>
        </p:nvSpPr>
        <p:spPr>
          <a:xfrm>
            <a:off x="407168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7" name="Picture Placeholder 4">
            <a:extLst>
              <a:ext uri="{FF2B5EF4-FFF2-40B4-BE49-F238E27FC236}">
                <a16:creationId xmlns:a16="http://schemas.microsoft.com/office/drawing/2014/main" id="{0A78873A-C233-4E75-81F6-D3DC2CCB0ABC}"/>
              </a:ext>
            </a:extLst>
          </p:cNvPr>
          <p:cNvSpPr>
            <a:spLocks noGrp="1"/>
          </p:cNvSpPr>
          <p:nvPr>
            <p:ph type="pic" sz="quarter" idx="32" hasCustomPrompt="1"/>
          </p:nvPr>
        </p:nvSpPr>
        <p:spPr>
          <a:xfrm>
            <a:off x="407168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8" name="Picture Placeholder 4">
            <a:extLst>
              <a:ext uri="{FF2B5EF4-FFF2-40B4-BE49-F238E27FC236}">
                <a16:creationId xmlns:a16="http://schemas.microsoft.com/office/drawing/2014/main" id="{8F399F97-6EEF-4750-91E6-38023AEB289B}"/>
              </a:ext>
            </a:extLst>
          </p:cNvPr>
          <p:cNvSpPr>
            <a:spLocks noGrp="1"/>
          </p:cNvSpPr>
          <p:nvPr>
            <p:ph type="pic" sz="quarter" idx="33" hasCustomPrompt="1"/>
          </p:nvPr>
        </p:nvSpPr>
        <p:spPr>
          <a:xfrm>
            <a:off x="407168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9" name="Picture Placeholder 4">
            <a:extLst>
              <a:ext uri="{FF2B5EF4-FFF2-40B4-BE49-F238E27FC236}">
                <a16:creationId xmlns:a16="http://schemas.microsoft.com/office/drawing/2014/main" id="{7CAC0279-27BA-4A15-92E3-CE915F177CED}"/>
              </a:ext>
            </a:extLst>
          </p:cNvPr>
          <p:cNvSpPr>
            <a:spLocks noGrp="1"/>
          </p:cNvSpPr>
          <p:nvPr>
            <p:ph type="pic" sz="quarter" idx="34" hasCustomPrompt="1"/>
          </p:nvPr>
        </p:nvSpPr>
        <p:spPr>
          <a:xfrm>
            <a:off x="407168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0" name="Picture Placeholder 4">
            <a:extLst>
              <a:ext uri="{FF2B5EF4-FFF2-40B4-BE49-F238E27FC236}">
                <a16:creationId xmlns:a16="http://schemas.microsoft.com/office/drawing/2014/main" id="{E4966C61-FC4A-4500-8196-897FDC599113}"/>
              </a:ext>
            </a:extLst>
          </p:cNvPr>
          <p:cNvSpPr>
            <a:spLocks noGrp="1"/>
          </p:cNvSpPr>
          <p:nvPr>
            <p:ph type="pic" sz="quarter" idx="35" hasCustomPrompt="1"/>
          </p:nvPr>
        </p:nvSpPr>
        <p:spPr>
          <a:xfrm>
            <a:off x="60912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1" name="Picture Placeholder 4">
            <a:extLst>
              <a:ext uri="{FF2B5EF4-FFF2-40B4-BE49-F238E27FC236}">
                <a16:creationId xmlns:a16="http://schemas.microsoft.com/office/drawing/2014/main" id="{7B6092F4-0845-49F9-AE8A-3C4D69EBE22A}"/>
              </a:ext>
            </a:extLst>
          </p:cNvPr>
          <p:cNvSpPr>
            <a:spLocks noGrp="1"/>
          </p:cNvSpPr>
          <p:nvPr>
            <p:ph type="pic" sz="quarter" idx="36" hasCustomPrompt="1"/>
          </p:nvPr>
        </p:nvSpPr>
        <p:spPr>
          <a:xfrm>
            <a:off x="60912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2" name="Picture Placeholder 4">
            <a:extLst>
              <a:ext uri="{FF2B5EF4-FFF2-40B4-BE49-F238E27FC236}">
                <a16:creationId xmlns:a16="http://schemas.microsoft.com/office/drawing/2014/main" id="{135A3E73-5D28-4E0F-B562-EF2F488A10F5}"/>
              </a:ext>
            </a:extLst>
          </p:cNvPr>
          <p:cNvSpPr>
            <a:spLocks noGrp="1"/>
          </p:cNvSpPr>
          <p:nvPr>
            <p:ph type="pic" sz="quarter" idx="37" hasCustomPrompt="1"/>
          </p:nvPr>
        </p:nvSpPr>
        <p:spPr>
          <a:xfrm>
            <a:off x="60912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3" name="Picture Placeholder 4">
            <a:extLst>
              <a:ext uri="{FF2B5EF4-FFF2-40B4-BE49-F238E27FC236}">
                <a16:creationId xmlns:a16="http://schemas.microsoft.com/office/drawing/2014/main" id="{BA8FF157-B140-4C82-B2C1-4058A4FB1468}"/>
              </a:ext>
            </a:extLst>
          </p:cNvPr>
          <p:cNvSpPr>
            <a:spLocks noGrp="1"/>
          </p:cNvSpPr>
          <p:nvPr>
            <p:ph type="pic" sz="quarter" idx="38" hasCustomPrompt="1"/>
          </p:nvPr>
        </p:nvSpPr>
        <p:spPr>
          <a:xfrm>
            <a:off x="609120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4" name="Picture Placeholder 4">
            <a:extLst>
              <a:ext uri="{FF2B5EF4-FFF2-40B4-BE49-F238E27FC236}">
                <a16:creationId xmlns:a16="http://schemas.microsoft.com/office/drawing/2014/main" id="{75FE1A7D-18A9-4B13-83FC-F8D9C5A82174}"/>
              </a:ext>
            </a:extLst>
          </p:cNvPr>
          <p:cNvSpPr>
            <a:spLocks noGrp="1"/>
          </p:cNvSpPr>
          <p:nvPr>
            <p:ph type="pic" sz="quarter" idx="39" hasCustomPrompt="1"/>
          </p:nvPr>
        </p:nvSpPr>
        <p:spPr>
          <a:xfrm>
            <a:off x="812031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5" name="Picture Placeholder 4">
            <a:extLst>
              <a:ext uri="{FF2B5EF4-FFF2-40B4-BE49-F238E27FC236}">
                <a16:creationId xmlns:a16="http://schemas.microsoft.com/office/drawing/2014/main" id="{7F60C8A9-4A22-48B8-AAE6-DD071866CBA6}"/>
              </a:ext>
            </a:extLst>
          </p:cNvPr>
          <p:cNvSpPr>
            <a:spLocks noGrp="1"/>
          </p:cNvSpPr>
          <p:nvPr>
            <p:ph type="pic" sz="quarter" idx="40" hasCustomPrompt="1"/>
          </p:nvPr>
        </p:nvSpPr>
        <p:spPr>
          <a:xfrm>
            <a:off x="812031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6" name="Picture Placeholder 4">
            <a:extLst>
              <a:ext uri="{FF2B5EF4-FFF2-40B4-BE49-F238E27FC236}">
                <a16:creationId xmlns:a16="http://schemas.microsoft.com/office/drawing/2014/main" id="{8C950696-5ED8-499C-8393-9C12822E24CF}"/>
              </a:ext>
            </a:extLst>
          </p:cNvPr>
          <p:cNvSpPr>
            <a:spLocks noGrp="1"/>
          </p:cNvSpPr>
          <p:nvPr>
            <p:ph type="pic" sz="quarter" idx="41" hasCustomPrompt="1"/>
          </p:nvPr>
        </p:nvSpPr>
        <p:spPr>
          <a:xfrm>
            <a:off x="812031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7" name="Picture Placeholder 4">
            <a:extLst>
              <a:ext uri="{FF2B5EF4-FFF2-40B4-BE49-F238E27FC236}">
                <a16:creationId xmlns:a16="http://schemas.microsoft.com/office/drawing/2014/main" id="{E734B2E3-C17B-47AA-826B-86291866FE9F}"/>
              </a:ext>
            </a:extLst>
          </p:cNvPr>
          <p:cNvSpPr>
            <a:spLocks noGrp="1"/>
          </p:cNvSpPr>
          <p:nvPr>
            <p:ph type="pic" sz="quarter" idx="42" hasCustomPrompt="1"/>
          </p:nvPr>
        </p:nvSpPr>
        <p:spPr>
          <a:xfrm>
            <a:off x="812031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8" name="Picture Placeholder 4">
            <a:extLst>
              <a:ext uri="{FF2B5EF4-FFF2-40B4-BE49-F238E27FC236}">
                <a16:creationId xmlns:a16="http://schemas.microsoft.com/office/drawing/2014/main" id="{A49F0A20-0DEC-4CEF-8F47-A233C7FF6E76}"/>
              </a:ext>
            </a:extLst>
          </p:cNvPr>
          <p:cNvSpPr>
            <a:spLocks noGrp="1"/>
          </p:cNvSpPr>
          <p:nvPr>
            <p:ph type="pic" sz="quarter" idx="43" hasCustomPrompt="1"/>
          </p:nvPr>
        </p:nvSpPr>
        <p:spPr>
          <a:xfrm>
            <a:off x="10150714"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9" name="Picture Placeholder 4">
            <a:extLst>
              <a:ext uri="{FF2B5EF4-FFF2-40B4-BE49-F238E27FC236}">
                <a16:creationId xmlns:a16="http://schemas.microsoft.com/office/drawing/2014/main" id="{6D344541-70E4-46D2-9B8F-B089A1465678}"/>
              </a:ext>
            </a:extLst>
          </p:cNvPr>
          <p:cNvSpPr>
            <a:spLocks noGrp="1"/>
          </p:cNvSpPr>
          <p:nvPr>
            <p:ph type="pic" sz="quarter" idx="44" hasCustomPrompt="1"/>
          </p:nvPr>
        </p:nvSpPr>
        <p:spPr>
          <a:xfrm>
            <a:off x="10150714"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0" name="Picture Placeholder 4">
            <a:extLst>
              <a:ext uri="{FF2B5EF4-FFF2-40B4-BE49-F238E27FC236}">
                <a16:creationId xmlns:a16="http://schemas.microsoft.com/office/drawing/2014/main" id="{6AE18BEC-E812-445D-9EA8-32DA95BB6D2D}"/>
              </a:ext>
            </a:extLst>
          </p:cNvPr>
          <p:cNvSpPr>
            <a:spLocks noGrp="1"/>
          </p:cNvSpPr>
          <p:nvPr>
            <p:ph type="pic" sz="quarter" idx="45" hasCustomPrompt="1"/>
          </p:nvPr>
        </p:nvSpPr>
        <p:spPr>
          <a:xfrm>
            <a:off x="10150714"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1" name="Picture Placeholder 4">
            <a:extLst>
              <a:ext uri="{FF2B5EF4-FFF2-40B4-BE49-F238E27FC236}">
                <a16:creationId xmlns:a16="http://schemas.microsoft.com/office/drawing/2014/main" id="{7ADCD493-2B84-40DE-B877-B8B73BE07779}"/>
              </a:ext>
            </a:extLst>
          </p:cNvPr>
          <p:cNvSpPr>
            <a:spLocks noGrp="1"/>
          </p:cNvSpPr>
          <p:nvPr>
            <p:ph type="pic" sz="quarter" idx="46" hasCustomPrompt="1"/>
          </p:nvPr>
        </p:nvSpPr>
        <p:spPr>
          <a:xfrm>
            <a:off x="10150714"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424071278"/>
      </p:ext>
    </p:extLst>
  </p:cSld>
  <p:clrMapOvr>
    <a:masterClrMapping/>
  </p:clrMapOvr>
</p:sldLayout>
</file>

<file path=ppt/slideLayouts/slideLayout577.xml><?xml version="1.0" encoding="utf-8"?>
<p:sldLayout xmlns:a="http://schemas.openxmlformats.org/drawingml/2006/main" xmlns:r="http://schemas.openxmlformats.org/officeDocument/2006/relationships" xmlns:p="http://schemas.openxmlformats.org/presentationml/2006/main" preserve="1" userDrawn="1">
  <p:cSld name="1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2536371" y="1707378"/>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702460533"/>
      </p:ext>
    </p:extLst>
  </p:cSld>
  <p:clrMapOvr>
    <a:masterClrMapping/>
  </p:clrMapOvr>
</p:sldLayout>
</file>

<file path=ppt/slideLayouts/slideLayout578.xml><?xml version="1.0" encoding="utf-8"?>
<p:sldLayout xmlns:a="http://schemas.openxmlformats.org/drawingml/2006/main" xmlns:r="http://schemas.openxmlformats.org/officeDocument/2006/relationships" xmlns:p="http://schemas.openxmlformats.org/presentationml/2006/main" preserve="1" userDrawn="1">
  <p:cSld name="2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83721"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2">
            <a:extLst>
              <a:ext uri="{FF2B5EF4-FFF2-40B4-BE49-F238E27FC236}">
                <a16:creationId xmlns:a16="http://schemas.microsoft.com/office/drawing/2014/main" id="{BF4CB3FF-4409-4A39-AE64-103EE4217B33}"/>
              </a:ext>
            </a:extLst>
          </p:cNvPr>
          <p:cNvSpPr>
            <a:spLocks noGrp="1"/>
          </p:cNvSpPr>
          <p:nvPr>
            <p:ph type="pic" sz="quarter" idx="11" hasCustomPrompt="1"/>
          </p:nvPr>
        </p:nvSpPr>
        <p:spPr>
          <a:xfrm>
            <a:off x="6168063"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50500265"/>
      </p:ext>
    </p:extLst>
  </p:cSld>
  <p:clrMapOvr>
    <a:masterClrMapping/>
  </p:clrMapOvr>
</p:sldLayout>
</file>

<file path=ppt/slideLayouts/slideLayout579.xml><?xml version="1.0" encoding="utf-8"?>
<p:sldLayout xmlns:a="http://schemas.openxmlformats.org/drawingml/2006/main" xmlns:r="http://schemas.openxmlformats.org/officeDocument/2006/relationships" xmlns:p="http://schemas.openxmlformats.org/presentationml/2006/main" preserve="1" userDrawn="1">
  <p:cSld name="3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593338"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1C184419-7C99-4765-9496-3E2F3CCBD120}"/>
              </a:ext>
            </a:extLst>
          </p:cNvPr>
          <p:cNvSpPr>
            <a:spLocks noGrp="1"/>
          </p:cNvSpPr>
          <p:nvPr>
            <p:ph type="pic" sz="quarter" idx="11" hasCustomPrompt="1"/>
          </p:nvPr>
        </p:nvSpPr>
        <p:spPr>
          <a:xfrm>
            <a:off x="4422000"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CB20C84D-4726-4ABB-980D-1A4E0034F45E}"/>
              </a:ext>
            </a:extLst>
          </p:cNvPr>
          <p:cNvSpPr>
            <a:spLocks noGrp="1"/>
          </p:cNvSpPr>
          <p:nvPr>
            <p:ph type="pic" sz="quarter" idx="12" hasCustomPrompt="1"/>
          </p:nvPr>
        </p:nvSpPr>
        <p:spPr>
          <a:xfrm>
            <a:off x="8250662"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74825036"/>
      </p:ext>
    </p:extLst>
  </p:cSld>
  <p:clrMapOvr>
    <a:masterClrMapping/>
  </p:clrMapOvr>
</p:sldLayout>
</file>

<file path=ppt/slideLayouts/slideLayout580.xml><?xml version="1.0" encoding="utf-8"?>
<p:sldLayout xmlns:a="http://schemas.openxmlformats.org/drawingml/2006/main" xmlns:r="http://schemas.openxmlformats.org/officeDocument/2006/relationships" xmlns:p="http://schemas.openxmlformats.org/presentationml/2006/main" preserve="1" userDrawn="1">
  <p:cSld name="4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49846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2">
            <a:extLst>
              <a:ext uri="{FF2B5EF4-FFF2-40B4-BE49-F238E27FC236}">
                <a16:creationId xmlns:a16="http://schemas.microsoft.com/office/drawing/2014/main" id="{BCA69B14-F3A5-40CA-9053-C18824AFF022}"/>
              </a:ext>
            </a:extLst>
          </p:cNvPr>
          <p:cNvSpPr>
            <a:spLocks noGrp="1"/>
          </p:cNvSpPr>
          <p:nvPr>
            <p:ph type="pic" sz="quarter" idx="11" hasCustomPrompt="1"/>
          </p:nvPr>
        </p:nvSpPr>
        <p:spPr>
          <a:xfrm>
            <a:off x="67232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8A9B3938-6137-4CDD-AB6D-51993EB85C32}"/>
              </a:ext>
            </a:extLst>
          </p:cNvPr>
          <p:cNvSpPr>
            <a:spLocks noGrp="1"/>
          </p:cNvSpPr>
          <p:nvPr>
            <p:ph type="pic" sz="quarter" idx="12" hasCustomPrompt="1"/>
          </p:nvPr>
        </p:nvSpPr>
        <p:spPr>
          <a:xfrm>
            <a:off x="632460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C86CC637-6409-48C1-AE9F-9B530F276B72}"/>
              </a:ext>
            </a:extLst>
          </p:cNvPr>
          <p:cNvSpPr>
            <a:spLocks noGrp="1"/>
          </p:cNvSpPr>
          <p:nvPr>
            <p:ph type="pic" sz="quarter" idx="13" hasCustomPrompt="1"/>
          </p:nvPr>
        </p:nvSpPr>
        <p:spPr>
          <a:xfrm>
            <a:off x="915074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16682447"/>
      </p:ext>
    </p:extLst>
  </p:cSld>
  <p:clrMapOvr>
    <a:masterClrMapping/>
  </p:clrMapOvr>
</p:sldLayout>
</file>

<file path=ppt/slideLayouts/slideLayout581.xml><?xml version="1.0" encoding="utf-8"?>
<p:sldLayout xmlns:a="http://schemas.openxmlformats.org/drawingml/2006/main" xmlns:r="http://schemas.openxmlformats.org/officeDocument/2006/relationships" xmlns:p="http://schemas.openxmlformats.org/presentationml/2006/main" preserve="1" userDrawn="1">
  <p:cSld name="4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8">
            <a:extLst>
              <a:ext uri="{FF2B5EF4-FFF2-40B4-BE49-F238E27FC236}">
                <a16:creationId xmlns:a16="http://schemas.microsoft.com/office/drawing/2014/main" id="{95870C76-0347-47B9-9240-F07D46529E44}"/>
              </a:ext>
            </a:extLst>
          </p:cNvPr>
          <p:cNvSpPr>
            <a:spLocks noGrp="1"/>
          </p:cNvSpPr>
          <p:nvPr>
            <p:ph type="pic" sz="quarter" idx="13" hasCustomPrompt="1"/>
          </p:nvPr>
        </p:nvSpPr>
        <p:spPr>
          <a:xfrm>
            <a:off x="9199130"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5" name="Picture Placeholder 8">
            <a:extLst>
              <a:ext uri="{FF2B5EF4-FFF2-40B4-BE49-F238E27FC236}">
                <a16:creationId xmlns:a16="http://schemas.microsoft.com/office/drawing/2014/main" id="{8B81AC86-7581-4D58-835A-55765C67BC6E}"/>
              </a:ext>
            </a:extLst>
          </p:cNvPr>
          <p:cNvSpPr>
            <a:spLocks noGrp="1"/>
          </p:cNvSpPr>
          <p:nvPr>
            <p:ph type="pic" sz="quarter" idx="14" hasCustomPrompt="1"/>
          </p:nvPr>
        </p:nvSpPr>
        <p:spPr>
          <a:xfrm>
            <a:off x="6433458"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6" name="Picture Placeholder 8">
            <a:extLst>
              <a:ext uri="{FF2B5EF4-FFF2-40B4-BE49-F238E27FC236}">
                <a16:creationId xmlns:a16="http://schemas.microsoft.com/office/drawing/2014/main" id="{256AFB06-62EA-4C6E-809C-D29EC8EFB42F}"/>
              </a:ext>
            </a:extLst>
          </p:cNvPr>
          <p:cNvSpPr>
            <a:spLocks noGrp="1"/>
          </p:cNvSpPr>
          <p:nvPr>
            <p:ph type="pic" sz="quarter" idx="15" hasCustomPrompt="1"/>
          </p:nvPr>
        </p:nvSpPr>
        <p:spPr>
          <a:xfrm>
            <a:off x="3667786"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7" name="Picture Placeholder 8">
            <a:extLst>
              <a:ext uri="{FF2B5EF4-FFF2-40B4-BE49-F238E27FC236}">
                <a16:creationId xmlns:a16="http://schemas.microsoft.com/office/drawing/2014/main" id="{25176359-3DFF-4515-87CD-F33DEEF1C5DC}"/>
              </a:ext>
            </a:extLst>
          </p:cNvPr>
          <p:cNvSpPr>
            <a:spLocks noGrp="1"/>
          </p:cNvSpPr>
          <p:nvPr>
            <p:ph type="pic" sz="quarter" idx="16" hasCustomPrompt="1"/>
          </p:nvPr>
        </p:nvSpPr>
        <p:spPr>
          <a:xfrm>
            <a:off x="902114"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79391915"/>
      </p:ext>
    </p:extLst>
  </p:cSld>
  <p:clrMapOvr>
    <a:masterClrMapping/>
  </p:clrMapOvr>
</p:sldLayout>
</file>

<file path=ppt/slideLayouts/slideLayout582.xml><?xml version="1.0" encoding="utf-8"?>
<p:sldLayout xmlns:a="http://schemas.openxmlformats.org/drawingml/2006/main" xmlns:r="http://schemas.openxmlformats.org/officeDocument/2006/relationships" xmlns:p="http://schemas.openxmlformats.org/presentationml/2006/main" preserve="1" userDrawn="1">
  <p:cSld name="8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8">
            <a:extLst>
              <a:ext uri="{FF2B5EF4-FFF2-40B4-BE49-F238E27FC236}">
                <a16:creationId xmlns:a16="http://schemas.microsoft.com/office/drawing/2014/main" id="{DCE5FDE2-F0CA-4C5D-A875-798CB845F100}"/>
              </a:ext>
            </a:extLst>
          </p:cNvPr>
          <p:cNvSpPr>
            <a:spLocks noGrp="1"/>
          </p:cNvSpPr>
          <p:nvPr>
            <p:ph type="pic" sz="quarter" idx="17" hasCustomPrompt="1"/>
          </p:nvPr>
        </p:nvSpPr>
        <p:spPr>
          <a:xfrm>
            <a:off x="1053730"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7" name="Picture Placeholder 8">
            <a:extLst>
              <a:ext uri="{FF2B5EF4-FFF2-40B4-BE49-F238E27FC236}">
                <a16:creationId xmlns:a16="http://schemas.microsoft.com/office/drawing/2014/main" id="{79F108B7-08A3-4571-B3B3-0B684558D1C0}"/>
              </a:ext>
            </a:extLst>
          </p:cNvPr>
          <p:cNvSpPr>
            <a:spLocks noGrp="1"/>
          </p:cNvSpPr>
          <p:nvPr>
            <p:ph type="pic" sz="quarter" idx="18" hasCustomPrompt="1"/>
          </p:nvPr>
        </p:nvSpPr>
        <p:spPr>
          <a:xfrm>
            <a:off x="3938444"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9" name="Picture Placeholder 8">
            <a:extLst>
              <a:ext uri="{FF2B5EF4-FFF2-40B4-BE49-F238E27FC236}">
                <a16:creationId xmlns:a16="http://schemas.microsoft.com/office/drawing/2014/main" id="{731A0527-8DB3-494E-9C94-13CA878EC884}"/>
              </a:ext>
            </a:extLst>
          </p:cNvPr>
          <p:cNvSpPr>
            <a:spLocks noGrp="1"/>
          </p:cNvSpPr>
          <p:nvPr>
            <p:ph type="pic" sz="quarter" idx="19" hasCustomPrompt="1"/>
          </p:nvPr>
        </p:nvSpPr>
        <p:spPr>
          <a:xfrm>
            <a:off x="68231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8">
            <a:extLst>
              <a:ext uri="{FF2B5EF4-FFF2-40B4-BE49-F238E27FC236}">
                <a16:creationId xmlns:a16="http://schemas.microsoft.com/office/drawing/2014/main" id="{4D8F4695-1F86-435E-8E6C-6806981F0315}"/>
              </a:ext>
            </a:extLst>
          </p:cNvPr>
          <p:cNvSpPr>
            <a:spLocks noGrp="1"/>
          </p:cNvSpPr>
          <p:nvPr>
            <p:ph type="pic" sz="quarter" idx="20" hasCustomPrompt="1"/>
          </p:nvPr>
        </p:nvSpPr>
        <p:spPr>
          <a:xfrm>
            <a:off x="97187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8">
            <a:extLst>
              <a:ext uri="{FF2B5EF4-FFF2-40B4-BE49-F238E27FC236}">
                <a16:creationId xmlns:a16="http://schemas.microsoft.com/office/drawing/2014/main" id="{9EE69341-B076-4419-99EB-457552FB20C4}"/>
              </a:ext>
            </a:extLst>
          </p:cNvPr>
          <p:cNvSpPr>
            <a:spLocks noGrp="1"/>
          </p:cNvSpPr>
          <p:nvPr>
            <p:ph type="pic" sz="quarter" idx="21" hasCustomPrompt="1"/>
          </p:nvPr>
        </p:nvSpPr>
        <p:spPr>
          <a:xfrm>
            <a:off x="105425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7" name="Picture Placeholder 8">
            <a:extLst>
              <a:ext uri="{FF2B5EF4-FFF2-40B4-BE49-F238E27FC236}">
                <a16:creationId xmlns:a16="http://schemas.microsoft.com/office/drawing/2014/main" id="{A2C775F5-EA59-45F5-9173-3649DFC6BE11}"/>
              </a:ext>
            </a:extLst>
          </p:cNvPr>
          <p:cNvSpPr>
            <a:spLocks noGrp="1"/>
          </p:cNvSpPr>
          <p:nvPr>
            <p:ph type="pic" sz="quarter" idx="22" hasCustomPrompt="1"/>
          </p:nvPr>
        </p:nvSpPr>
        <p:spPr>
          <a:xfrm>
            <a:off x="393844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8">
            <a:extLst>
              <a:ext uri="{FF2B5EF4-FFF2-40B4-BE49-F238E27FC236}">
                <a16:creationId xmlns:a16="http://schemas.microsoft.com/office/drawing/2014/main" id="{B93F3577-2AFB-4CBA-8702-74751AF779E3}"/>
              </a:ext>
            </a:extLst>
          </p:cNvPr>
          <p:cNvSpPr>
            <a:spLocks noGrp="1"/>
          </p:cNvSpPr>
          <p:nvPr>
            <p:ph type="pic" sz="quarter" idx="23" hasCustomPrompt="1"/>
          </p:nvPr>
        </p:nvSpPr>
        <p:spPr>
          <a:xfrm>
            <a:off x="6823158"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8">
            <a:extLst>
              <a:ext uri="{FF2B5EF4-FFF2-40B4-BE49-F238E27FC236}">
                <a16:creationId xmlns:a16="http://schemas.microsoft.com/office/drawing/2014/main" id="{FB24CD8E-3869-4897-B2BD-FC19570FD14D}"/>
              </a:ext>
            </a:extLst>
          </p:cNvPr>
          <p:cNvSpPr>
            <a:spLocks noGrp="1"/>
          </p:cNvSpPr>
          <p:nvPr>
            <p:ph type="pic" sz="quarter" idx="24" hasCustomPrompt="1"/>
          </p:nvPr>
        </p:nvSpPr>
        <p:spPr>
          <a:xfrm>
            <a:off x="9707872"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50114789"/>
      </p:ext>
    </p:extLst>
  </p:cSld>
  <p:clrMapOvr>
    <a:masterClrMapping/>
  </p:clrMapOvr>
</p:sldLayout>
</file>

<file path=ppt/slideLayouts/slideLayout583.xml><?xml version="1.0" encoding="utf-8"?>
<p:sldLayout xmlns:a="http://schemas.openxmlformats.org/drawingml/2006/main" xmlns:r="http://schemas.openxmlformats.org/officeDocument/2006/relationships" xmlns:p="http://schemas.openxmlformats.org/presentationml/2006/main" preserve="1" userDrawn="1">
  <p:cSld name="5 images - Rect-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501198"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276542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502965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29388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9558110"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667838429"/>
      </p:ext>
    </p:extLst>
  </p:cSld>
  <p:clrMapOvr>
    <a:masterClrMapping/>
  </p:clrMapOvr>
</p:sldLayout>
</file>

<file path=ppt/slideLayouts/slideLayout584.xml><?xml version="1.0" encoding="utf-8"?>
<p:sldLayout xmlns:a="http://schemas.openxmlformats.org/drawingml/2006/main" xmlns:r="http://schemas.openxmlformats.org/officeDocument/2006/relationships" xmlns:p="http://schemas.openxmlformats.org/presentationml/2006/main" preserve="1" userDrawn="1">
  <p:cSld name="1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8368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103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3839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57536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6888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829089809"/>
      </p:ext>
    </p:extLst>
  </p:cSld>
  <p:clrMapOvr>
    <a:masterClrMapping/>
  </p:clrMapOvr>
</p:sldLayout>
</file>

<file path=ppt/slideLayouts/slideLayout585.xml><?xml version="1.0" encoding="utf-8"?>
<p:sldLayout xmlns:a="http://schemas.openxmlformats.org/drawingml/2006/main" xmlns:r="http://schemas.openxmlformats.org/officeDocument/2006/relationships" xmlns:p="http://schemas.openxmlformats.org/presentationml/2006/main" preserve="1" userDrawn="1">
  <p:cSld name="2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6082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3817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553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106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2328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780452088"/>
      </p:ext>
    </p:extLst>
  </p:cSld>
  <p:clrMapOvr>
    <a:masterClrMapping/>
  </p:clrMapOvr>
  <p:extLst>
    <p:ext uri="{DCECCB84-F9BA-43D5-87BE-67443E8EF086}">
      <p15:sldGuideLst xmlns:p15="http://schemas.microsoft.com/office/powerpoint/2012/main"/>
    </p:ext>
  </p:extLst>
</p:sldLayout>
</file>

<file path=ppt/slideLayouts/slideLayout586.xml><?xml version="1.0" encoding="utf-8"?>
<p:sldLayout xmlns:a="http://schemas.openxmlformats.org/drawingml/2006/main" xmlns:r="http://schemas.openxmlformats.org/officeDocument/2006/relationships" xmlns:p="http://schemas.openxmlformats.org/presentationml/2006/main" preserve="1" userDrawn="1">
  <p:cSld name="3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3817369"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553141"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235018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4614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959045867"/>
      </p:ext>
    </p:extLst>
  </p:cSld>
  <p:clrMapOvr>
    <a:masterClrMapping/>
  </p:clrMapOvr>
  <p:extLst>
    <p:ext uri="{DCECCB84-F9BA-43D5-87BE-67443E8EF086}">
      <p15:sldGuideLst xmlns:p15="http://schemas.microsoft.com/office/powerpoint/2012/main"/>
    </p:ext>
  </p:extLst>
</p:sldLayout>
</file>

<file path=ppt/slideLayouts/slideLayout587.xml><?xml version="1.0" encoding="utf-8"?>
<p:sldLayout xmlns:a="http://schemas.openxmlformats.org/drawingml/2006/main" xmlns:r="http://schemas.openxmlformats.org/officeDocument/2006/relationships" xmlns:p="http://schemas.openxmlformats.org/presentationml/2006/main" preserve="1" userDrawn="1">
  <p:cSld name="4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572191"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9203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242910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46933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69575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447845497"/>
      </p:ext>
    </p:extLst>
  </p:cSld>
  <p:clrMapOvr>
    <a:masterClrMapping/>
  </p:clrMapOvr>
  <p:extLst>
    <p:ext uri="{DCECCB84-F9BA-43D5-87BE-67443E8EF086}">
      <p15:sldGuideLst xmlns:p15="http://schemas.microsoft.com/office/powerpoint/2012/main"/>
    </p:ext>
  </p:extLst>
</p:sldLayout>
</file>

<file path=ppt/slideLayouts/slideLayout588.xml><?xml version="1.0" encoding="utf-8"?>
<p:sldLayout xmlns:a="http://schemas.openxmlformats.org/drawingml/2006/main" xmlns:r="http://schemas.openxmlformats.org/officeDocument/2006/relationships" xmlns:p="http://schemas.openxmlformats.org/presentationml/2006/main" preserve="1" userDrawn="1">
  <p:cSld name="5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2382500"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4646728"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691095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9175184"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099084950"/>
      </p:ext>
    </p:extLst>
  </p:cSld>
  <p:clrMapOvr>
    <a:masterClrMapping/>
  </p:clrMapOvr>
  <p:extLst>
    <p:ext uri="{DCECCB84-F9BA-43D5-87BE-67443E8EF086}">
      <p15:sldGuideLst xmlns:p15="http://schemas.microsoft.com/office/powerpoint/2012/main"/>
    </p:ext>
  </p:extLst>
</p:sldLayout>
</file>

<file path=ppt/slideLayouts/slideLayout589.xml><?xml version="1.0" encoding="utf-8"?>
<p:sldLayout xmlns:a="http://schemas.openxmlformats.org/drawingml/2006/main" xmlns:r="http://schemas.openxmlformats.org/officeDocument/2006/relationships" xmlns:p="http://schemas.openxmlformats.org/presentationml/2006/main" preserve="1" userDrawn="1">
  <p:cSld name="4 images - Rect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35079"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3C1924ED-C7B1-4FE7-8027-CF7DBACFF7F9}"/>
              </a:ext>
            </a:extLst>
          </p:cNvPr>
          <p:cNvSpPr>
            <a:spLocks noGrp="1"/>
          </p:cNvSpPr>
          <p:nvPr>
            <p:ph type="pic" sz="quarter" idx="11" hasCustomPrompt="1"/>
          </p:nvPr>
        </p:nvSpPr>
        <p:spPr>
          <a:xfrm>
            <a:off x="3589027"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64D67F7A-E6BE-496D-A348-33E2CA194EE2}"/>
              </a:ext>
            </a:extLst>
          </p:cNvPr>
          <p:cNvSpPr>
            <a:spLocks noGrp="1"/>
          </p:cNvSpPr>
          <p:nvPr>
            <p:ph type="pic" sz="quarter" idx="12" hasCustomPrompt="1"/>
          </p:nvPr>
        </p:nvSpPr>
        <p:spPr>
          <a:xfrm>
            <a:off x="6442974"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563F2136-5119-4D52-B7CC-3467C8A413D2}"/>
              </a:ext>
            </a:extLst>
          </p:cNvPr>
          <p:cNvSpPr>
            <a:spLocks noGrp="1"/>
          </p:cNvSpPr>
          <p:nvPr>
            <p:ph type="pic" sz="quarter" idx="13" hasCustomPrompt="1"/>
          </p:nvPr>
        </p:nvSpPr>
        <p:spPr>
          <a:xfrm>
            <a:off x="9296921"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58254913"/>
      </p:ext>
    </p:extLst>
  </p:cSld>
  <p:clrMapOvr>
    <a:masterClrMapping/>
  </p:clrMapOvr>
</p:sldLayout>
</file>

<file path=ppt/slideLayouts/slideLayout590.xml><?xml version="1.0" encoding="utf-8"?>
<p:sldLayout xmlns:a="http://schemas.openxmlformats.org/drawingml/2006/main" xmlns:r="http://schemas.openxmlformats.org/officeDocument/2006/relationships" xmlns:p="http://schemas.openxmlformats.org/presentationml/2006/main" preserve="1" userDrawn="1">
  <p:cSld name="8 images - rect with about - team">
    <p:spTree>
      <p:nvGrpSpPr>
        <p:cNvPr id="1" name=""/>
        <p:cNvGrpSpPr/>
        <p:nvPr/>
      </p:nvGrpSpPr>
      <p:grpSpPr>
        <a:xfrm>
          <a:off x="0" y="0"/>
          <a:ext cx="0" cy="0"/>
          <a:chOff x="0" y="0"/>
          <a:chExt cx="0" cy="0"/>
        </a:xfrm>
      </p:grpSpPr>
      <p:sp>
        <p:nvSpPr>
          <p:cNvPr id="18" name="Picture Placeholder 2">
            <a:extLst>
              <a:ext uri="{FF2B5EF4-FFF2-40B4-BE49-F238E27FC236}">
                <a16:creationId xmlns:a16="http://schemas.microsoft.com/office/drawing/2014/main" id="{059DF7B8-8FD6-4AA2-B829-8D4DB6F6AD05}"/>
              </a:ext>
            </a:extLst>
          </p:cNvPr>
          <p:cNvSpPr>
            <a:spLocks noGrp="1"/>
          </p:cNvSpPr>
          <p:nvPr>
            <p:ph type="pic" sz="quarter" idx="29" hasCustomPrompt="1"/>
          </p:nvPr>
        </p:nvSpPr>
        <p:spPr>
          <a:xfrm>
            <a:off x="1054099" y="3919144"/>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6416B38A-FA4E-4F10-93A2-92536D83E46D}"/>
              </a:ext>
            </a:extLst>
          </p:cNvPr>
          <p:cNvSpPr>
            <a:spLocks noGrp="1"/>
          </p:cNvSpPr>
          <p:nvPr>
            <p:ph type="pic" sz="quarter" idx="30" hasCustomPrompt="1"/>
          </p:nvPr>
        </p:nvSpPr>
        <p:spPr>
          <a:xfrm>
            <a:off x="3939442"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0" name="Picture Placeholder 2">
            <a:extLst>
              <a:ext uri="{FF2B5EF4-FFF2-40B4-BE49-F238E27FC236}">
                <a16:creationId xmlns:a16="http://schemas.microsoft.com/office/drawing/2014/main" id="{78BF991D-E036-4504-B740-87328D703238}"/>
              </a:ext>
            </a:extLst>
          </p:cNvPr>
          <p:cNvSpPr>
            <a:spLocks noGrp="1"/>
          </p:cNvSpPr>
          <p:nvPr>
            <p:ph type="pic" sz="quarter" idx="31" hasCustomPrompt="1"/>
          </p:nvPr>
        </p:nvSpPr>
        <p:spPr>
          <a:xfrm>
            <a:off x="6824784"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1" name="Picture Placeholder 2">
            <a:extLst>
              <a:ext uri="{FF2B5EF4-FFF2-40B4-BE49-F238E27FC236}">
                <a16:creationId xmlns:a16="http://schemas.microsoft.com/office/drawing/2014/main" id="{CF6866B4-4EEE-457A-8999-E707B8E8ABC9}"/>
              </a:ext>
            </a:extLst>
          </p:cNvPr>
          <p:cNvSpPr>
            <a:spLocks noGrp="1"/>
          </p:cNvSpPr>
          <p:nvPr>
            <p:ph type="pic" sz="quarter" idx="32" hasCustomPrompt="1"/>
          </p:nvPr>
        </p:nvSpPr>
        <p:spPr>
          <a:xfrm>
            <a:off x="9707872" y="3919456"/>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 name="Picture Placeholder 2">
            <a:extLst>
              <a:ext uri="{FF2B5EF4-FFF2-40B4-BE49-F238E27FC236}">
                <a16:creationId xmlns:a16="http://schemas.microsoft.com/office/drawing/2014/main" id="{13AF2CD5-BA7B-4069-BD7D-41F814DEDB4A}"/>
              </a:ext>
            </a:extLst>
          </p:cNvPr>
          <p:cNvSpPr>
            <a:spLocks noGrp="1"/>
          </p:cNvSpPr>
          <p:nvPr>
            <p:ph type="pic" sz="quarter" idx="25" hasCustomPrompt="1"/>
          </p:nvPr>
        </p:nvSpPr>
        <p:spPr>
          <a:xfrm>
            <a:off x="1054099" y="1679122"/>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D54D73A2-3EEE-4B62-B64B-7AACF43C47A0}"/>
              </a:ext>
            </a:extLst>
          </p:cNvPr>
          <p:cNvSpPr>
            <a:spLocks noGrp="1"/>
          </p:cNvSpPr>
          <p:nvPr>
            <p:ph type="pic" sz="quarter" idx="26" hasCustomPrompt="1"/>
          </p:nvPr>
        </p:nvSpPr>
        <p:spPr>
          <a:xfrm>
            <a:off x="3939442"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2">
            <a:extLst>
              <a:ext uri="{FF2B5EF4-FFF2-40B4-BE49-F238E27FC236}">
                <a16:creationId xmlns:a16="http://schemas.microsoft.com/office/drawing/2014/main" id="{961C4D71-3902-4E3F-AF48-A2BB2E915505}"/>
              </a:ext>
            </a:extLst>
          </p:cNvPr>
          <p:cNvSpPr>
            <a:spLocks noGrp="1"/>
          </p:cNvSpPr>
          <p:nvPr>
            <p:ph type="pic" sz="quarter" idx="27" hasCustomPrompt="1"/>
          </p:nvPr>
        </p:nvSpPr>
        <p:spPr>
          <a:xfrm>
            <a:off x="6824784"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
            <a:extLst>
              <a:ext uri="{FF2B5EF4-FFF2-40B4-BE49-F238E27FC236}">
                <a16:creationId xmlns:a16="http://schemas.microsoft.com/office/drawing/2014/main" id="{DAF1E7DD-50FA-462F-99CD-F05038A10FC4}"/>
              </a:ext>
            </a:extLst>
          </p:cNvPr>
          <p:cNvSpPr>
            <a:spLocks noGrp="1"/>
          </p:cNvSpPr>
          <p:nvPr>
            <p:ph type="pic" sz="quarter" idx="28" hasCustomPrompt="1"/>
          </p:nvPr>
        </p:nvSpPr>
        <p:spPr>
          <a:xfrm>
            <a:off x="9707872" y="16837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729452716"/>
      </p:ext>
    </p:extLst>
  </p:cSld>
  <p:clrMapOvr>
    <a:masterClrMapping/>
  </p:clrMapOvr>
</p:sldLayout>
</file>

<file path=ppt/slideLayouts/slideLayout591.xml><?xml version="1.0" encoding="utf-8"?>
<p:sldLayout xmlns:a="http://schemas.openxmlformats.org/drawingml/2006/main" xmlns:r="http://schemas.openxmlformats.org/officeDocument/2006/relationships" xmlns:p="http://schemas.openxmlformats.org/presentationml/2006/main" preserve="1" userDrawn="1">
  <p:cSld name="10 images - team 5">
    <p:spTree>
      <p:nvGrpSpPr>
        <p:cNvPr id="1" name=""/>
        <p:cNvGrpSpPr/>
        <p:nvPr/>
      </p:nvGrpSpPr>
      <p:grpSpPr>
        <a:xfrm>
          <a:off x="0" y="0"/>
          <a:ext cx="0" cy="0"/>
          <a:chOff x="0" y="0"/>
          <a:chExt cx="0" cy="0"/>
        </a:xfrm>
      </p:grpSpPr>
      <p:sp>
        <p:nvSpPr>
          <p:cNvPr id="38" name="Picture Placeholder 2">
            <a:extLst>
              <a:ext uri="{FF2B5EF4-FFF2-40B4-BE49-F238E27FC236}">
                <a16:creationId xmlns:a16="http://schemas.microsoft.com/office/drawing/2014/main" id="{5C09755D-34F5-497F-AC11-EF83D8E62500}"/>
              </a:ext>
            </a:extLst>
          </p:cNvPr>
          <p:cNvSpPr>
            <a:spLocks noGrp="1"/>
          </p:cNvSpPr>
          <p:nvPr>
            <p:ph type="pic" sz="quarter" idx="11" hasCustomPrompt="1"/>
          </p:nvPr>
        </p:nvSpPr>
        <p:spPr>
          <a:xfrm>
            <a:off x="987706"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2">
            <a:extLst>
              <a:ext uri="{FF2B5EF4-FFF2-40B4-BE49-F238E27FC236}">
                <a16:creationId xmlns:a16="http://schemas.microsoft.com/office/drawing/2014/main" id="{556C6852-39AD-40BC-99C0-AC0B766F2F51}"/>
              </a:ext>
            </a:extLst>
          </p:cNvPr>
          <p:cNvSpPr>
            <a:spLocks noGrp="1"/>
          </p:cNvSpPr>
          <p:nvPr>
            <p:ph type="pic" sz="quarter" idx="12" hasCustomPrompt="1"/>
          </p:nvPr>
        </p:nvSpPr>
        <p:spPr>
          <a:xfrm>
            <a:off x="3084653"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0" name="Picture Placeholder 2">
            <a:extLst>
              <a:ext uri="{FF2B5EF4-FFF2-40B4-BE49-F238E27FC236}">
                <a16:creationId xmlns:a16="http://schemas.microsoft.com/office/drawing/2014/main" id="{7DE59B39-4659-418A-8EDC-72F41917436A}"/>
              </a:ext>
            </a:extLst>
          </p:cNvPr>
          <p:cNvSpPr>
            <a:spLocks noGrp="1"/>
          </p:cNvSpPr>
          <p:nvPr>
            <p:ph type="pic" sz="quarter" idx="13" hasCustomPrompt="1"/>
          </p:nvPr>
        </p:nvSpPr>
        <p:spPr>
          <a:xfrm>
            <a:off x="5181600"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2">
            <a:extLst>
              <a:ext uri="{FF2B5EF4-FFF2-40B4-BE49-F238E27FC236}">
                <a16:creationId xmlns:a16="http://schemas.microsoft.com/office/drawing/2014/main" id="{71721EE9-DC48-4A90-8166-69B1BE2884A8}"/>
              </a:ext>
            </a:extLst>
          </p:cNvPr>
          <p:cNvSpPr>
            <a:spLocks noGrp="1"/>
          </p:cNvSpPr>
          <p:nvPr>
            <p:ph type="pic" sz="quarter" idx="14" hasCustomPrompt="1"/>
          </p:nvPr>
        </p:nvSpPr>
        <p:spPr>
          <a:xfrm>
            <a:off x="7278547"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2" name="Picture Placeholder 2">
            <a:extLst>
              <a:ext uri="{FF2B5EF4-FFF2-40B4-BE49-F238E27FC236}">
                <a16:creationId xmlns:a16="http://schemas.microsoft.com/office/drawing/2014/main" id="{BF1C6F22-E486-4A65-BA9A-D5DDE1711C7E}"/>
              </a:ext>
            </a:extLst>
          </p:cNvPr>
          <p:cNvSpPr>
            <a:spLocks noGrp="1"/>
          </p:cNvSpPr>
          <p:nvPr>
            <p:ph type="pic" sz="quarter" idx="15" hasCustomPrompt="1"/>
          </p:nvPr>
        </p:nvSpPr>
        <p:spPr>
          <a:xfrm>
            <a:off x="9375494"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3" name="Picture Placeholder 2">
            <a:extLst>
              <a:ext uri="{FF2B5EF4-FFF2-40B4-BE49-F238E27FC236}">
                <a16:creationId xmlns:a16="http://schemas.microsoft.com/office/drawing/2014/main" id="{1250D8CA-8C33-40A0-A305-872F163EFFBC}"/>
              </a:ext>
            </a:extLst>
          </p:cNvPr>
          <p:cNvSpPr>
            <a:spLocks noGrp="1"/>
          </p:cNvSpPr>
          <p:nvPr>
            <p:ph type="pic" sz="quarter" idx="16" hasCustomPrompt="1"/>
          </p:nvPr>
        </p:nvSpPr>
        <p:spPr>
          <a:xfrm>
            <a:off x="987706"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4" name="Picture Placeholder 2">
            <a:extLst>
              <a:ext uri="{FF2B5EF4-FFF2-40B4-BE49-F238E27FC236}">
                <a16:creationId xmlns:a16="http://schemas.microsoft.com/office/drawing/2014/main" id="{982D066C-C010-4B6B-9517-1EDBA78D57F8}"/>
              </a:ext>
            </a:extLst>
          </p:cNvPr>
          <p:cNvSpPr>
            <a:spLocks noGrp="1"/>
          </p:cNvSpPr>
          <p:nvPr>
            <p:ph type="pic" sz="quarter" idx="17" hasCustomPrompt="1"/>
          </p:nvPr>
        </p:nvSpPr>
        <p:spPr>
          <a:xfrm>
            <a:off x="3084653"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5" name="Picture Placeholder 2">
            <a:extLst>
              <a:ext uri="{FF2B5EF4-FFF2-40B4-BE49-F238E27FC236}">
                <a16:creationId xmlns:a16="http://schemas.microsoft.com/office/drawing/2014/main" id="{971E7C66-C6C2-43FE-862B-A32FA2F277E1}"/>
              </a:ext>
            </a:extLst>
          </p:cNvPr>
          <p:cNvSpPr>
            <a:spLocks noGrp="1"/>
          </p:cNvSpPr>
          <p:nvPr>
            <p:ph type="pic" sz="quarter" idx="18" hasCustomPrompt="1"/>
          </p:nvPr>
        </p:nvSpPr>
        <p:spPr>
          <a:xfrm>
            <a:off x="5181600"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85838117-36BC-4337-B825-5D42725E7DA4}"/>
              </a:ext>
            </a:extLst>
          </p:cNvPr>
          <p:cNvSpPr>
            <a:spLocks noGrp="1"/>
          </p:cNvSpPr>
          <p:nvPr>
            <p:ph type="pic" sz="quarter" idx="19" hasCustomPrompt="1"/>
          </p:nvPr>
        </p:nvSpPr>
        <p:spPr>
          <a:xfrm>
            <a:off x="7278547"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5401C3BB-30A5-476C-878F-87E8566B020A}"/>
              </a:ext>
            </a:extLst>
          </p:cNvPr>
          <p:cNvSpPr>
            <a:spLocks noGrp="1"/>
          </p:cNvSpPr>
          <p:nvPr>
            <p:ph type="pic" sz="quarter" idx="20" hasCustomPrompt="1"/>
          </p:nvPr>
        </p:nvSpPr>
        <p:spPr>
          <a:xfrm>
            <a:off x="9375494"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83919776"/>
      </p:ext>
    </p:extLst>
  </p:cSld>
  <p:clrMapOvr>
    <a:masterClrMapping/>
  </p:clrMapOvr>
</p:sldLayout>
</file>

<file path=ppt/slideLayouts/slideLayout592.xml><?xml version="1.0" encoding="utf-8"?>
<p:sldLayout xmlns:a="http://schemas.openxmlformats.org/drawingml/2006/main" xmlns:r="http://schemas.openxmlformats.org/officeDocument/2006/relationships" xmlns:p="http://schemas.openxmlformats.org/presentationml/2006/main" preserve="1" userDrawn="1">
  <p:cSld name="5 images - team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40CE420D-59AC-433A-A8AC-BE2289011952}"/>
              </a:ext>
            </a:extLst>
          </p:cNvPr>
          <p:cNvSpPr>
            <a:spLocks noGrp="1"/>
          </p:cNvSpPr>
          <p:nvPr>
            <p:ph type="pic" sz="quarter" idx="12" hasCustomPrompt="1"/>
          </p:nvPr>
        </p:nvSpPr>
        <p:spPr>
          <a:xfrm>
            <a:off x="3003271"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4D7F8998-62BE-402D-AC11-DBB7D2808B4A}"/>
              </a:ext>
            </a:extLst>
          </p:cNvPr>
          <p:cNvSpPr>
            <a:spLocks noGrp="1"/>
          </p:cNvSpPr>
          <p:nvPr>
            <p:ph type="pic" sz="quarter" idx="13" hasCustomPrompt="1"/>
          </p:nvPr>
        </p:nvSpPr>
        <p:spPr>
          <a:xfrm>
            <a:off x="5120439"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27B8BFC5-50A3-4A70-B33B-686B1D794984}"/>
              </a:ext>
            </a:extLst>
          </p:cNvPr>
          <p:cNvSpPr>
            <a:spLocks noGrp="1"/>
          </p:cNvSpPr>
          <p:nvPr>
            <p:ph type="pic" sz="quarter" idx="14" hasCustomPrompt="1"/>
          </p:nvPr>
        </p:nvSpPr>
        <p:spPr>
          <a:xfrm>
            <a:off x="7237607"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ABB374A7-4BA7-4165-90D5-B02338734D66}"/>
              </a:ext>
            </a:extLst>
          </p:cNvPr>
          <p:cNvSpPr>
            <a:spLocks noGrp="1"/>
          </p:cNvSpPr>
          <p:nvPr>
            <p:ph type="pic" sz="quarter" idx="15" hasCustomPrompt="1"/>
          </p:nvPr>
        </p:nvSpPr>
        <p:spPr>
          <a:xfrm>
            <a:off x="9354775"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66001995"/>
      </p:ext>
    </p:extLst>
  </p:cSld>
  <p:clrMapOvr>
    <a:masterClrMapping/>
  </p:clrMapOvr>
</p:sldLayout>
</file>

<file path=ppt/slideLayouts/slideLayout593.xml><?xml version="1.0" encoding="utf-8"?>
<p:sldLayout xmlns:a="http://schemas.openxmlformats.org/drawingml/2006/main" xmlns:r="http://schemas.openxmlformats.org/officeDocument/2006/relationships" xmlns:p="http://schemas.openxmlformats.org/presentationml/2006/main" preserve="1" userDrawn="1">
  <p:cSld name="5 images - team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0495899D-1316-4274-AEEE-776EF01B6D4E}"/>
              </a:ext>
            </a:extLst>
          </p:cNvPr>
          <p:cNvSpPr>
            <a:spLocks noGrp="1"/>
          </p:cNvSpPr>
          <p:nvPr>
            <p:ph type="pic" sz="quarter" idx="13" hasCustomPrompt="1"/>
          </p:nvPr>
        </p:nvSpPr>
        <p:spPr>
          <a:xfrm>
            <a:off x="3039026"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249E2B2C-1F93-4949-9126-2FF3650AE445}"/>
              </a:ext>
            </a:extLst>
          </p:cNvPr>
          <p:cNvSpPr>
            <a:spLocks noGrp="1"/>
          </p:cNvSpPr>
          <p:nvPr>
            <p:ph type="pic" sz="quarter" idx="14" hasCustomPrompt="1"/>
          </p:nvPr>
        </p:nvSpPr>
        <p:spPr>
          <a:xfrm>
            <a:off x="5191949"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26BAEF59-4CE0-4FCB-BB00-ACC2E5B183FD}"/>
              </a:ext>
            </a:extLst>
          </p:cNvPr>
          <p:cNvSpPr>
            <a:spLocks noGrp="1"/>
          </p:cNvSpPr>
          <p:nvPr>
            <p:ph type="pic" sz="quarter" idx="15" hasCustomPrompt="1"/>
          </p:nvPr>
        </p:nvSpPr>
        <p:spPr>
          <a:xfrm>
            <a:off x="7344872"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8D9ED4DB-F122-48F8-B710-8A204CFD2F2B}"/>
              </a:ext>
            </a:extLst>
          </p:cNvPr>
          <p:cNvSpPr>
            <a:spLocks noGrp="1"/>
          </p:cNvSpPr>
          <p:nvPr>
            <p:ph type="pic" sz="quarter" idx="16" hasCustomPrompt="1"/>
          </p:nvPr>
        </p:nvSpPr>
        <p:spPr>
          <a:xfrm>
            <a:off x="9497794"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38038722"/>
      </p:ext>
    </p:extLst>
  </p:cSld>
  <p:clrMapOvr>
    <a:masterClrMapping/>
  </p:clrMapOvr>
</p:sldLayout>
</file>

<file path=ppt/slideLayouts/slideLayout594.xml><?xml version="1.0" encoding="utf-8"?>
<p:sldLayout xmlns:a="http://schemas.openxmlformats.org/drawingml/2006/main" xmlns:r="http://schemas.openxmlformats.org/officeDocument/2006/relationships" xmlns:p="http://schemas.openxmlformats.org/presentationml/2006/main" preserve="1" userDrawn="1">
  <p:cSld name="12 images - team 7">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1262550"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1262550"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1262550"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1262550"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4857563" y="164927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DC10D2A5-F299-4F8A-AABF-F54A032A32BB}"/>
              </a:ext>
            </a:extLst>
          </p:cNvPr>
          <p:cNvSpPr>
            <a:spLocks noGrp="1"/>
          </p:cNvSpPr>
          <p:nvPr>
            <p:ph type="pic" sz="quarter" idx="16" hasCustomPrompt="1"/>
          </p:nvPr>
        </p:nvSpPr>
        <p:spPr>
          <a:xfrm>
            <a:off x="8452576" y="165348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4857563" y="2770068"/>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4857563" y="3890866"/>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485756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5" name="Picture Placeholder 2">
            <a:extLst>
              <a:ext uri="{FF2B5EF4-FFF2-40B4-BE49-F238E27FC236}">
                <a16:creationId xmlns:a16="http://schemas.microsoft.com/office/drawing/2014/main" id="{D120603E-CB79-45D6-AE76-212DD03793DC}"/>
              </a:ext>
            </a:extLst>
          </p:cNvPr>
          <p:cNvSpPr>
            <a:spLocks noGrp="1"/>
          </p:cNvSpPr>
          <p:nvPr>
            <p:ph type="pic" sz="quarter" idx="20" hasCustomPrompt="1"/>
          </p:nvPr>
        </p:nvSpPr>
        <p:spPr>
          <a:xfrm>
            <a:off x="8452576" y="277288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6" name="Picture Placeholder 2">
            <a:extLst>
              <a:ext uri="{FF2B5EF4-FFF2-40B4-BE49-F238E27FC236}">
                <a16:creationId xmlns:a16="http://schemas.microsoft.com/office/drawing/2014/main" id="{34E11A4B-888B-4252-8971-B52BD87639D0}"/>
              </a:ext>
            </a:extLst>
          </p:cNvPr>
          <p:cNvSpPr>
            <a:spLocks noGrp="1"/>
          </p:cNvSpPr>
          <p:nvPr>
            <p:ph type="pic" sz="quarter" idx="21" hasCustomPrompt="1"/>
          </p:nvPr>
        </p:nvSpPr>
        <p:spPr>
          <a:xfrm>
            <a:off x="8452576" y="389227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7" name="Picture Placeholder 2">
            <a:extLst>
              <a:ext uri="{FF2B5EF4-FFF2-40B4-BE49-F238E27FC236}">
                <a16:creationId xmlns:a16="http://schemas.microsoft.com/office/drawing/2014/main" id="{5C92F197-E465-47AA-BF8E-17A1A502E28B}"/>
              </a:ext>
            </a:extLst>
          </p:cNvPr>
          <p:cNvSpPr>
            <a:spLocks noGrp="1"/>
          </p:cNvSpPr>
          <p:nvPr>
            <p:ph type="pic" sz="quarter" idx="22" hasCustomPrompt="1"/>
          </p:nvPr>
        </p:nvSpPr>
        <p:spPr>
          <a:xfrm>
            <a:off x="8452576"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506397804"/>
      </p:ext>
    </p:extLst>
  </p:cSld>
  <p:clrMapOvr>
    <a:masterClrMapping/>
  </p:clrMapOvr>
</p:sldLayout>
</file>

<file path=ppt/slideLayouts/slideLayout595.xml><?xml version="1.0" encoding="utf-8"?>
<p:sldLayout xmlns:a="http://schemas.openxmlformats.org/drawingml/2006/main" xmlns:r="http://schemas.openxmlformats.org/officeDocument/2006/relationships" xmlns:p="http://schemas.openxmlformats.org/presentationml/2006/main" preserve="1" userDrawn="1">
  <p:cSld name="16 images - team 8">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700575"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700575"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700575"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700575"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3581213"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3581213"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3581213"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358121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8" name="Picture Placeholder 2">
            <a:extLst>
              <a:ext uri="{FF2B5EF4-FFF2-40B4-BE49-F238E27FC236}">
                <a16:creationId xmlns:a16="http://schemas.microsoft.com/office/drawing/2014/main" id="{D619A382-363B-4991-A2FE-768618F16CC4}"/>
              </a:ext>
            </a:extLst>
          </p:cNvPr>
          <p:cNvSpPr>
            <a:spLocks noGrp="1"/>
          </p:cNvSpPr>
          <p:nvPr>
            <p:ph type="pic" sz="quarter" idx="23" hasCustomPrompt="1"/>
          </p:nvPr>
        </p:nvSpPr>
        <p:spPr>
          <a:xfrm>
            <a:off x="6461851"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F34BDEE1-2270-4993-897B-A8C8A95E0A83}"/>
              </a:ext>
            </a:extLst>
          </p:cNvPr>
          <p:cNvSpPr>
            <a:spLocks noGrp="1"/>
          </p:cNvSpPr>
          <p:nvPr>
            <p:ph type="pic" sz="quarter" idx="24" hasCustomPrompt="1"/>
          </p:nvPr>
        </p:nvSpPr>
        <p:spPr>
          <a:xfrm>
            <a:off x="6461851"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8" name="Picture Placeholder 2">
            <a:extLst>
              <a:ext uri="{FF2B5EF4-FFF2-40B4-BE49-F238E27FC236}">
                <a16:creationId xmlns:a16="http://schemas.microsoft.com/office/drawing/2014/main" id="{67ADF263-3ADA-4705-B2F1-4E8F25D87217}"/>
              </a:ext>
            </a:extLst>
          </p:cNvPr>
          <p:cNvSpPr>
            <a:spLocks noGrp="1"/>
          </p:cNvSpPr>
          <p:nvPr>
            <p:ph type="pic" sz="quarter" idx="25" hasCustomPrompt="1"/>
          </p:nvPr>
        </p:nvSpPr>
        <p:spPr>
          <a:xfrm>
            <a:off x="6461851"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9" name="Picture Placeholder 2">
            <a:extLst>
              <a:ext uri="{FF2B5EF4-FFF2-40B4-BE49-F238E27FC236}">
                <a16:creationId xmlns:a16="http://schemas.microsoft.com/office/drawing/2014/main" id="{98D87CA5-8D83-40C6-B101-E31BCC231D99}"/>
              </a:ext>
            </a:extLst>
          </p:cNvPr>
          <p:cNvSpPr>
            <a:spLocks noGrp="1"/>
          </p:cNvSpPr>
          <p:nvPr>
            <p:ph type="pic" sz="quarter" idx="26" hasCustomPrompt="1"/>
          </p:nvPr>
        </p:nvSpPr>
        <p:spPr>
          <a:xfrm>
            <a:off x="6461851"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5AA6687C-C965-4D8E-BC80-A8B185F13E79}"/>
              </a:ext>
            </a:extLst>
          </p:cNvPr>
          <p:cNvSpPr>
            <a:spLocks noGrp="1"/>
          </p:cNvSpPr>
          <p:nvPr>
            <p:ph type="pic" sz="quarter" idx="27" hasCustomPrompt="1"/>
          </p:nvPr>
        </p:nvSpPr>
        <p:spPr>
          <a:xfrm>
            <a:off x="9342489"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93206BA2-0927-49D0-98BB-DFCE6A686426}"/>
              </a:ext>
            </a:extLst>
          </p:cNvPr>
          <p:cNvSpPr>
            <a:spLocks noGrp="1"/>
          </p:cNvSpPr>
          <p:nvPr>
            <p:ph type="pic" sz="quarter" idx="28" hasCustomPrompt="1"/>
          </p:nvPr>
        </p:nvSpPr>
        <p:spPr>
          <a:xfrm>
            <a:off x="9342489"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CB92B1F2-6FC9-463C-93F1-694D513B436A}"/>
              </a:ext>
            </a:extLst>
          </p:cNvPr>
          <p:cNvSpPr>
            <a:spLocks noGrp="1"/>
          </p:cNvSpPr>
          <p:nvPr>
            <p:ph type="pic" sz="quarter" idx="29" hasCustomPrompt="1"/>
          </p:nvPr>
        </p:nvSpPr>
        <p:spPr>
          <a:xfrm>
            <a:off x="9342489"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9387D6B5-963A-4141-BE76-DE8FB2751319}"/>
              </a:ext>
            </a:extLst>
          </p:cNvPr>
          <p:cNvSpPr>
            <a:spLocks noGrp="1"/>
          </p:cNvSpPr>
          <p:nvPr>
            <p:ph type="pic" sz="quarter" idx="30" hasCustomPrompt="1"/>
          </p:nvPr>
        </p:nvSpPr>
        <p:spPr>
          <a:xfrm>
            <a:off x="9342489"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29592339"/>
      </p:ext>
    </p:extLst>
  </p:cSld>
  <p:clrMapOvr>
    <a:masterClrMapping/>
  </p:clrMapOvr>
</p:sldLayout>
</file>

<file path=ppt/slideLayouts/slideLayout596.xml><?xml version="1.0" encoding="utf-8"?>
<p:sldLayout xmlns:a="http://schemas.openxmlformats.org/drawingml/2006/main" xmlns:r="http://schemas.openxmlformats.org/officeDocument/2006/relationships" xmlns:p="http://schemas.openxmlformats.org/presentationml/2006/main" preserve="1" userDrawn="1">
  <p:cSld name="10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5" name="Picture Placeholder 2">
            <a:extLst>
              <a:ext uri="{FF2B5EF4-FFF2-40B4-BE49-F238E27FC236}">
                <a16:creationId xmlns:a16="http://schemas.microsoft.com/office/drawing/2014/main" id="{3EDAB113-C8DB-4F87-A67E-2FA133A0375B}"/>
              </a:ext>
            </a:extLst>
          </p:cNvPr>
          <p:cNvSpPr>
            <a:spLocks noGrp="1"/>
          </p:cNvSpPr>
          <p:nvPr>
            <p:ph type="pic" sz="quarter" idx="11" hasCustomPrompt="1"/>
          </p:nvPr>
        </p:nvSpPr>
        <p:spPr>
          <a:xfrm>
            <a:off x="1094355"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132CF3D3-95B0-4348-ACB1-8C25AE05DAEB}"/>
              </a:ext>
            </a:extLst>
          </p:cNvPr>
          <p:cNvSpPr>
            <a:spLocks noGrp="1"/>
          </p:cNvSpPr>
          <p:nvPr>
            <p:ph type="pic" sz="quarter" idx="12" hasCustomPrompt="1"/>
          </p:nvPr>
        </p:nvSpPr>
        <p:spPr>
          <a:xfrm>
            <a:off x="3145284"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6839174E-9686-4E5B-A7FB-0D0214EA937B}"/>
              </a:ext>
            </a:extLst>
          </p:cNvPr>
          <p:cNvSpPr>
            <a:spLocks noGrp="1"/>
          </p:cNvSpPr>
          <p:nvPr>
            <p:ph type="pic" sz="quarter" idx="13" hasCustomPrompt="1"/>
          </p:nvPr>
        </p:nvSpPr>
        <p:spPr>
          <a:xfrm>
            <a:off x="5196213"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8" name="Picture Placeholder 2">
            <a:extLst>
              <a:ext uri="{FF2B5EF4-FFF2-40B4-BE49-F238E27FC236}">
                <a16:creationId xmlns:a16="http://schemas.microsoft.com/office/drawing/2014/main" id="{FA050801-04AC-4F50-90DD-44E0F60C17DC}"/>
              </a:ext>
            </a:extLst>
          </p:cNvPr>
          <p:cNvSpPr>
            <a:spLocks noGrp="1"/>
          </p:cNvSpPr>
          <p:nvPr>
            <p:ph type="pic" sz="quarter" idx="14" hasCustomPrompt="1"/>
          </p:nvPr>
        </p:nvSpPr>
        <p:spPr>
          <a:xfrm>
            <a:off x="7247142"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9" name="Picture Placeholder 2">
            <a:extLst>
              <a:ext uri="{FF2B5EF4-FFF2-40B4-BE49-F238E27FC236}">
                <a16:creationId xmlns:a16="http://schemas.microsoft.com/office/drawing/2014/main" id="{C148F322-12FC-4EE5-9D93-F45F8F19F2B1}"/>
              </a:ext>
            </a:extLst>
          </p:cNvPr>
          <p:cNvSpPr>
            <a:spLocks noGrp="1"/>
          </p:cNvSpPr>
          <p:nvPr>
            <p:ph type="pic" sz="quarter" idx="15" hasCustomPrompt="1"/>
          </p:nvPr>
        </p:nvSpPr>
        <p:spPr>
          <a:xfrm>
            <a:off x="9298071"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0" name="Picture Placeholder 2">
            <a:extLst>
              <a:ext uri="{FF2B5EF4-FFF2-40B4-BE49-F238E27FC236}">
                <a16:creationId xmlns:a16="http://schemas.microsoft.com/office/drawing/2014/main" id="{23608B07-5F26-4109-88EB-A11A3AD8051E}"/>
              </a:ext>
            </a:extLst>
          </p:cNvPr>
          <p:cNvSpPr>
            <a:spLocks noGrp="1"/>
          </p:cNvSpPr>
          <p:nvPr>
            <p:ph type="pic" sz="quarter" idx="16" hasCustomPrompt="1"/>
          </p:nvPr>
        </p:nvSpPr>
        <p:spPr>
          <a:xfrm>
            <a:off x="1094355"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1" name="Picture Placeholder 2">
            <a:extLst>
              <a:ext uri="{FF2B5EF4-FFF2-40B4-BE49-F238E27FC236}">
                <a16:creationId xmlns:a16="http://schemas.microsoft.com/office/drawing/2014/main" id="{53005D8E-FC72-4277-9413-7C848CAAAEE8}"/>
              </a:ext>
            </a:extLst>
          </p:cNvPr>
          <p:cNvSpPr>
            <a:spLocks noGrp="1"/>
          </p:cNvSpPr>
          <p:nvPr>
            <p:ph type="pic" sz="quarter" idx="17" hasCustomPrompt="1"/>
          </p:nvPr>
        </p:nvSpPr>
        <p:spPr>
          <a:xfrm>
            <a:off x="3145284"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2" name="Picture Placeholder 2">
            <a:extLst>
              <a:ext uri="{FF2B5EF4-FFF2-40B4-BE49-F238E27FC236}">
                <a16:creationId xmlns:a16="http://schemas.microsoft.com/office/drawing/2014/main" id="{2B46D53C-B083-4A46-B726-F352676EBF7A}"/>
              </a:ext>
            </a:extLst>
          </p:cNvPr>
          <p:cNvSpPr>
            <a:spLocks noGrp="1"/>
          </p:cNvSpPr>
          <p:nvPr>
            <p:ph type="pic" sz="quarter" idx="18" hasCustomPrompt="1"/>
          </p:nvPr>
        </p:nvSpPr>
        <p:spPr>
          <a:xfrm>
            <a:off x="5196213"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3" name="Picture Placeholder 2">
            <a:extLst>
              <a:ext uri="{FF2B5EF4-FFF2-40B4-BE49-F238E27FC236}">
                <a16:creationId xmlns:a16="http://schemas.microsoft.com/office/drawing/2014/main" id="{2AC6CED0-3B11-4E03-BAF6-C01699B81CED}"/>
              </a:ext>
            </a:extLst>
          </p:cNvPr>
          <p:cNvSpPr>
            <a:spLocks noGrp="1"/>
          </p:cNvSpPr>
          <p:nvPr>
            <p:ph type="pic" sz="quarter" idx="19" hasCustomPrompt="1"/>
          </p:nvPr>
        </p:nvSpPr>
        <p:spPr>
          <a:xfrm>
            <a:off x="7247142"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4" name="Picture Placeholder 2">
            <a:extLst>
              <a:ext uri="{FF2B5EF4-FFF2-40B4-BE49-F238E27FC236}">
                <a16:creationId xmlns:a16="http://schemas.microsoft.com/office/drawing/2014/main" id="{5CF03CF6-FFAF-47AA-A689-81729CEA4AB3}"/>
              </a:ext>
            </a:extLst>
          </p:cNvPr>
          <p:cNvSpPr>
            <a:spLocks noGrp="1"/>
          </p:cNvSpPr>
          <p:nvPr>
            <p:ph type="pic" sz="quarter" idx="20" hasCustomPrompt="1"/>
          </p:nvPr>
        </p:nvSpPr>
        <p:spPr>
          <a:xfrm>
            <a:off x="9298071"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89647098"/>
      </p:ext>
    </p:extLst>
  </p:cSld>
  <p:clrMapOvr>
    <a:masterClrMapping/>
  </p:clrMapOvr>
</p:sldLayout>
</file>

<file path=ppt/slideLayouts/slideLayout597.xml><?xml version="1.0" encoding="utf-8"?>
<p:sldLayout xmlns:a="http://schemas.openxmlformats.org/drawingml/2006/main" xmlns:r="http://schemas.openxmlformats.org/officeDocument/2006/relationships" xmlns:p="http://schemas.openxmlformats.org/presentationml/2006/main" preserve="1" userDrawn="1">
  <p:cSld name="2 images - team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8" name="Picture Placeholder 2">
            <a:extLst>
              <a:ext uri="{FF2B5EF4-FFF2-40B4-BE49-F238E27FC236}">
                <a16:creationId xmlns:a16="http://schemas.microsoft.com/office/drawing/2014/main" id="{D6F1DE5D-0566-4E34-B730-6575283EFD94}"/>
              </a:ext>
            </a:extLst>
          </p:cNvPr>
          <p:cNvSpPr>
            <a:spLocks noGrp="1"/>
          </p:cNvSpPr>
          <p:nvPr>
            <p:ph type="pic" sz="quarter" idx="11" hasCustomPrompt="1"/>
          </p:nvPr>
        </p:nvSpPr>
        <p:spPr>
          <a:xfrm>
            <a:off x="1524000"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8F71AB6B-E58E-4A96-8449-475EB6679B3D}"/>
              </a:ext>
            </a:extLst>
          </p:cNvPr>
          <p:cNvSpPr>
            <a:spLocks noGrp="1"/>
          </p:cNvSpPr>
          <p:nvPr>
            <p:ph type="pic" sz="quarter" idx="12" hasCustomPrompt="1"/>
          </p:nvPr>
        </p:nvSpPr>
        <p:spPr>
          <a:xfrm>
            <a:off x="6353325"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2371229"/>
      </p:ext>
    </p:extLst>
  </p:cSld>
  <p:clrMapOvr>
    <a:masterClrMapping/>
  </p:clrMapOvr>
</p:sldLayout>
</file>

<file path=ppt/slideLayouts/slideLayout598.xml><?xml version="1.0" encoding="utf-8"?>
<p:sldLayout xmlns:a="http://schemas.openxmlformats.org/drawingml/2006/main" xmlns:r="http://schemas.openxmlformats.org/officeDocument/2006/relationships" xmlns:p="http://schemas.openxmlformats.org/presentationml/2006/main" preserve="1" userDrawn="1">
  <p:cSld name="4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2F61E85E-5BAE-4285-9A8E-1C0F58DA7C4B}"/>
              </a:ext>
            </a:extLst>
          </p:cNvPr>
          <p:cNvSpPr>
            <a:spLocks noGrp="1"/>
          </p:cNvSpPr>
          <p:nvPr>
            <p:ph type="pic" sz="quarter" idx="11" hasCustomPrompt="1"/>
          </p:nvPr>
        </p:nvSpPr>
        <p:spPr>
          <a:xfrm>
            <a:off x="1524000"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62DD4A4B-6BA5-4F37-8475-B714306BAAF7}"/>
              </a:ext>
            </a:extLst>
          </p:cNvPr>
          <p:cNvSpPr>
            <a:spLocks noGrp="1"/>
          </p:cNvSpPr>
          <p:nvPr>
            <p:ph type="pic" sz="quarter" idx="13" hasCustomPrompt="1"/>
          </p:nvPr>
        </p:nvSpPr>
        <p:spPr>
          <a:xfrm>
            <a:off x="1524000"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E60EE6ED-9FA0-44D2-B2D9-D622CE5B6237}"/>
              </a:ext>
            </a:extLst>
          </p:cNvPr>
          <p:cNvSpPr>
            <a:spLocks noGrp="1"/>
          </p:cNvSpPr>
          <p:nvPr>
            <p:ph type="pic" sz="quarter" idx="14" hasCustomPrompt="1"/>
          </p:nvPr>
        </p:nvSpPr>
        <p:spPr>
          <a:xfrm>
            <a:off x="6353323"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CD950FDF-FFB1-4108-BA53-206D8E4E578D}"/>
              </a:ext>
            </a:extLst>
          </p:cNvPr>
          <p:cNvSpPr>
            <a:spLocks noGrp="1"/>
          </p:cNvSpPr>
          <p:nvPr>
            <p:ph type="pic" sz="quarter" idx="15" hasCustomPrompt="1"/>
          </p:nvPr>
        </p:nvSpPr>
        <p:spPr>
          <a:xfrm>
            <a:off x="6353323"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35569332"/>
      </p:ext>
    </p:extLst>
  </p:cSld>
  <p:clrMapOvr>
    <a:masterClrMapping/>
  </p:clrMapOvr>
</p:sldLayout>
</file>

<file path=ppt/slideLayouts/slideLayout599.xml><?xml version="1.0" encoding="utf-8"?>
<p:sldLayout xmlns:a="http://schemas.openxmlformats.org/drawingml/2006/main" xmlns:r="http://schemas.openxmlformats.org/officeDocument/2006/relationships" xmlns:p="http://schemas.openxmlformats.org/presentationml/2006/main" preserve="1" userDrawn="1">
  <p:cSld name="20 images - image gallery">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468FFB0-13D0-4009-A6D2-8DD02A205B54}"/>
              </a:ext>
            </a:extLst>
          </p:cNvPr>
          <p:cNvSpPr>
            <a:spLocks noGrp="1"/>
          </p:cNvSpPr>
          <p:nvPr>
            <p:ph type="pic" sz="quarter" idx="10" hasCustomPrompt="1"/>
          </p:nvPr>
        </p:nvSpPr>
        <p:spPr>
          <a:xfrm>
            <a:off x="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2" name="Picture Placeholder 4">
            <a:extLst>
              <a:ext uri="{FF2B5EF4-FFF2-40B4-BE49-F238E27FC236}">
                <a16:creationId xmlns:a16="http://schemas.microsoft.com/office/drawing/2014/main" id="{AEF06803-84E6-43AB-AB79-A7B2F82E0454}"/>
              </a:ext>
            </a:extLst>
          </p:cNvPr>
          <p:cNvSpPr>
            <a:spLocks noGrp="1"/>
          </p:cNvSpPr>
          <p:nvPr>
            <p:ph type="pic" sz="quarter" idx="14" hasCustomPrompt="1"/>
          </p:nvPr>
        </p:nvSpPr>
        <p:spPr>
          <a:xfrm>
            <a:off x="24499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3" name="Picture Placeholder 4">
            <a:extLst>
              <a:ext uri="{FF2B5EF4-FFF2-40B4-BE49-F238E27FC236}">
                <a16:creationId xmlns:a16="http://schemas.microsoft.com/office/drawing/2014/main" id="{6D7941E5-F12F-40FF-A5C8-00DE36209A74}"/>
              </a:ext>
            </a:extLst>
          </p:cNvPr>
          <p:cNvSpPr>
            <a:spLocks noGrp="1"/>
          </p:cNvSpPr>
          <p:nvPr>
            <p:ph type="pic" sz="quarter" idx="15" hasCustomPrompt="1"/>
          </p:nvPr>
        </p:nvSpPr>
        <p:spPr>
          <a:xfrm>
            <a:off x="24499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6" name="Picture Placeholder 4">
            <a:extLst>
              <a:ext uri="{FF2B5EF4-FFF2-40B4-BE49-F238E27FC236}">
                <a16:creationId xmlns:a16="http://schemas.microsoft.com/office/drawing/2014/main" id="{EB9CBAB9-7DAA-4AC8-8456-8446E7F5FE6F}"/>
              </a:ext>
            </a:extLst>
          </p:cNvPr>
          <p:cNvSpPr>
            <a:spLocks noGrp="1"/>
          </p:cNvSpPr>
          <p:nvPr>
            <p:ph type="pic" sz="quarter" idx="18" hasCustomPrompt="1"/>
          </p:nvPr>
        </p:nvSpPr>
        <p:spPr>
          <a:xfrm>
            <a:off x="48774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7" name="Picture Placeholder 4">
            <a:extLst>
              <a:ext uri="{FF2B5EF4-FFF2-40B4-BE49-F238E27FC236}">
                <a16:creationId xmlns:a16="http://schemas.microsoft.com/office/drawing/2014/main" id="{DC45D4F1-017A-4C0F-9686-1322CEA8CDAD}"/>
              </a:ext>
            </a:extLst>
          </p:cNvPr>
          <p:cNvSpPr>
            <a:spLocks noGrp="1"/>
          </p:cNvSpPr>
          <p:nvPr>
            <p:ph type="pic" sz="quarter" idx="19" hasCustomPrompt="1"/>
          </p:nvPr>
        </p:nvSpPr>
        <p:spPr>
          <a:xfrm>
            <a:off x="48774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0" name="Picture Placeholder 4">
            <a:extLst>
              <a:ext uri="{FF2B5EF4-FFF2-40B4-BE49-F238E27FC236}">
                <a16:creationId xmlns:a16="http://schemas.microsoft.com/office/drawing/2014/main" id="{5EE850BA-7826-4FFE-8414-6F093452E273}"/>
              </a:ext>
            </a:extLst>
          </p:cNvPr>
          <p:cNvSpPr>
            <a:spLocks noGrp="1"/>
          </p:cNvSpPr>
          <p:nvPr>
            <p:ph type="pic" sz="quarter" idx="22" hasCustomPrompt="1"/>
          </p:nvPr>
        </p:nvSpPr>
        <p:spPr>
          <a:xfrm>
            <a:off x="73061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1" name="Picture Placeholder 4">
            <a:extLst>
              <a:ext uri="{FF2B5EF4-FFF2-40B4-BE49-F238E27FC236}">
                <a16:creationId xmlns:a16="http://schemas.microsoft.com/office/drawing/2014/main" id="{7B41C012-911D-4530-A2B8-611FE58AFE38}"/>
              </a:ext>
            </a:extLst>
          </p:cNvPr>
          <p:cNvSpPr>
            <a:spLocks noGrp="1"/>
          </p:cNvSpPr>
          <p:nvPr>
            <p:ph type="pic" sz="quarter" idx="23" hasCustomPrompt="1"/>
          </p:nvPr>
        </p:nvSpPr>
        <p:spPr>
          <a:xfrm>
            <a:off x="73061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4" name="Picture Placeholder 4">
            <a:extLst>
              <a:ext uri="{FF2B5EF4-FFF2-40B4-BE49-F238E27FC236}">
                <a16:creationId xmlns:a16="http://schemas.microsoft.com/office/drawing/2014/main" id="{D7D353AC-3B01-4849-907C-8C90CD23AB56}"/>
              </a:ext>
            </a:extLst>
          </p:cNvPr>
          <p:cNvSpPr>
            <a:spLocks noGrp="1"/>
          </p:cNvSpPr>
          <p:nvPr>
            <p:ph type="pic" sz="quarter" idx="26" hasCustomPrompt="1"/>
          </p:nvPr>
        </p:nvSpPr>
        <p:spPr>
          <a:xfrm>
            <a:off x="97390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5" name="Picture Placeholder 4">
            <a:extLst>
              <a:ext uri="{FF2B5EF4-FFF2-40B4-BE49-F238E27FC236}">
                <a16:creationId xmlns:a16="http://schemas.microsoft.com/office/drawing/2014/main" id="{93D565CD-8DE6-4FAB-B5F8-77FC558576EE}"/>
              </a:ext>
            </a:extLst>
          </p:cNvPr>
          <p:cNvSpPr>
            <a:spLocks noGrp="1"/>
          </p:cNvSpPr>
          <p:nvPr>
            <p:ph type="pic" sz="quarter" idx="27" hasCustomPrompt="1"/>
          </p:nvPr>
        </p:nvSpPr>
        <p:spPr>
          <a:xfrm>
            <a:off x="97390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625860418"/>
      </p:ext>
    </p:extLst>
  </p:cSld>
  <p:clrMapOvr>
    <a:masterClrMapping/>
  </p:clrMapOvr>
</p:sldLayout>
</file>

<file path=ppt/slideLayouts/slideLayout600.xml><?xml version="1.0" encoding="utf-8"?>
<p:sldLayout xmlns:a="http://schemas.openxmlformats.org/drawingml/2006/main" xmlns:r="http://schemas.openxmlformats.org/officeDocument/2006/relationships" xmlns:p="http://schemas.openxmlformats.org/presentationml/2006/main" preserve="1" userDrawn="1">
  <p:cSld name="16 images - image gallery">
    <p:spTree>
      <p:nvGrpSpPr>
        <p:cNvPr id="1" name=""/>
        <p:cNvGrpSpPr/>
        <p:nvPr/>
      </p:nvGrpSpPr>
      <p:grpSpPr>
        <a:xfrm>
          <a:off x="0" y="0"/>
          <a:ext cx="0" cy="0"/>
          <a:chOff x="0" y="0"/>
          <a:chExt cx="0" cy="0"/>
        </a:xfrm>
      </p:grpSpPr>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Picture Placeholder 4">
            <a:extLst>
              <a:ext uri="{FF2B5EF4-FFF2-40B4-BE49-F238E27FC236}">
                <a16:creationId xmlns:a16="http://schemas.microsoft.com/office/drawing/2014/main" id="{FEF3C4E7-593B-4A74-89C0-BC4CEB24B392}"/>
              </a:ext>
            </a:extLst>
          </p:cNvPr>
          <p:cNvSpPr>
            <a:spLocks noGrp="1"/>
          </p:cNvSpPr>
          <p:nvPr>
            <p:ph type="pic" sz="quarter" idx="12" hasCustomPrompt="1"/>
          </p:nvPr>
        </p:nvSpPr>
        <p:spPr>
          <a:xfrm>
            <a:off x="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3" name="Picture Placeholder 4">
            <a:extLst>
              <a:ext uri="{FF2B5EF4-FFF2-40B4-BE49-F238E27FC236}">
                <a16:creationId xmlns:a16="http://schemas.microsoft.com/office/drawing/2014/main" id="{F788E504-B935-4D51-9452-9DA53B460DD5}"/>
              </a:ext>
            </a:extLst>
          </p:cNvPr>
          <p:cNvSpPr>
            <a:spLocks noGrp="1"/>
          </p:cNvSpPr>
          <p:nvPr>
            <p:ph type="pic" sz="quarter" idx="13" hasCustomPrompt="1"/>
          </p:nvPr>
        </p:nvSpPr>
        <p:spPr>
          <a:xfrm>
            <a:off x="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4" name="Picture Placeholder 4">
            <a:extLst>
              <a:ext uri="{FF2B5EF4-FFF2-40B4-BE49-F238E27FC236}">
                <a16:creationId xmlns:a16="http://schemas.microsoft.com/office/drawing/2014/main" id="{E2DAE2E0-985B-470F-A85A-0CA24D97BA6C}"/>
              </a:ext>
            </a:extLst>
          </p:cNvPr>
          <p:cNvSpPr>
            <a:spLocks noGrp="1"/>
          </p:cNvSpPr>
          <p:nvPr>
            <p:ph type="pic" sz="quarter" idx="14" hasCustomPrompt="1"/>
          </p:nvPr>
        </p:nvSpPr>
        <p:spPr>
          <a:xfrm>
            <a:off x="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6" name="Picture Placeholder 4">
            <a:extLst>
              <a:ext uri="{FF2B5EF4-FFF2-40B4-BE49-F238E27FC236}">
                <a16:creationId xmlns:a16="http://schemas.microsoft.com/office/drawing/2014/main" id="{1E401533-0B30-40A1-B1EA-F6C3D3747BD0}"/>
              </a:ext>
            </a:extLst>
          </p:cNvPr>
          <p:cNvSpPr>
            <a:spLocks noGrp="1"/>
          </p:cNvSpPr>
          <p:nvPr>
            <p:ph type="pic" sz="quarter" idx="15" hasCustomPrompt="1"/>
          </p:nvPr>
        </p:nvSpPr>
        <p:spPr>
          <a:xfrm>
            <a:off x="17316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7" name="Picture Placeholder 4">
            <a:extLst>
              <a:ext uri="{FF2B5EF4-FFF2-40B4-BE49-F238E27FC236}">
                <a16:creationId xmlns:a16="http://schemas.microsoft.com/office/drawing/2014/main" id="{F5E857B2-C3F9-4B6F-9295-A95923F98AB2}"/>
              </a:ext>
            </a:extLst>
          </p:cNvPr>
          <p:cNvSpPr>
            <a:spLocks noGrp="1"/>
          </p:cNvSpPr>
          <p:nvPr>
            <p:ph type="pic" sz="quarter" idx="16" hasCustomPrompt="1"/>
          </p:nvPr>
        </p:nvSpPr>
        <p:spPr>
          <a:xfrm>
            <a:off x="17316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8" name="Picture Placeholder 4">
            <a:extLst>
              <a:ext uri="{FF2B5EF4-FFF2-40B4-BE49-F238E27FC236}">
                <a16:creationId xmlns:a16="http://schemas.microsoft.com/office/drawing/2014/main" id="{7070BC30-AA1D-483B-825F-147CDBBD432B}"/>
              </a:ext>
            </a:extLst>
          </p:cNvPr>
          <p:cNvSpPr>
            <a:spLocks noGrp="1"/>
          </p:cNvSpPr>
          <p:nvPr>
            <p:ph type="pic" sz="quarter" idx="17" hasCustomPrompt="1"/>
          </p:nvPr>
        </p:nvSpPr>
        <p:spPr>
          <a:xfrm>
            <a:off x="17316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9" name="Picture Placeholder 4">
            <a:extLst>
              <a:ext uri="{FF2B5EF4-FFF2-40B4-BE49-F238E27FC236}">
                <a16:creationId xmlns:a16="http://schemas.microsoft.com/office/drawing/2014/main" id="{D0348B36-439B-424B-BA16-C5A7076BFD31}"/>
              </a:ext>
            </a:extLst>
          </p:cNvPr>
          <p:cNvSpPr>
            <a:spLocks noGrp="1"/>
          </p:cNvSpPr>
          <p:nvPr>
            <p:ph type="pic" sz="quarter" idx="18" hasCustomPrompt="1"/>
          </p:nvPr>
        </p:nvSpPr>
        <p:spPr>
          <a:xfrm>
            <a:off x="17316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0" name="Picture Placeholder 4">
            <a:extLst>
              <a:ext uri="{FF2B5EF4-FFF2-40B4-BE49-F238E27FC236}">
                <a16:creationId xmlns:a16="http://schemas.microsoft.com/office/drawing/2014/main" id="{2D5AEFB5-3B92-48EE-A2C3-C7226B2D27E8}"/>
              </a:ext>
            </a:extLst>
          </p:cNvPr>
          <p:cNvSpPr>
            <a:spLocks noGrp="1"/>
          </p:cNvSpPr>
          <p:nvPr>
            <p:ph type="pic" sz="quarter" idx="19" hasCustomPrompt="1"/>
          </p:nvPr>
        </p:nvSpPr>
        <p:spPr>
          <a:xfrm>
            <a:off x="34632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1" name="Picture Placeholder 4">
            <a:extLst>
              <a:ext uri="{FF2B5EF4-FFF2-40B4-BE49-F238E27FC236}">
                <a16:creationId xmlns:a16="http://schemas.microsoft.com/office/drawing/2014/main" id="{EF0E572D-AAF2-49CD-B5D5-0482D14EB436}"/>
              </a:ext>
            </a:extLst>
          </p:cNvPr>
          <p:cNvSpPr>
            <a:spLocks noGrp="1"/>
          </p:cNvSpPr>
          <p:nvPr>
            <p:ph type="pic" sz="quarter" idx="20" hasCustomPrompt="1"/>
          </p:nvPr>
        </p:nvSpPr>
        <p:spPr>
          <a:xfrm>
            <a:off x="34632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2" name="Picture Placeholder 4">
            <a:extLst>
              <a:ext uri="{FF2B5EF4-FFF2-40B4-BE49-F238E27FC236}">
                <a16:creationId xmlns:a16="http://schemas.microsoft.com/office/drawing/2014/main" id="{357B90B1-45E9-4F18-B402-2FA367F39A63}"/>
              </a:ext>
            </a:extLst>
          </p:cNvPr>
          <p:cNvSpPr>
            <a:spLocks noGrp="1"/>
          </p:cNvSpPr>
          <p:nvPr>
            <p:ph type="pic" sz="quarter" idx="21" hasCustomPrompt="1"/>
          </p:nvPr>
        </p:nvSpPr>
        <p:spPr>
          <a:xfrm>
            <a:off x="34632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3" name="Picture Placeholder 4">
            <a:extLst>
              <a:ext uri="{FF2B5EF4-FFF2-40B4-BE49-F238E27FC236}">
                <a16:creationId xmlns:a16="http://schemas.microsoft.com/office/drawing/2014/main" id="{90ECB4DF-D262-4EAF-9908-BB81CDAA97D3}"/>
              </a:ext>
            </a:extLst>
          </p:cNvPr>
          <p:cNvSpPr>
            <a:spLocks noGrp="1"/>
          </p:cNvSpPr>
          <p:nvPr>
            <p:ph type="pic" sz="quarter" idx="22" hasCustomPrompt="1"/>
          </p:nvPr>
        </p:nvSpPr>
        <p:spPr>
          <a:xfrm>
            <a:off x="34632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4" name="Picture Placeholder 4">
            <a:extLst>
              <a:ext uri="{FF2B5EF4-FFF2-40B4-BE49-F238E27FC236}">
                <a16:creationId xmlns:a16="http://schemas.microsoft.com/office/drawing/2014/main" id="{F823D0EC-3925-43C3-ADCC-7DECB604D3B6}"/>
              </a:ext>
            </a:extLst>
          </p:cNvPr>
          <p:cNvSpPr>
            <a:spLocks noGrp="1"/>
          </p:cNvSpPr>
          <p:nvPr>
            <p:ph type="pic" sz="quarter" idx="23" hasCustomPrompt="1"/>
          </p:nvPr>
        </p:nvSpPr>
        <p:spPr>
          <a:xfrm>
            <a:off x="51948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5" name="Picture Placeholder 4">
            <a:extLst>
              <a:ext uri="{FF2B5EF4-FFF2-40B4-BE49-F238E27FC236}">
                <a16:creationId xmlns:a16="http://schemas.microsoft.com/office/drawing/2014/main" id="{3ED69101-E9F9-40B2-BBC9-42F685BC4E99}"/>
              </a:ext>
            </a:extLst>
          </p:cNvPr>
          <p:cNvSpPr>
            <a:spLocks noGrp="1"/>
          </p:cNvSpPr>
          <p:nvPr>
            <p:ph type="pic" sz="quarter" idx="24" hasCustomPrompt="1"/>
          </p:nvPr>
        </p:nvSpPr>
        <p:spPr>
          <a:xfrm>
            <a:off x="51948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6" name="Picture Placeholder 4">
            <a:extLst>
              <a:ext uri="{FF2B5EF4-FFF2-40B4-BE49-F238E27FC236}">
                <a16:creationId xmlns:a16="http://schemas.microsoft.com/office/drawing/2014/main" id="{D10108F8-F846-4B82-9CBB-5C70645236E5}"/>
              </a:ext>
            </a:extLst>
          </p:cNvPr>
          <p:cNvSpPr>
            <a:spLocks noGrp="1"/>
          </p:cNvSpPr>
          <p:nvPr>
            <p:ph type="pic" sz="quarter" idx="25" hasCustomPrompt="1"/>
          </p:nvPr>
        </p:nvSpPr>
        <p:spPr>
          <a:xfrm>
            <a:off x="51948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7" name="Picture Placeholder 4">
            <a:extLst>
              <a:ext uri="{FF2B5EF4-FFF2-40B4-BE49-F238E27FC236}">
                <a16:creationId xmlns:a16="http://schemas.microsoft.com/office/drawing/2014/main" id="{DCEACD65-59F7-496F-A469-953A97BC8FE7}"/>
              </a:ext>
            </a:extLst>
          </p:cNvPr>
          <p:cNvSpPr>
            <a:spLocks noGrp="1"/>
          </p:cNvSpPr>
          <p:nvPr>
            <p:ph type="pic" sz="quarter" idx="26" hasCustomPrompt="1"/>
          </p:nvPr>
        </p:nvSpPr>
        <p:spPr>
          <a:xfrm>
            <a:off x="51948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071264256"/>
      </p:ext>
    </p:extLst>
  </p:cSld>
  <p:clrMapOvr>
    <a:masterClrMapping/>
  </p:clrMapOvr>
</p:sldLayout>
</file>

<file path=ppt/slideLayouts/slideLayout601.xml><?xml version="1.0" encoding="utf-8"?>
<p:sldLayout xmlns:a="http://schemas.openxmlformats.org/drawingml/2006/main" xmlns:r="http://schemas.openxmlformats.org/officeDocument/2006/relationships" xmlns:p="http://schemas.openxmlformats.org/presentationml/2006/main" preserve="1" userDrawn="1">
  <p:cSld name="10 images - image gallery">
    <p:spTree>
      <p:nvGrpSpPr>
        <p:cNvPr id="1" name=""/>
        <p:cNvGrpSpPr/>
        <p:nvPr/>
      </p:nvGrpSpPr>
      <p:grpSpPr>
        <a:xfrm>
          <a:off x="0" y="0"/>
          <a:ext cx="0" cy="0"/>
          <a:chOff x="0" y="0"/>
          <a:chExt cx="0" cy="0"/>
        </a:xfrm>
      </p:grpSpPr>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Title 1">
            <a:extLst>
              <a:ext uri="{FF2B5EF4-FFF2-40B4-BE49-F238E27FC236}">
                <a16:creationId xmlns:a16="http://schemas.microsoft.com/office/drawing/2014/main" id="{02B87EEC-098B-40D8-BCAF-A571CA17611B}"/>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23" name="Subtitle 2">
            <a:extLst>
              <a:ext uri="{FF2B5EF4-FFF2-40B4-BE49-F238E27FC236}">
                <a16:creationId xmlns:a16="http://schemas.microsoft.com/office/drawing/2014/main" id="{34E576AA-F5EF-4511-8A6E-60BC49ADF183}"/>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374837956"/>
      </p:ext>
    </p:extLst>
  </p:cSld>
  <p:clrMapOvr>
    <a:masterClrMapping/>
  </p:clrMapOvr>
</p:sldLayout>
</file>

<file path=ppt/slideLayouts/slideLayout602.xml><?xml version="1.0" encoding="utf-8"?>
<p:sldLayout xmlns:a="http://schemas.openxmlformats.org/drawingml/2006/main" xmlns:r="http://schemas.openxmlformats.org/officeDocument/2006/relationships" xmlns:p="http://schemas.openxmlformats.org/presentationml/2006/main" preserve="1" userDrawn="1">
  <p:cSld name="4 images full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50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0960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146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018409793"/>
      </p:ext>
    </p:extLst>
  </p:cSld>
  <p:clrMapOvr>
    <a:masterClrMapping/>
  </p:clrMapOvr>
</p:sldLayout>
</file>

<file path=ppt/slideLayouts/slideLayout603.xml><?xml version="1.0" encoding="utf-8"?>
<p:sldLayout xmlns:a="http://schemas.openxmlformats.org/drawingml/2006/main" xmlns:r="http://schemas.openxmlformats.org/officeDocument/2006/relationships" xmlns:p="http://schemas.openxmlformats.org/presentationml/2006/main" preserve="1" userDrawn="1">
  <p:cSld name="4 images threequarter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35275" y="174600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91758"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148241" y="1745998"/>
            <a:ext cx="2952000" cy="5112001"/>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204724"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678329786"/>
      </p:ext>
    </p:extLst>
  </p:cSld>
  <p:clrMapOvr>
    <a:masterClrMapping/>
  </p:clrMapOvr>
</p:sldLayout>
</file>

<file path=ppt/slideLayouts/slideLayout604.xml><?xml version="1.0" encoding="utf-8"?>
<p:sldLayout xmlns:a="http://schemas.openxmlformats.org/drawingml/2006/main" xmlns:r="http://schemas.openxmlformats.org/officeDocument/2006/relationships" xmlns:p="http://schemas.openxmlformats.org/presentationml/2006/main" preserve="1" userDrawn="1">
  <p:cSld name="6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4544785"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EBDF8834-1D3F-49E0-9FD4-E3BC86AD573B}"/>
              </a:ext>
            </a:extLst>
          </p:cNvPr>
          <p:cNvSpPr>
            <a:spLocks noGrp="1"/>
          </p:cNvSpPr>
          <p:nvPr>
            <p:ph type="pic" sz="quarter" idx="11" hasCustomPrompt="1"/>
          </p:nvPr>
        </p:nvSpPr>
        <p:spPr>
          <a:xfrm>
            <a:off x="7788726"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56BBBFE5-FD46-4EEF-85FB-93AB59A41527}"/>
              </a:ext>
            </a:extLst>
          </p:cNvPr>
          <p:cNvSpPr>
            <a:spLocks noGrp="1"/>
          </p:cNvSpPr>
          <p:nvPr>
            <p:ph type="pic" sz="quarter" idx="12" hasCustomPrompt="1"/>
          </p:nvPr>
        </p:nvSpPr>
        <p:spPr>
          <a:xfrm>
            <a:off x="1300844"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7DF811F6-5D14-4CB3-92EE-DBA5047B7CAB}"/>
              </a:ext>
            </a:extLst>
          </p:cNvPr>
          <p:cNvSpPr>
            <a:spLocks noGrp="1"/>
          </p:cNvSpPr>
          <p:nvPr>
            <p:ph type="pic" sz="quarter" idx="13" hasCustomPrompt="1"/>
          </p:nvPr>
        </p:nvSpPr>
        <p:spPr>
          <a:xfrm>
            <a:off x="4544785"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F280522F-EA85-44BB-8CFA-065E56CAEA35}"/>
              </a:ext>
            </a:extLst>
          </p:cNvPr>
          <p:cNvSpPr>
            <a:spLocks noGrp="1"/>
          </p:cNvSpPr>
          <p:nvPr>
            <p:ph type="pic" sz="quarter" idx="14" hasCustomPrompt="1"/>
          </p:nvPr>
        </p:nvSpPr>
        <p:spPr>
          <a:xfrm>
            <a:off x="7788726"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A9FB3EF0-B456-4258-BC81-05630ED62E94}"/>
              </a:ext>
            </a:extLst>
          </p:cNvPr>
          <p:cNvSpPr>
            <a:spLocks noGrp="1"/>
          </p:cNvSpPr>
          <p:nvPr>
            <p:ph type="pic" sz="quarter" idx="15" hasCustomPrompt="1"/>
          </p:nvPr>
        </p:nvSpPr>
        <p:spPr>
          <a:xfrm>
            <a:off x="1300844"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55138801"/>
      </p:ext>
    </p:extLst>
  </p:cSld>
  <p:clrMapOvr>
    <a:masterClrMapping/>
  </p:clrMapOvr>
</p:sldLayout>
</file>

<file path=ppt/slideLayouts/slideLayout605.xml><?xml version="1.0" encoding="utf-8"?>
<p:sldLayout xmlns:a="http://schemas.openxmlformats.org/drawingml/2006/main" xmlns:r="http://schemas.openxmlformats.org/officeDocument/2006/relationships" xmlns:p="http://schemas.openxmlformats.org/presentationml/2006/main" preserve="1" userDrawn="1">
  <p:cSld name="4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83607255"/>
      </p:ext>
    </p:extLst>
  </p:cSld>
  <p:clrMapOvr>
    <a:masterClrMapping/>
  </p:clrMapOvr>
</p:sldLayout>
</file>

<file path=ppt/slideLayouts/slideLayout606.xml><?xml version="1.0" encoding="utf-8"?>
<p:sldLayout xmlns:a="http://schemas.openxmlformats.org/drawingml/2006/main" xmlns:r="http://schemas.openxmlformats.org/officeDocument/2006/relationships" xmlns:p="http://schemas.openxmlformats.org/presentationml/2006/main" preserve="1" userDrawn="1">
  <p:cSld name="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08352774"/>
      </p:ext>
    </p:extLst>
  </p:cSld>
  <p:clrMapOvr>
    <a:masterClrMapping/>
  </p:clrMapOvr>
</p:sldLayout>
</file>

<file path=ppt/slideLayouts/slideLayout607.xml><?xml version="1.0" encoding="utf-8"?>
<p:sldLayout xmlns:a="http://schemas.openxmlformats.org/drawingml/2006/main" xmlns:r="http://schemas.openxmlformats.org/officeDocument/2006/relationships" xmlns:p="http://schemas.openxmlformats.org/presentationml/2006/main" preserve="1" userDrawn="1">
  <p:cSld name="1_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65945"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70056"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70125394"/>
      </p:ext>
    </p:extLst>
  </p:cSld>
  <p:clrMapOvr>
    <a:masterClrMapping/>
  </p:clrMapOvr>
</p:sldLayout>
</file>

<file path=ppt/slideLayouts/slideLayout608.xml><?xml version="1.0" encoding="utf-8"?>
<p:sldLayout xmlns:a="http://schemas.openxmlformats.org/drawingml/2006/main" xmlns:r="http://schemas.openxmlformats.org/officeDocument/2006/relationships" xmlns:p="http://schemas.openxmlformats.org/presentationml/2006/main" preserve="1" userDrawn="1">
  <p:cSld name="1 image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674915" y="1621972"/>
            <a:ext cx="8153400" cy="435428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342234548"/>
      </p:ext>
    </p:extLst>
  </p:cSld>
  <p:clrMapOvr>
    <a:masterClrMapping/>
  </p:clrMapOvr>
</p:sldLayout>
</file>

<file path=ppt/slideLayouts/slideLayout609.xml><?xml version="1.0" encoding="utf-8"?>
<p:sldLayout xmlns:a="http://schemas.openxmlformats.org/drawingml/2006/main" xmlns:r="http://schemas.openxmlformats.org/officeDocument/2006/relationships" xmlns:p="http://schemas.openxmlformats.org/presentationml/2006/main" preserve="1" userDrawn="1">
  <p:cSld name="4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78505367"/>
      </p:ext>
    </p:extLst>
  </p:cSld>
  <p:clrMapOvr>
    <a:masterClrMapping/>
  </p:clrMapOvr>
</p:sldLayout>
</file>

<file path=ppt/slideLayouts/slideLayout610.xml><?xml version="1.0" encoding="utf-8"?>
<p:sldLayout xmlns:a="http://schemas.openxmlformats.org/drawingml/2006/main" xmlns:r="http://schemas.openxmlformats.org/officeDocument/2006/relationships" xmlns:p="http://schemas.openxmlformats.org/presentationml/2006/main" preserve="1" userDrawn="1">
  <p:cSld name="3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69007011"/>
      </p:ext>
    </p:extLst>
  </p:cSld>
  <p:clrMapOvr>
    <a:masterClrMapping/>
  </p:clrMapOvr>
</p:sldLayout>
</file>

<file path=ppt/slideLayouts/slideLayout611.xml><?xml version="1.0" encoding="utf-8"?>
<p:sldLayout xmlns:a="http://schemas.openxmlformats.org/drawingml/2006/main" xmlns:r="http://schemas.openxmlformats.org/officeDocument/2006/relationships" xmlns:p="http://schemas.openxmlformats.org/presentationml/2006/main" preserve="1" userDrawn="1">
  <p:cSld name="2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46800877"/>
      </p:ext>
    </p:extLst>
  </p:cSld>
  <p:clrMapOvr>
    <a:masterClrMapping/>
  </p:clrMapOvr>
</p:sldLayout>
</file>

<file path=ppt/slideLayouts/slideLayout612.xml><?xml version="1.0" encoding="utf-8"?>
<p:sldLayout xmlns:a="http://schemas.openxmlformats.org/drawingml/2006/main" xmlns:r="http://schemas.openxmlformats.org/officeDocument/2006/relationships" xmlns:p="http://schemas.openxmlformats.org/presentationml/2006/main" preserve="1" userDrawn="1">
  <p:cSld name="4 images with about - morph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6" name="Picture Placeholder 2">
            <a:extLst>
              <a:ext uri="{FF2B5EF4-FFF2-40B4-BE49-F238E27FC236}">
                <a16:creationId xmlns:a16="http://schemas.microsoft.com/office/drawing/2014/main" id="{89C419AF-0614-4CD3-B303-0A3AA04BDCCA}"/>
              </a:ext>
            </a:extLst>
          </p:cNvPr>
          <p:cNvSpPr>
            <a:spLocks noGrp="1"/>
          </p:cNvSpPr>
          <p:nvPr>
            <p:ph type="pic" sz="quarter" idx="12" hasCustomPrompt="1"/>
          </p:nvPr>
        </p:nvSpPr>
        <p:spPr>
          <a:xfrm>
            <a:off x="1687717"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7A2BFBE7-7A50-4380-A7B0-4825D6D212C0}"/>
              </a:ext>
            </a:extLst>
          </p:cNvPr>
          <p:cNvSpPr>
            <a:spLocks noGrp="1"/>
          </p:cNvSpPr>
          <p:nvPr>
            <p:ph type="pic" sz="quarter" idx="13" hasCustomPrompt="1"/>
          </p:nvPr>
        </p:nvSpPr>
        <p:spPr>
          <a:xfrm>
            <a:off x="6148284"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33309816"/>
      </p:ext>
    </p:extLst>
  </p:cSld>
  <p:clrMapOvr>
    <a:masterClrMapping/>
  </p:clrMapOvr>
</p:sldLayout>
</file>

<file path=ppt/slideLayouts/slideLayout613.xml><?xml version="1.0" encoding="utf-8"?>
<p:sldLayout xmlns:a="http://schemas.openxmlformats.org/drawingml/2006/main" xmlns:r="http://schemas.openxmlformats.org/officeDocument/2006/relationships" xmlns:p="http://schemas.openxmlformats.org/presentationml/2006/main" preserve="1" userDrawn="1">
  <p:cSld name="4 polaroid - image gallery">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3B5CEA0B-2A65-4262-9DDC-905CDC254C56}"/>
              </a:ext>
            </a:extLst>
          </p:cNvPr>
          <p:cNvSpPr>
            <a:spLocks noGrp="1"/>
          </p:cNvSpPr>
          <p:nvPr>
            <p:ph type="pic" sz="quarter" idx="12" hasCustomPrompt="1"/>
          </p:nvPr>
        </p:nvSpPr>
        <p:spPr>
          <a:xfrm rot="245451">
            <a:off x="5716837" y="1678155"/>
            <a:ext cx="2941319" cy="331373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0B72406E-3CFC-46D0-A3DD-F0C9837EBE13}"/>
              </a:ext>
            </a:extLst>
          </p:cNvPr>
          <p:cNvSpPr>
            <a:spLocks noGrp="1"/>
          </p:cNvSpPr>
          <p:nvPr>
            <p:ph type="pic" sz="quarter" idx="10" hasCustomPrompt="1"/>
          </p:nvPr>
        </p:nvSpPr>
        <p:spPr>
          <a:xfrm rot="1267286">
            <a:off x="1075942" y="1867113"/>
            <a:ext cx="3237034" cy="371639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4B6739C4-5226-4866-88E5-7E0F6E2F72F5}"/>
              </a:ext>
            </a:extLst>
          </p:cNvPr>
          <p:cNvSpPr>
            <a:spLocks noGrp="1"/>
          </p:cNvSpPr>
          <p:nvPr>
            <p:ph type="pic" sz="quarter" idx="11" hasCustomPrompt="1"/>
          </p:nvPr>
        </p:nvSpPr>
        <p:spPr>
          <a:xfrm rot="20819233">
            <a:off x="8529732" y="2684331"/>
            <a:ext cx="2941319" cy="329184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9072F027-5789-4859-8437-3022818247B3}"/>
              </a:ext>
            </a:extLst>
          </p:cNvPr>
          <p:cNvSpPr>
            <a:spLocks noGrp="1"/>
          </p:cNvSpPr>
          <p:nvPr>
            <p:ph type="pic" sz="quarter" idx="13" hasCustomPrompt="1"/>
          </p:nvPr>
        </p:nvSpPr>
        <p:spPr>
          <a:xfrm rot="20724131">
            <a:off x="3530417" y="1904135"/>
            <a:ext cx="2469094" cy="278172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11791075"/>
      </p:ext>
    </p:extLst>
  </p:cSld>
  <p:clrMapOvr>
    <a:masterClrMapping/>
  </p:clrMapOvr>
</p:sldLayout>
</file>

<file path=ppt/slideLayouts/slideLayout614.xml><?xml version="1.0" encoding="utf-8"?>
<p:sldLayout xmlns:a="http://schemas.openxmlformats.org/drawingml/2006/main" xmlns:r="http://schemas.openxmlformats.org/officeDocument/2006/relationships" xmlns:p="http://schemas.openxmlformats.org/presentationml/2006/main" preserve="1" userDrawn="1">
  <p:cSld name="2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3597799"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8733100"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42741176"/>
      </p:ext>
    </p:extLst>
  </p:cSld>
  <p:clrMapOvr>
    <a:masterClrMapping/>
  </p:clrMapOvr>
</p:sldLayout>
</file>

<file path=ppt/slideLayouts/slideLayout615.xml><?xml version="1.0" encoding="utf-8"?>
<p:sldLayout xmlns:a="http://schemas.openxmlformats.org/drawingml/2006/main" xmlns:r="http://schemas.openxmlformats.org/officeDocument/2006/relationships" xmlns:p="http://schemas.openxmlformats.org/presentationml/2006/main" preserve="1" userDrawn="1">
  <p:cSld name="2 Images with text 2">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979986"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6115287"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0103037"/>
      </p:ext>
    </p:extLst>
  </p:cSld>
  <p:clrMapOvr>
    <a:masterClrMapping/>
  </p:clrMapOvr>
</p:sldLayout>
</file>

<file path=ppt/slideLayouts/slideLayout616.xml><?xml version="1.0" encoding="utf-8"?>
<p:sldLayout xmlns:a="http://schemas.openxmlformats.org/drawingml/2006/main" xmlns:r="http://schemas.openxmlformats.org/officeDocument/2006/relationships" xmlns:p="http://schemas.openxmlformats.org/presentationml/2006/main" preserve="1" userDrawn="1">
  <p:cSld name="6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46736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8" name="Picture Placeholder 20">
            <a:extLst>
              <a:ext uri="{FF2B5EF4-FFF2-40B4-BE49-F238E27FC236}">
                <a16:creationId xmlns:a16="http://schemas.microsoft.com/office/drawing/2014/main" id="{07F21585-3058-4B47-932C-3D8131D753FC}"/>
              </a:ext>
            </a:extLst>
          </p:cNvPr>
          <p:cNvSpPr>
            <a:spLocks noGrp="1"/>
          </p:cNvSpPr>
          <p:nvPr>
            <p:ph type="pic" sz="quarter" idx="11" hasCustomPrompt="1"/>
          </p:nvPr>
        </p:nvSpPr>
        <p:spPr>
          <a:xfrm>
            <a:off x="431292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9" name="Picture Placeholder 20">
            <a:extLst>
              <a:ext uri="{FF2B5EF4-FFF2-40B4-BE49-F238E27FC236}">
                <a16:creationId xmlns:a16="http://schemas.microsoft.com/office/drawing/2014/main" id="{AEB83D19-99BC-429D-A214-D4077C16E388}"/>
              </a:ext>
            </a:extLst>
          </p:cNvPr>
          <p:cNvSpPr>
            <a:spLocks noGrp="1"/>
          </p:cNvSpPr>
          <p:nvPr>
            <p:ph type="pic" sz="quarter" idx="12" hasCustomPrompt="1"/>
          </p:nvPr>
        </p:nvSpPr>
        <p:spPr>
          <a:xfrm>
            <a:off x="815848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0" name="Picture Placeholder 20">
            <a:extLst>
              <a:ext uri="{FF2B5EF4-FFF2-40B4-BE49-F238E27FC236}">
                <a16:creationId xmlns:a16="http://schemas.microsoft.com/office/drawing/2014/main" id="{90B529A7-C743-4FC9-AF3E-25FC99DC1063}"/>
              </a:ext>
            </a:extLst>
          </p:cNvPr>
          <p:cNvSpPr>
            <a:spLocks noGrp="1"/>
          </p:cNvSpPr>
          <p:nvPr>
            <p:ph type="pic" sz="quarter" idx="13" hasCustomPrompt="1"/>
          </p:nvPr>
        </p:nvSpPr>
        <p:spPr>
          <a:xfrm>
            <a:off x="46736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3" name="Picture Placeholder 20">
            <a:extLst>
              <a:ext uri="{FF2B5EF4-FFF2-40B4-BE49-F238E27FC236}">
                <a16:creationId xmlns:a16="http://schemas.microsoft.com/office/drawing/2014/main" id="{65D5ADF7-AC8A-40B1-9088-929F4F6A3CF7}"/>
              </a:ext>
            </a:extLst>
          </p:cNvPr>
          <p:cNvSpPr>
            <a:spLocks noGrp="1"/>
          </p:cNvSpPr>
          <p:nvPr>
            <p:ph type="pic" sz="quarter" idx="14" hasCustomPrompt="1"/>
          </p:nvPr>
        </p:nvSpPr>
        <p:spPr>
          <a:xfrm>
            <a:off x="431292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4" name="Picture Placeholder 20">
            <a:extLst>
              <a:ext uri="{FF2B5EF4-FFF2-40B4-BE49-F238E27FC236}">
                <a16:creationId xmlns:a16="http://schemas.microsoft.com/office/drawing/2014/main" id="{DD895D13-9726-436F-9B0F-CBF6EA5CCA01}"/>
              </a:ext>
            </a:extLst>
          </p:cNvPr>
          <p:cNvSpPr>
            <a:spLocks noGrp="1"/>
          </p:cNvSpPr>
          <p:nvPr>
            <p:ph type="pic" sz="quarter" idx="15" hasCustomPrompt="1"/>
          </p:nvPr>
        </p:nvSpPr>
        <p:spPr>
          <a:xfrm>
            <a:off x="815848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028513813"/>
      </p:ext>
    </p:extLst>
  </p:cSld>
  <p:clrMapOvr>
    <a:masterClrMapping/>
  </p:clrMapOvr>
</p:sldLayout>
</file>

<file path=ppt/slideLayouts/slideLayout617.xml><?xml version="1.0" encoding="utf-8"?>
<p:sldLayout xmlns:a="http://schemas.openxmlformats.org/drawingml/2006/main" xmlns:r="http://schemas.openxmlformats.org/officeDocument/2006/relationships" xmlns:p="http://schemas.openxmlformats.org/presentationml/2006/main" preserve="1" userDrawn="1">
  <p:cSld name="1_3 Images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0">
            <a:extLst>
              <a:ext uri="{FF2B5EF4-FFF2-40B4-BE49-F238E27FC236}">
                <a16:creationId xmlns:a16="http://schemas.microsoft.com/office/drawing/2014/main" id="{6D5D27A9-11CB-4888-A852-8880AD0EA09B}"/>
              </a:ext>
            </a:extLst>
          </p:cNvPr>
          <p:cNvSpPr>
            <a:spLocks noGrp="1"/>
          </p:cNvSpPr>
          <p:nvPr>
            <p:ph type="pic" sz="quarter" idx="10" hasCustomPrompt="1"/>
          </p:nvPr>
        </p:nvSpPr>
        <p:spPr>
          <a:xfrm>
            <a:off x="473074"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94F2F456-D856-4548-A44B-228690DC23A5}"/>
              </a:ext>
            </a:extLst>
          </p:cNvPr>
          <p:cNvSpPr>
            <a:spLocks noGrp="1"/>
          </p:cNvSpPr>
          <p:nvPr>
            <p:ph type="pic" sz="quarter" idx="11" hasCustomPrompt="1"/>
          </p:nvPr>
        </p:nvSpPr>
        <p:spPr>
          <a:xfrm>
            <a:off x="4311332"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5" name="Picture Placeholder 20">
            <a:extLst>
              <a:ext uri="{FF2B5EF4-FFF2-40B4-BE49-F238E27FC236}">
                <a16:creationId xmlns:a16="http://schemas.microsoft.com/office/drawing/2014/main" id="{40B9943C-A1BA-4619-A37B-98FAF2A5874A}"/>
              </a:ext>
            </a:extLst>
          </p:cNvPr>
          <p:cNvSpPr>
            <a:spLocks noGrp="1"/>
          </p:cNvSpPr>
          <p:nvPr>
            <p:ph type="pic" sz="quarter" idx="12" hasCustomPrompt="1"/>
          </p:nvPr>
        </p:nvSpPr>
        <p:spPr>
          <a:xfrm>
            <a:off x="8149590"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11464154"/>
      </p:ext>
    </p:extLst>
  </p:cSld>
  <p:clrMapOvr>
    <a:masterClrMapping/>
  </p:clrMapOvr>
</p:sldLayout>
</file>

<file path=ppt/slideLayouts/slideLayout618.xml><?xml version="1.0" encoding="utf-8"?>
<p:sldLayout xmlns:a="http://schemas.openxmlformats.org/drawingml/2006/main" xmlns:r="http://schemas.openxmlformats.org/officeDocument/2006/relationships" xmlns:p="http://schemas.openxmlformats.org/presentationml/2006/main" preserve="1" userDrawn="1">
  <p:cSld name="1_Service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202188" y="1742026"/>
            <a:ext cx="3790672" cy="3790672"/>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145163816"/>
      </p:ext>
    </p:extLst>
  </p:cSld>
  <p:clrMapOvr>
    <a:masterClrMapping/>
  </p:clrMapOvr>
</p:sldLayout>
</file>

<file path=ppt/slideLayouts/slideLayout619.xml><?xml version="1.0" encoding="utf-8"?>
<p:sldLayout xmlns:a="http://schemas.openxmlformats.org/drawingml/2006/main" xmlns:r="http://schemas.openxmlformats.org/officeDocument/2006/relationships" xmlns:p="http://schemas.openxmlformats.org/presentationml/2006/main" preserve="1" userDrawn="1">
  <p:cSld name="Testimonial Singl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45931401"/>
      </p:ext>
    </p:extLst>
  </p:cSld>
  <p:clrMapOvr>
    <a:masterClrMapping/>
  </p:clrMapOvr>
</p:sldLayout>
</file>

<file path=ppt/slideLayouts/slideLayout620.xml><?xml version="1.0" encoding="utf-8"?>
<p:sldLayout xmlns:a="http://schemas.openxmlformats.org/drawingml/2006/main" xmlns:r="http://schemas.openxmlformats.org/officeDocument/2006/relationships" xmlns:p="http://schemas.openxmlformats.org/presentationml/2006/main" preserve="1" userDrawn="1">
  <p:cSld name="Testimonial Single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99576125"/>
      </p:ext>
    </p:extLst>
  </p:cSld>
  <p:clrMapOvr>
    <a:masterClrMapping/>
  </p:clrMapOvr>
</p:sldLayout>
</file>

<file path=ppt/slideLayouts/slideLayout621.xml><?xml version="1.0" encoding="utf-8"?>
<p:sldLayout xmlns:a="http://schemas.openxmlformats.org/drawingml/2006/main" xmlns:r="http://schemas.openxmlformats.org/officeDocument/2006/relationships" xmlns:p="http://schemas.openxmlformats.org/presentationml/2006/main" preserve="1" userDrawn="1">
  <p:cSld name="Testimonial Two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
        <p:nvSpPr>
          <p:cNvPr id="7" name="Picture Placeholder 3">
            <a:extLst>
              <a:ext uri="{FF2B5EF4-FFF2-40B4-BE49-F238E27FC236}">
                <a16:creationId xmlns:a16="http://schemas.microsoft.com/office/drawing/2014/main" id="{B663A32B-8793-4B63-B451-EAC90F599903}"/>
              </a:ext>
            </a:extLst>
          </p:cNvPr>
          <p:cNvSpPr>
            <a:spLocks noGrp="1"/>
          </p:cNvSpPr>
          <p:nvPr>
            <p:ph type="pic" sz="quarter" idx="11" hasCustomPrompt="1"/>
          </p:nvPr>
        </p:nvSpPr>
        <p:spPr>
          <a:xfrm>
            <a:off x="9263288" y="4170952"/>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76128499"/>
      </p:ext>
    </p:extLst>
  </p:cSld>
  <p:clrMapOvr>
    <a:masterClrMapping/>
  </p:clrMapOvr>
</p:sldLayout>
</file>

<file path=ppt/slideLayouts/slideLayout622.xml><?xml version="1.0" encoding="utf-8"?>
<p:sldLayout xmlns:a="http://schemas.openxmlformats.org/drawingml/2006/main" xmlns:r="http://schemas.openxmlformats.org/officeDocument/2006/relationships" xmlns:p="http://schemas.openxmlformats.org/presentationml/2006/main" preserve="1" userDrawn="1">
  <p:cSld name="Testimonial Three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3">
            <a:extLst>
              <a:ext uri="{FF2B5EF4-FFF2-40B4-BE49-F238E27FC236}">
                <a16:creationId xmlns:a16="http://schemas.microsoft.com/office/drawing/2014/main" id="{8AC5EB0B-0A1C-4D6C-B36E-1F44D0BB127D}"/>
              </a:ext>
            </a:extLst>
          </p:cNvPr>
          <p:cNvSpPr>
            <a:spLocks noGrp="1"/>
          </p:cNvSpPr>
          <p:nvPr>
            <p:ph type="pic" sz="quarter" idx="11" hasCustomPrompt="1"/>
          </p:nvPr>
        </p:nvSpPr>
        <p:spPr>
          <a:xfrm>
            <a:off x="4671695"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8" name="Picture Placeholder 3">
            <a:extLst>
              <a:ext uri="{FF2B5EF4-FFF2-40B4-BE49-F238E27FC236}">
                <a16:creationId xmlns:a16="http://schemas.microsoft.com/office/drawing/2014/main" id="{2E52FA4D-A4CB-463F-B1AC-CCB8D7A6514B}"/>
              </a:ext>
            </a:extLst>
          </p:cNvPr>
          <p:cNvSpPr>
            <a:spLocks noGrp="1"/>
          </p:cNvSpPr>
          <p:nvPr>
            <p:ph type="pic" sz="quarter" idx="12" hasCustomPrompt="1"/>
          </p:nvPr>
        </p:nvSpPr>
        <p:spPr>
          <a:xfrm>
            <a:off x="8287931"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2398354"/>
      </p:ext>
    </p:extLst>
  </p:cSld>
  <p:clrMapOvr>
    <a:masterClrMapping/>
  </p:clrMapOvr>
</p:sldLayout>
</file>

<file path=ppt/slideLayouts/slideLayout623.xml><?xml version="1.0" encoding="utf-8"?>
<p:sldLayout xmlns:a="http://schemas.openxmlformats.org/drawingml/2006/main" xmlns:r="http://schemas.openxmlformats.org/officeDocument/2006/relationships" xmlns:p="http://schemas.openxmlformats.org/presentationml/2006/main" preserve="1" userDrawn="1">
  <p:cSld name="Testimonial Two Images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3">
            <a:extLst>
              <a:ext uri="{FF2B5EF4-FFF2-40B4-BE49-F238E27FC236}">
                <a16:creationId xmlns:a16="http://schemas.microsoft.com/office/drawing/2014/main" id="{A078FB9B-DE21-440E-B2A3-1F4F97230692}"/>
              </a:ext>
            </a:extLst>
          </p:cNvPr>
          <p:cNvSpPr>
            <a:spLocks noGrp="1"/>
          </p:cNvSpPr>
          <p:nvPr>
            <p:ph type="pic" sz="quarter" idx="10" hasCustomPrompt="1"/>
          </p:nvPr>
        </p:nvSpPr>
        <p:spPr>
          <a:xfrm>
            <a:off x="1010153" y="4108837"/>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D387F4B2-7E28-42F2-9009-9E5D3BDDDB35}"/>
              </a:ext>
            </a:extLst>
          </p:cNvPr>
          <p:cNvSpPr>
            <a:spLocks noGrp="1"/>
          </p:cNvSpPr>
          <p:nvPr>
            <p:ph type="pic" sz="quarter" idx="11" hasCustomPrompt="1"/>
          </p:nvPr>
        </p:nvSpPr>
        <p:spPr>
          <a:xfrm>
            <a:off x="6648450" y="4115125"/>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329609445"/>
      </p:ext>
    </p:extLst>
  </p:cSld>
  <p:clrMapOvr>
    <a:masterClrMapping/>
  </p:clrMapOvr>
</p:sldLayout>
</file>

<file path=ppt/slideLayouts/slideLayout624.xml><?xml version="1.0" encoding="utf-8"?>
<p:sldLayout xmlns:a="http://schemas.openxmlformats.org/drawingml/2006/main" xmlns:r="http://schemas.openxmlformats.org/officeDocument/2006/relationships" xmlns:p="http://schemas.openxmlformats.org/presentationml/2006/main" preserve="1" userDrawn="1">
  <p:cSld name="Testimonial Three Images 2">
    <p:spTree>
      <p:nvGrpSpPr>
        <p:cNvPr id="1" name=""/>
        <p:cNvGrpSpPr/>
        <p:nvPr/>
      </p:nvGrpSpPr>
      <p:grpSpPr>
        <a:xfrm>
          <a:off x="0" y="0"/>
          <a:ext cx="0" cy="0"/>
          <a:chOff x="0" y="0"/>
          <a:chExt cx="0" cy="0"/>
        </a:xfrm>
      </p:grpSpPr>
      <p:sp>
        <p:nvSpPr>
          <p:cNvPr id="13" name="Picture Placeholder 3">
            <a:extLst>
              <a:ext uri="{FF2B5EF4-FFF2-40B4-BE49-F238E27FC236}">
                <a16:creationId xmlns:a16="http://schemas.microsoft.com/office/drawing/2014/main" id="{329ABD5F-9305-42B4-911F-98ABC6BEC12C}"/>
              </a:ext>
            </a:extLst>
          </p:cNvPr>
          <p:cNvSpPr>
            <a:spLocks noGrp="1"/>
          </p:cNvSpPr>
          <p:nvPr>
            <p:ph type="pic" sz="quarter" idx="11" hasCustomPrompt="1"/>
          </p:nvPr>
        </p:nvSpPr>
        <p:spPr>
          <a:xfrm>
            <a:off x="4826279"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387803"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4" name="Picture Placeholder 3">
            <a:extLst>
              <a:ext uri="{FF2B5EF4-FFF2-40B4-BE49-F238E27FC236}">
                <a16:creationId xmlns:a16="http://schemas.microsoft.com/office/drawing/2014/main" id="{96191CDE-AA41-4ECB-A33C-F5C85D5278D8}"/>
              </a:ext>
            </a:extLst>
          </p:cNvPr>
          <p:cNvSpPr>
            <a:spLocks noGrp="1"/>
          </p:cNvSpPr>
          <p:nvPr>
            <p:ph type="pic" sz="quarter" idx="12" hasCustomPrompt="1"/>
          </p:nvPr>
        </p:nvSpPr>
        <p:spPr>
          <a:xfrm>
            <a:off x="8264252"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3650478231"/>
      </p:ext>
    </p:extLst>
  </p:cSld>
  <p:clrMapOvr>
    <a:masterClrMapping/>
  </p:clrMapOvr>
</p:sldLayout>
</file>

<file path=ppt/slideLayouts/slideLayout625.xml><?xml version="1.0" encoding="utf-8"?>
<p:sldLayout xmlns:a="http://schemas.openxmlformats.org/drawingml/2006/main" xmlns:r="http://schemas.openxmlformats.org/officeDocument/2006/relationships" xmlns:p="http://schemas.openxmlformats.org/presentationml/2006/main" preserve="1" userDrawn="1">
  <p:cSld name="Testimonial Three Images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693263" y="1978868"/>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A736CDFF-D5D5-41BC-A2E0-12A8BD0081BA}"/>
              </a:ext>
            </a:extLst>
          </p:cNvPr>
          <p:cNvSpPr>
            <a:spLocks noGrp="1"/>
          </p:cNvSpPr>
          <p:nvPr>
            <p:ph type="pic" sz="quarter" idx="13" hasCustomPrompt="1"/>
          </p:nvPr>
        </p:nvSpPr>
        <p:spPr>
          <a:xfrm>
            <a:off x="1693263" y="3368284"/>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5" name="Picture Placeholder 3">
            <a:extLst>
              <a:ext uri="{FF2B5EF4-FFF2-40B4-BE49-F238E27FC236}">
                <a16:creationId xmlns:a16="http://schemas.microsoft.com/office/drawing/2014/main" id="{B24D997D-84BD-4FEF-9148-3725034DB0E4}"/>
              </a:ext>
            </a:extLst>
          </p:cNvPr>
          <p:cNvSpPr>
            <a:spLocks noGrp="1"/>
          </p:cNvSpPr>
          <p:nvPr>
            <p:ph type="pic" sz="quarter" idx="14" hasCustomPrompt="1"/>
          </p:nvPr>
        </p:nvSpPr>
        <p:spPr>
          <a:xfrm>
            <a:off x="1693263" y="4757700"/>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64198118"/>
      </p:ext>
    </p:extLst>
  </p:cSld>
  <p:clrMapOvr>
    <a:masterClrMapping/>
  </p:clrMapOvr>
</p:sldLayout>
</file>

<file path=ppt/slideLayouts/slideLayout626.xml><?xml version="1.0" encoding="utf-8"?>
<p:sldLayout xmlns:a="http://schemas.openxmlformats.org/drawingml/2006/main" xmlns:r="http://schemas.openxmlformats.org/officeDocument/2006/relationships" xmlns:p="http://schemas.openxmlformats.org/presentationml/2006/main" preserve="1" userDrawn="1">
  <p:cSld name="Testimonial Three Images 3-1">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3">
            <a:extLst>
              <a:ext uri="{FF2B5EF4-FFF2-40B4-BE49-F238E27FC236}">
                <a16:creationId xmlns:a16="http://schemas.microsoft.com/office/drawing/2014/main" id="{D21A2AAB-23C5-4AC7-8F92-EDD5C91BEFB3}"/>
              </a:ext>
            </a:extLst>
          </p:cNvPr>
          <p:cNvSpPr>
            <a:spLocks noGrp="1"/>
          </p:cNvSpPr>
          <p:nvPr>
            <p:ph type="pic" sz="quarter" idx="14" hasCustomPrompt="1"/>
          </p:nvPr>
        </p:nvSpPr>
        <p:spPr>
          <a:xfrm>
            <a:off x="2123687"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7" name="Picture Placeholder 3">
            <a:extLst>
              <a:ext uri="{FF2B5EF4-FFF2-40B4-BE49-F238E27FC236}">
                <a16:creationId xmlns:a16="http://schemas.microsoft.com/office/drawing/2014/main" id="{F1AC78F8-5E0C-40B4-AF8B-61232B4F250F}"/>
              </a:ext>
            </a:extLst>
          </p:cNvPr>
          <p:cNvSpPr>
            <a:spLocks noGrp="1"/>
          </p:cNvSpPr>
          <p:nvPr>
            <p:ph type="pic" sz="quarter" idx="15" hasCustomPrompt="1"/>
          </p:nvPr>
        </p:nvSpPr>
        <p:spPr>
          <a:xfrm>
            <a:off x="5646000"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8" name="Picture Placeholder 3">
            <a:extLst>
              <a:ext uri="{FF2B5EF4-FFF2-40B4-BE49-F238E27FC236}">
                <a16:creationId xmlns:a16="http://schemas.microsoft.com/office/drawing/2014/main" id="{AE1B174A-5703-446D-981A-868BBCFA638A}"/>
              </a:ext>
            </a:extLst>
          </p:cNvPr>
          <p:cNvSpPr>
            <a:spLocks noGrp="1"/>
          </p:cNvSpPr>
          <p:nvPr>
            <p:ph type="pic" sz="quarter" idx="16" hasCustomPrompt="1"/>
          </p:nvPr>
        </p:nvSpPr>
        <p:spPr>
          <a:xfrm>
            <a:off x="9159626"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199419275"/>
      </p:ext>
    </p:extLst>
  </p:cSld>
  <p:clrMapOvr>
    <a:masterClrMapping/>
  </p:clrMapOvr>
</p:sldLayout>
</file>

<file path=ppt/slideLayouts/slideLayout627.xml><?xml version="1.0" encoding="utf-8"?>
<p:sldLayout xmlns:a="http://schemas.openxmlformats.org/drawingml/2006/main" xmlns:r="http://schemas.openxmlformats.org/officeDocument/2006/relationships" xmlns:p="http://schemas.openxmlformats.org/presentationml/2006/main" preserve="1" userDrawn="1">
  <p:cSld name="Testimonial Three Images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2" name="Picture Placeholder 3">
            <a:extLst>
              <a:ext uri="{FF2B5EF4-FFF2-40B4-BE49-F238E27FC236}">
                <a16:creationId xmlns:a16="http://schemas.microsoft.com/office/drawing/2014/main" id="{5DFBE21C-0F41-43E0-A4D3-EDE4B0B7DA92}"/>
              </a:ext>
            </a:extLst>
          </p:cNvPr>
          <p:cNvSpPr>
            <a:spLocks noGrp="1"/>
          </p:cNvSpPr>
          <p:nvPr>
            <p:ph type="pic" sz="quarter" idx="15" hasCustomPrompt="1"/>
          </p:nvPr>
        </p:nvSpPr>
        <p:spPr>
          <a:xfrm>
            <a:off x="5572124" y="4570276"/>
            <a:ext cx="1080000" cy="1080000"/>
          </a:xfrm>
          <a:prstGeom prst="ellipse">
            <a:avLst/>
          </a:prstGeom>
          <a:pattFill prst="wdDnDiag">
            <a:fgClr>
              <a:schemeClr val="tx1">
                <a:lumMod val="25000"/>
                <a:lumOff val="75000"/>
              </a:schemeClr>
            </a:fgClr>
            <a:bgClr>
              <a:schemeClr val="bg1"/>
            </a:bgClr>
          </a:pattFill>
          <a:ln w="25400">
            <a:solidFill>
              <a:schemeClr val="accent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3" name="Picture Placeholder 3">
            <a:extLst>
              <a:ext uri="{FF2B5EF4-FFF2-40B4-BE49-F238E27FC236}">
                <a16:creationId xmlns:a16="http://schemas.microsoft.com/office/drawing/2014/main" id="{367C93CD-C86D-4580-ADEF-43FA3C8D788D}"/>
              </a:ext>
            </a:extLst>
          </p:cNvPr>
          <p:cNvSpPr>
            <a:spLocks noGrp="1"/>
          </p:cNvSpPr>
          <p:nvPr>
            <p:ph type="pic" sz="quarter" idx="16" hasCustomPrompt="1"/>
          </p:nvPr>
        </p:nvSpPr>
        <p:spPr>
          <a:xfrm>
            <a:off x="43572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4" name="Picture Placeholder 3">
            <a:extLst>
              <a:ext uri="{FF2B5EF4-FFF2-40B4-BE49-F238E27FC236}">
                <a16:creationId xmlns:a16="http://schemas.microsoft.com/office/drawing/2014/main" id="{74F5E7B7-39F4-4A6E-9EE4-2A4EC346FCC4}"/>
              </a:ext>
            </a:extLst>
          </p:cNvPr>
          <p:cNvSpPr>
            <a:spLocks noGrp="1"/>
          </p:cNvSpPr>
          <p:nvPr>
            <p:ph type="pic" sz="quarter" idx="17" hasCustomPrompt="1"/>
          </p:nvPr>
        </p:nvSpPr>
        <p:spPr>
          <a:xfrm>
            <a:off x="70389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5" name="Picture Placeholder 3">
            <a:extLst>
              <a:ext uri="{FF2B5EF4-FFF2-40B4-BE49-F238E27FC236}">
                <a16:creationId xmlns:a16="http://schemas.microsoft.com/office/drawing/2014/main" id="{70252EA6-3504-4DB3-9FFC-24FAC2E2BD72}"/>
              </a:ext>
            </a:extLst>
          </p:cNvPr>
          <p:cNvSpPr>
            <a:spLocks noGrp="1"/>
          </p:cNvSpPr>
          <p:nvPr>
            <p:ph type="pic" sz="quarter" idx="18" hasCustomPrompt="1"/>
          </p:nvPr>
        </p:nvSpPr>
        <p:spPr>
          <a:xfrm>
            <a:off x="8263910"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6" name="Picture Placeholder 3">
            <a:extLst>
              <a:ext uri="{FF2B5EF4-FFF2-40B4-BE49-F238E27FC236}">
                <a16:creationId xmlns:a16="http://schemas.microsoft.com/office/drawing/2014/main" id="{AD7A593F-E7A7-46F0-B771-3F3C773CE334}"/>
              </a:ext>
            </a:extLst>
          </p:cNvPr>
          <p:cNvSpPr>
            <a:spLocks noGrp="1"/>
          </p:cNvSpPr>
          <p:nvPr>
            <p:ph type="pic" sz="quarter" idx="19" hasCustomPrompt="1"/>
          </p:nvPr>
        </p:nvSpPr>
        <p:spPr>
          <a:xfrm>
            <a:off x="3322424"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260884004"/>
      </p:ext>
    </p:extLst>
  </p:cSld>
  <p:clrMapOvr>
    <a:masterClrMapping/>
  </p:clrMapOvr>
</p:sldLayout>
</file>

<file path=ppt/slideLayouts/slideLayout628.xml><?xml version="1.0" encoding="utf-8"?>
<p:sldLayout xmlns:a="http://schemas.openxmlformats.org/drawingml/2006/main" xmlns:r="http://schemas.openxmlformats.org/officeDocument/2006/relationships" xmlns:p="http://schemas.openxmlformats.org/presentationml/2006/main" preserve="1" userDrawn="1">
  <p:cSld name="Customer logo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3363687"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3">
            <a:extLst>
              <a:ext uri="{FF2B5EF4-FFF2-40B4-BE49-F238E27FC236}">
                <a16:creationId xmlns:a16="http://schemas.microsoft.com/office/drawing/2014/main" id="{23307E57-1016-415A-891E-8816EC9918C8}"/>
              </a:ext>
            </a:extLst>
          </p:cNvPr>
          <p:cNvSpPr>
            <a:spLocks noGrp="1"/>
          </p:cNvSpPr>
          <p:nvPr>
            <p:ph type="pic" sz="quarter" idx="11" hasCustomPrompt="1"/>
          </p:nvPr>
        </p:nvSpPr>
        <p:spPr>
          <a:xfrm>
            <a:off x="3341915"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3">
            <a:extLst>
              <a:ext uri="{FF2B5EF4-FFF2-40B4-BE49-F238E27FC236}">
                <a16:creationId xmlns:a16="http://schemas.microsoft.com/office/drawing/2014/main" id="{41395F3C-B2E2-436C-BC7F-E647E67ED948}"/>
              </a:ext>
            </a:extLst>
          </p:cNvPr>
          <p:cNvSpPr>
            <a:spLocks noGrp="1"/>
          </p:cNvSpPr>
          <p:nvPr>
            <p:ph type="pic" sz="quarter" idx="12" hasCustomPrompt="1"/>
          </p:nvPr>
        </p:nvSpPr>
        <p:spPr>
          <a:xfrm>
            <a:off x="468084"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3">
            <a:extLst>
              <a:ext uri="{FF2B5EF4-FFF2-40B4-BE49-F238E27FC236}">
                <a16:creationId xmlns:a16="http://schemas.microsoft.com/office/drawing/2014/main" id="{A1DFE712-69DC-4977-B986-FD426AEEB423}"/>
              </a:ext>
            </a:extLst>
          </p:cNvPr>
          <p:cNvSpPr>
            <a:spLocks noGrp="1"/>
          </p:cNvSpPr>
          <p:nvPr>
            <p:ph type="pic" sz="quarter" idx="13" hasCustomPrompt="1"/>
          </p:nvPr>
        </p:nvSpPr>
        <p:spPr>
          <a:xfrm>
            <a:off x="446312"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3">
            <a:extLst>
              <a:ext uri="{FF2B5EF4-FFF2-40B4-BE49-F238E27FC236}">
                <a16:creationId xmlns:a16="http://schemas.microsoft.com/office/drawing/2014/main" id="{6E4501DC-4DA8-4A2E-B0CD-A744BA64B928}"/>
              </a:ext>
            </a:extLst>
          </p:cNvPr>
          <p:cNvSpPr>
            <a:spLocks noGrp="1"/>
          </p:cNvSpPr>
          <p:nvPr>
            <p:ph type="pic" sz="quarter" idx="14" hasCustomPrompt="1"/>
          </p:nvPr>
        </p:nvSpPr>
        <p:spPr>
          <a:xfrm>
            <a:off x="623751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3">
            <a:extLst>
              <a:ext uri="{FF2B5EF4-FFF2-40B4-BE49-F238E27FC236}">
                <a16:creationId xmlns:a16="http://schemas.microsoft.com/office/drawing/2014/main" id="{F63E2CA0-FF27-42CE-ABDE-FF51BE87718E}"/>
              </a:ext>
            </a:extLst>
          </p:cNvPr>
          <p:cNvSpPr>
            <a:spLocks noGrp="1"/>
          </p:cNvSpPr>
          <p:nvPr>
            <p:ph type="pic" sz="quarter" idx="15" hasCustomPrompt="1"/>
          </p:nvPr>
        </p:nvSpPr>
        <p:spPr>
          <a:xfrm>
            <a:off x="621574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3">
            <a:extLst>
              <a:ext uri="{FF2B5EF4-FFF2-40B4-BE49-F238E27FC236}">
                <a16:creationId xmlns:a16="http://schemas.microsoft.com/office/drawing/2014/main" id="{F8AE7BB2-5F10-4717-8C68-E1E65E3669CA}"/>
              </a:ext>
            </a:extLst>
          </p:cNvPr>
          <p:cNvSpPr>
            <a:spLocks noGrp="1"/>
          </p:cNvSpPr>
          <p:nvPr>
            <p:ph type="pic" sz="quarter" idx="16" hasCustomPrompt="1"/>
          </p:nvPr>
        </p:nvSpPr>
        <p:spPr>
          <a:xfrm>
            <a:off x="916577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3">
            <a:extLst>
              <a:ext uri="{FF2B5EF4-FFF2-40B4-BE49-F238E27FC236}">
                <a16:creationId xmlns:a16="http://schemas.microsoft.com/office/drawing/2014/main" id="{A88CCE2B-0506-4B85-AE64-05AA8C7E5085}"/>
              </a:ext>
            </a:extLst>
          </p:cNvPr>
          <p:cNvSpPr>
            <a:spLocks noGrp="1"/>
          </p:cNvSpPr>
          <p:nvPr>
            <p:ph type="pic" sz="quarter" idx="17" hasCustomPrompt="1"/>
          </p:nvPr>
        </p:nvSpPr>
        <p:spPr>
          <a:xfrm>
            <a:off x="914400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521488325"/>
      </p:ext>
    </p:extLst>
  </p:cSld>
  <p:clrMapOvr>
    <a:masterClrMapping/>
  </p:clrMapOvr>
</p:sldLayout>
</file>

<file path=ppt/slideLayouts/slideLayout629.xml><?xml version="1.0" encoding="utf-8"?>
<p:sldLayout xmlns:a="http://schemas.openxmlformats.org/drawingml/2006/main" xmlns:r="http://schemas.openxmlformats.org/officeDocument/2006/relationships" xmlns:p="http://schemas.openxmlformats.org/presentationml/2006/main" preserve="1" userDrawn="1">
  <p:cSld name="Layer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7">
            <a:extLst>
              <a:ext uri="{FF2B5EF4-FFF2-40B4-BE49-F238E27FC236}">
                <a16:creationId xmlns:a16="http://schemas.microsoft.com/office/drawing/2014/main" id="{8320DF92-BF28-46FB-B8D8-7E48302BEA55}"/>
              </a:ext>
            </a:extLst>
          </p:cNvPr>
          <p:cNvSpPr>
            <a:spLocks noGrp="1"/>
          </p:cNvSpPr>
          <p:nvPr>
            <p:ph type="pic" sz="quarter" idx="10" hasCustomPrompt="1"/>
          </p:nvPr>
        </p:nvSpPr>
        <p:spPr>
          <a:xfrm>
            <a:off x="657327" y="1631451"/>
            <a:ext cx="3096631" cy="4471416"/>
          </a:xfrm>
          <a:custGeom>
            <a:avLst/>
            <a:gdLst>
              <a:gd name="connsiteX0" fmla="*/ 3094933 w 3096631"/>
              <a:gd name="connsiteY0" fmla="*/ 0 h 4471416"/>
              <a:gd name="connsiteX1" fmla="*/ 3096631 w 3096631"/>
              <a:gd name="connsiteY1" fmla="*/ 0 h 4471416"/>
              <a:gd name="connsiteX2" fmla="*/ 3096631 w 3096631"/>
              <a:gd name="connsiteY2" fmla="*/ 4471416 h 4471416"/>
              <a:gd name="connsiteX3" fmla="*/ 0 w 3096631"/>
              <a:gd name="connsiteY3" fmla="*/ 4471416 h 4471416"/>
            </a:gdLst>
            <a:ahLst/>
            <a:cxnLst>
              <a:cxn ang="0">
                <a:pos x="connsiteX0" y="connsiteY0"/>
              </a:cxn>
              <a:cxn ang="0">
                <a:pos x="connsiteX1" y="connsiteY1"/>
              </a:cxn>
              <a:cxn ang="0">
                <a:pos x="connsiteX2" y="connsiteY2"/>
              </a:cxn>
              <a:cxn ang="0">
                <a:pos x="connsiteX3" y="connsiteY3"/>
              </a:cxn>
            </a:cxnLst>
            <a:rect l="l" t="t" r="r" b="b"/>
            <a:pathLst>
              <a:path w="3096631" h="4471416">
                <a:moveTo>
                  <a:pt x="3094933" y="0"/>
                </a:moveTo>
                <a:lnTo>
                  <a:pt x="3096631" y="0"/>
                </a:lnTo>
                <a:lnTo>
                  <a:pt x="3096631" y="4471416"/>
                </a:lnTo>
                <a:lnTo>
                  <a:pt x="0" y="4471416"/>
                </a:lnTo>
                <a:close/>
              </a:path>
            </a:pathLst>
          </a:custGeom>
          <a:pattFill prst="wdDnDiag">
            <a:fgClr>
              <a:schemeClr val="tx1">
                <a:lumMod val="25000"/>
                <a:lumOff val="75000"/>
              </a:schemeClr>
            </a:fgClr>
            <a:bgClr>
              <a:schemeClr val="bg1"/>
            </a:bgClr>
          </a:pattFill>
        </p:spPr>
        <p:txBody>
          <a:bodyPr wrap="square" anchor="ctr">
            <a:noAutofit/>
          </a:bodyPr>
          <a:lstStyle>
            <a:lvl1pPr algn="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995215310"/>
      </p:ext>
    </p:extLst>
  </p:cSld>
  <p:clrMapOvr>
    <a:masterClrMapping/>
  </p:clrMapOvr>
</p:sldLayout>
</file>

<file path=ppt/slideLayouts/slideLayout630.xml><?xml version="1.0" encoding="utf-8"?>
<p:sldLayout xmlns:a="http://schemas.openxmlformats.org/drawingml/2006/main" xmlns:r="http://schemas.openxmlformats.org/officeDocument/2006/relationships" xmlns:p="http://schemas.openxmlformats.org/presentationml/2006/main" preserve="1" userDrawn="1">
  <p:cSld name="Layer with Image 2">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6DB0B39C-5131-4CFC-91B3-F555543F65D6}"/>
              </a:ext>
            </a:extLst>
          </p:cNvPr>
          <p:cNvSpPr>
            <a:spLocks noGrp="1"/>
          </p:cNvSpPr>
          <p:nvPr>
            <p:ph type="pic" sz="quarter" idx="10" hasCustomPrompt="1"/>
          </p:nvPr>
        </p:nvSpPr>
        <p:spPr>
          <a:xfrm>
            <a:off x="6095999" y="1743378"/>
            <a:ext cx="1069848" cy="1536192"/>
          </a:xfrm>
          <a:custGeom>
            <a:avLst/>
            <a:gdLst>
              <a:gd name="connsiteX0" fmla="*/ 2361 w 1069848"/>
              <a:gd name="connsiteY0" fmla="*/ 0 h 1536192"/>
              <a:gd name="connsiteX1" fmla="*/ 5693 w 1069848"/>
              <a:gd name="connsiteY1" fmla="*/ 0 h 1536192"/>
              <a:gd name="connsiteX2" fmla="*/ 1069848 w 1069848"/>
              <a:gd name="connsiteY2" fmla="*/ 1532947 h 1536192"/>
              <a:gd name="connsiteX3" fmla="*/ 1069848 w 1069848"/>
              <a:gd name="connsiteY3" fmla="*/ 1536192 h 1536192"/>
              <a:gd name="connsiteX4" fmla="*/ 0 w 1069848"/>
              <a:gd name="connsiteY4" fmla="*/ 1536192 h 1536192"/>
              <a:gd name="connsiteX5" fmla="*/ 0 w 1069848"/>
              <a:gd name="connsiteY5" fmla="*/ 3400 h 153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9848" h="1536192">
                <a:moveTo>
                  <a:pt x="2361" y="0"/>
                </a:moveTo>
                <a:lnTo>
                  <a:pt x="5693" y="0"/>
                </a:lnTo>
                <a:lnTo>
                  <a:pt x="1069848" y="1532947"/>
                </a:lnTo>
                <a:lnTo>
                  <a:pt x="1069848" y="1536192"/>
                </a:lnTo>
                <a:lnTo>
                  <a:pt x="0" y="1536192"/>
                </a:lnTo>
                <a:lnTo>
                  <a:pt x="0" y="3400"/>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19">
            <a:extLst>
              <a:ext uri="{FF2B5EF4-FFF2-40B4-BE49-F238E27FC236}">
                <a16:creationId xmlns:a16="http://schemas.microsoft.com/office/drawing/2014/main" id="{9313139A-D066-45C1-98C2-227F442E8184}"/>
              </a:ext>
            </a:extLst>
          </p:cNvPr>
          <p:cNvSpPr>
            <a:spLocks noGrp="1"/>
          </p:cNvSpPr>
          <p:nvPr>
            <p:ph type="pic" sz="quarter" idx="11" hasCustomPrompt="1"/>
          </p:nvPr>
        </p:nvSpPr>
        <p:spPr>
          <a:xfrm>
            <a:off x="6096000" y="3286191"/>
            <a:ext cx="1746504" cy="974061"/>
          </a:xfrm>
          <a:custGeom>
            <a:avLst/>
            <a:gdLst>
              <a:gd name="connsiteX0" fmla="*/ 0 w 1746504"/>
              <a:gd name="connsiteY0" fmla="*/ 0 h 974061"/>
              <a:gd name="connsiteX1" fmla="*/ 1072104 w 1746504"/>
              <a:gd name="connsiteY1" fmla="*/ 0 h 974061"/>
              <a:gd name="connsiteX2" fmla="*/ 1746504 w 1746504"/>
              <a:gd name="connsiteY2" fmla="*/ 971493 h 974061"/>
              <a:gd name="connsiteX3" fmla="*/ 1746504 w 1746504"/>
              <a:gd name="connsiteY3" fmla="*/ 974061 h 974061"/>
              <a:gd name="connsiteX4" fmla="*/ 0 w 1746504"/>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504" h="974061">
                <a:moveTo>
                  <a:pt x="0" y="0"/>
                </a:moveTo>
                <a:lnTo>
                  <a:pt x="1072104" y="0"/>
                </a:lnTo>
                <a:lnTo>
                  <a:pt x="1746504" y="971493"/>
                </a:lnTo>
                <a:lnTo>
                  <a:pt x="1746504"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2" name="Picture Placeholder 21">
            <a:extLst>
              <a:ext uri="{FF2B5EF4-FFF2-40B4-BE49-F238E27FC236}">
                <a16:creationId xmlns:a16="http://schemas.microsoft.com/office/drawing/2014/main" id="{BB00655C-49F7-4610-A816-2ACFBD3336F4}"/>
              </a:ext>
            </a:extLst>
          </p:cNvPr>
          <p:cNvSpPr>
            <a:spLocks noGrp="1"/>
          </p:cNvSpPr>
          <p:nvPr>
            <p:ph type="pic" sz="quarter" idx="12" hasCustomPrompt="1"/>
          </p:nvPr>
        </p:nvSpPr>
        <p:spPr>
          <a:xfrm>
            <a:off x="6096001" y="4266873"/>
            <a:ext cx="2423160" cy="974061"/>
          </a:xfrm>
          <a:custGeom>
            <a:avLst/>
            <a:gdLst>
              <a:gd name="connsiteX0" fmla="*/ 0 w 2423160"/>
              <a:gd name="connsiteY0" fmla="*/ 0 h 974061"/>
              <a:gd name="connsiteX1" fmla="*/ 1748288 w 2423160"/>
              <a:gd name="connsiteY1" fmla="*/ 0 h 974061"/>
              <a:gd name="connsiteX2" fmla="*/ 2423160 w 2423160"/>
              <a:gd name="connsiteY2" fmla="*/ 972173 h 974061"/>
              <a:gd name="connsiteX3" fmla="*/ 2423160 w 2423160"/>
              <a:gd name="connsiteY3" fmla="*/ 974061 h 974061"/>
              <a:gd name="connsiteX4" fmla="*/ 0 w 2423160"/>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3160" h="974061">
                <a:moveTo>
                  <a:pt x="0" y="0"/>
                </a:moveTo>
                <a:lnTo>
                  <a:pt x="1748288" y="0"/>
                </a:lnTo>
                <a:lnTo>
                  <a:pt x="2423160" y="972173"/>
                </a:lnTo>
                <a:lnTo>
                  <a:pt x="2423160"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C1A0E71C-351D-4BF3-AFFE-8E3BFA23A664}"/>
              </a:ext>
            </a:extLst>
          </p:cNvPr>
          <p:cNvSpPr>
            <a:spLocks noGrp="1"/>
          </p:cNvSpPr>
          <p:nvPr>
            <p:ph type="pic" sz="quarter" idx="13" hasCustomPrompt="1"/>
          </p:nvPr>
        </p:nvSpPr>
        <p:spPr>
          <a:xfrm>
            <a:off x="6095999" y="5253125"/>
            <a:ext cx="3101163" cy="974061"/>
          </a:xfrm>
          <a:custGeom>
            <a:avLst/>
            <a:gdLst>
              <a:gd name="connsiteX0" fmla="*/ 0 w 3099816"/>
              <a:gd name="connsiteY0" fmla="*/ 0 h 974061"/>
              <a:gd name="connsiteX1" fmla="*/ 2424474 w 3099816"/>
              <a:gd name="connsiteY1" fmla="*/ 0 h 974061"/>
              <a:gd name="connsiteX2" fmla="*/ 3099816 w 3099816"/>
              <a:gd name="connsiteY2" fmla="*/ 972850 h 974061"/>
              <a:gd name="connsiteX3" fmla="*/ 3099816 w 3099816"/>
              <a:gd name="connsiteY3" fmla="*/ 974061 h 974061"/>
              <a:gd name="connsiteX4" fmla="*/ 0 w 3099816"/>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9816" h="974061">
                <a:moveTo>
                  <a:pt x="0" y="0"/>
                </a:moveTo>
                <a:lnTo>
                  <a:pt x="2424474" y="0"/>
                </a:lnTo>
                <a:lnTo>
                  <a:pt x="3099816" y="972850"/>
                </a:lnTo>
                <a:lnTo>
                  <a:pt x="3099816"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483286007"/>
      </p:ext>
    </p:extLst>
  </p:cSld>
  <p:clrMapOvr>
    <a:masterClrMapping/>
  </p:clrMapOvr>
</p:sldLayout>
</file>

<file path=ppt/slideLayouts/slideLayout631.xml><?xml version="1.0" encoding="utf-8"?>
<p:sldLayout xmlns:a="http://schemas.openxmlformats.org/drawingml/2006/main" xmlns:r="http://schemas.openxmlformats.org/officeDocument/2006/relationships" xmlns:p="http://schemas.openxmlformats.org/presentationml/2006/main" preserve="1" userDrawn="1">
  <p:cSld name="Event Imag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45C69E0-2BEE-4206-AB0A-09A65ED1EBF6}"/>
              </a:ext>
            </a:extLst>
          </p:cNvPr>
          <p:cNvSpPr>
            <a:spLocks noGrp="1"/>
          </p:cNvSpPr>
          <p:nvPr>
            <p:ph type="pic" sz="quarter" idx="10" hasCustomPrompt="1"/>
          </p:nvPr>
        </p:nvSpPr>
        <p:spPr>
          <a:xfrm>
            <a:off x="5304155"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0" name="Picture Placeholder 6">
            <a:extLst>
              <a:ext uri="{FF2B5EF4-FFF2-40B4-BE49-F238E27FC236}">
                <a16:creationId xmlns:a16="http://schemas.microsoft.com/office/drawing/2014/main" id="{6DA438E7-92B4-4EF9-BC1F-B4F9A7E1D477}"/>
              </a:ext>
            </a:extLst>
          </p:cNvPr>
          <p:cNvSpPr>
            <a:spLocks noGrp="1"/>
          </p:cNvSpPr>
          <p:nvPr>
            <p:ph type="pic" sz="quarter" idx="11" hasCustomPrompt="1"/>
          </p:nvPr>
        </p:nvSpPr>
        <p:spPr>
          <a:xfrm>
            <a:off x="8686140"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59050806"/>
      </p:ext>
    </p:extLst>
  </p:cSld>
  <p:clrMapOvr>
    <a:masterClrMapping/>
  </p:clrMapOvr>
</p:sldLayout>
</file>

<file path=ppt/slideLayouts/slideLayout632.xml><?xml version="1.0" encoding="utf-8"?>
<p:sldLayout xmlns:a="http://schemas.openxmlformats.org/drawingml/2006/main" xmlns:r="http://schemas.openxmlformats.org/officeDocument/2006/relationships" xmlns:p="http://schemas.openxmlformats.org/presentationml/2006/main" preserve="1" userDrawn="1">
  <p:cSld name="1_Testimonial Three Images">
    <p:spTree>
      <p:nvGrpSpPr>
        <p:cNvPr id="1" name=""/>
        <p:cNvGrpSpPr/>
        <p:nvPr/>
      </p:nvGrpSpPr>
      <p:grpSpPr>
        <a:xfrm>
          <a:off x="0" y="0"/>
          <a:ext cx="0" cy="0"/>
          <a:chOff x="0" y="0"/>
          <a:chExt cx="0" cy="0"/>
        </a:xfrm>
      </p:grpSpPr>
      <p:sp>
        <p:nvSpPr>
          <p:cNvPr id="27" name="Picture Placeholder 8">
            <a:extLst>
              <a:ext uri="{FF2B5EF4-FFF2-40B4-BE49-F238E27FC236}">
                <a16:creationId xmlns:a16="http://schemas.microsoft.com/office/drawing/2014/main" id="{64E5591F-C2D7-42D3-B32B-89B5F17DE322}"/>
              </a:ext>
            </a:extLst>
          </p:cNvPr>
          <p:cNvSpPr>
            <a:spLocks noGrp="1"/>
          </p:cNvSpPr>
          <p:nvPr>
            <p:ph type="pic" sz="quarter" idx="10" hasCustomPrompt="1"/>
          </p:nvPr>
        </p:nvSpPr>
        <p:spPr>
          <a:xfrm>
            <a:off x="834777" y="2216575"/>
            <a:ext cx="1828800" cy="18288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8" name="Picture Placeholder 8">
            <a:extLst>
              <a:ext uri="{FF2B5EF4-FFF2-40B4-BE49-F238E27FC236}">
                <a16:creationId xmlns:a16="http://schemas.microsoft.com/office/drawing/2014/main" id="{1CA33253-B482-4710-B68E-A839F02D34F4}"/>
              </a:ext>
            </a:extLst>
          </p:cNvPr>
          <p:cNvSpPr>
            <a:spLocks noGrp="1"/>
          </p:cNvSpPr>
          <p:nvPr>
            <p:ph type="pic" sz="quarter" idx="11" hasCustomPrompt="1"/>
          </p:nvPr>
        </p:nvSpPr>
        <p:spPr>
          <a:xfrm>
            <a:off x="3013764" y="2216575"/>
            <a:ext cx="1828800" cy="18288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9" name="Picture Placeholder 8">
            <a:extLst>
              <a:ext uri="{FF2B5EF4-FFF2-40B4-BE49-F238E27FC236}">
                <a16:creationId xmlns:a16="http://schemas.microsoft.com/office/drawing/2014/main" id="{3E1F0B7F-B1AA-40AD-9822-07A4E53B7341}"/>
              </a:ext>
            </a:extLst>
          </p:cNvPr>
          <p:cNvSpPr>
            <a:spLocks noGrp="1"/>
          </p:cNvSpPr>
          <p:nvPr>
            <p:ph type="pic" sz="quarter" idx="12" hasCustomPrompt="1"/>
          </p:nvPr>
        </p:nvSpPr>
        <p:spPr>
          <a:xfrm>
            <a:off x="5192751" y="2216575"/>
            <a:ext cx="1828800" cy="18288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0" name="Picture Placeholder 8">
            <a:extLst>
              <a:ext uri="{FF2B5EF4-FFF2-40B4-BE49-F238E27FC236}">
                <a16:creationId xmlns:a16="http://schemas.microsoft.com/office/drawing/2014/main" id="{D27323BF-97A3-45F1-BDF3-EA3ECA79C861}"/>
              </a:ext>
            </a:extLst>
          </p:cNvPr>
          <p:cNvSpPr>
            <a:spLocks noGrp="1"/>
          </p:cNvSpPr>
          <p:nvPr>
            <p:ph type="pic" sz="quarter" idx="13" hasCustomPrompt="1"/>
          </p:nvPr>
        </p:nvSpPr>
        <p:spPr>
          <a:xfrm>
            <a:off x="7371738" y="2216575"/>
            <a:ext cx="1828800" cy="18288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1" name="Picture Placeholder 8">
            <a:extLst>
              <a:ext uri="{FF2B5EF4-FFF2-40B4-BE49-F238E27FC236}">
                <a16:creationId xmlns:a16="http://schemas.microsoft.com/office/drawing/2014/main" id="{05051A70-AA46-49C9-AE82-61CC58300A82}"/>
              </a:ext>
            </a:extLst>
          </p:cNvPr>
          <p:cNvSpPr>
            <a:spLocks noGrp="1"/>
          </p:cNvSpPr>
          <p:nvPr>
            <p:ph type="pic" sz="quarter" idx="14" hasCustomPrompt="1"/>
          </p:nvPr>
        </p:nvSpPr>
        <p:spPr>
          <a:xfrm>
            <a:off x="9550725" y="2216575"/>
            <a:ext cx="1828800" cy="18288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717914573"/>
      </p:ext>
    </p:extLst>
  </p:cSld>
  <p:clrMapOvr>
    <a:masterClrMapping/>
  </p:clrMapOvr>
</p:sldLayout>
</file>

<file path=ppt/slideLayouts/slideLayout633.xml><?xml version="1.0" encoding="utf-8"?>
<p:sldLayout xmlns:a="http://schemas.openxmlformats.org/drawingml/2006/main" xmlns:r="http://schemas.openxmlformats.org/officeDocument/2006/relationships" xmlns:p="http://schemas.openxmlformats.org/presentationml/2006/main" preserve="1" userDrawn="1">
  <p:cSld name="Pricing with Image">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78EB52D-C2E9-4133-8926-5B838661C270}"/>
              </a:ext>
            </a:extLst>
          </p:cNvPr>
          <p:cNvSpPr>
            <a:spLocks noGrp="1"/>
          </p:cNvSpPr>
          <p:nvPr>
            <p:ph type="pic" sz="quarter" idx="12" hasCustomPrompt="1"/>
          </p:nvPr>
        </p:nvSpPr>
        <p:spPr>
          <a:xfrm>
            <a:off x="1156402"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 name="Title 1">
            <a:extLst>
              <a:ext uri="{FF2B5EF4-FFF2-40B4-BE49-F238E27FC236}">
                <a16:creationId xmlns:a16="http://schemas.microsoft.com/office/drawing/2014/main" id="{27D6F64E-3E52-440A-810A-A47C67F52A69}"/>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3" name="Subtitle 2">
            <a:extLst>
              <a:ext uri="{FF2B5EF4-FFF2-40B4-BE49-F238E27FC236}">
                <a16:creationId xmlns:a16="http://schemas.microsoft.com/office/drawing/2014/main" id="{D3AC36FE-D418-425D-9A59-C2092509045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0C2304E7-757B-4115-91BB-CB97A7ED7050}"/>
              </a:ext>
            </a:extLst>
          </p:cNvPr>
          <p:cNvSpPr>
            <a:spLocks noGrp="1"/>
          </p:cNvSpPr>
          <p:nvPr>
            <p:ph type="pic" sz="quarter" idx="13" hasCustomPrompt="1"/>
          </p:nvPr>
        </p:nvSpPr>
        <p:spPr>
          <a:xfrm>
            <a:off x="4762819"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70EF3AC-D2D6-40D2-9D3B-8B6F3C077E7A}"/>
              </a:ext>
            </a:extLst>
          </p:cNvPr>
          <p:cNvSpPr>
            <a:spLocks noGrp="1"/>
          </p:cNvSpPr>
          <p:nvPr>
            <p:ph type="pic" sz="quarter" idx="14" hasCustomPrompt="1"/>
          </p:nvPr>
        </p:nvSpPr>
        <p:spPr>
          <a:xfrm>
            <a:off x="8369236"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66288803"/>
      </p:ext>
    </p:extLst>
  </p:cSld>
  <p:clrMapOvr>
    <a:masterClrMapping/>
  </p:clrMapOvr>
</p:sldLayout>
</file>

<file path=ppt/slideLayouts/slideLayout634.xml><?xml version="1.0" encoding="utf-8"?>
<p:sldLayout xmlns:a="http://schemas.openxmlformats.org/drawingml/2006/main" xmlns:r="http://schemas.openxmlformats.org/officeDocument/2006/relationships" xmlns:p="http://schemas.openxmlformats.org/presentationml/2006/main" preserve="1" userDrawn="1">
  <p:cSld name="Blank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6774816"/>
      </p:ext>
    </p:extLst>
  </p:cSld>
  <p:clrMapOvr>
    <a:masterClrMapping/>
  </p:clrMapOvr>
</p:sldLayout>
</file>

<file path=ppt/slideLayouts/slideLayout635.xml><?xml version="1.0" encoding="utf-8"?>
<p:sldLayout xmlns:a="http://schemas.openxmlformats.org/drawingml/2006/main" xmlns:r="http://schemas.openxmlformats.org/officeDocument/2006/relationships" xmlns:p="http://schemas.openxmlformats.org/presentationml/2006/main" preserve="1" userDrawn="1">
  <p:cSld name="Subtitle Page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1C354DD9-F602-4634-B87C-29BB619D740B}"/>
              </a:ext>
            </a:extLst>
          </p:cNvPr>
          <p:cNvSpPr>
            <a:spLocks noGrp="1"/>
          </p:cNvSpPr>
          <p:nvPr>
            <p:ph type="pic" sz="quarter" idx="10" hasCustomPrompt="1"/>
          </p:nvPr>
        </p:nvSpPr>
        <p:spPr>
          <a:xfrm>
            <a:off x="1618351" y="1853232"/>
            <a:ext cx="3154680" cy="3154680"/>
          </a:xfrm>
          <a:prstGeom prst="ellipse">
            <a:avLst/>
          </a:prstGeom>
          <a:pattFill prst="wdDnDiag">
            <a:fgClr>
              <a:schemeClr val="tx1">
                <a:lumMod val="25000"/>
                <a:lumOff val="75000"/>
              </a:schemeClr>
            </a:fgClr>
            <a:bgClr>
              <a:schemeClr val="bg1"/>
            </a:bgClr>
          </a:pattFill>
          <a:ln w="63500">
            <a:solidFill>
              <a:schemeClr val="bg2"/>
            </a:solidFill>
          </a:ln>
        </p:spPr>
        <p:txBody>
          <a:bodyPr anchor="ctr"/>
          <a:lstStyle>
            <a:lvl1pPr algn="ct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428195021"/>
      </p:ext>
    </p:extLst>
  </p:cSld>
  <p:clrMapOvr>
    <a:masterClrMapping/>
  </p:clrMapOvr>
</p:sldLayout>
</file>

<file path=ppt/slideLayouts/slideLayout636.xml><?xml version="1.0" encoding="utf-8"?>
<p:sldLayout xmlns:a="http://schemas.openxmlformats.org/drawingml/2006/main" xmlns:r="http://schemas.openxmlformats.org/officeDocument/2006/relationships" xmlns:p="http://schemas.openxmlformats.org/presentationml/2006/main" preserve="1" userDrawn="1">
  <p:cSld name="Subtitle Page with Image 2">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8258628" y="0"/>
            <a:ext cx="3933371"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51797063"/>
      </p:ext>
    </p:extLst>
  </p:cSld>
  <p:clrMapOvr>
    <a:masterClrMapping/>
  </p:clrMapOvr>
</p:sldLayout>
</file>

<file path=ppt/slideLayouts/slideLayout637.xml><?xml version="1.0" encoding="utf-8"?>
<p:sldLayout xmlns:a="http://schemas.openxmlformats.org/drawingml/2006/main" xmlns:r="http://schemas.openxmlformats.org/officeDocument/2006/relationships" xmlns:p="http://schemas.openxmlformats.org/presentationml/2006/main" preserve="1" userDrawn="1">
  <p:cSld name="Subtitle Page with Image 3">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6096000" y="0"/>
            <a:ext cx="60959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17421496"/>
      </p:ext>
    </p:extLst>
  </p:cSld>
  <p:clrMapOvr>
    <a:masterClrMapping/>
  </p:clrMapOvr>
</p:sldLayout>
</file>

<file path=ppt/slideLayouts/slideLayout638.xml><?xml version="1.0" encoding="utf-8"?>
<p:sldLayout xmlns:a="http://schemas.openxmlformats.org/drawingml/2006/main" xmlns:r="http://schemas.openxmlformats.org/officeDocument/2006/relationships" xmlns:p="http://schemas.openxmlformats.org/presentationml/2006/main" preserve="1" userDrawn="1">
  <p:cSld name="Subtitle Page with Image 4">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B4F4CA74-FF97-442F-BAA1-F965D0122B0D}"/>
              </a:ext>
            </a:extLst>
          </p:cNvPr>
          <p:cNvSpPr>
            <a:spLocks noGrp="1"/>
          </p:cNvSpPr>
          <p:nvPr>
            <p:ph type="pic" sz="quarter" idx="11" hasCustomPrompt="1"/>
          </p:nvPr>
        </p:nvSpPr>
        <p:spPr>
          <a:xfrm>
            <a:off x="1066800" y="1280160"/>
            <a:ext cx="10080000" cy="4339140"/>
          </a:xfrm>
          <a:prstGeom prst="roundRect">
            <a:avLst>
              <a:gd name="adj" fmla="val 4256"/>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849720467"/>
      </p:ext>
    </p:extLst>
  </p:cSld>
  <p:clrMapOvr>
    <a:masterClrMapping/>
  </p:clrMapOvr>
</p:sldLayout>
</file>

<file path=ppt/slideLayouts/slideLayout639.xml><?xml version="1.0" encoding="utf-8"?>
<p:sldLayout xmlns:a="http://schemas.openxmlformats.org/drawingml/2006/main" xmlns:r="http://schemas.openxmlformats.org/officeDocument/2006/relationships" xmlns:p="http://schemas.openxmlformats.org/presentationml/2006/main" preserve="1" userDrawn="1">
  <p:cSld name="Title Page with Images">
    <p:spTree>
      <p:nvGrpSpPr>
        <p:cNvPr id="1" name=""/>
        <p:cNvGrpSpPr/>
        <p:nvPr/>
      </p:nvGrpSpPr>
      <p:grpSpPr>
        <a:xfrm>
          <a:off x="0" y="0"/>
          <a:ext cx="0" cy="0"/>
          <a:chOff x="0" y="0"/>
          <a:chExt cx="0" cy="0"/>
        </a:xfrm>
      </p:grpSpPr>
      <p:sp>
        <p:nvSpPr>
          <p:cNvPr id="16" name="Picture Placeholder 14">
            <a:extLst>
              <a:ext uri="{FF2B5EF4-FFF2-40B4-BE49-F238E27FC236}">
                <a16:creationId xmlns:a16="http://schemas.microsoft.com/office/drawing/2014/main" id="{09E1089C-DA26-4567-80E3-FC02DE8DC887}"/>
              </a:ext>
            </a:extLst>
          </p:cNvPr>
          <p:cNvSpPr>
            <a:spLocks noGrp="1"/>
          </p:cNvSpPr>
          <p:nvPr>
            <p:ph type="pic" sz="quarter" idx="11" hasCustomPrompt="1"/>
          </p:nvPr>
        </p:nvSpPr>
        <p:spPr>
          <a:xfrm>
            <a:off x="8199164" y="1038253"/>
            <a:ext cx="1581444" cy="1650542"/>
          </a:xfrm>
          <a:prstGeom prst="ellipse">
            <a:avLst/>
          </a:prstGeom>
          <a:pattFill prst="wdDnDiag">
            <a:fgClr>
              <a:schemeClr val="tx1">
                <a:lumMod val="25000"/>
                <a:lumOff val="75000"/>
              </a:schemeClr>
            </a:fgClr>
            <a:bgClr>
              <a:schemeClr val="bg1"/>
            </a:bgClr>
          </a:pattFill>
        </p:spPr>
        <p:txBody>
          <a:bodyPr anchor="ctr"/>
          <a:lstStyle>
            <a:lvl1pPr algn="ctr">
              <a:buNone/>
              <a:defRPr lang="en-US" sz="1000" dirty="0">
                <a:latin typeface="Arial" panose="020B0604020202020204" pitchFamily="34" charset="0"/>
              </a:defRPr>
            </a:lvl1pPr>
          </a:lstStyle>
          <a:p>
            <a:r>
              <a:rPr lang="en-US" dirty="0"/>
              <a:t>Insert your image here</a:t>
            </a:r>
          </a:p>
        </p:txBody>
      </p:sp>
      <p:sp>
        <p:nvSpPr>
          <p:cNvPr id="18" name="Picture Placeholder 14">
            <a:extLst>
              <a:ext uri="{FF2B5EF4-FFF2-40B4-BE49-F238E27FC236}">
                <a16:creationId xmlns:a16="http://schemas.microsoft.com/office/drawing/2014/main" id="{D308920F-1571-4BFA-8936-87C3E7108F3A}"/>
              </a:ext>
            </a:extLst>
          </p:cNvPr>
          <p:cNvSpPr>
            <a:spLocks noGrp="1"/>
          </p:cNvSpPr>
          <p:nvPr>
            <p:ph type="pic" sz="quarter" idx="13" hasCustomPrompt="1"/>
          </p:nvPr>
        </p:nvSpPr>
        <p:spPr>
          <a:xfrm>
            <a:off x="8750438" y="3084471"/>
            <a:ext cx="4127410" cy="4127002"/>
          </a:xfrm>
          <a:prstGeom prst="ellipse">
            <a:avLst/>
          </a:prstGeom>
          <a:pattFill prst="wdDnDiag">
            <a:fgClr>
              <a:schemeClr val="tx1">
                <a:lumMod val="25000"/>
                <a:lumOff val="75000"/>
              </a:schemeClr>
            </a:fgClr>
            <a:bgClr>
              <a:schemeClr val="bg1"/>
            </a:bgClr>
          </a:pattFill>
          <a:effectLst>
            <a:softEdge rad="127000"/>
          </a:effectLst>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0" name="Picture Placeholder 14">
            <a:extLst>
              <a:ext uri="{FF2B5EF4-FFF2-40B4-BE49-F238E27FC236}">
                <a16:creationId xmlns:a16="http://schemas.microsoft.com/office/drawing/2014/main" id="{34212EE7-C5F0-498F-BF8A-EB115A480E7E}"/>
              </a:ext>
            </a:extLst>
          </p:cNvPr>
          <p:cNvSpPr>
            <a:spLocks noGrp="1"/>
          </p:cNvSpPr>
          <p:nvPr>
            <p:ph type="pic" sz="quarter" idx="15"/>
          </p:nvPr>
        </p:nvSpPr>
        <p:spPr>
          <a:xfrm>
            <a:off x="4587240" y="5266481"/>
            <a:ext cx="3017520" cy="30175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endParaRPr lang="en-US" dirty="0"/>
          </a:p>
        </p:txBody>
      </p:sp>
      <p:sp>
        <p:nvSpPr>
          <p:cNvPr id="19" name="Picture Placeholder 14">
            <a:extLst>
              <a:ext uri="{FF2B5EF4-FFF2-40B4-BE49-F238E27FC236}">
                <a16:creationId xmlns:a16="http://schemas.microsoft.com/office/drawing/2014/main" id="{2576C70C-F0B4-4643-9156-5D60A30A9FF5}"/>
              </a:ext>
            </a:extLst>
          </p:cNvPr>
          <p:cNvSpPr>
            <a:spLocks noGrp="1"/>
          </p:cNvSpPr>
          <p:nvPr>
            <p:ph type="pic" sz="quarter" idx="14" hasCustomPrompt="1"/>
          </p:nvPr>
        </p:nvSpPr>
        <p:spPr>
          <a:xfrm>
            <a:off x="3698587" y="4572001"/>
            <a:ext cx="798488" cy="833376"/>
          </a:xfrm>
          <a:prstGeom prst="ellipse">
            <a:avLst/>
          </a:prstGeom>
          <a:pattFill prst="wdDnDiag">
            <a:fgClr>
              <a:schemeClr val="tx1">
                <a:lumMod val="25000"/>
                <a:lumOff val="75000"/>
              </a:schemeClr>
            </a:fgClr>
            <a:bgClr>
              <a:schemeClr val="bg1"/>
            </a:bgClr>
          </a:pattFill>
          <a:effectLst>
            <a:softEdge rad="12700"/>
          </a:effectLst>
        </p:spPr>
        <p:txBody>
          <a:bodyPr anchor="ctr"/>
          <a:lstStyle>
            <a:lvl1pPr algn="ctr">
              <a:buNone/>
              <a:defRPr lang="en-US" sz="800" dirty="0">
                <a:latin typeface="Arial" panose="020B0604020202020204" pitchFamily="34" charset="0"/>
              </a:defRPr>
            </a:lvl1pPr>
          </a:lstStyle>
          <a:p>
            <a:r>
              <a:rPr lang="en-US" dirty="0"/>
              <a:t>image</a:t>
            </a:r>
          </a:p>
        </p:txBody>
      </p:sp>
      <p:sp>
        <p:nvSpPr>
          <p:cNvPr id="15" name="Picture Placeholder 14">
            <a:extLst>
              <a:ext uri="{FF2B5EF4-FFF2-40B4-BE49-F238E27FC236}">
                <a16:creationId xmlns:a16="http://schemas.microsoft.com/office/drawing/2014/main" id="{FDF1C4E8-111B-43EC-9F80-56359575A31D}"/>
              </a:ext>
            </a:extLst>
          </p:cNvPr>
          <p:cNvSpPr>
            <a:spLocks noGrp="1"/>
          </p:cNvSpPr>
          <p:nvPr>
            <p:ph type="pic" sz="quarter" idx="10" hasCustomPrompt="1"/>
          </p:nvPr>
        </p:nvSpPr>
        <p:spPr>
          <a:xfrm>
            <a:off x="2307503" y="132178"/>
            <a:ext cx="2468446" cy="246888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900" dirty="0">
                <a:latin typeface="Arial" panose="020B0604020202020204" pitchFamily="34" charset="0"/>
              </a:defRPr>
            </a:lvl1pPr>
          </a:lstStyle>
          <a:p>
            <a:r>
              <a:rPr lang="en-US" dirty="0"/>
              <a:t>Insert your image here</a:t>
            </a:r>
          </a:p>
        </p:txBody>
      </p:sp>
      <p:sp>
        <p:nvSpPr>
          <p:cNvPr id="17" name="Picture Placeholder 14">
            <a:extLst>
              <a:ext uri="{FF2B5EF4-FFF2-40B4-BE49-F238E27FC236}">
                <a16:creationId xmlns:a16="http://schemas.microsoft.com/office/drawing/2014/main" id="{5AACFAFF-6652-4B72-9E5F-407C35BA97D8}"/>
              </a:ext>
            </a:extLst>
          </p:cNvPr>
          <p:cNvSpPr>
            <a:spLocks noGrp="1"/>
          </p:cNvSpPr>
          <p:nvPr>
            <p:ph type="pic" sz="quarter" idx="12" hasCustomPrompt="1"/>
          </p:nvPr>
        </p:nvSpPr>
        <p:spPr>
          <a:xfrm>
            <a:off x="571352" y="3136292"/>
            <a:ext cx="2011680" cy="2011680"/>
          </a:xfrm>
          <a:prstGeom prst="ellipse">
            <a:avLst/>
          </a:prstGeom>
          <a:pattFill prst="wdDnDiag">
            <a:fgClr>
              <a:schemeClr val="tx1">
                <a:lumMod val="25000"/>
                <a:lumOff val="75000"/>
              </a:schemeClr>
            </a:fgClr>
            <a:bgClr>
              <a:schemeClr val="bg1"/>
            </a:bgClr>
          </a:pattFill>
        </p:spPr>
        <p:txBody>
          <a:bodyPr anchor="ctr"/>
          <a:lstStyle>
            <a:lvl1pPr algn="ctr">
              <a:buNone/>
              <a:defRPr lang="en-US" sz="1400" dirty="0">
                <a:latin typeface="Arial" panose="020B0604020202020204" pitchFamily="34" charset="0"/>
              </a:defRPr>
            </a:lvl1pPr>
          </a:lstStyle>
          <a:p>
            <a:r>
              <a:rPr lang="en-US" dirty="0"/>
              <a:t>Insert your image here</a:t>
            </a:r>
          </a:p>
        </p:txBody>
      </p:sp>
      <p:sp>
        <p:nvSpPr>
          <p:cNvPr id="21" name="Picture Placeholder 14">
            <a:extLst>
              <a:ext uri="{FF2B5EF4-FFF2-40B4-BE49-F238E27FC236}">
                <a16:creationId xmlns:a16="http://schemas.microsoft.com/office/drawing/2014/main" id="{9D6ED562-01CE-46BE-834B-7F5B1A54B282}"/>
              </a:ext>
            </a:extLst>
          </p:cNvPr>
          <p:cNvSpPr>
            <a:spLocks noGrp="1"/>
          </p:cNvSpPr>
          <p:nvPr>
            <p:ph type="pic" sz="quarter" idx="16" hasCustomPrompt="1"/>
          </p:nvPr>
        </p:nvSpPr>
        <p:spPr>
          <a:xfrm>
            <a:off x="6096000" y="1637001"/>
            <a:ext cx="641684" cy="669720"/>
          </a:xfrm>
          <a:prstGeom prst="ellipse">
            <a:avLst/>
          </a:prstGeom>
          <a:pattFill prst="wdDnDiag">
            <a:fgClr>
              <a:schemeClr val="tx1">
                <a:lumMod val="25000"/>
                <a:lumOff val="75000"/>
              </a:schemeClr>
            </a:fgClr>
            <a:bgClr>
              <a:schemeClr val="bg1"/>
            </a:bgClr>
          </a:pattFill>
          <a:effectLst>
            <a:softEdge rad="31750"/>
          </a:effectLst>
        </p:spPr>
        <p:txBody>
          <a:bodyPr anchor="ctr"/>
          <a:lstStyle>
            <a:lvl1pPr algn="ctr">
              <a:buNone/>
              <a:defRPr lang="en-US" sz="700" dirty="0">
                <a:latin typeface="Arial" panose="020B0604020202020204" pitchFamily="34" charset="0"/>
              </a:defRPr>
            </a:lvl1pPr>
          </a:lstStyle>
          <a:p>
            <a:r>
              <a:rPr lang="en-US" dirty="0"/>
              <a:t>image</a:t>
            </a:r>
          </a:p>
        </p:txBody>
      </p:sp>
      <p:sp>
        <p:nvSpPr>
          <p:cNvPr id="22" name="Picture Placeholder 14">
            <a:extLst>
              <a:ext uri="{FF2B5EF4-FFF2-40B4-BE49-F238E27FC236}">
                <a16:creationId xmlns:a16="http://schemas.microsoft.com/office/drawing/2014/main" id="{BB382753-1A75-400D-BAD8-40ED8917F6C0}"/>
              </a:ext>
            </a:extLst>
          </p:cNvPr>
          <p:cNvSpPr>
            <a:spLocks noGrp="1"/>
          </p:cNvSpPr>
          <p:nvPr>
            <p:ph type="pic" sz="quarter" idx="17" hasCustomPrompt="1"/>
          </p:nvPr>
        </p:nvSpPr>
        <p:spPr>
          <a:xfrm>
            <a:off x="204339" y="1302141"/>
            <a:ext cx="641684" cy="669720"/>
          </a:xfrm>
          <a:prstGeom prst="ellipse">
            <a:avLst/>
          </a:prstGeom>
          <a:pattFill prst="wdDnDiag">
            <a:fgClr>
              <a:schemeClr val="tx1">
                <a:lumMod val="25000"/>
                <a:lumOff val="75000"/>
              </a:schemeClr>
            </a:fgClr>
            <a:bgClr>
              <a:schemeClr val="bg1"/>
            </a:bgClr>
          </a:pattFill>
          <a:effectLst>
            <a:softEdge rad="63500"/>
          </a:effectLst>
        </p:spPr>
        <p:txBody>
          <a:bodyPr anchor="ctr"/>
          <a:lstStyle>
            <a:lvl1pPr algn="ctr">
              <a:buNone/>
              <a:defRPr lang="en-US" sz="500" dirty="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3734296082"/>
      </p:ext>
    </p:extLst>
  </p:cSld>
  <p:clrMapOvr>
    <a:masterClrMapping/>
  </p:clrMapOvr>
</p:sldLayout>
</file>

<file path=ppt/slideLayouts/slideLayout640.xml><?xml version="1.0" encoding="utf-8"?>
<p:sldLayout xmlns:a="http://schemas.openxmlformats.org/drawingml/2006/main" xmlns:r="http://schemas.openxmlformats.org/officeDocument/2006/relationships" xmlns:p="http://schemas.openxmlformats.org/presentationml/2006/main" preserve="1" userDrawn="1">
  <p:cSld name="Image P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07662277"/>
      </p:ext>
    </p:extLst>
  </p:cSld>
  <p:clrMapOvr>
    <a:masterClrMapping/>
  </p:clrMapOvr>
</p:sldLayout>
</file>

<file path=ppt/slideLayouts/slideLayout641.xml><?xml version="1.0" encoding="utf-8"?>
<p:sldLayout xmlns:a="http://schemas.openxmlformats.org/drawingml/2006/main" xmlns:r="http://schemas.openxmlformats.org/officeDocument/2006/relationships" xmlns:p="http://schemas.openxmlformats.org/presentationml/2006/main" preserve="1" userDrawn="1">
  <p:cSld name="Image P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676275" y="628650"/>
            <a:ext cx="10839450" cy="56007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67520008"/>
      </p:ext>
    </p:extLst>
  </p:cSld>
  <p:clrMapOvr>
    <a:masterClrMapping/>
  </p:clrMapOvr>
</p:sldLayout>
</file>

<file path=ppt/slideLayouts/slideLayout642.xml><?xml version="1.0" encoding="utf-8"?>
<p:sldLayout xmlns:a="http://schemas.openxmlformats.org/drawingml/2006/main" xmlns:r="http://schemas.openxmlformats.org/officeDocument/2006/relationships" xmlns:p="http://schemas.openxmlformats.org/presentationml/2006/main" preserve="1" userDrawn="1">
  <p:cSld name="Title Page Image 1">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0" y="1"/>
            <a:ext cx="12192000" cy="5143499"/>
          </a:xfrm>
          <a:prstGeom prst="rect">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94204307"/>
      </p:ext>
    </p:extLst>
  </p:cSld>
  <p:clrMapOvr>
    <a:masterClrMapping/>
  </p:clrMapOvr>
</p:sldLayout>
</file>

<file path=ppt/slideLayouts/slideLayout643.xml><?xml version="1.0" encoding="utf-8"?>
<p:sldLayout xmlns:a="http://schemas.openxmlformats.org/drawingml/2006/main" xmlns:r="http://schemas.openxmlformats.org/officeDocument/2006/relationships" xmlns:p="http://schemas.openxmlformats.org/presentationml/2006/main" preserve="1" userDrawn="1">
  <p:cSld name="Title Page Image 2">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6CC7A50-9125-422E-BB9C-AB1644207021}"/>
              </a:ext>
            </a:extLst>
          </p:cNvPr>
          <p:cNvSpPr>
            <a:spLocks noGrp="1"/>
          </p:cNvSpPr>
          <p:nvPr>
            <p:ph type="pic" sz="quarter" idx="10" hasCustomPrompt="1"/>
          </p:nvPr>
        </p:nvSpPr>
        <p:spPr>
          <a:xfrm>
            <a:off x="317500" y="266702"/>
            <a:ext cx="11569700" cy="4203698"/>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75124544"/>
      </p:ext>
    </p:extLst>
  </p:cSld>
  <p:clrMapOvr>
    <a:masterClrMapping/>
  </p:clrMapOvr>
</p:sldLayout>
</file>

<file path=ppt/slideLayouts/slideLayout644.xml><?xml version="1.0" encoding="utf-8"?>
<p:sldLayout xmlns:a="http://schemas.openxmlformats.org/drawingml/2006/main" xmlns:r="http://schemas.openxmlformats.org/officeDocument/2006/relationships" xmlns:p="http://schemas.openxmlformats.org/presentationml/2006/main" preserve="1" userDrawn="1">
  <p:cSld name="Title Page Image 3">
    <p:spTree>
      <p:nvGrpSpPr>
        <p:cNvPr id="1" name=""/>
        <p:cNvGrpSpPr/>
        <p:nvPr/>
      </p:nvGrpSpPr>
      <p:grpSpPr>
        <a:xfrm>
          <a:off x="0" y="0"/>
          <a:ext cx="0" cy="0"/>
          <a:chOff x="0" y="0"/>
          <a:chExt cx="0" cy="0"/>
        </a:xfrm>
      </p:grpSpPr>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a:off x="502235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1" name="Picture Placeholder 7">
            <a:extLst>
              <a:ext uri="{FF2B5EF4-FFF2-40B4-BE49-F238E27FC236}">
                <a16:creationId xmlns:a16="http://schemas.microsoft.com/office/drawing/2014/main" id="{A347EBBF-2D69-46DA-828F-9790474072DD}"/>
              </a:ext>
            </a:extLst>
          </p:cNvPr>
          <p:cNvSpPr>
            <a:spLocks noGrp="1"/>
          </p:cNvSpPr>
          <p:nvPr>
            <p:ph type="pic" sz="quarter" idx="43" hasCustomPrompt="1"/>
          </p:nvPr>
        </p:nvSpPr>
        <p:spPr>
          <a:xfrm>
            <a:off x="735597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2" name="Picture Placeholder 7">
            <a:extLst>
              <a:ext uri="{FF2B5EF4-FFF2-40B4-BE49-F238E27FC236}">
                <a16:creationId xmlns:a16="http://schemas.microsoft.com/office/drawing/2014/main" id="{253329E5-9B46-4E84-BB47-C37A58E0DF47}"/>
              </a:ext>
            </a:extLst>
          </p:cNvPr>
          <p:cNvSpPr>
            <a:spLocks noGrp="1"/>
          </p:cNvSpPr>
          <p:nvPr>
            <p:ph type="pic" sz="quarter" idx="44" hasCustomPrompt="1"/>
          </p:nvPr>
        </p:nvSpPr>
        <p:spPr>
          <a:xfrm>
            <a:off x="96896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3" name="Picture Placeholder 7">
            <a:extLst>
              <a:ext uri="{FF2B5EF4-FFF2-40B4-BE49-F238E27FC236}">
                <a16:creationId xmlns:a16="http://schemas.microsoft.com/office/drawing/2014/main" id="{0283E3F9-6587-4698-B553-45FC5DDFC55F}"/>
              </a:ext>
            </a:extLst>
          </p:cNvPr>
          <p:cNvSpPr>
            <a:spLocks noGrp="1"/>
          </p:cNvSpPr>
          <p:nvPr>
            <p:ph type="pic" sz="quarter" idx="45" hasCustomPrompt="1"/>
          </p:nvPr>
        </p:nvSpPr>
        <p:spPr>
          <a:xfrm>
            <a:off x="2688725"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4" name="Picture Placeholder 7">
            <a:extLst>
              <a:ext uri="{FF2B5EF4-FFF2-40B4-BE49-F238E27FC236}">
                <a16:creationId xmlns:a16="http://schemas.microsoft.com/office/drawing/2014/main" id="{72DAC6A7-5A6C-43FA-9ECB-DA307EAF1EE8}"/>
              </a:ext>
            </a:extLst>
          </p:cNvPr>
          <p:cNvSpPr>
            <a:spLocks noGrp="1"/>
          </p:cNvSpPr>
          <p:nvPr>
            <p:ph type="pic" sz="quarter" idx="46" hasCustomPrompt="1"/>
          </p:nvPr>
        </p:nvSpPr>
        <p:spPr>
          <a:xfrm>
            <a:off x="355100" y="21690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5" name="Picture Placeholder 7">
            <a:extLst>
              <a:ext uri="{FF2B5EF4-FFF2-40B4-BE49-F238E27FC236}">
                <a16:creationId xmlns:a16="http://schemas.microsoft.com/office/drawing/2014/main" id="{C68E8BD3-1BA3-41BF-9E1F-0D147A74ED73}"/>
              </a:ext>
            </a:extLst>
          </p:cNvPr>
          <p:cNvSpPr>
            <a:spLocks noGrp="1"/>
          </p:cNvSpPr>
          <p:nvPr>
            <p:ph type="pic" sz="quarter" idx="47" hasCustomPrompt="1"/>
          </p:nvPr>
        </p:nvSpPr>
        <p:spPr>
          <a:xfrm>
            <a:off x="500221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6" name="Picture Placeholder 7">
            <a:extLst>
              <a:ext uri="{FF2B5EF4-FFF2-40B4-BE49-F238E27FC236}">
                <a16:creationId xmlns:a16="http://schemas.microsoft.com/office/drawing/2014/main" id="{467E7467-8256-4408-9292-5B5CB9C953F2}"/>
              </a:ext>
            </a:extLst>
          </p:cNvPr>
          <p:cNvSpPr>
            <a:spLocks noGrp="1"/>
          </p:cNvSpPr>
          <p:nvPr>
            <p:ph type="pic" sz="quarter" idx="48" hasCustomPrompt="1"/>
          </p:nvPr>
        </p:nvSpPr>
        <p:spPr>
          <a:xfrm>
            <a:off x="733583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7" name="Picture Placeholder 7">
            <a:extLst>
              <a:ext uri="{FF2B5EF4-FFF2-40B4-BE49-F238E27FC236}">
                <a16:creationId xmlns:a16="http://schemas.microsoft.com/office/drawing/2014/main" id="{B527A906-A3E8-416F-98C8-105B9F3C2832}"/>
              </a:ext>
            </a:extLst>
          </p:cNvPr>
          <p:cNvSpPr>
            <a:spLocks noGrp="1"/>
          </p:cNvSpPr>
          <p:nvPr>
            <p:ph type="pic" sz="quarter" idx="49" hasCustomPrompt="1"/>
          </p:nvPr>
        </p:nvSpPr>
        <p:spPr>
          <a:xfrm>
            <a:off x="96694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8" name="Picture Placeholder 7">
            <a:extLst>
              <a:ext uri="{FF2B5EF4-FFF2-40B4-BE49-F238E27FC236}">
                <a16:creationId xmlns:a16="http://schemas.microsoft.com/office/drawing/2014/main" id="{263B44AD-2BBC-463D-B8C0-455005CCAD36}"/>
              </a:ext>
            </a:extLst>
          </p:cNvPr>
          <p:cNvSpPr>
            <a:spLocks noGrp="1"/>
          </p:cNvSpPr>
          <p:nvPr>
            <p:ph type="pic" sz="quarter" idx="50" hasCustomPrompt="1"/>
          </p:nvPr>
        </p:nvSpPr>
        <p:spPr>
          <a:xfrm>
            <a:off x="2668588"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9" name="Picture Placeholder 7">
            <a:extLst>
              <a:ext uri="{FF2B5EF4-FFF2-40B4-BE49-F238E27FC236}">
                <a16:creationId xmlns:a16="http://schemas.microsoft.com/office/drawing/2014/main" id="{EB9D2E83-ECF0-4142-8813-ACBB405B6412}"/>
              </a:ext>
            </a:extLst>
          </p:cNvPr>
          <p:cNvSpPr>
            <a:spLocks noGrp="1"/>
          </p:cNvSpPr>
          <p:nvPr>
            <p:ph type="pic" sz="quarter" idx="51" hasCustomPrompt="1"/>
          </p:nvPr>
        </p:nvSpPr>
        <p:spPr>
          <a:xfrm>
            <a:off x="334963" y="-523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0" name="Picture Placeholder 7">
            <a:extLst>
              <a:ext uri="{FF2B5EF4-FFF2-40B4-BE49-F238E27FC236}">
                <a16:creationId xmlns:a16="http://schemas.microsoft.com/office/drawing/2014/main" id="{9510DE00-B27D-4871-B0D3-418B7B4E4CC4}"/>
              </a:ext>
            </a:extLst>
          </p:cNvPr>
          <p:cNvSpPr>
            <a:spLocks noGrp="1"/>
          </p:cNvSpPr>
          <p:nvPr>
            <p:ph type="pic" sz="quarter" idx="52" hasCustomPrompt="1"/>
          </p:nvPr>
        </p:nvSpPr>
        <p:spPr>
          <a:xfrm>
            <a:off x="498207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1" name="Picture Placeholder 7">
            <a:extLst>
              <a:ext uri="{FF2B5EF4-FFF2-40B4-BE49-F238E27FC236}">
                <a16:creationId xmlns:a16="http://schemas.microsoft.com/office/drawing/2014/main" id="{458C65F2-3630-4E00-B623-2938F12EEACC}"/>
              </a:ext>
            </a:extLst>
          </p:cNvPr>
          <p:cNvSpPr>
            <a:spLocks noGrp="1"/>
          </p:cNvSpPr>
          <p:nvPr>
            <p:ph type="pic" sz="quarter" idx="53" hasCustomPrompt="1"/>
          </p:nvPr>
        </p:nvSpPr>
        <p:spPr>
          <a:xfrm>
            <a:off x="731570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2" name="Picture Placeholder 7">
            <a:extLst>
              <a:ext uri="{FF2B5EF4-FFF2-40B4-BE49-F238E27FC236}">
                <a16:creationId xmlns:a16="http://schemas.microsoft.com/office/drawing/2014/main" id="{F1948D01-0142-4AFB-A637-5258CFA0D5F1}"/>
              </a:ext>
            </a:extLst>
          </p:cNvPr>
          <p:cNvSpPr>
            <a:spLocks noGrp="1"/>
          </p:cNvSpPr>
          <p:nvPr>
            <p:ph type="pic" sz="quarter" idx="54" hasCustomPrompt="1"/>
          </p:nvPr>
        </p:nvSpPr>
        <p:spPr>
          <a:xfrm>
            <a:off x="96493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3" name="Picture Placeholder 7">
            <a:extLst>
              <a:ext uri="{FF2B5EF4-FFF2-40B4-BE49-F238E27FC236}">
                <a16:creationId xmlns:a16="http://schemas.microsoft.com/office/drawing/2014/main" id="{78E2C31D-07F1-4615-BE16-775F32C815CE}"/>
              </a:ext>
            </a:extLst>
          </p:cNvPr>
          <p:cNvSpPr>
            <a:spLocks noGrp="1"/>
          </p:cNvSpPr>
          <p:nvPr>
            <p:ph type="pic" sz="quarter" idx="55" hasCustomPrompt="1"/>
          </p:nvPr>
        </p:nvSpPr>
        <p:spPr>
          <a:xfrm>
            <a:off x="2648451"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34" name="Picture Placeholder 7">
            <a:extLst>
              <a:ext uri="{FF2B5EF4-FFF2-40B4-BE49-F238E27FC236}">
                <a16:creationId xmlns:a16="http://schemas.microsoft.com/office/drawing/2014/main" id="{1AC0B563-E7DE-4CF2-A692-3E7191AFC1A9}"/>
              </a:ext>
            </a:extLst>
          </p:cNvPr>
          <p:cNvSpPr>
            <a:spLocks noGrp="1"/>
          </p:cNvSpPr>
          <p:nvPr>
            <p:ph type="pic" sz="quarter" idx="56" hasCustomPrompt="1"/>
          </p:nvPr>
        </p:nvSpPr>
        <p:spPr>
          <a:xfrm>
            <a:off x="314826" y="4861400"/>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57837771"/>
      </p:ext>
    </p:extLst>
  </p:cSld>
  <p:clrMapOvr>
    <a:masterClrMapping/>
  </p:clrMapOvr>
</p:sldLayout>
</file>

<file path=ppt/slideLayouts/slideLayout645.xml><?xml version="1.0" encoding="utf-8"?>
<p:sldLayout xmlns:a="http://schemas.openxmlformats.org/drawingml/2006/main" xmlns:r="http://schemas.openxmlformats.org/officeDocument/2006/relationships" xmlns:p="http://schemas.openxmlformats.org/presentationml/2006/main" preserve="1" userDrawn="1">
  <p:cSld name="Title Page Image 4">
    <p:spTree>
      <p:nvGrpSpPr>
        <p:cNvPr id="1" name=""/>
        <p:cNvGrpSpPr/>
        <p:nvPr/>
      </p:nvGrpSpPr>
      <p:grpSpPr>
        <a:xfrm>
          <a:off x="0" y="0"/>
          <a:ext cx="0" cy="0"/>
          <a:chOff x="0" y="0"/>
          <a:chExt cx="0" cy="0"/>
        </a:xfrm>
      </p:grpSpPr>
      <p:sp>
        <p:nvSpPr>
          <p:cNvPr id="97" name="Picture Placeholder 7">
            <a:extLst>
              <a:ext uri="{FF2B5EF4-FFF2-40B4-BE49-F238E27FC236}">
                <a16:creationId xmlns:a16="http://schemas.microsoft.com/office/drawing/2014/main" id="{4636F8ED-A2C9-482E-A652-4011809EF4E5}"/>
              </a:ext>
            </a:extLst>
          </p:cNvPr>
          <p:cNvSpPr>
            <a:spLocks noGrp="1"/>
          </p:cNvSpPr>
          <p:nvPr>
            <p:ph type="pic" sz="quarter" idx="10" hasCustomPrompt="1"/>
          </p:nvPr>
        </p:nvSpPr>
        <p:spPr>
          <a:xfrm rot="1800000">
            <a:off x="334963" y="-52387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8" name="Picture Placeholder 7">
            <a:extLst>
              <a:ext uri="{FF2B5EF4-FFF2-40B4-BE49-F238E27FC236}">
                <a16:creationId xmlns:a16="http://schemas.microsoft.com/office/drawing/2014/main" id="{02A753F5-B831-4BE0-AC0A-64917EECF516}"/>
              </a:ext>
            </a:extLst>
          </p:cNvPr>
          <p:cNvSpPr>
            <a:spLocks noGrp="1"/>
          </p:cNvSpPr>
          <p:nvPr>
            <p:ph type="pic" sz="quarter" idx="11" hasCustomPrompt="1"/>
          </p:nvPr>
        </p:nvSpPr>
        <p:spPr>
          <a:xfrm rot="1800000">
            <a:off x="1735592" y="-289119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99" name="Picture Placeholder 7">
            <a:extLst>
              <a:ext uri="{FF2B5EF4-FFF2-40B4-BE49-F238E27FC236}">
                <a16:creationId xmlns:a16="http://schemas.microsoft.com/office/drawing/2014/main" id="{67949C05-A13D-4662-B54F-2F252D34CAA8}"/>
              </a:ext>
            </a:extLst>
          </p:cNvPr>
          <p:cNvSpPr>
            <a:spLocks noGrp="1"/>
          </p:cNvSpPr>
          <p:nvPr>
            <p:ph type="pic" sz="quarter" idx="12" hasCustomPrompt="1"/>
          </p:nvPr>
        </p:nvSpPr>
        <p:spPr>
          <a:xfrm rot="1800000">
            <a:off x="-1065666" y="184344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0" name="Picture Placeholder 7">
            <a:extLst>
              <a:ext uri="{FF2B5EF4-FFF2-40B4-BE49-F238E27FC236}">
                <a16:creationId xmlns:a16="http://schemas.microsoft.com/office/drawing/2014/main" id="{419DF66E-3B5B-43D8-B683-A337F29E9717}"/>
              </a:ext>
            </a:extLst>
          </p:cNvPr>
          <p:cNvSpPr>
            <a:spLocks noGrp="1"/>
          </p:cNvSpPr>
          <p:nvPr>
            <p:ph type="pic" sz="quarter" idx="13" hasCustomPrompt="1"/>
          </p:nvPr>
        </p:nvSpPr>
        <p:spPr>
          <a:xfrm rot="1800000">
            <a:off x="-2466295" y="4210768"/>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1" name="Picture Placeholder 7">
            <a:extLst>
              <a:ext uri="{FF2B5EF4-FFF2-40B4-BE49-F238E27FC236}">
                <a16:creationId xmlns:a16="http://schemas.microsoft.com/office/drawing/2014/main" id="{C331EE80-4E13-4593-A20A-6EA0A91B3ECF}"/>
              </a:ext>
            </a:extLst>
          </p:cNvPr>
          <p:cNvSpPr>
            <a:spLocks noGrp="1"/>
          </p:cNvSpPr>
          <p:nvPr>
            <p:ph type="pic" sz="quarter" idx="15" hasCustomPrompt="1"/>
          </p:nvPr>
        </p:nvSpPr>
        <p:spPr>
          <a:xfrm rot="1800000">
            <a:off x="2475820" y="6735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2" name="Picture Placeholder 7">
            <a:extLst>
              <a:ext uri="{FF2B5EF4-FFF2-40B4-BE49-F238E27FC236}">
                <a16:creationId xmlns:a16="http://schemas.microsoft.com/office/drawing/2014/main" id="{04C355EC-1E61-4068-B41A-6A9139B9789B}"/>
              </a:ext>
            </a:extLst>
          </p:cNvPr>
          <p:cNvSpPr>
            <a:spLocks noGrp="1"/>
          </p:cNvSpPr>
          <p:nvPr>
            <p:ph type="pic" sz="quarter" idx="16" hasCustomPrompt="1"/>
          </p:nvPr>
        </p:nvSpPr>
        <p:spPr>
          <a:xfrm rot="1800000">
            <a:off x="3876449" y="-16937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3" name="Picture Placeholder 7">
            <a:extLst>
              <a:ext uri="{FF2B5EF4-FFF2-40B4-BE49-F238E27FC236}">
                <a16:creationId xmlns:a16="http://schemas.microsoft.com/office/drawing/2014/main" id="{848B7DEA-9FD7-43C7-B2C6-01FE8145BE90}"/>
              </a:ext>
            </a:extLst>
          </p:cNvPr>
          <p:cNvSpPr>
            <a:spLocks noGrp="1"/>
          </p:cNvSpPr>
          <p:nvPr>
            <p:ph type="pic" sz="quarter" idx="17" hasCustomPrompt="1"/>
          </p:nvPr>
        </p:nvSpPr>
        <p:spPr>
          <a:xfrm rot="1800000">
            <a:off x="1075191" y="304087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4" name="Picture Placeholder 7">
            <a:extLst>
              <a:ext uri="{FF2B5EF4-FFF2-40B4-BE49-F238E27FC236}">
                <a16:creationId xmlns:a16="http://schemas.microsoft.com/office/drawing/2014/main" id="{1A8EA2A4-2D72-42C6-BD28-A87BF7C3C6A7}"/>
              </a:ext>
            </a:extLst>
          </p:cNvPr>
          <p:cNvSpPr>
            <a:spLocks noGrp="1"/>
          </p:cNvSpPr>
          <p:nvPr>
            <p:ph type="pic" sz="quarter" idx="18" hasCustomPrompt="1"/>
          </p:nvPr>
        </p:nvSpPr>
        <p:spPr>
          <a:xfrm rot="1800000">
            <a:off x="-325438" y="540819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5" name="Picture Placeholder 7">
            <a:extLst>
              <a:ext uri="{FF2B5EF4-FFF2-40B4-BE49-F238E27FC236}">
                <a16:creationId xmlns:a16="http://schemas.microsoft.com/office/drawing/2014/main" id="{05B2C7D7-2941-417F-B5F5-5E3C0450F0D8}"/>
              </a:ext>
            </a:extLst>
          </p:cNvPr>
          <p:cNvSpPr>
            <a:spLocks noGrp="1"/>
          </p:cNvSpPr>
          <p:nvPr>
            <p:ph type="pic" sz="quarter" idx="20" hasCustomPrompt="1"/>
          </p:nvPr>
        </p:nvSpPr>
        <p:spPr>
          <a:xfrm rot="1800000">
            <a:off x="4616677" y="187098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6" name="Picture Placeholder 7">
            <a:extLst>
              <a:ext uri="{FF2B5EF4-FFF2-40B4-BE49-F238E27FC236}">
                <a16:creationId xmlns:a16="http://schemas.microsoft.com/office/drawing/2014/main" id="{55C2D786-48B7-4945-A59D-75866BFE2945}"/>
              </a:ext>
            </a:extLst>
          </p:cNvPr>
          <p:cNvSpPr>
            <a:spLocks noGrp="1"/>
          </p:cNvSpPr>
          <p:nvPr>
            <p:ph type="pic" sz="quarter" idx="21" hasCustomPrompt="1"/>
          </p:nvPr>
        </p:nvSpPr>
        <p:spPr>
          <a:xfrm rot="1800000">
            <a:off x="6017306" y="-4963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7" name="Picture Placeholder 7">
            <a:extLst>
              <a:ext uri="{FF2B5EF4-FFF2-40B4-BE49-F238E27FC236}">
                <a16:creationId xmlns:a16="http://schemas.microsoft.com/office/drawing/2014/main" id="{93FEB123-467F-47E6-B1DF-9FA62DF676B9}"/>
              </a:ext>
            </a:extLst>
          </p:cNvPr>
          <p:cNvSpPr>
            <a:spLocks noGrp="1"/>
          </p:cNvSpPr>
          <p:nvPr>
            <p:ph type="pic" sz="quarter" idx="22" hasCustomPrompt="1"/>
          </p:nvPr>
        </p:nvSpPr>
        <p:spPr>
          <a:xfrm rot="1800000">
            <a:off x="3216048" y="423830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8" name="Picture Placeholder 7">
            <a:extLst>
              <a:ext uri="{FF2B5EF4-FFF2-40B4-BE49-F238E27FC236}">
                <a16:creationId xmlns:a16="http://schemas.microsoft.com/office/drawing/2014/main" id="{FC6BE29C-4F41-411F-8B1C-059C37196DF1}"/>
              </a:ext>
            </a:extLst>
          </p:cNvPr>
          <p:cNvSpPr>
            <a:spLocks noGrp="1"/>
          </p:cNvSpPr>
          <p:nvPr>
            <p:ph type="pic" sz="quarter" idx="23" hasCustomPrompt="1"/>
          </p:nvPr>
        </p:nvSpPr>
        <p:spPr>
          <a:xfrm rot="1800000">
            <a:off x="1815419" y="660562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09" name="Picture Placeholder 7">
            <a:extLst>
              <a:ext uri="{FF2B5EF4-FFF2-40B4-BE49-F238E27FC236}">
                <a16:creationId xmlns:a16="http://schemas.microsoft.com/office/drawing/2014/main" id="{67BFBAB7-D6C2-4890-907C-75AF981500F2}"/>
              </a:ext>
            </a:extLst>
          </p:cNvPr>
          <p:cNvSpPr>
            <a:spLocks noGrp="1"/>
          </p:cNvSpPr>
          <p:nvPr>
            <p:ph type="pic" sz="quarter" idx="25" hasCustomPrompt="1"/>
          </p:nvPr>
        </p:nvSpPr>
        <p:spPr>
          <a:xfrm rot="1800000">
            <a:off x="6757534" y="306841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0" name="Picture Placeholder 7">
            <a:extLst>
              <a:ext uri="{FF2B5EF4-FFF2-40B4-BE49-F238E27FC236}">
                <a16:creationId xmlns:a16="http://schemas.microsoft.com/office/drawing/2014/main" id="{001744D7-CA39-4AC8-ADFB-36BAB6D7836D}"/>
              </a:ext>
            </a:extLst>
          </p:cNvPr>
          <p:cNvSpPr>
            <a:spLocks noGrp="1"/>
          </p:cNvSpPr>
          <p:nvPr>
            <p:ph type="pic" sz="quarter" idx="26" hasCustomPrompt="1"/>
          </p:nvPr>
        </p:nvSpPr>
        <p:spPr>
          <a:xfrm rot="1800000">
            <a:off x="8158163" y="701095"/>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1" name="Picture Placeholder 7">
            <a:extLst>
              <a:ext uri="{FF2B5EF4-FFF2-40B4-BE49-F238E27FC236}">
                <a16:creationId xmlns:a16="http://schemas.microsoft.com/office/drawing/2014/main" id="{56C1555B-AD07-4BD3-84E5-3001542713F5}"/>
              </a:ext>
            </a:extLst>
          </p:cNvPr>
          <p:cNvSpPr>
            <a:spLocks noGrp="1"/>
          </p:cNvSpPr>
          <p:nvPr>
            <p:ph type="pic" sz="quarter" idx="27" hasCustomPrompt="1"/>
          </p:nvPr>
        </p:nvSpPr>
        <p:spPr>
          <a:xfrm rot="1800000">
            <a:off x="5356905" y="543573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2" name="Picture Placeholder 7">
            <a:extLst>
              <a:ext uri="{FF2B5EF4-FFF2-40B4-BE49-F238E27FC236}">
                <a16:creationId xmlns:a16="http://schemas.microsoft.com/office/drawing/2014/main" id="{A12204A5-6682-492D-987B-2D475B6CF17C}"/>
              </a:ext>
            </a:extLst>
          </p:cNvPr>
          <p:cNvSpPr>
            <a:spLocks noGrp="1"/>
          </p:cNvSpPr>
          <p:nvPr>
            <p:ph type="pic" sz="quarter" idx="30" hasCustomPrompt="1"/>
          </p:nvPr>
        </p:nvSpPr>
        <p:spPr>
          <a:xfrm rot="1800000">
            <a:off x="8898391" y="426584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3" name="Picture Placeholder 7">
            <a:extLst>
              <a:ext uri="{FF2B5EF4-FFF2-40B4-BE49-F238E27FC236}">
                <a16:creationId xmlns:a16="http://schemas.microsoft.com/office/drawing/2014/main" id="{9BB253D3-4377-4270-8A00-6466F186C347}"/>
              </a:ext>
            </a:extLst>
          </p:cNvPr>
          <p:cNvSpPr>
            <a:spLocks noGrp="1"/>
          </p:cNvSpPr>
          <p:nvPr>
            <p:ph type="pic" sz="quarter" idx="31" hasCustomPrompt="1"/>
          </p:nvPr>
        </p:nvSpPr>
        <p:spPr>
          <a:xfrm rot="1800000">
            <a:off x="10299020" y="1898524"/>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4" name="Picture Placeholder 7">
            <a:extLst>
              <a:ext uri="{FF2B5EF4-FFF2-40B4-BE49-F238E27FC236}">
                <a16:creationId xmlns:a16="http://schemas.microsoft.com/office/drawing/2014/main" id="{C2EF00CF-C1A4-482A-B138-F373D1098E20}"/>
              </a:ext>
            </a:extLst>
          </p:cNvPr>
          <p:cNvSpPr>
            <a:spLocks noGrp="1"/>
          </p:cNvSpPr>
          <p:nvPr>
            <p:ph type="pic" sz="quarter" idx="32" hasCustomPrompt="1"/>
          </p:nvPr>
        </p:nvSpPr>
        <p:spPr>
          <a:xfrm rot="1800000">
            <a:off x="7497762" y="663316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5" name="Picture Placeholder 7">
            <a:extLst>
              <a:ext uri="{FF2B5EF4-FFF2-40B4-BE49-F238E27FC236}">
                <a16:creationId xmlns:a16="http://schemas.microsoft.com/office/drawing/2014/main" id="{7B918AF3-73B8-474F-B068-BB5143E931FC}"/>
              </a:ext>
            </a:extLst>
          </p:cNvPr>
          <p:cNvSpPr>
            <a:spLocks noGrp="1"/>
          </p:cNvSpPr>
          <p:nvPr>
            <p:ph type="pic" sz="quarter" idx="35" hasCustomPrompt="1"/>
          </p:nvPr>
        </p:nvSpPr>
        <p:spPr>
          <a:xfrm rot="1800000">
            <a:off x="11039248" y="546327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6" name="Picture Placeholder 7">
            <a:extLst>
              <a:ext uri="{FF2B5EF4-FFF2-40B4-BE49-F238E27FC236}">
                <a16:creationId xmlns:a16="http://schemas.microsoft.com/office/drawing/2014/main" id="{53424D2D-32EF-416F-AD15-A14300258436}"/>
              </a:ext>
            </a:extLst>
          </p:cNvPr>
          <p:cNvSpPr>
            <a:spLocks noGrp="1"/>
          </p:cNvSpPr>
          <p:nvPr>
            <p:ph type="pic" sz="quarter" idx="36" hasCustomPrompt="1"/>
          </p:nvPr>
        </p:nvSpPr>
        <p:spPr>
          <a:xfrm rot="1800000">
            <a:off x="12439877" y="3095953"/>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7" name="Picture Placeholder 7">
            <a:extLst>
              <a:ext uri="{FF2B5EF4-FFF2-40B4-BE49-F238E27FC236}">
                <a16:creationId xmlns:a16="http://schemas.microsoft.com/office/drawing/2014/main" id="{B99417A4-C103-4D8B-A289-BD9946642546}"/>
              </a:ext>
            </a:extLst>
          </p:cNvPr>
          <p:cNvSpPr>
            <a:spLocks noGrp="1"/>
          </p:cNvSpPr>
          <p:nvPr>
            <p:ph type="pic" sz="quarter" idx="40" hasCustomPrompt="1"/>
          </p:nvPr>
        </p:nvSpPr>
        <p:spPr>
          <a:xfrm rot="1800000">
            <a:off x="9558792" y="-1670861"/>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8" name="Picture Placeholder 7">
            <a:extLst>
              <a:ext uri="{FF2B5EF4-FFF2-40B4-BE49-F238E27FC236}">
                <a16:creationId xmlns:a16="http://schemas.microsoft.com/office/drawing/2014/main" id="{09DE20D0-F694-473C-8E51-D4CF04C810A8}"/>
              </a:ext>
            </a:extLst>
          </p:cNvPr>
          <p:cNvSpPr>
            <a:spLocks noGrp="1"/>
          </p:cNvSpPr>
          <p:nvPr>
            <p:ph type="pic" sz="quarter" idx="41" hasCustomPrompt="1"/>
          </p:nvPr>
        </p:nvSpPr>
        <p:spPr>
          <a:xfrm rot="1800000">
            <a:off x="11699649" y="-508456"/>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19" name="Picture Placeholder 7">
            <a:extLst>
              <a:ext uri="{FF2B5EF4-FFF2-40B4-BE49-F238E27FC236}">
                <a16:creationId xmlns:a16="http://schemas.microsoft.com/office/drawing/2014/main" id="{44BAE2D1-B628-4691-A677-ADB0E964E747}"/>
              </a:ext>
            </a:extLst>
          </p:cNvPr>
          <p:cNvSpPr>
            <a:spLocks noGrp="1"/>
          </p:cNvSpPr>
          <p:nvPr>
            <p:ph type="pic" sz="quarter" idx="42" hasCustomPrompt="1"/>
          </p:nvPr>
        </p:nvSpPr>
        <p:spPr>
          <a:xfrm rot="1800000">
            <a:off x="7400663" y="-2836117"/>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0" name="Picture Placeholder 7">
            <a:extLst>
              <a:ext uri="{FF2B5EF4-FFF2-40B4-BE49-F238E27FC236}">
                <a16:creationId xmlns:a16="http://schemas.microsoft.com/office/drawing/2014/main" id="{B6FB8B2D-7EE5-497D-A5B6-71DE6A30D4F1}"/>
              </a:ext>
            </a:extLst>
          </p:cNvPr>
          <p:cNvSpPr>
            <a:spLocks noGrp="1"/>
          </p:cNvSpPr>
          <p:nvPr>
            <p:ph type="pic" sz="quarter" idx="43" hasCustomPrompt="1"/>
          </p:nvPr>
        </p:nvSpPr>
        <p:spPr>
          <a:xfrm rot="1800000">
            <a:off x="-1788622" y="-1721302"/>
            <a:ext cx="2160000" cy="2520000"/>
          </a:xfrm>
          <a:prstGeom prst="roundRect">
            <a:avLst>
              <a:gd name="adj" fmla="val 3087"/>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921540863"/>
      </p:ext>
    </p:extLst>
  </p:cSld>
  <p:clrMapOvr>
    <a:masterClrMapping/>
  </p:clrMapOvr>
</p:sldLayout>
</file>

<file path=ppt/slideLayouts/slideLayout646.xml><?xml version="1.0" encoding="utf-8"?>
<p:sldLayout xmlns:a="http://schemas.openxmlformats.org/drawingml/2006/main" xmlns:r="http://schemas.openxmlformats.org/officeDocument/2006/relationships" xmlns:p="http://schemas.openxmlformats.org/presentationml/2006/main" preserve="1" userDrawn="1">
  <p:cSld name="Image Subtitl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2002970"/>
            <a:ext cx="11125200" cy="2895601"/>
          </a:xfrm>
          <a:prstGeom prst="rect">
            <a:avLst/>
          </a:prstGeom>
          <a:pattFill prst="wdDnDiag">
            <a:fgClr>
              <a:schemeClr val="tx1">
                <a:lumMod val="25000"/>
                <a:lumOff val="7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402862783"/>
      </p:ext>
    </p:extLst>
  </p:cSld>
  <p:clrMapOvr>
    <a:masterClrMapping/>
  </p:clrMapOvr>
</p:sldLayout>
</file>

<file path=ppt/slideLayouts/slideLayout647.xml><?xml version="1.0" encoding="utf-8"?>
<p:sldLayout xmlns:a="http://schemas.openxmlformats.org/drawingml/2006/main" xmlns:r="http://schemas.openxmlformats.org/officeDocument/2006/relationships" xmlns:p="http://schemas.openxmlformats.org/presentationml/2006/main" preserve="1" userDrawn="1">
  <p:cSld name="Text with Righ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6096000" y="0"/>
            <a:ext cx="6096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2920720506"/>
      </p:ext>
    </p:extLst>
  </p:cSld>
  <p:clrMapOvr>
    <a:masterClrMapping/>
  </p:clrMapOvr>
</p:sldLayout>
</file>

<file path=ppt/slideLayouts/slideLayout648.xml><?xml version="1.0" encoding="utf-8"?>
<p:sldLayout xmlns:a="http://schemas.openxmlformats.org/drawingml/2006/main" xmlns:r="http://schemas.openxmlformats.org/officeDocument/2006/relationships" xmlns:p="http://schemas.openxmlformats.org/presentationml/2006/main" preserve="1" userDrawn="1">
  <p:cSld name="Text with Left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6096000" cy="6858000"/>
          </a:xfrm>
          <a:prstGeom prst="rect">
            <a:avLst/>
          </a:prstGeom>
          <a:pattFill prst="wdDnDiag">
            <a:fgClr>
              <a:schemeClr val="bg1">
                <a:lumMod val="8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132444068"/>
      </p:ext>
    </p:extLst>
  </p:cSld>
  <p:clrMapOvr>
    <a:masterClrMapping/>
  </p:clrMapOvr>
</p:sldLayout>
</file>

<file path=ppt/slideLayouts/slideLayout649.xml><?xml version="1.0" encoding="utf-8"?>
<p:sldLayout xmlns:a="http://schemas.openxmlformats.org/drawingml/2006/main" xmlns:r="http://schemas.openxmlformats.org/officeDocument/2006/relationships" xmlns:p="http://schemas.openxmlformats.org/presentationml/2006/main" preserve="1" userDrawn="1">
  <p:cSld name="Text Center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bg1">
                <a:lumMod val="85000"/>
              </a:schemeClr>
            </a:fgClr>
            <a:bgClr>
              <a:schemeClr val="bg1"/>
            </a:bgClr>
          </a:pattFill>
        </p:spPr>
        <p:txBody>
          <a:bodyPr anchor="ctr"/>
          <a:lstStyle>
            <a:lvl1pPr marL="0" marR="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333874017"/>
      </p:ext>
    </p:extLst>
  </p:cSld>
  <p:clrMapOvr>
    <a:masterClrMapping/>
  </p:clrMapOvr>
</p:sldLayout>
</file>

<file path=ppt/slideLayouts/slideLayout650.xml><?xml version="1.0" encoding="utf-8"?>
<p:sldLayout xmlns:a="http://schemas.openxmlformats.org/drawingml/2006/main" xmlns:r="http://schemas.openxmlformats.org/officeDocument/2006/relationships" xmlns:p="http://schemas.openxmlformats.org/presentationml/2006/main" preserve="1" userDrawn="1">
  <p:cSld name="Text Over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FB51009-964A-4B73-BA49-5F305CC09299}"/>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defRPr>
            </a:lvl1pPr>
            <a:lvl9pPr>
              <a:defRPr>
                <a:latin typeface="Arial" panose="020B0604020202020204" pitchFamily="34" charset="0"/>
              </a:defRPr>
            </a:lvl9pPr>
          </a:lstStyle>
          <a:p>
            <a:pPr marL="3886200" marR="0" lvl="8"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14136642"/>
      </p:ext>
    </p:extLst>
  </p:cSld>
  <p:clrMapOvr>
    <a:masterClrMapping/>
  </p:clrMapOvr>
</p:sldLayout>
</file>

<file path=ppt/slideLayouts/slideLayout651.xml><?xml version="1.0" encoding="utf-8"?>
<p:sldLayout xmlns:a="http://schemas.openxmlformats.org/drawingml/2006/main" xmlns:r="http://schemas.openxmlformats.org/officeDocument/2006/relationships" xmlns:p="http://schemas.openxmlformats.org/presentationml/2006/main" preserve="1" userDrawn="1">
  <p:cSld name="Single Left Image - team">
    <p:spTree>
      <p:nvGrpSpPr>
        <p:cNvPr id="1" name=""/>
        <p:cNvGrpSpPr/>
        <p:nvPr/>
      </p:nvGrpSpPr>
      <p:grpSpPr>
        <a:xfrm>
          <a:off x="0" y="0"/>
          <a:ext cx="0" cy="0"/>
          <a:chOff x="0" y="0"/>
          <a:chExt cx="0" cy="0"/>
        </a:xfrm>
      </p:grpSpPr>
      <p:sp>
        <p:nvSpPr>
          <p:cNvPr id="3" name="Picture Placeholder 8">
            <a:extLst>
              <a:ext uri="{FF2B5EF4-FFF2-40B4-BE49-F238E27FC236}">
                <a16:creationId xmlns:a16="http://schemas.microsoft.com/office/drawing/2014/main" id="{6EE74A38-CDF9-4E52-98EB-1E8DF591B118}"/>
              </a:ext>
            </a:extLst>
          </p:cNvPr>
          <p:cNvSpPr>
            <a:spLocks noGrp="1"/>
          </p:cNvSpPr>
          <p:nvPr>
            <p:ph type="pic" sz="quarter" idx="10" hasCustomPrompt="1"/>
          </p:nvPr>
        </p:nvSpPr>
        <p:spPr>
          <a:xfrm>
            <a:off x="1259908" y="9170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732934048"/>
      </p:ext>
    </p:extLst>
  </p:cSld>
  <p:clrMapOvr>
    <a:masterClrMapping/>
  </p:clrMapOvr>
</p:sldLayout>
</file>

<file path=ppt/slideLayouts/slideLayout652.xml><?xml version="1.0" encoding="utf-8"?>
<p:sldLayout xmlns:a="http://schemas.openxmlformats.org/drawingml/2006/main" xmlns:r="http://schemas.openxmlformats.org/officeDocument/2006/relationships" xmlns:p="http://schemas.openxmlformats.org/presentationml/2006/main" preserve="1" userDrawn="1">
  <p:cSld name="Single Image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48199"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91088191"/>
      </p:ext>
    </p:extLst>
  </p:cSld>
  <p:clrMapOvr>
    <a:masterClrMapping/>
  </p:clrMapOvr>
</p:sldLayout>
</file>

<file path=ppt/slideLayouts/slideLayout653.xml><?xml version="1.0" encoding="utf-8"?>
<p:sldLayout xmlns:a="http://schemas.openxmlformats.org/drawingml/2006/main" xmlns:r="http://schemas.openxmlformats.org/officeDocument/2006/relationships" xmlns:p="http://schemas.openxmlformats.org/presentationml/2006/main" preserve="1" userDrawn="1">
  <p:cSld name="Single Image 2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5173883"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5124516"/>
      </p:ext>
    </p:extLst>
  </p:cSld>
  <p:clrMapOvr>
    <a:masterClrMapping/>
  </p:clrMapOvr>
</p:sldLayout>
</file>

<file path=ppt/slideLayouts/slideLayout654.xml><?xml version="1.0" encoding="utf-8"?>
<p:sldLayout xmlns:a="http://schemas.openxmlformats.org/drawingml/2006/main" xmlns:r="http://schemas.openxmlformats.org/officeDocument/2006/relationships" xmlns:p="http://schemas.openxmlformats.org/presentationml/2006/main" preserve="1" userDrawn="1">
  <p:cSld name="Single Image 3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2" y="0"/>
            <a:ext cx="4224758"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83347471"/>
      </p:ext>
    </p:extLst>
  </p:cSld>
  <p:clrMapOvr>
    <a:masterClrMapping/>
  </p:clrMapOvr>
</p:sldLayout>
</file>

<file path=ppt/slideLayouts/slideLayout655.xml><?xml version="1.0" encoding="utf-8"?>
<p:sldLayout xmlns:a="http://schemas.openxmlformats.org/drawingml/2006/main" xmlns:r="http://schemas.openxmlformats.org/officeDocument/2006/relationships" xmlns:p="http://schemas.openxmlformats.org/presentationml/2006/main" preserve="1" userDrawn="1">
  <p:cSld name="Single Image 4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345233" y="541176"/>
            <a:ext cx="5029200" cy="5766318"/>
          </a:xfrm>
          <a:prstGeom prst="rect">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71372702"/>
      </p:ext>
    </p:extLst>
  </p:cSld>
  <p:clrMapOvr>
    <a:masterClrMapping/>
  </p:clrMapOvr>
</p:sldLayout>
</file>

<file path=ppt/slideLayouts/slideLayout656.xml><?xml version="1.0" encoding="utf-8"?>
<p:sldLayout xmlns:a="http://schemas.openxmlformats.org/drawingml/2006/main" xmlns:r="http://schemas.openxmlformats.org/officeDocument/2006/relationships" xmlns:p="http://schemas.openxmlformats.org/presentationml/2006/main" preserve="1" userDrawn="1">
  <p:cSld name="Single Image 5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0" y="0"/>
            <a:ext cx="5374433"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67288669"/>
      </p:ext>
    </p:extLst>
  </p:cSld>
  <p:clrMapOvr>
    <a:masterClrMapping/>
  </p:clrMapOvr>
</p:sldLayout>
</file>

<file path=ppt/slideLayouts/slideLayout657.xml><?xml version="1.0" encoding="utf-8"?>
<p:sldLayout xmlns:a="http://schemas.openxmlformats.org/drawingml/2006/main" xmlns:r="http://schemas.openxmlformats.org/officeDocument/2006/relationships" xmlns:p="http://schemas.openxmlformats.org/presentationml/2006/main" preserve="1" userDrawn="1">
  <p:cSld name="Single Image 6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56480220"/>
      </p:ext>
    </p:extLst>
  </p:cSld>
  <p:clrMapOvr>
    <a:masterClrMapping/>
  </p:clrMapOvr>
</p:sldLayout>
</file>

<file path=ppt/slideLayouts/slideLayout658.xml><?xml version="1.0" encoding="utf-8"?>
<p:sldLayout xmlns:a="http://schemas.openxmlformats.org/drawingml/2006/main" xmlns:r="http://schemas.openxmlformats.org/officeDocument/2006/relationships" xmlns:p="http://schemas.openxmlformats.org/presentationml/2006/main" preserve="1" userDrawn="1">
  <p:cSld name="Single Image 7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 y="0"/>
            <a:ext cx="4667250" cy="6858000"/>
          </a:xfrm>
          <a:prstGeom prst="rect">
            <a:avLst/>
          </a:prstGeom>
          <a:pattFill prst="wdDnDiag">
            <a:fgClr>
              <a:schemeClr val="tx1">
                <a:lumMod val="25000"/>
                <a:lumOff val="75000"/>
              </a:schemeClr>
            </a:fgClr>
            <a:bgClr>
              <a:schemeClr val="bg1"/>
            </a:bgClr>
          </a:pattFill>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0882181"/>
      </p:ext>
    </p:extLst>
  </p:cSld>
  <p:clrMapOvr>
    <a:masterClrMapping/>
  </p:clrMapOvr>
</p:sldLayout>
</file>

<file path=ppt/slideLayouts/slideLayout659.xml><?xml version="1.0" encoding="utf-8"?>
<p:sldLayout xmlns:a="http://schemas.openxmlformats.org/drawingml/2006/main" xmlns:r="http://schemas.openxmlformats.org/officeDocument/2006/relationships" xmlns:p="http://schemas.openxmlformats.org/presentationml/2006/main" preserve="1" userDrawn="1">
  <p:cSld name="Single Image 8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77FEE23-A1F6-4E29-A9EE-8DC9D944C1E4}"/>
              </a:ext>
            </a:extLst>
          </p:cNvPr>
          <p:cNvSpPr>
            <a:spLocks noGrp="1"/>
          </p:cNvSpPr>
          <p:nvPr>
            <p:ph type="pic" sz="quarter" idx="11" hasCustomPrompt="1"/>
          </p:nvPr>
        </p:nvSpPr>
        <p:spPr>
          <a:xfrm>
            <a:off x="1066801" y="1269000"/>
            <a:ext cx="4320000" cy="4320000"/>
          </a:xfrm>
          <a:prstGeom prst="ellipse">
            <a:avLst/>
          </a:prstGeom>
          <a:pattFill prst="wdDnDiag">
            <a:fgClr>
              <a:schemeClr val="tx1">
                <a:lumMod val="25000"/>
                <a:lumOff val="75000"/>
              </a:schemeClr>
            </a:fgClr>
            <a:bgClr>
              <a:schemeClr val="bg1"/>
            </a:bgClr>
          </a:pattFill>
          <a:ln w="63500">
            <a:solidFill>
              <a:schemeClr val="bg2"/>
            </a:solidFill>
          </a:ln>
          <a:effectLst>
            <a:outerShdw blurRad="381000" algn="ctr" rotWithShape="0">
              <a:prstClr val="black">
                <a:alpha val="20000"/>
              </a:prstClr>
            </a:outerShdw>
          </a:effectLst>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88639854"/>
      </p:ext>
    </p:extLst>
  </p:cSld>
  <p:clrMapOvr>
    <a:masterClrMapping/>
  </p:clrMapOvr>
</p:sldLayout>
</file>

<file path=ppt/slideLayouts/slideLayout660.xml><?xml version="1.0" encoding="utf-8"?>
<p:sldLayout xmlns:a="http://schemas.openxmlformats.org/drawingml/2006/main" xmlns:r="http://schemas.openxmlformats.org/officeDocument/2006/relationships" xmlns:p="http://schemas.openxmlformats.org/presentationml/2006/main" preserve="1" userDrawn="1">
  <p:cSld name="Slant Image - team">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017EF56-0B7F-4B44-8B44-C283C04C9854}"/>
              </a:ext>
            </a:extLst>
          </p:cNvPr>
          <p:cNvSpPr>
            <a:spLocks noGrp="1"/>
          </p:cNvSpPr>
          <p:nvPr>
            <p:ph type="pic" sz="quarter" idx="11" hasCustomPrompt="1"/>
          </p:nvPr>
        </p:nvSpPr>
        <p:spPr>
          <a:xfrm>
            <a:off x="4669942" y="0"/>
            <a:ext cx="7522058" cy="6858000"/>
          </a:xfrm>
          <a:custGeom>
            <a:avLst/>
            <a:gdLst>
              <a:gd name="connsiteX0" fmla="*/ 2841201 w 7522058"/>
              <a:gd name="connsiteY0" fmla="*/ 0 h 6858000"/>
              <a:gd name="connsiteX1" fmla="*/ 7522058 w 7522058"/>
              <a:gd name="connsiteY1" fmla="*/ 0 h 6858000"/>
              <a:gd name="connsiteX2" fmla="*/ 7522058 w 7522058"/>
              <a:gd name="connsiteY2" fmla="*/ 6858000 h 6858000"/>
              <a:gd name="connsiteX3" fmla="*/ 0 w 752205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522058" h="6858000">
                <a:moveTo>
                  <a:pt x="2841201" y="0"/>
                </a:moveTo>
                <a:lnTo>
                  <a:pt x="7522058" y="0"/>
                </a:lnTo>
                <a:lnTo>
                  <a:pt x="7522058" y="6858000"/>
                </a:lnTo>
                <a:lnTo>
                  <a:pt x="0" y="6858000"/>
                </a:ln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57429731"/>
      </p:ext>
    </p:extLst>
  </p:cSld>
  <p:clrMapOvr>
    <a:masterClrMapping/>
  </p:clrMapOvr>
</p:sldLayout>
</file>

<file path=ppt/slideLayouts/slideLayout661.xml><?xml version="1.0" encoding="utf-8"?>
<p:sldLayout xmlns:a="http://schemas.openxmlformats.org/drawingml/2006/main" xmlns:r="http://schemas.openxmlformats.org/officeDocument/2006/relationships" xmlns:p="http://schemas.openxmlformats.org/presentationml/2006/main" preserve="1" userDrawn="1">
  <p:cSld name="5 images - circle - team">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560615"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2683329"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6043"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6928757"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9051471" y="21560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012063432"/>
      </p:ext>
    </p:extLst>
  </p:cSld>
  <p:clrMapOvr>
    <a:masterClrMapping/>
  </p:clrMapOvr>
</p:sldLayout>
</file>

<file path=ppt/slideLayouts/slideLayout662.xml><?xml version="1.0" encoding="utf-8"?>
<p:sldLayout xmlns:a="http://schemas.openxmlformats.org/drawingml/2006/main" xmlns:r="http://schemas.openxmlformats.org/officeDocument/2006/relationships" xmlns:p="http://schemas.openxmlformats.org/presentationml/2006/main" preserve="1" userDrawn="1">
  <p:cSld name="1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11881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6043" y="6320959"/>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90648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4697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648828035"/>
      </p:ext>
    </p:extLst>
  </p:cSld>
  <p:clrMapOvr>
    <a:masterClrMapping/>
  </p:clrMapOvr>
  <p:extLst>
    <p:ext uri="{DCECCB84-F9BA-43D5-87BE-67443E8EF086}">
      <p15:sldGuideLst xmlns:p15="http://schemas.microsoft.com/office/powerpoint/2012/main"/>
    </p:ext>
  </p:extLst>
</p:sldLayout>
</file>

<file path=ppt/slideLayouts/slideLayout663.xml><?xml version="1.0" encoding="utf-8"?>
<p:sldLayout xmlns:a="http://schemas.openxmlformats.org/drawingml/2006/main" xmlns:r="http://schemas.openxmlformats.org/officeDocument/2006/relationships" xmlns:p="http://schemas.openxmlformats.org/presentationml/2006/main" preserve="1" userDrawn="1">
  <p:cSld name="2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908734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205128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6043" y="632808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11903816"/>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3585769622"/>
      </p:ext>
    </p:extLst>
  </p:cSld>
  <p:clrMapOvr>
    <a:masterClrMapping/>
  </p:clrMapOvr>
  <p:extLst>
    <p:ext uri="{DCECCB84-F9BA-43D5-87BE-67443E8EF086}">
      <p15:sldGuideLst xmlns:p15="http://schemas.microsoft.com/office/powerpoint/2012/main"/>
    </p:ext>
  </p:extLst>
</p:sldLayout>
</file>

<file path=ppt/slideLayouts/slideLayout664.xml><?xml version="1.0" encoding="utf-8"?>
<p:sldLayout xmlns:a="http://schemas.openxmlformats.org/drawingml/2006/main" xmlns:r="http://schemas.openxmlformats.org/officeDocument/2006/relationships" xmlns:p="http://schemas.openxmlformats.org/presentationml/2006/main" preserve="1" userDrawn="1">
  <p:cSld name="3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6043" y="6383300"/>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21065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4924258"/>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9199772"/>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1131312118"/>
      </p:ext>
    </p:extLst>
  </p:cSld>
  <p:clrMapOvr>
    <a:masterClrMapping/>
  </p:clrMapOvr>
  <p:extLst>
    <p:ext uri="{DCECCB84-F9BA-43D5-87BE-67443E8EF086}">
      <p15:sldGuideLst xmlns:p15="http://schemas.microsoft.com/office/powerpoint/2012/main"/>
    </p:ext>
  </p:extLst>
</p:sldLayout>
</file>

<file path=ppt/slideLayouts/slideLayout665.xml><?xml version="1.0" encoding="utf-8"?>
<p:sldLayout xmlns:a="http://schemas.openxmlformats.org/drawingml/2006/main" xmlns:r="http://schemas.openxmlformats.org/officeDocument/2006/relationships" xmlns:p="http://schemas.openxmlformats.org/presentationml/2006/main" preserve="1" userDrawn="1">
  <p:cSld name="4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295357"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4922972"/>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774073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2105214"/>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806043" y="6382014"/>
            <a:ext cx="2579914" cy="257991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543186934"/>
      </p:ext>
    </p:extLst>
  </p:cSld>
  <p:clrMapOvr>
    <a:masterClrMapping/>
  </p:clrMapOvr>
  <p:extLst>
    <p:ext uri="{DCECCB84-F9BA-43D5-87BE-67443E8EF086}">
      <p15:sldGuideLst xmlns:p15="http://schemas.microsoft.com/office/powerpoint/2012/main"/>
    </p:ext>
  </p:extLst>
</p:sldLayout>
</file>

<file path=ppt/slideLayouts/slideLayout666.xml><?xml version="1.0" encoding="utf-8"?>
<p:sldLayout xmlns:a="http://schemas.openxmlformats.org/drawingml/2006/main" xmlns:r="http://schemas.openxmlformats.org/officeDocument/2006/relationships" xmlns:p="http://schemas.openxmlformats.org/presentationml/2006/main" preserve="1" userDrawn="1">
  <p:cSld name="5_5 images - circle - team">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89E51104-A7AE-43A8-93A1-167639780193}"/>
              </a:ext>
            </a:extLst>
          </p:cNvPr>
          <p:cNvSpPr>
            <a:spLocks noGrp="1"/>
          </p:cNvSpPr>
          <p:nvPr>
            <p:ph type="pic" sz="quarter" idx="10" hasCustomPrompt="1"/>
          </p:nvPr>
        </p:nvSpPr>
        <p:spPr>
          <a:xfrm>
            <a:off x="4805400" y="-2142900"/>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4</a:t>
            </a:r>
          </a:p>
        </p:txBody>
      </p:sp>
      <p:sp>
        <p:nvSpPr>
          <p:cNvPr id="6" name="Picture Placeholder 8">
            <a:extLst>
              <a:ext uri="{FF2B5EF4-FFF2-40B4-BE49-F238E27FC236}">
                <a16:creationId xmlns:a16="http://schemas.microsoft.com/office/drawing/2014/main" id="{53657216-3C68-497C-AF11-DDE3D40C9B33}"/>
              </a:ext>
            </a:extLst>
          </p:cNvPr>
          <p:cNvSpPr>
            <a:spLocks noGrp="1"/>
          </p:cNvSpPr>
          <p:nvPr>
            <p:ph type="pic" sz="quarter" idx="11" hasCustomPrompt="1"/>
          </p:nvPr>
        </p:nvSpPr>
        <p:spPr>
          <a:xfrm>
            <a:off x="4804757" y="-7850023"/>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2</a:t>
            </a:r>
          </a:p>
        </p:txBody>
      </p:sp>
      <p:sp>
        <p:nvSpPr>
          <p:cNvPr id="7" name="Picture Placeholder 8">
            <a:extLst>
              <a:ext uri="{FF2B5EF4-FFF2-40B4-BE49-F238E27FC236}">
                <a16:creationId xmlns:a16="http://schemas.microsoft.com/office/drawing/2014/main" id="{A030DE17-7B31-44FB-A75A-4EEF51920386}"/>
              </a:ext>
            </a:extLst>
          </p:cNvPr>
          <p:cNvSpPr>
            <a:spLocks noGrp="1"/>
          </p:cNvSpPr>
          <p:nvPr>
            <p:ph type="pic" sz="quarter" idx="12" hasCustomPrompt="1"/>
          </p:nvPr>
        </p:nvSpPr>
        <p:spPr>
          <a:xfrm>
            <a:off x="4804757" y="-10667781"/>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1</a:t>
            </a:r>
          </a:p>
        </p:txBody>
      </p:sp>
      <p:sp>
        <p:nvSpPr>
          <p:cNvPr id="8" name="Picture Placeholder 8">
            <a:extLst>
              <a:ext uri="{FF2B5EF4-FFF2-40B4-BE49-F238E27FC236}">
                <a16:creationId xmlns:a16="http://schemas.microsoft.com/office/drawing/2014/main" id="{06780032-CD97-4388-9C5B-799C7CB15D71}"/>
              </a:ext>
            </a:extLst>
          </p:cNvPr>
          <p:cNvSpPr>
            <a:spLocks noGrp="1"/>
          </p:cNvSpPr>
          <p:nvPr>
            <p:ph type="pic" sz="quarter" idx="13" hasCustomPrompt="1"/>
          </p:nvPr>
        </p:nvSpPr>
        <p:spPr>
          <a:xfrm>
            <a:off x="4804757" y="-5032265"/>
            <a:ext cx="2581200" cy="25812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3</a:t>
            </a:r>
          </a:p>
        </p:txBody>
      </p:sp>
      <p:sp>
        <p:nvSpPr>
          <p:cNvPr id="9" name="Picture Placeholder 8">
            <a:extLst>
              <a:ext uri="{FF2B5EF4-FFF2-40B4-BE49-F238E27FC236}">
                <a16:creationId xmlns:a16="http://schemas.microsoft.com/office/drawing/2014/main" id="{ABBCE0F1-7887-4D5C-B24C-B3472EACE945}"/>
              </a:ext>
            </a:extLst>
          </p:cNvPr>
          <p:cNvSpPr>
            <a:spLocks noGrp="1"/>
          </p:cNvSpPr>
          <p:nvPr>
            <p:ph type="pic" sz="quarter" idx="14" hasCustomPrompt="1"/>
          </p:nvPr>
        </p:nvSpPr>
        <p:spPr>
          <a:xfrm>
            <a:off x="4296000" y="1629000"/>
            <a:ext cx="3600000" cy="36000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 5</a:t>
            </a:r>
          </a:p>
        </p:txBody>
      </p:sp>
    </p:spTree>
    <p:extLst>
      <p:ext uri="{BB962C8B-B14F-4D97-AF65-F5344CB8AC3E}">
        <p14:creationId xmlns:p14="http://schemas.microsoft.com/office/powerpoint/2010/main" val="77099699"/>
      </p:ext>
    </p:extLst>
  </p:cSld>
  <p:clrMapOvr>
    <a:masterClrMapping/>
  </p:clrMapOvr>
  <p:extLst>
    <p:ext uri="{DCECCB84-F9BA-43D5-87BE-67443E8EF086}">
      <p15:sldGuideLst xmlns:p15="http://schemas.microsoft.com/office/powerpoint/2012/main"/>
    </p:ext>
  </p:extLst>
</p:sldLayout>
</file>

<file path=ppt/slideLayouts/slideLayout667.xml><?xml version="1.0" encoding="utf-8"?>
<p:sldLayout xmlns:a="http://schemas.openxmlformats.org/drawingml/2006/main" xmlns:r="http://schemas.openxmlformats.org/officeDocument/2006/relationships" xmlns:p="http://schemas.openxmlformats.org/presentationml/2006/main" preserve="1" userDrawn="1">
  <p:cSld name="Organization Chart 1">
    <p:spTree>
      <p:nvGrpSpPr>
        <p:cNvPr id="1" name=""/>
        <p:cNvGrpSpPr/>
        <p:nvPr/>
      </p:nvGrpSpPr>
      <p:grpSpPr>
        <a:xfrm>
          <a:off x="0" y="0"/>
          <a:ext cx="0" cy="0"/>
          <a:chOff x="0" y="0"/>
          <a:chExt cx="0" cy="0"/>
        </a:xfrm>
      </p:grpSpPr>
      <p:sp>
        <p:nvSpPr>
          <p:cNvPr id="28" name="Picture Placeholder 8">
            <a:extLst>
              <a:ext uri="{FF2B5EF4-FFF2-40B4-BE49-F238E27FC236}">
                <a16:creationId xmlns:a16="http://schemas.microsoft.com/office/drawing/2014/main" id="{250317C6-C772-449B-9F9F-CE0F985FFB6C}"/>
              </a:ext>
            </a:extLst>
          </p:cNvPr>
          <p:cNvSpPr>
            <a:spLocks noGrp="1"/>
          </p:cNvSpPr>
          <p:nvPr>
            <p:ph type="pic" sz="quarter" idx="14" hasCustomPrompt="1"/>
          </p:nvPr>
        </p:nvSpPr>
        <p:spPr>
          <a:xfrm>
            <a:off x="4475480" y="26416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1"/>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9" name="Picture Placeholder 8">
            <a:extLst>
              <a:ext uri="{FF2B5EF4-FFF2-40B4-BE49-F238E27FC236}">
                <a16:creationId xmlns:a16="http://schemas.microsoft.com/office/drawing/2014/main" id="{50FF9DA8-2939-47D5-859E-0ACC3CAD4E05}"/>
              </a:ext>
            </a:extLst>
          </p:cNvPr>
          <p:cNvSpPr>
            <a:spLocks noGrp="1"/>
          </p:cNvSpPr>
          <p:nvPr>
            <p:ph type="pic" sz="quarter" idx="15" hasCustomPrompt="1"/>
          </p:nvPr>
        </p:nvSpPr>
        <p:spPr>
          <a:xfrm>
            <a:off x="744728" y="2032000"/>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0" name="Picture Placeholder 8">
            <a:extLst>
              <a:ext uri="{FF2B5EF4-FFF2-40B4-BE49-F238E27FC236}">
                <a16:creationId xmlns:a16="http://schemas.microsoft.com/office/drawing/2014/main" id="{4A85D495-D266-41F1-9A85-20780DF01514}"/>
              </a:ext>
            </a:extLst>
          </p:cNvPr>
          <p:cNvSpPr>
            <a:spLocks noGrp="1"/>
          </p:cNvSpPr>
          <p:nvPr>
            <p:ph type="pic" sz="quarter" idx="16" hasCustomPrompt="1"/>
          </p:nvPr>
        </p:nvSpPr>
        <p:spPr>
          <a:xfrm>
            <a:off x="4480560" y="2029969"/>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1" name="Picture Placeholder 8">
            <a:extLst>
              <a:ext uri="{FF2B5EF4-FFF2-40B4-BE49-F238E27FC236}">
                <a16:creationId xmlns:a16="http://schemas.microsoft.com/office/drawing/2014/main" id="{0246F8D1-6FCD-4631-821B-6C370F2743BC}"/>
              </a:ext>
            </a:extLst>
          </p:cNvPr>
          <p:cNvSpPr>
            <a:spLocks noGrp="1"/>
          </p:cNvSpPr>
          <p:nvPr>
            <p:ph type="pic" sz="quarter" idx="17" hasCustomPrompt="1"/>
          </p:nvPr>
        </p:nvSpPr>
        <p:spPr>
          <a:xfrm>
            <a:off x="8216392" y="2027938"/>
            <a:ext cx="1078992" cy="107899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2"/>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2" name="Picture Placeholder 8">
            <a:extLst>
              <a:ext uri="{FF2B5EF4-FFF2-40B4-BE49-F238E27FC236}">
                <a16:creationId xmlns:a16="http://schemas.microsoft.com/office/drawing/2014/main" id="{29323EEF-F059-4662-B4AA-C5B595CC0678}"/>
              </a:ext>
            </a:extLst>
          </p:cNvPr>
          <p:cNvSpPr>
            <a:spLocks noGrp="1"/>
          </p:cNvSpPr>
          <p:nvPr>
            <p:ph type="pic" sz="quarter" idx="18" hasCustomPrompt="1"/>
          </p:nvPr>
        </p:nvSpPr>
        <p:spPr>
          <a:xfrm>
            <a:off x="1549400" y="3426969"/>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3" name="Picture Placeholder 8">
            <a:extLst>
              <a:ext uri="{FF2B5EF4-FFF2-40B4-BE49-F238E27FC236}">
                <a16:creationId xmlns:a16="http://schemas.microsoft.com/office/drawing/2014/main" id="{06A90917-5119-49EF-AFD1-AF8E2644F4B3}"/>
              </a:ext>
            </a:extLst>
          </p:cNvPr>
          <p:cNvSpPr>
            <a:spLocks noGrp="1"/>
          </p:cNvSpPr>
          <p:nvPr>
            <p:ph type="pic" sz="quarter" idx="19" hasCustomPrompt="1"/>
          </p:nvPr>
        </p:nvSpPr>
        <p:spPr>
          <a:xfrm>
            <a:off x="1549400" y="4571996"/>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709EF0DF-BB8F-453F-B2F1-970DC543DE2C}"/>
              </a:ext>
            </a:extLst>
          </p:cNvPr>
          <p:cNvSpPr>
            <a:spLocks noGrp="1"/>
          </p:cNvSpPr>
          <p:nvPr>
            <p:ph type="pic" sz="quarter" idx="20" hasCustomPrompt="1"/>
          </p:nvPr>
        </p:nvSpPr>
        <p:spPr>
          <a:xfrm>
            <a:off x="1549400" y="5717023"/>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8C4399B8-A079-445D-BC01-7B441E8B9D9B}"/>
              </a:ext>
            </a:extLst>
          </p:cNvPr>
          <p:cNvSpPr>
            <a:spLocks noGrp="1"/>
          </p:cNvSpPr>
          <p:nvPr>
            <p:ph type="pic" sz="quarter" idx="21" hasCustomPrompt="1"/>
          </p:nvPr>
        </p:nvSpPr>
        <p:spPr>
          <a:xfrm>
            <a:off x="5274751" y="3424938"/>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6" name="Picture Placeholder 8">
            <a:extLst>
              <a:ext uri="{FF2B5EF4-FFF2-40B4-BE49-F238E27FC236}">
                <a16:creationId xmlns:a16="http://schemas.microsoft.com/office/drawing/2014/main" id="{9D25FD18-84AF-432B-8167-EE17B21F7C8C}"/>
              </a:ext>
            </a:extLst>
          </p:cNvPr>
          <p:cNvSpPr>
            <a:spLocks noGrp="1"/>
          </p:cNvSpPr>
          <p:nvPr>
            <p:ph type="pic" sz="quarter" idx="22" hasCustomPrompt="1"/>
          </p:nvPr>
        </p:nvSpPr>
        <p:spPr>
          <a:xfrm>
            <a:off x="5274751" y="4569965"/>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7" name="Picture Placeholder 8">
            <a:extLst>
              <a:ext uri="{FF2B5EF4-FFF2-40B4-BE49-F238E27FC236}">
                <a16:creationId xmlns:a16="http://schemas.microsoft.com/office/drawing/2014/main" id="{BD518740-B79D-4024-923C-A9906DD7A0BB}"/>
              </a:ext>
            </a:extLst>
          </p:cNvPr>
          <p:cNvSpPr>
            <a:spLocks noGrp="1"/>
          </p:cNvSpPr>
          <p:nvPr>
            <p:ph type="pic" sz="quarter" idx="23" hasCustomPrompt="1"/>
          </p:nvPr>
        </p:nvSpPr>
        <p:spPr>
          <a:xfrm>
            <a:off x="5274751" y="5714992"/>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8" name="Picture Placeholder 8">
            <a:extLst>
              <a:ext uri="{FF2B5EF4-FFF2-40B4-BE49-F238E27FC236}">
                <a16:creationId xmlns:a16="http://schemas.microsoft.com/office/drawing/2014/main" id="{E1CED3D6-E200-4BDA-B9A6-A7D3B9D39CFC}"/>
              </a:ext>
            </a:extLst>
          </p:cNvPr>
          <p:cNvSpPr>
            <a:spLocks noGrp="1"/>
          </p:cNvSpPr>
          <p:nvPr>
            <p:ph type="pic" sz="quarter" idx="24" hasCustomPrompt="1"/>
          </p:nvPr>
        </p:nvSpPr>
        <p:spPr>
          <a:xfrm>
            <a:off x="9000102" y="3422907"/>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9" name="Picture Placeholder 8">
            <a:extLst>
              <a:ext uri="{FF2B5EF4-FFF2-40B4-BE49-F238E27FC236}">
                <a16:creationId xmlns:a16="http://schemas.microsoft.com/office/drawing/2014/main" id="{A0B90ED8-4771-4D59-830A-DEC3ECB1D826}"/>
              </a:ext>
            </a:extLst>
          </p:cNvPr>
          <p:cNvSpPr>
            <a:spLocks noGrp="1"/>
          </p:cNvSpPr>
          <p:nvPr>
            <p:ph type="pic" sz="quarter" idx="25" hasCustomPrompt="1"/>
          </p:nvPr>
        </p:nvSpPr>
        <p:spPr>
          <a:xfrm>
            <a:off x="9000102" y="4567934"/>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0" name="Picture Placeholder 8">
            <a:extLst>
              <a:ext uri="{FF2B5EF4-FFF2-40B4-BE49-F238E27FC236}">
                <a16:creationId xmlns:a16="http://schemas.microsoft.com/office/drawing/2014/main" id="{790815C2-8DA4-4AD0-B5E4-C75298846B19}"/>
              </a:ext>
            </a:extLst>
          </p:cNvPr>
          <p:cNvSpPr>
            <a:spLocks noGrp="1"/>
          </p:cNvSpPr>
          <p:nvPr>
            <p:ph type="pic" sz="quarter" idx="26" hasCustomPrompt="1"/>
          </p:nvPr>
        </p:nvSpPr>
        <p:spPr>
          <a:xfrm>
            <a:off x="9000102" y="5712961"/>
            <a:ext cx="822960" cy="8229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solidFill>
              <a:schemeClr val="accent3"/>
            </a:solidFill>
          </a:ln>
          <a:effectLst>
            <a:outerShdw blurRad="266700" algn="ctr" rotWithShape="0">
              <a:prstClr val="black">
                <a:alpha val="21000"/>
              </a:prstClr>
            </a:outerShdw>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430529355"/>
      </p:ext>
    </p:extLst>
  </p:cSld>
  <p:clrMapOvr>
    <a:masterClrMapping/>
  </p:clrMapOvr>
</p:sldLayout>
</file>

<file path=ppt/slideLayouts/slideLayout668.xml><?xml version="1.0" encoding="utf-8"?>
<p:sldLayout xmlns:a="http://schemas.openxmlformats.org/drawingml/2006/main" xmlns:r="http://schemas.openxmlformats.org/officeDocument/2006/relationships" xmlns:p="http://schemas.openxmlformats.org/presentationml/2006/main" preserve="1" userDrawn="1">
  <p:cSld name="Organization Chart 2">
    <p:spTree>
      <p:nvGrpSpPr>
        <p:cNvPr id="1" name=""/>
        <p:cNvGrpSpPr/>
        <p:nvPr/>
      </p:nvGrpSpPr>
      <p:grpSpPr>
        <a:xfrm>
          <a:off x="0" y="0"/>
          <a:ext cx="0" cy="0"/>
          <a:chOff x="0" y="0"/>
          <a:chExt cx="0" cy="0"/>
        </a:xfrm>
      </p:grpSpPr>
      <p:sp>
        <p:nvSpPr>
          <p:cNvPr id="47" name="Picture Placeholder 8">
            <a:extLst>
              <a:ext uri="{FF2B5EF4-FFF2-40B4-BE49-F238E27FC236}">
                <a16:creationId xmlns:a16="http://schemas.microsoft.com/office/drawing/2014/main" id="{48FE0B49-438A-4697-BED4-A1DA446CC006}"/>
              </a:ext>
            </a:extLst>
          </p:cNvPr>
          <p:cNvSpPr>
            <a:spLocks noGrp="1"/>
          </p:cNvSpPr>
          <p:nvPr>
            <p:ph type="pic" sz="quarter" idx="14" hasCustomPrompt="1"/>
          </p:nvPr>
        </p:nvSpPr>
        <p:spPr>
          <a:xfrm>
            <a:off x="895096" y="2712720"/>
            <a:ext cx="1152144" cy="115214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48" name="Picture Placeholder 8">
            <a:extLst>
              <a:ext uri="{FF2B5EF4-FFF2-40B4-BE49-F238E27FC236}">
                <a16:creationId xmlns:a16="http://schemas.microsoft.com/office/drawing/2014/main" id="{19E73588-671A-4158-BC02-A3E6DF6A05D4}"/>
              </a:ext>
            </a:extLst>
          </p:cNvPr>
          <p:cNvSpPr>
            <a:spLocks noGrp="1"/>
          </p:cNvSpPr>
          <p:nvPr>
            <p:ph type="pic" sz="quarter" idx="15" hasCustomPrompt="1"/>
          </p:nvPr>
        </p:nvSpPr>
        <p:spPr>
          <a:xfrm>
            <a:off x="3436602"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49" name="Picture Placeholder 8">
            <a:extLst>
              <a:ext uri="{FF2B5EF4-FFF2-40B4-BE49-F238E27FC236}">
                <a16:creationId xmlns:a16="http://schemas.microsoft.com/office/drawing/2014/main" id="{019C69FD-6D54-43F3-8A91-093401B05FF5}"/>
              </a:ext>
            </a:extLst>
          </p:cNvPr>
          <p:cNvSpPr>
            <a:spLocks noGrp="1"/>
          </p:cNvSpPr>
          <p:nvPr>
            <p:ph type="pic" sz="quarter" idx="16" hasCustomPrompt="1"/>
          </p:nvPr>
        </p:nvSpPr>
        <p:spPr>
          <a:xfrm>
            <a:off x="3436602"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0" name="Picture Placeholder 8">
            <a:extLst>
              <a:ext uri="{FF2B5EF4-FFF2-40B4-BE49-F238E27FC236}">
                <a16:creationId xmlns:a16="http://schemas.microsoft.com/office/drawing/2014/main" id="{66CC4F92-5AFE-4CF9-A858-79C8C04DF2F1}"/>
              </a:ext>
            </a:extLst>
          </p:cNvPr>
          <p:cNvSpPr>
            <a:spLocks noGrp="1"/>
          </p:cNvSpPr>
          <p:nvPr>
            <p:ph type="pic" sz="quarter" idx="17" hasCustomPrompt="1"/>
          </p:nvPr>
        </p:nvSpPr>
        <p:spPr>
          <a:xfrm>
            <a:off x="3436602"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1" name="Picture Placeholder 8">
            <a:extLst>
              <a:ext uri="{FF2B5EF4-FFF2-40B4-BE49-F238E27FC236}">
                <a16:creationId xmlns:a16="http://schemas.microsoft.com/office/drawing/2014/main" id="{7352C0B4-6ECC-4BF3-A489-F8E154CAD560}"/>
              </a:ext>
            </a:extLst>
          </p:cNvPr>
          <p:cNvSpPr>
            <a:spLocks noGrp="1"/>
          </p:cNvSpPr>
          <p:nvPr>
            <p:ph type="pic" sz="quarter" idx="18" hasCustomPrompt="1"/>
          </p:nvPr>
        </p:nvSpPr>
        <p:spPr>
          <a:xfrm>
            <a:off x="6212278"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2" name="Picture Placeholder 8">
            <a:extLst>
              <a:ext uri="{FF2B5EF4-FFF2-40B4-BE49-F238E27FC236}">
                <a16:creationId xmlns:a16="http://schemas.microsoft.com/office/drawing/2014/main" id="{80DC32B0-0114-446B-ACE8-F474BA49414F}"/>
              </a:ext>
            </a:extLst>
          </p:cNvPr>
          <p:cNvSpPr>
            <a:spLocks noGrp="1"/>
          </p:cNvSpPr>
          <p:nvPr>
            <p:ph type="pic" sz="quarter" idx="19" hasCustomPrompt="1"/>
          </p:nvPr>
        </p:nvSpPr>
        <p:spPr>
          <a:xfrm>
            <a:off x="6212278"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3" name="Picture Placeholder 8">
            <a:extLst>
              <a:ext uri="{FF2B5EF4-FFF2-40B4-BE49-F238E27FC236}">
                <a16:creationId xmlns:a16="http://schemas.microsoft.com/office/drawing/2014/main" id="{897F5626-2AEF-4FE4-B7EB-6926B7610772}"/>
              </a:ext>
            </a:extLst>
          </p:cNvPr>
          <p:cNvSpPr>
            <a:spLocks noGrp="1"/>
          </p:cNvSpPr>
          <p:nvPr>
            <p:ph type="pic" sz="quarter" idx="20" hasCustomPrompt="1"/>
          </p:nvPr>
        </p:nvSpPr>
        <p:spPr>
          <a:xfrm>
            <a:off x="6212278"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4" name="Picture Placeholder 8">
            <a:extLst>
              <a:ext uri="{FF2B5EF4-FFF2-40B4-BE49-F238E27FC236}">
                <a16:creationId xmlns:a16="http://schemas.microsoft.com/office/drawing/2014/main" id="{66E477BA-9A6F-485B-8171-9E311CAC58E0}"/>
              </a:ext>
            </a:extLst>
          </p:cNvPr>
          <p:cNvSpPr>
            <a:spLocks noGrp="1"/>
          </p:cNvSpPr>
          <p:nvPr>
            <p:ph type="pic" sz="quarter" idx="21" hasCustomPrompt="1"/>
          </p:nvPr>
        </p:nvSpPr>
        <p:spPr>
          <a:xfrm>
            <a:off x="7788166"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5" name="Picture Placeholder 8">
            <a:extLst>
              <a:ext uri="{FF2B5EF4-FFF2-40B4-BE49-F238E27FC236}">
                <a16:creationId xmlns:a16="http://schemas.microsoft.com/office/drawing/2014/main" id="{17E5DA01-0A53-4DF2-B657-0113B38C9489}"/>
              </a:ext>
            </a:extLst>
          </p:cNvPr>
          <p:cNvSpPr>
            <a:spLocks noGrp="1"/>
          </p:cNvSpPr>
          <p:nvPr>
            <p:ph type="pic" sz="quarter" idx="22" hasCustomPrompt="1"/>
          </p:nvPr>
        </p:nvSpPr>
        <p:spPr>
          <a:xfrm>
            <a:off x="7788166"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6" name="Picture Placeholder 8">
            <a:extLst>
              <a:ext uri="{FF2B5EF4-FFF2-40B4-BE49-F238E27FC236}">
                <a16:creationId xmlns:a16="http://schemas.microsoft.com/office/drawing/2014/main" id="{B0B098FF-B12E-41AB-82AB-9594BCBB8A7B}"/>
              </a:ext>
            </a:extLst>
          </p:cNvPr>
          <p:cNvSpPr>
            <a:spLocks noGrp="1"/>
          </p:cNvSpPr>
          <p:nvPr>
            <p:ph type="pic" sz="quarter" idx="23" hasCustomPrompt="1"/>
          </p:nvPr>
        </p:nvSpPr>
        <p:spPr>
          <a:xfrm>
            <a:off x="7788166"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7" name="Picture Placeholder 8">
            <a:extLst>
              <a:ext uri="{FF2B5EF4-FFF2-40B4-BE49-F238E27FC236}">
                <a16:creationId xmlns:a16="http://schemas.microsoft.com/office/drawing/2014/main" id="{09B9146E-59CB-4BAA-B709-9B124D784E35}"/>
              </a:ext>
            </a:extLst>
          </p:cNvPr>
          <p:cNvSpPr>
            <a:spLocks noGrp="1"/>
          </p:cNvSpPr>
          <p:nvPr>
            <p:ph type="pic" sz="quarter" idx="24" hasCustomPrompt="1"/>
          </p:nvPr>
        </p:nvSpPr>
        <p:spPr>
          <a:xfrm>
            <a:off x="9364054" y="61212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8" name="Picture Placeholder 8">
            <a:extLst>
              <a:ext uri="{FF2B5EF4-FFF2-40B4-BE49-F238E27FC236}">
                <a16:creationId xmlns:a16="http://schemas.microsoft.com/office/drawing/2014/main" id="{2334E184-F100-455D-A55F-A16261E1BB2F}"/>
              </a:ext>
            </a:extLst>
          </p:cNvPr>
          <p:cNvSpPr>
            <a:spLocks noGrp="1"/>
          </p:cNvSpPr>
          <p:nvPr>
            <p:ph type="pic" sz="quarter" idx="25" hasCustomPrompt="1"/>
          </p:nvPr>
        </p:nvSpPr>
        <p:spPr>
          <a:xfrm>
            <a:off x="9364054" y="2835553"/>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
        <p:nvSpPr>
          <p:cNvPr id="59" name="Picture Placeholder 8">
            <a:extLst>
              <a:ext uri="{FF2B5EF4-FFF2-40B4-BE49-F238E27FC236}">
                <a16:creationId xmlns:a16="http://schemas.microsoft.com/office/drawing/2014/main" id="{3B65DEE2-C210-4A0C-B2A2-4CE4B32F920A}"/>
              </a:ext>
            </a:extLst>
          </p:cNvPr>
          <p:cNvSpPr>
            <a:spLocks noGrp="1"/>
          </p:cNvSpPr>
          <p:nvPr>
            <p:ph type="pic" sz="quarter" idx="26" hasCustomPrompt="1"/>
          </p:nvPr>
        </p:nvSpPr>
        <p:spPr>
          <a:xfrm>
            <a:off x="9364054" y="4944382"/>
            <a:ext cx="896112" cy="896112"/>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88900">
            <a:noFill/>
          </a:ln>
          <a:effectLst/>
        </p:spPr>
        <p:txBody>
          <a:bodyPr wrap="square" anchor="ctr">
            <a:noAutofit/>
          </a:bodyPr>
          <a:lstStyle>
            <a:lvl1pPr marL="0" indent="0" algn="ctr">
              <a:buNone/>
              <a:defRPr sz="14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385917280"/>
      </p:ext>
    </p:extLst>
  </p:cSld>
  <p:clrMapOvr>
    <a:masterClrMapping/>
  </p:clrMapOvr>
</p:sldLayout>
</file>

<file path=ppt/slideLayouts/slideLayout669.xml><?xml version="1.0" encoding="utf-8"?>
<p:sldLayout xmlns:a="http://schemas.openxmlformats.org/drawingml/2006/main" xmlns:r="http://schemas.openxmlformats.org/officeDocument/2006/relationships" xmlns:p="http://schemas.openxmlformats.org/presentationml/2006/main" preserve="1" userDrawn="1">
  <p:cSld name="Organization Chart 3">
    <p:spTree>
      <p:nvGrpSpPr>
        <p:cNvPr id="1" name=""/>
        <p:cNvGrpSpPr/>
        <p:nvPr/>
      </p:nvGrpSpPr>
      <p:grpSpPr>
        <a:xfrm>
          <a:off x="0" y="0"/>
          <a:ext cx="0" cy="0"/>
          <a:chOff x="0" y="0"/>
          <a:chExt cx="0" cy="0"/>
        </a:xfrm>
      </p:grpSpPr>
      <p:sp>
        <p:nvSpPr>
          <p:cNvPr id="126" name="Picture Placeholder 8">
            <a:extLst>
              <a:ext uri="{FF2B5EF4-FFF2-40B4-BE49-F238E27FC236}">
                <a16:creationId xmlns:a16="http://schemas.microsoft.com/office/drawing/2014/main" id="{66068FA8-2637-46AD-95C0-31E1D8DB490D}"/>
              </a:ext>
            </a:extLst>
          </p:cNvPr>
          <p:cNvSpPr>
            <a:spLocks noGrp="1"/>
          </p:cNvSpPr>
          <p:nvPr>
            <p:ph type="pic" sz="quarter" idx="14" hasCustomPrompt="1"/>
          </p:nvPr>
        </p:nvSpPr>
        <p:spPr>
          <a:xfrm>
            <a:off x="5334754" y="2686613"/>
            <a:ext cx="1508760" cy="15087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tx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7" name="Picture Placeholder 8">
            <a:extLst>
              <a:ext uri="{FF2B5EF4-FFF2-40B4-BE49-F238E27FC236}">
                <a16:creationId xmlns:a16="http://schemas.microsoft.com/office/drawing/2014/main" id="{33EF8E77-D2F0-4A06-9177-459D02C24E6F}"/>
              </a:ext>
            </a:extLst>
          </p:cNvPr>
          <p:cNvSpPr>
            <a:spLocks noGrp="1"/>
          </p:cNvSpPr>
          <p:nvPr>
            <p:ph type="pic" sz="quarter" idx="15" hasCustomPrompt="1"/>
          </p:nvPr>
        </p:nvSpPr>
        <p:spPr>
          <a:xfrm>
            <a:off x="3992639" y="1331088"/>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8" name="Picture Placeholder 8">
            <a:extLst>
              <a:ext uri="{FF2B5EF4-FFF2-40B4-BE49-F238E27FC236}">
                <a16:creationId xmlns:a16="http://schemas.microsoft.com/office/drawing/2014/main" id="{D8BF1074-A2EC-4E50-87D6-E1260C31688D}"/>
              </a:ext>
            </a:extLst>
          </p:cNvPr>
          <p:cNvSpPr>
            <a:spLocks noGrp="1"/>
          </p:cNvSpPr>
          <p:nvPr>
            <p:ph type="pic" sz="quarter" idx="16" hasCustomPrompt="1"/>
          </p:nvPr>
        </p:nvSpPr>
        <p:spPr>
          <a:xfrm>
            <a:off x="6969182" y="1327422"/>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29" name="Picture Placeholder 8">
            <a:extLst>
              <a:ext uri="{FF2B5EF4-FFF2-40B4-BE49-F238E27FC236}">
                <a16:creationId xmlns:a16="http://schemas.microsoft.com/office/drawing/2014/main" id="{380FDF83-57E5-4728-9924-63E0B5D649B3}"/>
              </a:ext>
            </a:extLst>
          </p:cNvPr>
          <p:cNvSpPr>
            <a:spLocks noGrp="1"/>
          </p:cNvSpPr>
          <p:nvPr>
            <p:ph type="pic" sz="quarter" idx="17" hasCustomPrompt="1"/>
          </p:nvPr>
        </p:nvSpPr>
        <p:spPr>
          <a:xfrm>
            <a:off x="3995276" y="4292471"/>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0" name="Picture Placeholder 8">
            <a:extLst>
              <a:ext uri="{FF2B5EF4-FFF2-40B4-BE49-F238E27FC236}">
                <a16:creationId xmlns:a16="http://schemas.microsoft.com/office/drawing/2014/main" id="{7F5DF19D-7CE4-4BD5-A2C8-498D99B518E1}"/>
              </a:ext>
            </a:extLst>
          </p:cNvPr>
          <p:cNvSpPr>
            <a:spLocks noGrp="1"/>
          </p:cNvSpPr>
          <p:nvPr>
            <p:ph type="pic" sz="quarter" idx="18" hasCustomPrompt="1"/>
          </p:nvPr>
        </p:nvSpPr>
        <p:spPr>
          <a:xfrm>
            <a:off x="6971819" y="4288805"/>
            <a:ext cx="1234440" cy="123444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1" name="Picture Placeholder 8">
            <a:extLst>
              <a:ext uri="{FF2B5EF4-FFF2-40B4-BE49-F238E27FC236}">
                <a16:creationId xmlns:a16="http://schemas.microsoft.com/office/drawing/2014/main" id="{BB1262CE-92F4-4C27-89D4-026927D7AB91}"/>
              </a:ext>
            </a:extLst>
          </p:cNvPr>
          <p:cNvSpPr>
            <a:spLocks noGrp="1"/>
          </p:cNvSpPr>
          <p:nvPr>
            <p:ph type="pic" sz="quarter" idx="19" hasCustomPrompt="1"/>
          </p:nvPr>
        </p:nvSpPr>
        <p:spPr>
          <a:xfrm>
            <a:off x="2745274" y="70534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2" name="Picture Placeholder 8">
            <a:extLst>
              <a:ext uri="{FF2B5EF4-FFF2-40B4-BE49-F238E27FC236}">
                <a16:creationId xmlns:a16="http://schemas.microsoft.com/office/drawing/2014/main" id="{866DA92A-217B-4F8A-BAEF-B8E231FFFFA6}"/>
              </a:ext>
            </a:extLst>
          </p:cNvPr>
          <p:cNvSpPr>
            <a:spLocks noGrp="1"/>
          </p:cNvSpPr>
          <p:nvPr>
            <p:ph type="pic" sz="quarter" idx="20" hasCustomPrompt="1"/>
          </p:nvPr>
        </p:nvSpPr>
        <p:spPr>
          <a:xfrm>
            <a:off x="2745274" y="233924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3" name="Picture Placeholder 8">
            <a:extLst>
              <a:ext uri="{FF2B5EF4-FFF2-40B4-BE49-F238E27FC236}">
                <a16:creationId xmlns:a16="http://schemas.microsoft.com/office/drawing/2014/main" id="{88DC54F5-3CEA-4EFF-95C3-B950353D75A5}"/>
              </a:ext>
            </a:extLst>
          </p:cNvPr>
          <p:cNvSpPr>
            <a:spLocks noGrp="1"/>
          </p:cNvSpPr>
          <p:nvPr>
            <p:ph type="pic" sz="quarter" idx="21" hasCustomPrompt="1"/>
          </p:nvPr>
        </p:nvSpPr>
        <p:spPr>
          <a:xfrm>
            <a:off x="2724226" y="3673998"/>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4" name="Picture Placeholder 8">
            <a:extLst>
              <a:ext uri="{FF2B5EF4-FFF2-40B4-BE49-F238E27FC236}">
                <a16:creationId xmlns:a16="http://schemas.microsoft.com/office/drawing/2014/main" id="{6321C9A8-3CD0-4BF1-9461-3E5A5C95CB03}"/>
              </a:ext>
            </a:extLst>
          </p:cNvPr>
          <p:cNvSpPr>
            <a:spLocks noGrp="1"/>
          </p:cNvSpPr>
          <p:nvPr>
            <p:ph type="pic" sz="quarter" idx="22" hasCustomPrompt="1"/>
          </p:nvPr>
        </p:nvSpPr>
        <p:spPr>
          <a:xfrm>
            <a:off x="2724226" y="530789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5" name="Picture Placeholder 8">
            <a:extLst>
              <a:ext uri="{FF2B5EF4-FFF2-40B4-BE49-F238E27FC236}">
                <a16:creationId xmlns:a16="http://schemas.microsoft.com/office/drawing/2014/main" id="{DFCACA5D-9816-49C4-BD9A-955C6793E0D3}"/>
              </a:ext>
            </a:extLst>
          </p:cNvPr>
          <p:cNvSpPr>
            <a:spLocks noGrp="1"/>
          </p:cNvSpPr>
          <p:nvPr>
            <p:ph type="pic" sz="quarter" idx="23" hasCustomPrompt="1"/>
          </p:nvPr>
        </p:nvSpPr>
        <p:spPr>
          <a:xfrm>
            <a:off x="8574503" y="691909"/>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6" name="Picture Placeholder 8">
            <a:extLst>
              <a:ext uri="{FF2B5EF4-FFF2-40B4-BE49-F238E27FC236}">
                <a16:creationId xmlns:a16="http://schemas.microsoft.com/office/drawing/2014/main" id="{C205DF09-0002-4EF2-997E-430D25CB50CC}"/>
              </a:ext>
            </a:extLst>
          </p:cNvPr>
          <p:cNvSpPr>
            <a:spLocks noGrp="1"/>
          </p:cNvSpPr>
          <p:nvPr>
            <p:ph type="pic" sz="quarter" idx="24" hasCustomPrompt="1"/>
          </p:nvPr>
        </p:nvSpPr>
        <p:spPr>
          <a:xfrm>
            <a:off x="8574503" y="2325803"/>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7" name="Picture Placeholder 8">
            <a:extLst>
              <a:ext uri="{FF2B5EF4-FFF2-40B4-BE49-F238E27FC236}">
                <a16:creationId xmlns:a16="http://schemas.microsoft.com/office/drawing/2014/main" id="{2D6D14E5-A545-4356-A3A7-C188EE1B3E77}"/>
              </a:ext>
            </a:extLst>
          </p:cNvPr>
          <p:cNvSpPr>
            <a:spLocks noGrp="1"/>
          </p:cNvSpPr>
          <p:nvPr>
            <p:ph type="pic" sz="quarter" idx="25" hasCustomPrompt="1"/>
          </p:nvPr>
        </p:nvSpPr>
        <p:spPr>
          <a:xfrm>
            <a:off x="8574503" y="3635882"/>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8" name="Picture Placeholder 8">
            <a:extLst>
              <a:ext uri="{FF2B5EF4-FFF2-40B4-BE49-F238E27FC236}">
                <a16:creationId xmlns:a16="http://schemas.microsoft.com/office/drawing/2014/main" id="{FD02FC8B-9FB0-415C-A49B-D1CD356A9FCA}"/>
              </a:ext>
            </a:extLst>
          </p:cNvPr>
          <p:cNvSpPr>
            <a:spLocks noGrp="1"/>
          </p:cNvSpPr>
          <p:nvPr>
            <p:ph type="pic" sz="quarter" idx="26" hasCustomPrompt="1"/>
          </p:nvPr>
        </p:nvSpPr>
        <p:spPr>
          <a:xfrm>
            <a:off x="8574503" y="5269776"/>
            <a:ext cx="868680" cy="86868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39" name="Picture Placeholder 8">
            <a:extLst>
              <a:ext uri="{FF2B5EF4-FFF2-40B4-BE49-F238E27FC236}">
                <a16:creationId xmlns:a16="http://schemas.microsoft.com/office/drawing/2014/main" id="{9CD4256F-63B2-417D-B34B-2A0A5AC273CB}"/>
              </a:ext>
            </a:extLst>
          </p:cNvPr>
          <p:cNvSpPr>
            <a:spLocks noGrp="1"/>
          </p:cNvSpPr>
          <p:nvPr>
            <p:ph type="pic" sz="quarter" idx="27" hasCustomPrompt="1"/>
          </p:nvPr>
        </p:nvSpPr>
        <p:spPr>
          <a:xfrm>
            <a:off x="1926742"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0" name="Picture Placeholder 8">
            <a:extLst>
              <a:ext uri="{FF2B5EF4-FFF2-40B4-BE49-F238E27FC236}">
                <a16:creationId xmlns:a16="http://schemas.microsoft.com/office/drawing/2014/main" id="{96907598-676B-48B5-BDC1-A53BE4C1E993}"/>
              </a:ext>
            </a:extLst>
          </p:cNvPr>
          <p:cNvSpPr>
            <a:spLocks noGrp="1"/>
          </p:cNvSpPr>
          <p:nvPr>
            <p:ph type="pic" sz="quarter" idx="28" hasCustomPrompt="1"/>
          </p:nvPr>
        </p:nvSpPr>
        <p:spPr>
          <a:xfrm>
            <a:off x="1142217" y="8427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1" name="Picture Placeholder 8">
            <a:extLst>
              <a:ext uri="{FF2B5EF4-FFF2-40B4-BE49-F238E27FC236}">
                <a16:creationId xmlns:a16="http://schemas.microsoft.com/office/drawing/2014/main" id="{770E42F9-2AA9-4DA6-9E4E-D05CECAD90F7}"/>
              </a:ext>
            </a:extLst>
          </p:cNvPr>
          <p:cNvSpPr>
            <a:spLocks noGrp="1"/>
          </p:cNvSpPr>
          <p:nvPr>
            <p:ph type="pic" sz="quarter" idx="29" hasCustomPrompt="1"/>
          </p:nvPr>
        </p:nvSpPr>
        <p:spPr>
          <a:xfrm>
            <a:off x="357692" y="8392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2" name="Picture Placeholder 8">
            <a:extLst>
              <a:ext uri="{FF2B5EF4-FFF2-40B4-BE49-F238E27FC236}">
                <a16:creationId xmlns:a16="http://schemas.microsoft.com/office/drawing/2014/main" id="{A1754D1B-68CB-4442-87F0-E2F31E1B587F}"/>
              </a:ext>
            </a:extLst>
          </p:cNvPr>
          <p:cNvSpPr>
            <a:spLocks noGrp="1"/>
          </p:cNvSpPr>
          <p:nvPr>
            <p:ph type="pic" sz="quarter" idx="30" hasCustomPrompt="1"/>
          </p:nvPr>
        </p:nvSpPr>
        <p:spPr>
          <a:xfrm>
            <a:off x="1916750"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3" name="Picture Placeholder 8">
            <a:extLst>
              <a:ext uri="{FF2B5EF4-FFF2-40B4-BE49-F238E27FC236}">
                <a16:creationId xmlns:a16="http://schemas.microsoft.com/office/drawing/2014/main" id="{7D1C1E09-2A16-4FEC-B8A3-D1B4083940E5}"/>
              </a:ext>
            </a:extLst>
          </p:cNvPr>
          <p:cNvSpPr>
            <a:spLocks noGrp="1"/>
          </p:cNvSpPr>
          <p:nvPr>
            <p:ph type="pic" sz="quarter" idx="31" hasCustomPrompt="1"/>
          </p:nvPr>
        </p:nvSpPr>
        <p:spPr>
          <a:xfrm>
            <a:off x="1132225" y="2476459"/>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4" name="Picture Placeholder 8">
            <a:extLst>
              <a:ext uri="{FF2B5EF4-FFF2-40B4-BE49-F238E27FC236}">
                <a16:creationId xmlns:a16="http://schemas.microsoft.com/office/drawing/2014/main" id="{BCD2E565-E990-4B1B-85AE-7143D1FA06B6}"/>
              </a:ext>
            </a:extLst>
          </p:cNvPr>
          <p:cNvSpPr>
            <a:spLocks noGrp="1"/>
          </p:cNvSpPr>
          <p:nvPr>
            <p:ph type="pic" sz="quarter" idx="32" hasCustomPrompt="1"/>
          </p:nvPr>
        </p:nvSpPr>
        <p:spPr>
          <a:xfrm>
            <a:off x="347700" y="2473033"/>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1"/>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5" name="Picture Placeholder 8">
            <a:extLst>
              <a:ext uri="{FF2B5EF4-FFF2-40B4-BE49-F238E27FC236}">
                <a16:creationId xmlns:a16="http://schemas.microsoft.com/office/drawing/2014/main" id="{67D67D3C-CE66-4636-9527-F700EB98D0A5}"/>
              </a:ext>
            </a:extLst>
          </p:cNvPr>
          <p:cNvSpPr>
            <a:spLocks noGrp="1"/>
          </p:cNvSpPr>
          <p:nvPr>
            <p:ph type="pic" sz="quarter" idx="33" hasCustomPrompt="1"/>
          </p:nvPr>
        </p:nvSpPr>
        <p:spPr>
          <a:xfrm>
            <a:off x="1906758"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6" name="Picture Placeholder 8">
            <a:extLst>
              <a:ext uri="{FF2B5EF4-FFF2-40B4-BE49-F238E27FC236}">
                <a16:creationId xmlns:a16="http://schemas.microsoft.com/office/drawing/2014/main" id="{D7E351BA-5E83-483D-84F4-D2884AAEA2E8}"/>
              </a:ext>
            </a:extLst>
          </p:cNvPr>
          <p:cNvSpPr>
            <a:spLocks noGrp="1"/>
          </p:cNvSpPr>
          <p:nvPr>
            <p:ph type="pic" sz="quarter" idx="34" hasCustomPrompt="1"/>
          </p:nvPr>
        </p:nvSpPr>
        <p:spPr>
          <a:xfrm>
            <a:off x="1122233" y="380837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7" name="Picture Placeholder 8">
            <a:extLst>
              <a:ext uri="{FF2B5EF4-FFF2-40B4-BE49-F238E27FC236}">
                <a16:creationId xmlns:a16="http://schemas.microsoft.com/office/drawing/2014/main" id="{66A54BFA-DE48-4985-9FA5-6E10124C56F5}"/>
              </a:ext>
            </a:extLst>
          </p:cNvPr>
          <p:cNvSpPr>
            <a:spLocks noGrp="1"/>
          </p:cNvSpPr>
          <p:nvPr>
            <p:ph type="pic" sz="quarter" idx="35" hasCustomPrompt="1"/>
          </p:nvPr>
        </p:nvSpPr>
        <p:spPr>
          <a:xfrm>
            <a:off x="337708" y="380494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8" name="Picture Placeholder 8">
            <a:extLst>
              <a:ext uri="{FF2B5EF4-FFF2-40B4-BE49-F238E27FC236}">
                <a16:creationId xmlns:a16="http://schemas.microsoft.com/office/drawing/2014/main" id="{02772560-D101-4C4D-B97E-B38A28D9E44D}"/>
              </a:ext>
            </a:extLst>
          </p:cNvPr>
          <p:cNvSpPr>
            <a:spLocks noGrp="1"/>
          </p:cNvSpPr>
          <p:nvPr>
            <p:ph type="pic" sz="quarter" idx="36" hasCustomPrompt="1"/>
          </p:nvPr>
        </p:nvSpPr>
        <p:spPr>
          <a:xfrm>
            <a:off x="1896766"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49" name="Picture Placeholder 8">
            <a:extLst>
              <a:ext uri="{FF2B5EF4-FFF2-40B4-BE49-F238E27FC236}">
                <a16:creationId xmlns:a16="http://schemas.microsoft.com/office/drawing/2014/main" id="{AB61F6BE-B271-4530-845F-35CA191D8EA6}"/>
              </a:ext>
            </a:extLst>
          </p:cNvPr>
          <p:cNvSpPr>
            <a:spLocks noGrp="1"/>
          </p:cNvSpPr>
          <p:nvPr>
            <p:ph type="pic" sz="quarter" idx="37" hasCustomPrompt="1"/>
          </p:nvPr>
        </p:nvSpPr>
        <p:spPr>
          <a:xfrm>
            <a:off x="1112241" y="544836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0" name="Picture Placeholder 8">
            <a:extLst>
              <a:ext uri="{FF2B5EF4-FFF2-40B4-BE49-F238E27FC236}">
                <a16:creationId xmlns:a16="http://schemas.microsoft.com/office/drawing/2014/main" id="{19D02F03-5644-4AE5-BEF7-17412F06BC5C}"/>
              </a:ext>
            </a:extLst>
          </p:cNvPr>
          <p:cNvSpPr>
            <a:spLocks noGrp="1"/>
          </p:cNvSpPr>
          <p:nvPr>
            <p:ph type="pic" sz="quarter" idx="38" hasCustomPrompt="1"/>
          </p:nvPr>
        </p:nvSpPr>
        <p:spPr>
          <a:xfrm>
            <a:off x="327716" y="544493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4"/>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1" name="Picture Placeholder 8">
            <a:extLst>
              <a:ext uri="{FF2B5EF4-FFF2-40B4-BE49-F238E27FC236}">
                <a16:creationId xmlns:a16="http://schemas.microsoft.com/office/drawing/2014/main" id="{4BCF2ED0-91A6-401C-B79B-86BFA50DB1AF}"/>
              </a:ext>
            </a:extLst>
          </p:cNvPr>
          <p:cNvSpPr>
            <a:spLocks noGrp="1"/>
          </p:cNvSpPr>
          <p:nvPr>
            <p:ph type="pic" sz="quarter" idx="39" hasCustomPrompt="1"/>
          </p:nvPr>
        </p:nvSpPr>
        <p:spPr>
          <a:xfrm>
            <a:off x="11297356" y="85299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2" name="Picture Placeholder 8">
            <a:extLst>
              <a:ext uri="{FF2B5EF4-FFF2-40B4-BE49-F238E27FC236}">
                <a16:creationId xmlns:a16="http://schemas.microsoft.com/office/drawing/2014/main" id="{DF269E06-59F2-4ED1-AB0F-086AD50FC2BF}"/>
              </a:ext>
            </a:extLst>
          </p:cNvPr>
          <p:cNvSpPr>
            <a:spLocks noGrp="1"/>
          </p:cNvSpPr>
          <p:nvPr>
            <p:ph type="pic" sz="quarter" idx="40" hasCustomPrompt="1"/>
          </p:nvPr>
        </p:nvSpPr>
        <p:spPr>
          <a:xfrm>
            <a:off x="10512831" y="849564"/>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3" name="Picture Placeholder 8">
            <a:extLst>
              <a:ext uri="{FF2B5EF4-FFF2-40B4-BE49-F238E27FC236}">
                <a16:creationId xmlns:a16="http://schemas.microsoft.com/office/drawing/2014/main" id="{63F5880C-2E87-43FF-B725-53645AB7014E}"/>
              </a:ext>
            </a:extLst>
          </p:cNvPr>
          <p:cNvSpPr>
            <a:spLocks noGrp="1"/>
          </p:cNvSpPr>
          <p:nvPr>
            <p:ph type="pic" sz="quarter" idx="41" hasCustomPrompt="1"/>
          </p:nvPr>
        </p:nvSpPr>
        <p:spPr>
          <a:xfrm>
            <a:off x="9728306" y="8461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4" name="Picture Placeholder 8">
            <a:extLst>
              <a:ext uri="{FF2B5EF4-FFF2-40B4-BE49-F238E27FC236}">
                <a16:creationId xmlns:a16="http://schemas.microsoft.com/office/drawing/2014/main" id="{601DF9A3-F4AD-41B7-AACC-D9E4D4F12624}"/>
              </a:ext>
            </a:extLst>
          </p:cNvPr>
          <p:cNvSpPr>
            <a:spLocks noGrp="1"/>
          </p:cNvSpPr>
          <p:nvPr>
            <p:ph type="pic" sz="quarter" idx="42" hasCustomPrompt="1"/>
          </p:nvPr>
        </p:nvSpPr>
        <p:spPr>
          <a:xfrm>
            <a:off x="11287364" y="2486737"/>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5" name="Picture Placeholder 8">
            <a:extLst>
              <a:ext uri="{FF2B5EF4-FFF2-40B4-BE49-F238E27FC236}">
                <a16:creationId xmlns:a16="http://schemas.microsoft.com/office/drawing/2014/main" id="{C56A9E6B-7C5F-4538-87E5-44FB6BC5CDBC}"/>
              </a:ext>
            </a:extLst>
          </p:cNvPr>
          <p:cNvSpPr>
            <a:spLocks noGrp="1"/>
          </p:cNvSpPr>
          <p:nvPr>
            <p:ph type="pic" sz="quarter" idx="43" hasCustomPrompt="1"/>
          </p:nvPr>
        </p:nvSpPr>
        <p:spPr>
          <a:xfrm>
            <a:off x="10502839" y="2483311"/>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6" name="Picture Placeholder 8">
            <a:extLst>
              <a:ext uri="{FF2B5EF4-FFF2-40B4-BE49-F238E27FC236}">
                <a16:creationId xmlns:a16="http://schemas.microsoft.com/office/drawing/2014/main" id="{F6A2F051-5D67-42F9-8E30-17755461B5E6}"/>
              </a:ext>
            </a:extLst>
          </p:cNvPr>
          <p:cNvSpPr>
            <a:spLocks noGrp="1"/>
          </p:cNvSpPr>
          <p:nvPr>
            <p:ph type="pic" sz="quarter" idx="44" hasCustomPrompt="1"/>
          </p:nvPr>
        </p:nvSpPr>
        <p:spPr>
          <a:xfrm>
            <a:off x="9718314" y="2479885"/>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2"/>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7" name="Picture Placeholder 8">
            <a:extLst>
              <a:ext uri="{FF2B5EF4-FFF2-40B4-BE49-F238E27FC236}">
                <a16:creationId xmlns:a16="http://schemas.microsoft.com/office/drawing/2014/main" id="{B396C36B-C3DC-4D20-89FA-F63AE2E4AF7C}"/>
              </a:ext>
            </a:extLst>
          </p:cNvPr>
          <p:cNvSpPr>
            <a:spLocks noGrp="1"/>
          </p:cNvSpPr>
          <p:nvPr>
            <p:ph type="pic" sz="quarter" idx="45" hasCustomPrompt="1"/>
          </p:nvPr>
        </p:nvSpPr>
        <p:spPr>
          <a:xfrm>
            <a:off x="11277372" y="381865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8" name="Picture Placeholder 8">
            <a:extLst>
              <a:ext uri="{FF2B5EF4-FFF2-40B4-BE49-F238E27FC236}">
                <a16:creationId xmlns:a16="http://schemas.microsoft.com/office/drawing/2014/main" id="{D505CDB7-CE92-413A-A3AF-B8A9CC138D27}"/>
              </a:ext>
            </a:extLst>
          </p:cNvPr>
          <p:cNvSpPr>
            <a:spLocks noGrp="1"/>
          </p:cNvSpPr>
          <p:nvPr>
            <p:ph type="pic" sz="quarter" idx="46" hasCustomPrompt="1"/>
          </p:nvPr>
        </p:nvSpPr>
        <p:spPr>
          <a:xfrm>
            <a:off x="10492847" y="381522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59" name="Picture Placeholder 8">
            <a:extLst>
              <a:ext uri="{FF2B5EF4-FFF2-40B4-BE49-F238E27FC236}">
                <a16:creationId xmlns:a16="http://schemas.microsoft.com/office/drawing/2014/main" id="{D04DBBDA-667D-40D9-9DC3-0F5367C017B6}"/>
              </a:ext>
            </a:extLst>
          </p:cNvPr>
          <p:cNvSpPr>
            <a:spLocks noGrp="1"/>
          </p:cNvSpPr>
          <p:nvPr>
            <p:ph type="pic" sz="quarter" idx="47" hasCustomPrompt="1"/>
          </p:nvPr>
        </p:nvSpPr>
        <p:spPr>
          <a:xfrm>
            <a:off x="9708322" y="3811800"/>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0" name="Picture Placeholder 8">
            <a:extLst>
              <a:ext uri="{FF2B5EF4-FFF2-40B4-BE49-F238E27FC236}">
                <a16:creationId xmlns:a16="http://schemas.microsoft.com/office/drawing/2014/main" id="{D4E16706-E411-4712-B188-AF2AD4B7CD1C}"/>
              </a:ext>
            </a:extLst>
          </p:cNvPr>
          <p:cNvSpPr>
            <a:spLocks noGrp="1"/>
          </p:cNvSpPr>
          <p:nvPr>
            <p:ph type="pic" sz="quarter" idx="48" hasCustomPrompt="1"/>
          </p:nvPr>
        </p:nvSpPr>
        <p:spPr>
          <a:xfrm>
            <a:off x="11267380" y="5458638"/>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1" name="Picture Placeholder 8">
            <a:extLst>
              <a:ext uri="{FF2B5EF4-FFF2-40B4-BE49-F238E27FC236}">
                <a16:creationId xmlns:a16="http://schemas.microsoft.com/office/drawing/2014/main" id="{BF6B0617-A8FA-4BFA-9AE1-DCCA0275478B}"/>
              </a:ext>
            </a:extLst>
          </p:cNvPr>
          <p:cNvSpPr>
            <a:spLocks noGrp="1"/>
          </p:cNvSpPr>
          <p:nvPr>
            <p:ph type="pic" sz="quarter" idx="49" hasCustomPrompt="1"/>
          </p:nvPr>
        </p:nvSpPr>
        <p:spPr>
          <a:xfrm>
            <a:off x="10482855" y="5455212"/>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
        <p:nvSpPr>
          <p:cNvPr id="162" name="Picture Placeholder 8">
            <a:extLst>
              <a:ext uri="{FF2B5EF4-FFF2-40B4-BE49-F238E27FC236}">
                <a16:creationId xmlns:a16="http://schemas.microsoft.com/office/drawing/2014/main" id="{FCAE3A4A-4936-4D9B-B57E-D49956479EBA}"/>
              </a:ext>
            </a:extLst>
          </p:cNvPr>
          <p:cNvSpPr>
            <a:spLocks noGrp="1"/>
          </p:cNvSpPr>
          <p:nvPr>
            <p:ph type="pic" sz="quarter" idx="50" hasCustomPrompt="1"/>
          </p:nvPr>
        </p:nvSpPr>
        <p:spPr>
          <a:xfrm>
            <a:off x="9698330" y="5451786"/>
            <a:ext cx="566928" cy="56692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accent3"/>
            </a:solidFill>
          </a:ln>
          <a:effectLst/>
        </p:spPr>
        <p:txBody>
          <a:bodyPr wrap="square" anchor="ctr">
            <a:noAutofit/>
          </a:bodyPr>
          <a:lstStyle>
            <a:lvl1pPr marL="0" indent="0" algn="ctr">
              <a:buNone/>
              <a:defRPr sz="11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599385386"/>
      </p:ext>
    </p:extLst>
  </p:cSld>
  <p:clrMapOvr>
    <a:masterClrMapping/>
  </p:clrMapOvr>
</p:sldLayout>
</file>

<file path=ppt/slideLayouts/slideLayout670.xml><?xml version="1.0" encoding="utf-8"?>
<p:sldLayout xmlns:a="http://schemas.openxmlformats.org/drawingml/2006/main" xmlns:r="http://schemas.openxmlformats.org/officeDocument/2006/relationships" xmlns:p="http://schemas.openxmlformats.org/presentationml/2006/main" preserve="1" userDrawn="1">
  <p:cSld name="Organization Chart With Title">
    <p:spTree>
      <p:nvGrpSpPr>
        <p:cNvPr id="1" name=""/>
        <p:cNvGrpSpPr/>
        <p:nvPr/>
      </p:nvGrpSpPr>
      <p:grpSpPr>
        <a:xfrm>
          <a:off x="0" y="0"/>
          <a:ext cx="0" cy="0"/>
          <a:chOff x="0" y="0"/>
          <a:chExt cx="0" cy="0"/>
        </a:xfrm>
      </p:grpSpPr>
      <p:sp>
        <p:nvSpPr>
          <p:cNvPr id="22" name="Picture Placeholder 8">
            <a:extLst>
              <a:ext uri="{FF2B5EF4-FFF2-40B4-BE49-F238E27FC236}">
                <a16:creationId xmlns:a16="http://schemas.microsoft.com/office/drawing/2014/main" id="{239972C1-1CC5-44CD-8765-71062EE01AFF}"/>
              </a:ext>
            </a:extLst>
          </p:cNvPr>
          <p:cNvSpPr>
            <a:spLocks noGrp="1"/>
          </p:cNvSpPr>
          <p:nvPr>
            <p:ph type="pic" sz="quarter" idx="30" hasCustomPrompt="1"/>
          </p:nvPr>
        </p:nvSpPr>
        <p:spPr>
          <a:xfrm>
            <a:off x="14554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3" name="Picture Placeholder 8">
            <a:extLst>
              <a:ext uri="{FF2B5EF4-FFF2-40B4-BE49-F238E27FC236}">
                <a16:creationId xmlns:a16="http://schemas.microsoft.com/office/drawing/2014/main" id="{267D756E-4375-4695-AE84-745FA473D5F2}"/>
              </a:ext>
            </a:extLst>
          </p:cNvPr>
          <p:cNvSpPr>
            <a:spLocks noGrp="1"/>
          </p:cNvSpPr>
          <p:nvPr>
            <p:ph type="pic" sz="quarter" idx="31" hasCustomPrompt="1"/>
          </p:nvPr>
        </p:nvSpPr>
        <p:spPr>
          <a:xfrm>
            <a:off x="4852416"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4" name="Picture Placeholder 8">
            <a:extLst>
              <a:ext uri="{FF2B5EF4-FFF2-40B4-BE49-F238E27FC236}">
                <a16:creationId xmlns:a16="http://schemas.microsoft.com/office/drawing/2014/main" id="{82BBB546-4041-467C-A9FA-AF974BB743ED}"/>
              </a:ext>
            </a:extLst>
          </p:cNvPr>
          <p:cNvSpPr>
            <a:spLocks noGrp="1"/>
          </p:cNvSpPr>
          <p:nvPr>
            <p:ph type="pic" sz="quarter" idx="32" hasCustomPrompt="1"/>
          </p:nvPr>
        </p:nvSpPr>
        <p:spPr>
          <a:xfrm>
            <a:off x="8364220" y="3108367"/>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25" name="Picture Placeholder 8">
            <a:extLst>
              <a:ext uri="{FF2B5EF4-FFF2-40B4-BE49-F238E27FC236}">
                <a16:creationId xmlns:a16="http://schemas.microsoft.com/office/drawing/2014/main" id="{05596D81-D8BF-4B58-AFEB-0C082C1427D7}"/>
              </a:ext>
            </a:extLst>
          </p:cNvPr>
          <p:cNvSpPr>
            <a:spLocks noGrp="1"/>
          </p:cNvSpPr>
          <p:nvPr>
            <p:ph type="pic" sz="quarter" idx="33" hasCustomPrompt="1"/>
          </p:nvPr>
        </p:nvSpPr>
        <p:spPr>
          <a:xfrm>
            <a:off x="4853863" y="1650630"/>
            <a:ext cx="521208" cy="521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900">
                <a:solidFill>
                  <a:schemeClr val="tx1"/>
                </a:solidFill>
                <a:latin typeface="Arial" panose="020B0604020202020204" pitchFamily="34" charset="0"/>
              </a:defRPr>
            </a:lvl1pPr>
          </a:lstStyle>
          <a:p>
            <a:r>
              <a:rPr lang="en-MY"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246433344"/>
      </p:ext>
    </p:extLst>
  </p:cSld>
  <p:clrMapOvr>
    <a:masterClrMapping/>
  </p:clrMapOvr>
</p:sldLayout>
</file>

<file path=ppt/slideLayouts/slideLayout671.xml><?xml version="1.0" encoding="utf-8"?>
<p:sldLayout xmlns:a="http://schemas.openxmlformats.org/drawingml/2006/main" xmlns:r="http://schemas.openxmlformats.org/officeDocument/2006/relationships" xmlns:p="http://schemas.openxmlformats.org/presentationml/2006/main" preserve="1" userDrawn="1">
  <p:cSld name="Organization Chart 5">
    <p:spTree>
      <p:nvGrpSpPr>
        <p:cNvPr id="1" name=""/>
        <p:cNvGrpSpPr/>
        <p:nvPr/>
      </p:nvGrpSpPr>
      <p:grpSpPr>
        <a:xfrm>
          <a:off x="0" y="0"/>
          <a:ext cx="0" cy="0"/>
          <a:chOff x="0" y="0"/>
          <a:chExt cx="0" cy="0"/>
        </a:xfrm>
      </p:grpSpPr>
      <p:sp>
        <p:nvSpPr>
          <p:cNvPr id="167" name="Picture Placeholder 8">
            <a:extLst>
              <a:ext uri="{FF2B5EF4-FFF2-40B4-BE49-F238E27FC236}">
                <a16:creationId xmlns:a16="http://schemas.microsoft.com/office/drawing/2014/main" id="{0B4C5BC0-161D-405D-B44A-C359294637A1}"/>
              </a:ext>
            </a:extLst>
          </p:cNvPr>
          <p:cNvSpPr>
            <a:spLocks noGrp="1"/>
          </p:cNvSpPr>
          <p:nvPr>
            <p:ph type="pic" sz="quarter" idx="15" hasCustomPrompt="1"/>
          </p:nvPr>
        </p:nvSpPr>
        <p:spPr>
          <a:xfrm>
            <a:off x="4552655" y="118788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69" name="Picture Placeholder 8">
            <a:extLst>
              <a:ext uri="{FF2B5EF4-FFF2-40B4-BE49-F238E27FC236}">
                <a16:creationId xmlns:a16="http://schemas.microsoft.com/office/drawing/2014/main" id="{A3C10927-F781-46A0-A099-BB0BBE7D4322}"/>
              </a:ext>
            </a:extLst>
          </p:cNvPr>
          <p:cNvSpPr>
            <a:spLocks noGrp="1"/>
          </p:cNvSpPr>
          <p:nvPr>
            <p:ph type="pic" sz="quarter" idx="16" hasCustomPrompt="1"/>
          </p:nvPr>
        </p:nvSpPr>
        <p:spPr>
          <a:xfrm>
            <a:off x="5638800" y="2925563"/>
            <a:ext cx="914400" cy="9144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solidFill>
              <a:schemeClr val="bg2"/>
            </a:solid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7" name="Picture Placeholder 8">
            <a:extLst>
              <a:ext uri="{FF2B5EF4-FFF2-40B4-BE49-F238E27FC236}">
                <a16:creationId xmlns:a16="http://schemas.microsoft.com/office/drawing/2014/main" id="{2FCA5839-7872-4514-AF2E-791BCBC1BE81}"/>
              </a:ext>
            </a:extLst>
          </p:cNvPr>
          <p:cNvSpPr>
            <a:spLocks noGrp="1"/>
          </p:cNvSpPr>
          <p:nvPr>
            <p:ph type="pic" sz="quarter" idx="23" hasCustomPrompt="1"/>
          </p:nvPr>
        </p:nvSpPr>
        <p:spPr>
          <a:xfrm>
            <a:off x="3358361" y="100112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8" name="Picture Placeholder 8">
            <a:extLst>
              <a:ext uri="{FF2B5EF4-FFF2-40B4-BE49-F238E27FC236}">
                <a16:creationId xmlns:a16="http://schemas.microsoft.com/office/drawing/2014/main" id="{EFA11C0F-56FF-4A0F-8F11-21844F678FF4}"/>
              </a:ext>
            </a:extLst>
          </p:cNvPr>
          <p:cNvSpPr>
            <a:spLocks noGrp="1"/>
          </p:cNvSpPr>
          <p:nvPr>
            <p:ph type="pic" sz="quarter" idx="24" hasCustomPrompt="1"/>
          </p:nvPr>
        </p:nvSpPr>
        <p:spPr>
          <a:xfrm>
            <a:off x="2280540" y="14272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79" name="Picture Placeholder 8">
            <a:extLst>
              <a:ext uri="{FF2B5EF4-FFF2-40B4-BE49-F238E27FC236}">
                <a16:creationId xmlns:a16="http://schemas.microsoft.com/office/drawing/2014/main" id="{86428624-FE8E-4FFB-BEBC-710D184D24F5}"/>
              </a:ext>
            </a:extLst>
          </p:cNvPr>
          <p:cNvSpPr>
            <a:spLocks noGrp="1"/>
          </p:cNvSpPr>
          <p:nvPr>
            <p:ph type="pic" sz="quarter" idx="25" hasCustomPrompt="1"/>
          </p:nvPr>
        </p:nvSpPr>
        <p:spPr>
          <a:xfrm>
            <a:off x="1670214" y="24717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0" name="Picture Placeholder 8">
            <a:extLst>
              <a:ext uri="{FF2B5EF4-FFF2-40B4-BE49-F238E27FC236}">
                <a16:creationId xmlns:a16="http://schemas.microsoft.com/office/drawing/2014/main" id="{6DCD676A-85B1-4C4A-9C2B-74261B5607CF}"/>
              </a:ext>
            </a:extLst>
          </p:cNvPr>
          <p:cNvSpPr>
            <a:spLocks noGrp="1"/>
          </p:cNvSpPr>
          <p:nvPr>
            <p:ph type="pic" sz="quarter" idx="26" hasCustomPrompt="1"/>
          </p:nvPr>
        </p:nvSpPr>
        <p:spPr>
          <a:xfrm>
            <a:off x="1662585"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1" name="Picture Placeholder 8">
            <a:extLst>
              <a:ext uri="{FF2B5EF4-FFF2-40B4-BE49-F238E27FC236}">
                <a16:creationId xmlns:a16="http://schemas.microsoft.com/office/drawing/2014/main" id="{DA3808B3-8D43-47DE-A650-F878D4474F92}"/>
              </a:ext>
            </a:extLst>
          </p:cNvPr>
          <p:cNvSpPr>
            <a:spLocks noGrp="1"/>
          </p:cNvSpPr>
          <p:nvPr>
            <p:ph type="pic" sz="quarter" idx="27" hasCustomPrompt="1"/>
          </p:nvPr>
        </p:nvSpPr>
        <p:spPr>
          <a:xfrm>
            <a:off x="2323811" y="4550710"/>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2" name="Picture Placeholder 8">
            <a:extLst>
              <a:ext uri="{FF2B5EF4-FFF2-40B4-BE49-F238E27FC236}">
                <a16:creationId xmlns:a16="http://schemas.microsoft.com/office/drawing/2014/main" id="{59B91156-8CA0-4400-9D36-F89FDB765184}"/>
              </a:ext>
            </a:extLst>
          </p:cNvPr>
          <p:cNvSpPr>
            <a:spLocks noGrp="1"/>
          </p:cNvSpPr>
          <p:nvPr>
            <p:ph type="pic" sz="quarter" idx="28" hasCustomPrompt="1"/>
          </p:nvPr>
        </p:nvSpPr>
        <p:spPr>
          <a:xfrm>
            <a:off x="3446475" y="494355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3" name="Picture Placeholder 8">
            <a:extLst>
              <a:ext uri="{FF2B5EF4-FFF2-40B4-BE49-F238E27FC236}">
                <a16:creationId xmlns:a16="http://schemas.microsoft.com/office/drawing/2014/main" id="{D71CAAF9-AEC2-4F1D-8EAA-1D42436837F1}"/>
              </a:ext>
            </a:extLst>
          </p:cNvPr>
          <p:cNvSpPr>
            <a:spLocks noGrp="1"/>
          </p:cNvSpPr>
          <p:nvPr>
            <p:ph type="pic" sz="quarter" idx="29" hasCustomPrompt="1"/>
          </p:nvPr>
        </p:nvSpPr>
        <p:spPr>
          <a:xfrm>
            <a:off x="4545060"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4" name="Picture Placeholder 8">
            <a:extLst>
              <a:ext uri="{FF2B5EF4-FFF2-40B4-BE49-F238E27FC236}">
                <a16:creationId xmlns:a16="http://schemas.microsoft.com/office/drawing/2014/main" id="{BD60C6E4-36A9-487E-AD74-F1D75BE2EED1}"/>
              </a:ext>
            </a:extLst>
          </p:cNvPr>
          <p:cNvSpPr>
            <a:spLocks noGrp="1"/>
          </p:cNvSpPr>
          <p:nvPr>
            <p:ph type="pic" sz="quarter" idx="30" hasCustomPrompt="1"/>
          </p:nvPr>
        </p:nvSpPr>
        <p:spPr>
          <a:xfrm>
            <a:off x="4023218" y="374380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5" name="Picture Placeholder 8">
            <a:extLst>
              <a:ext uri="{FF2B5EF4-FFF2-40B4-BE49-F238E27FC236}">
                <a16:creationId xmlns:a16="http://schemas.microsoft.com/office/drawing/2014/main" id="{6316BD0B-6DC2-4B48-A06A-5F7A0F89FB1A}"/>
              </a:ext>
            </a:extLst>
          </p:cNvPr>
          <p:cNvSpPr>
            <a:spLocks noGrp="1"/>
          </p:cNvSpPr>
          <p:nvPr>
            <p:ph type="pic" sz="quarter" idx="31" hasCustomPrompt="1"/>
          </p:nvPr>
        </p:nvSpPr>
        <p:spPr>
          <a:xfrm>
            <a:off x="2917636" y="355829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6" name="Picture Placeholder 8">
            <a:extLst>
              <a:ext uri="{FF2B5EF4-FFF2-40B4-BE49-F238E27FC236}">
                <a16:creationId xmlns:a16="http://schemas.microsoft.com/office/drawing/2014/main" id="{D4A16BB5-AD46-495C-8BC7-BEBEEA77BC3E}"/>
              </a:ext>
            </a:extLst>
          </p:cNvPr>
          <p:cNvSpPr>
            <a:spLocks noGrp="1"/>
          </p:cNvSpPr>
          <p:nvPr>
            <p:ph type="pic" sz="quarter" idx="32" hasCustomPrompt="1"/>
          </p:nvPr>
        </p:nvSpPr>
        <p:spPr>
          <a:xfrm>
            <a:off x="2917636" y="2420237"/>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187" name="Picture Placeholder 8">
            <a:extLst>
              <a:ext uri="{FF2B5EF4-FFF2-40B4-BE49-F238E27FC236}">
                <a16:creationId xmlns:a16="http://schemas.microsoft.com/office/drawing/2014/main" id="{90F84B1B-5EF2-4C93-92C0-606B080E4019}"/>
              </a:ext>
            </a:extLst>
          </p:cNvPr>
          <p:cNvSpPr>
            <a:spLocks noGrp="1"/>
          </p:cNvSpPr>
          <p:nvPr>
            <p:ph type="pic" sz="quarter" idx="33" hasCustomPrompt="1"/>
          </p:nvPr>
        </p:nvSpPr>
        <p:spPr>
          <a:xfrm>
            <a:off x="4053495" y="220342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5" name="Picture Placeholder 8">
            <a:extLst>
              <a:ext uri="{FF2B5EF4-FFF2-40B4-BE49-F238E27FC236}">
                <a16:creationId xmlns:a16="http://schemas.microsoft.com/office/drawing/2014/main" id="{4A883598-40F9-4E10-B266-6957BBA82AB1}"/>
              </a:ext>
            </a:extLst>
          </p:cNvPr>
          <p:cNvSpPr>
            <a:spLocks noGrp="1"/>
          </p:cNvSpPr>
          <p:nvPr>
            <p:ph type="pic" sz="quarter" idx="34" hasCustomPrompt="1"/>
          </p:nvPr>
        </p:nvSpPr>
        <p:spPr>
          <a:xfrm>
            <a:off x="6649049" y="1204692"/>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6" name="Picture Placeholder 8">
            <a:extLst>
              <a:ext uri="{FF2B5EF4-FFF2-40B4-BE49-F238E27FC236}">
                <a16:creationId xmlns:a16="http://schemas.microsoft.com/office/drawing/2014/main" id="{3BF05BFD-F662-471D-B251-9D42B382632A}"/>
              </a:ext>
            </a:extLst>
          </p:cNvPr>
          <p:cNvSpPr>
            <a:spLocks noGrp="1"/>
          </p:cNvSpPr>
          <p:nvPr>
            <p:ph type="pic" sz="quarter" idx="35" hasCustomPrompt="1"/>
          </p:nvPr>
        </p:nvSpPr>
        <p:spPr>
          <a:xfrm>
            <a:off x="7792718" y="99966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7" name="Picture Placeholder 8">
            <a:extLst>
              <a:ext uri="{FF2B5EF4-FFF2-40B4-BE49-F238E27FC236}">
                <a16:creationId xmlns:a16="http://schemas.microsoft.com/office/drawing/2014/main" id="{6F9B5C56-8143-4C0D-8734-7081641B2B27}"/>
              </a:ext>
            </a:extLst>
          </p:cNvPr>
          <p:cNvSpPr>
            <a:spLocks noGrp="1"/>
          </p:cNvSpPr>
          <p:nvPr>
            <p:ph type="pic" sz="quarter" idx="36" hasCustomPrompt="1"/>
          </p:nvPr>
        </p:nvSpPr>
        <p:spPr>
          <a:xfrm>
            <a:off x="8903995" y="144217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8" name="Picture Placeholder 8">
            <a:extLst>
              <a:ext uri="{FF2B5EF4-FFF2-40B4-BE49-F238E27FC236}">
                <a16:creationId xmlns:a16="http://schemas.microsoft.com/office/drawing/2014/main" id="{6D9132E3-8A4D-4821-BEEC-6EBF339D65CB}"/>
              </a:ext>
            </a:extLst>
          </p:cNvPr>
          <p:cNvSpPr>
            <a:spLocks noGrp="1"/>
          </p:cNvSpPr>
          <p:nvPr>
            <p:ph type="pic" sz="quarter" idx="37" hasCustomPrompt="1"/>
          </p:nvPr>
        </p:nvSpPr>
        <p:spPr>
          <a:xfrm>
            <a:off x="9534045" y="2473656"/>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19" name="Picture Placeholder 8">
            <a:extLst>
              <a:ext uri="{FF2B5EF4-FFF2-40B4-BE49-F238E27FC236}">
                <a16:creationId xmlns:a16="http://schemas.microsoft.com/office/drawing/2014/main" id="{6A7F4C01-6C35-4582-B68D-802CC2592156}"/>
              </a:ext>
            </a:extLst>
          </p:cNvPr>
          <p:cNvSpPr>
            <a:spLocks noGrp="1"/>
          </p:cNvSpPr>
          <p:nvPr>
            <p:ph type="pic" sz="quarter" idx="38" hasCustomPrompt="1"/>
          </p:nvPr>
        </p:nvSpPr>
        <p:spPr>
          <a:xfrm>
            <a:off x="9563300" y="35755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0" name="Picture Placeholder 8">
            <a:extLst>
              <a:ext uri="{FF2B5EF4-FFF2-40B4-BE49-F238E27FC236}">
                <a16:creationId xmlns:a16="http://schemas.microsoft.com/office/drawing/2014/main" id="{9BC0C66E-8EFB-451F-B3F1-C17E8E7DBD29}"/>
              </a:ext>
            </a:extLst>
          </p:cNvPr>
          <p:cNvSpPr>
            <a:spLocks noGrp="1"/>
          </p:cNvSpPr>
          <p:nvPr>
            <p:ph type="pic" sz="quarter" idx="39" hasCustomPrompt="1"/>
          </p:nvPr>
        </p:nvSpPr>
        <p:spPr>
          <a:xfrm>
            <a:off x="8884217" y="457088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1" name="Picture Placeholder 8">
            <a:extLst>
              <a:ext uri="{FF2B5EF4-FFF2-40B4-BE49-F238E27FC236}">
                <a16:creationId xmlns:a16="http://schemas.microsoft.com/office/drawing/2014/main" id="{5BC5CBF4-87EE-43BE-B645-C7BAA2938F9A}"/>
              </a:ext>
            </a:extLst>
          </p:cNvPr>
          <p:cNvSpPr>
            <a:spLocks noGrp="1"/>
          </p:cNvSpPr>
          <p:nvPr>
            <p:ph type="pic" sz="quarter" idx="40" hasCustomPrompt="1"/>
          </p:nvPr>
        </p:nvSpPr>
        <p:spPr>
          <a:xfrm>
            <a:off x="7761603" y="496733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2" name="Picture Placeholder 8">
            <a:extLst>
              <a:ext uri="{FF2B5EF4-FFF2-40B4-BE49-F238E27FC236}">
                <a16:creationId xmlns:a16="http://schemas.microsoft.com/office/drawing/2014/main" id="{8AEE33F3-F875-46C8-B436-85AF77B6F03F}"/>
              </a:ext>
            </a:extLst>
          </p:cNvPr>
          <p:cNvSpPr>
            <a:spLocks noGrp="1"/>
          </p:cNvSpPr>
          <p:nvPr>
            <p:ph type="pic" sz="quarter" idx="41" hasCustomPrompt="1"/>
          </p:nvPr>
        </p:nvSpPr>
        <p:spPr>
          <a:xfrm>
            <a:off x="6662022" y="4755793"/>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3" name="Picture Placeholder 8">
            <a:extLst>
              <a:ext uri="{FF2B5EF4-FFF2-40B4-BE49-F238E27FC236}">
                <a16:creationId xmlns:a16="http://schemas.microsoft.com/office/drawing/2014/main" id="{4551C2B7-736E-4290-AD09-3979B00AEA5C}"/>
              </a:ext>
            </a:extLst>
          </p:cNvPr>
          <p:cNvSpPr>
            <a:spLocks noGrp="1"/>
          </p:cNvSpPr>
          <p:nvPr>
            <p:ph type="pic" sz="quarter" idx="42" hasCustomPrompt="1"/>
          </p:nvPr>
        </p:nvSpPr>
        <p:spPr>
          <a:xfrm>
            <a:off x="7174699" y="3714679"/>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4" name="Picture Placeholder 8">
            <a:extLst>
              <a:ext uri="{FF2B5EF4-FFF2-40B4-BE49-F238E27FC236}">
                <a16:creationId xmlns:a16="http://schemas.microsoft.com/office/drawing/2014/main" id="{470B5DCB-3499-4690-B98F-908E563759CB}"/>
              </a:ext>
            </a:extLst>
          </p:cNvPr>
          <p:cNvSpPr>
            <a:spLocks noGrp="1"/>
          </p:cNvSpPr>
          <p:nvPr>
            <p:ph type="pic" sz="quarter" idx="43" hasCustomPrompt="1"/>
          </p:nvPr>
        </p:nvSpPr>
        <p:spPr>
          <a:xfrm>
            <a:off x="8297296" y="3554288"/>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5" name="Picture Placeholder 8">
            <a:extLst>
              <a:ext uri="{FF2B5EF4-FFF2-40B4-BE49-F238E27FC236}">
                <a16:creationId xmlns:a16="http://schemas.microsoft.com/office/drawing/2014/main" id="{B7492971-0553-4F18-B156-2309E601A307}"/>
              </a:ext>
            </a:extLst>
          </p:cNvPr>
          <p:cNvSpPr>
            <a:spLocks noGrp="1"/>
          </p:cNvSpPr>
          <p:nvPr>
            <p:ph type="pic" sz="quarter" idx="44" hasCustomPrompt="1"/>
          </p:nvPr>
        </p:nvSpPr>
        <p:spPr>
          <a:xfrm>
            <a:off x="8297302" y="2455861"/>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226" name="Picture Placeholder 8">
            <a:extLst>
              <a:ext uri="{FF2B5EF4-FFF2-40B4-BE49-F238E27FC236}">
                <a16:creationId xmlns:a16="http://schemas.microsoft.com/office/drawing/2014/main" id="{65DCAFA3-E66E-41D0-B9F9-14845E8E7E67}"/>
              </a:ext>
            </a:extLst>
          </p:cNvPr>
          <p:cNvSpPr>
            <a:spLocks noGrp="1"/>
          </p:cNvSpPr>
          <p:nvPr>
            <p:ph type="pic" sz="quarter" idx="45" hasCustomPrompt="1"/>
          </p:nvPr>
        </p:nvSpPr>
        <p:spPr>
          <a:xfrm>
            <a:off x="7153405" y="2226725"/>
            <a:ext cx="957208" cy="957208"/>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406386762"/>
      </p:ext>
    </p:extLst>
  </p:cSld>
  <p:clrMapOvr>
    <a:masterClrMapping/>
  </p:clrMapOvr>
</p:sldLayout>
</file>

<file path=ppt/slideLayouts/slideLayout672.xml><?xml version="1.0" encoding="utf-8"?>
<p:sldLayout xmlns:a="http://schemas.openxmlformats.org/drawingml/2006/main" xmlns:r="http://schemas.openxmlformats.org/officeDocument/2006/relationships" xmlns:p="http://schemas.openxmlformats.org/presentationml/2006/main" preserve="1" userDrawn="1">
  <p:cSld name="Organization Chart 6">
    <p:spTree>
      <p:nvGrpSpPr>
        <p:cNvPr id="1" name=""/>
        <p:cNvGrpSpPr/>
        <p:nvPr/>
      </p:nvGrpSpPr>
      <p:grpSpPr>
        <a:xfrm>
          <a:off x="0" y="0"/>
          <a:ext cx="0" cy="0"/>
          <a:chOff x="0" y="0"/>
          <a:chExt cx="0" cy="0"/>
        </a:xfrm>
      </p:grpSpPr>
      <p:sp>
        <p:nvSpPr>
          <p:cNvPr id="33" name="Picture Placeholder 8">
            <a:extLst>
              <a:ext uri="{FF2B5EF4-FFF2-40B4-BE49-F238E27FC236}">
                <a16:creationId xmlns:a16="http://schemas.microsoft.com/office/drawing/2014/main" id="{044D5865-E328-4EBA-A882-4D6E9AF95340}"/>
              </a:ext>
            </a:extLst>
          </p:cNvPr>
          <p:cNvSpPr>
            <a:spLocks noGrp="1"/>
          </p:cNvSpPr>
          <p:nvPr>
            <p:ph type="pic" sz="quarter" idx="16" hasCustomPrompt="1"/>
          </p:nvPr>
        </p:nvSpPr>
        <p:spPr>
          <a:xfrm>
            <a:off x="5181600" y="2286964"/>
            <a:ext cx="1828800" cy="182880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4" name="Picture Placeholder 8">
            <a:extLst>
              <a:ext uri="{FF2B5EF4-FFF2-40B4-BE49-F238E27FC236}">
                <a16:creationId xmlns:a16="http://schemas.microsoft.com/office/drawing/2014/main" id="{E8C130C9-0D03-4956-B952-6B7AE1EBB75B}"/>
              </a:ext>
            </a:extLst>
          </p:cNvPr>
          <p:cNvSpPr>
            <a:spLocks noGrp="1"/>
          </p:cNvSpPr>
          <p:nvPr>
            <p:ph type="pic" sz="quarter" idx="17" hasCustomPrompt="1"/>
          </p:nvPr>
        </p:nvSpPr>
        <p:spPr>
          <a:xfrm>
            <a:off x="7718198"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
        <p:nvSpPr>
          <p:cNvPr id="35" name="Picture Placeholder 8">
            <a:extLst>
              <a:ext uri="{FF2B5EF4-FFF2-40B4-BE49-F238E27FC236}">
                <a16:creationId xmlns:a16="http://schemas.microsoft.com/office/drawing/2014/main" id="{41D987BD-6224-4583-9A01-262F00509256}"/>
              </a:ext>
            </a:extLst>
          </p:cNvPr>
          <p:cNvSpPr>
            <a:spLocks noGrp="1"/>
          </p:cNvSpPr>
          <p:nvPr>
            <p:ph type="pic" sz="quarter" idx="18" hasCustomPrompt="1"/>
          </p:nvPr>
        </p:nvSpPr>
        <p:spPr>
          <a:xfrm>
            <a:off x="3185970" y="2561284"/>
            <a:ext cx="1280160" cy="128016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a:ln w="63500">
            <a:noFill/>
          </a:ln>
          <a:effectLst/>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932656472"/>
      </p:ext>
    </p:extLst>
  </p:cSld>
  <p:clrMapOvr>
    <a:masterClrMapping/>
  </p:clrMapOvr>
</p:sldLayout>
</file>

<file path=ppt/slideLayouts/slideLayout673.xml><?xml version="1.0" encoding="utf-8"?>
<p:sldLayout xmlns:a="http://schemas.openxmlformats.org/drawingml/2006/main" xmlns:r="http://schemas.openxmlformats.org/officeDocument/2006/relationships" xmlns:p="http://schemas.openxmlformats.org/presentationml/2006/main" preserve="1" userDrawn="1">
  <p:cSld name="Organization Chart 7">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7701790"/>
      </p:ext>
    </p:extLst>
  </p:cSld>
  <p:clrMapOvr>
    <a:masterClrMapping/>
  </p:clrMapOvr>
</p:sldLayout>
</file>

<file path=ppt/slideLayouts/slideLayout674.xml><?xml version="1.0" encoding="utf-8"?>
<p:sldLayout xmlns:a="http://schemas.openxmlformats.org/drawingml/2006/main" xmlns:r="http://schemas.openxmlformats.org/officeDocument/2006/relationships" xmlns:p="http://schemas.openxmlformats.org/presentationml/2006/main" preserve="1" userDrawn="1">
  <p:cSld name="3 images with text">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349690485"/>
      </p:ext>
    </p:extLst>
  </p:cSld>
  <p:clrMapOvr>
    <a:masterClrMapping/>
  </p:clrMapOvr>
</p:sldLayout>
</file>

<file path=ppt/slideLayouts/slideLayout675.xml><?xml version="1.0" encoding="utf-8"?>
<p:sldLayout xmlns:a="http://schemas.openxmlformats.org/drawingml/2006/main" xmlns:r="http://schemas.openxmlformats.org/officeDocument/2006/relationships" xmlns:p="http://schemas.openxmlformats.org/presentationml/2006/main" preserve="1" userDrawn="1">
  <p:cSld name="3 images with text 2">
    <p:spTree>
      <p:nvGrpSpPr>
        <p:cNvPr id="1" name=""/>
        <p:cNvGrpSpPr/>
        <p:nvPr/>
      </p:nvGrpSpPr>
      <p:grpSpPr>
        <a:xfrm>
          <a:off x="0" y="0"/>
          <a:ext cx="0" cy="0"/>
          <a:chOff x="0" y="0"/>
          <a:chExt cx="0" cy="0"/>
        </a:xfrm>
      </p:grpSpPr>
      <p:sp>
        <p:nvSpPr>
          <p:cNvPr id="18" name="Picture Placeholder 8">
            <a:extLst>
              <a:ext uri="{FF2B5EF4-FFF2-40B4-BE49-F238E27FC236}">
                <a16:creationId xmlns:a16="http://schemas.microsoft.com/office/drawing/2014/main" id="{6B399F20-7C1F-46F7-984A-DA150D319A0E}"/>
              </a:ext>
            </a:extLst>
          </p:cNvPr>
          <p:cNvSpPr>
            <a:spLocks noGrp="1"/>
          </p:cNvSpPr>
          <p:nvPr>
            <p:ph type="pic" sz="quarter" idx="10" hasCustomPrompt="1"/>
          </p:nvPr>
        </p:nvSpPr>
        <p:spPr>
          <a:xfrm>
            <a:off x="608407"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8">
            <a:extLst>
              <a:ext uri="{FF2B5EF4-FFF2-40B4-BE49-F238E27FC236}">
                <a16:creationId xmlns:a16="http://schemas.microsoft.com/office/drawing/2014/main" id="{D4DC8B00-8E7D-4B36-B790-44162359D93D}"/>
              </a:ext>
            </a:extLst>
          </p:cNvPr>
          <p:cNvSpPr>
            <a:spLocks noGrp="1"/>
          </p:cNvSpPr>
          <p:nvPr>
            <p:ph type="pic" sz="quarter" idx="11" hasCustomPrompt="1"/>
          </p:nvPr>
        </p:nvSpPr>
        <p:spPr>
          <a:xfrm>
            <a:off x="4267200" y="345967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0" name="Picture Placeholder 8">
            <a:extLst>
              <a:ext uri="{FF2B5EF4-FFF2-40B4-BE49-F238E27FC236}">
                <a16:creationId xmlns:a16="http://schemas.microsoft.com/office/drawing/2014/main" id="{C5C828A6-2BC3-4A33-895E-282CE088EC74}"/>
              </a:ext>
            </a:extLst>
          </p:cNvPr>
          <p:cNvSpPr>
            <a:spLocks noGrp="1"/>
          </p:cNvSpPr>
          <p:nvPr>
            <p:ph type="pic" sz="quarter" idx="12" hasCustomPrompt="1"/>
          </p:nvPr>
        </p:nvSpPr>
        <p:spPr>
          <a:xfrm>
            <a:off x="7925993" y="625031"/>
            <a:ext cx="3657600" cy="283464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144986920"/>
      </p:ext>
    </p:extLst>
  </p:cSld>
  <p:clrMapOvr>
    <a:masterClrMapping/>
  </p:clrMapOvr>
</p:sldLayout>
</file>

<file path=ppt/slideLayouts/slideLayout676.xml><?xml version="1.0" encoding="utf-8"?>
<p:sldLayout xmlns:a="http://schemas.openxmlformats.org/drawingml/2006/main" xmlns:r="http://schemas.openxmlformats.org/officeDocument/2006/relationships" xmlns:p="http://schemas.openxmlformats.org/presentationml/2006/main" preserve="1" userDrawn="1">
  <p:cSld name="1/ 4 images">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EADD8A4-B769-4D8A-9278-A71EC01C4C87}"/>
              </a:ext>
            </a:extLst>
          </p:cNvPr>
          <p:cNvSpPr>
            <a:spLocks noGrp="1"/>
          </p:cNvSpPr>
          <p:nvPr>
            <p:ph type="pic" sz="quarter" idx="10" hasCustomPrompt="1"/>
          </p:nvPr>
        </p:nvSpPr>
        <p:spPr>
          <a:xfrm>
            <a:off x="0"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Tree>
    <p:extLst>
      <p:ext uri="{BB962C8B-B14F-4D97-AF65-F5344CB8AC3E}">
        <p14:creationId xmlns:p14="http://schemas.microsoft.com/office/powerpoint/2010/main" val="1574233353"/>
      </p:ext>
    </p:extLst>
  </p:cSld>
  <p:clrMapOvr>
    <a:masterClrMapping/>
  </p:clrMapOvr>
</p:sldLayout>
</file>

<file path=ppt/slideLayouts/slideLayout677.xml><?xml version="1.0" encoding="utf-8"?>
<p:sldLayout xmlns:a="http://schemas.openxmlformats.org/drawingml/2006/main" xmlns:r="http://schemas.openxmlformats.org/officeDocument/2006/relationships" xmlns:p="http://schemas.openxmlformats.org/presentationml/2006/main" preserve="1" userDrawn="1">
  <p:cSld name="2/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04E63CE1-9C33-4246-BBF7-5AB1147C2188}"/>
              </a:ext>
            </a:extLst>
          </p:cNvPr>
          <p:cNvSpPr>
            <a:spLocks noGrp="1"/>
          </p:cNvSpPr>
          <p:nvPr>
            <p:ph type="pic" sz="quarter" idx="10" hasCustomPrompt="1"/>
          </p:nvPr>
        </p:nvSpPr>
        <p:spPr>
          <a:xfrm>
            <a:off x="3054096"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Tree>
    <p:extLst>
      <p:ext uri="{BB962C8B-B14F-4D97-AF65-F5344CB8AC3E}">
        <p14:creationId xmlns:p14="http://schemas.microsoft.com/office/powerpoint/2010/main" val="1477255745"/>
      </p:ext>
    </p:extLst>
  </p:cSld>
  <p:clrMapOvr>
    <a:masterClrMapping/>
  </p:clrMapOvr>
</p:sldLayout>
</file>

<file path=ppt/slideLayouts/slideLayout678.xml><?xml version="1.0" encoding="utf-8"?>
<p:sldLayout xmlns:a="http://schemas.openxmlformats.org/drawingml/2006/main" xmlns:r="http://schemas.openxmlformats.org/officeDocument/2006/relationships" xmlns:p="http://schemas.openxmlformats.org/presentationml/2006/main" preserve="1" userDrawn="1">
  <p:cSld name="3/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6769D50F-9678-42EA-A10A-87EDA49577C7}"/>
              </a:ext>
            </a:extLst>
          </p:cNvPr>
          <p:cNvSpPr>
            <a:spLocks noGrp="1"/>
          </p:cNvSpPr>
          <p:nvPr>
            <p:ph type="pic" sz="quarter" idx="10" hasCustomPrompt="1"/>
          </p:nvPr>
        </p:nvSpPr>
        <p:spPr>
          <a:xfrm>
            <a:off x="6108192"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Tree>
    <p:extLst>
      <p:ext uri="{BB962C8B-B14F-4D97-AF65-F5344CB8AC3E}">
        <p14:creationId xmlns:p14="http://schemas.microsoft.com/office/powerpoint/2010/main" val="1517297754"/>
      </p:ext>
    </p:extLst>
  </p:cSld>
  <p:clrMapOvr>
    <a:masterClrMapping/>
  </p:clrMapOvr>
</p:sldLayout>
</file>

<file path=ppt/slideLayouts/slideLayout679.xml><?xml version="1.0" encoding="utf-8"?>
<p:sldLayout xmlns:a="http://schemas.openxmlformats.org/drawingml/2006/main" xmlns:r="http://schemas.openxmlformats.org/officeDocument/2006/relationships" xmlns:p="http://schemas.openxmlformats.org/presentationml/2006/main" preserve="1" userDrawn="1">
  <p:cSld name="4/ 4 images">
    <p:spTree>
      <p:nvGrpSpPr>
        <p:cNvPr id="1" name=""/>
        <p:cNvGrpSpPr/>
        <p:nvPr/>
      </p:nvGrpSpPr>
      <p:grpSpPr>
        <a:xfrm>
          <a:off x="0" y="0"/>
          <a:ext cx="0" cy="0"/>
          <a:chOff x="0" y="0"/>
          <a:chExt cx="0" cy="0"/>
        </a:xfrm>
      </p:grpSpPr>
      <p:sp>
        <p:nvSpPr>
          <p:cNvPr id="6" name="Picture Placeholder 8">
            <a:extLst>
              <a:ext uri="{FF2B5EF4-FFF2-40B4-BE49-F238E27FC236}">
                <a16:creationId xmlns:a16="http://schemas.microsoft.com/office/drawing/2014/main" id="{B6F21E6F-DBA5-44F3-B07B-220A96805C8B}"/>
              </a:ext>
            </a:extLst>
          </p:cNvPr>
          <p:cNvSpPr>
            <a:spLocks noGrp="1"/>
          </p:cNvSpPr>
          <p:nvPr>
            <p:ph type="pic" sz="quarter" idx="10" hasCustomPrompt="1"/>
          </p:nvPr>
        </p:nvSpPr>
        <p:spPr>
          <a:xfrm>
            <a:off x="9162288" y="0"/>
            <a:ext cx="3054096"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1372559864"/>
      </p:ext>
    </p:extLst>
  </p:cSld>
  <p:clrMapOvr>
    <a:masterClrMapping/>
  </p:clrMapOvr>
</p:sldLayout>
</file>

<file path=ppt/slideLayouts/slideLayout680.xml><?xml version="1.0" encoding="utf-8"?>
<p:sldLayout xmlns:a="http://schemas.openxmlformats.org/drawingml/2006/main" xmlns:r="http://schemas.openxmlformats.org/officeDocument/2006/relationships" xmlns:p="http://schemas.openxmlformats.org/presentationml/2006/main" preserve="1" userDrawn="1">
  <p:cSld name="3 images - 1">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6120384"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1" y="2286000"/>
            <a:ext cx="6120385"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6120384"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26869652"/>
      </p:ext>
    </p:extLst>
  </p:cSld>
  <p:clrMapOvr>
    <a:masterClrMapping/>
  </p:clrMapOvr>
</p:sldLayout>
</file>

<file path=ppt/slideLayouts/slideLayout681.xml><?xml version="1.0" encoding="utf-8"?>
<p:sldLayout xmlns:a="http://schemas.openxmlformats.org/drawingml/2006/main" xmlns:r="http://schemas.openxmlformats.org/officeDocument/2006/relationships" xmlns:p="http://schemas.openxmlformats.org/presentationml/2006/main" preserve="1" userDrawn="1">
  <p:cSld name="3 images - 2">
    <p:spTree>
      <p:nvGrpSpPr>
        <p:cNvPr id="1" name=""/>
        <p:cNvGrpSpPr/>
        <p:nvPr/>
      </p:nvGrpSpPr>
      <p:grpSpPr>
        <a:xfrm>
          <a:off x="0" y="0"/>
          <a:ext cx="0" cy="0"/>
          <a:chOff x="0" y="0"/>
          <a:chExt cx="0" cy="0"/>
        </a:xfrm>
      </p:grpSpPr>
      <p:sp>
        <p:nvSpPr>
          <p:cNvPr id="10" name="Picture Placeholder 8">
            <a:extLst>
              <a:ext uri="{FF2B5EF4-FFF2-40B4-BE49-F238E27FC236}">
                <a16:creationId xmlns:a16="http://schemas.microsoft.com/office/drawing/2014/main" id="{44E795CB-3F02-4EFB-9CF7-D0B14483C2D0}"/>
              </a:ext>
            </a:extLst>
          </p:cNvPr>
          <p:cNvSpPr>
            <a:spLocks noGrp="1"/>
          </p:cNvSpPr>
          <p:nvPr>
            <p:ph type="pic" sz="quarter" idx="10" hasCustomPrompt="1"/>
          </p:nvPr>
        </p:nvSpPr>
        <p:spPr>
          <a:xfrm>
            <a:off x="0" y="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1" name="Picture Placeholder 8">
            <a:extLst>
              <a:ext uri="{FF2B5EF4-FFF2-40B4-BE49-F238E27FC236}">
                <a16:creationId xmlns:a16="http://schemas.microsoft.com/office/drawing/2014/main" id="{60AAFA2F-71C9-400C-8723-C36AC4DF6AF5}"/>
              </a:ext>
            </a:extLst>
          </p:cNvPr>
          <p:cNvSpPr>
            <a:spLocks noGrp="1"/>
          </p:cNvSpPr>
          <p:nvPr>
            <p:ph type="pic" sz="quarter" idx="11" hasCustomPrompt="1"/>
          </p:nvPr>
        </p:nvSpPr>
        <p:spPr>
          <a:xfrm>
            <a:off x="6096000" y="2286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8">
            <a:extLst>
              <a:ext uri="{FF2B5EF4-FFF2-40B4-BE49-F238E27FC236}">
                <a16:creationId xmlns:a16="http://schemas.microsoft.com/office/drawing/2014/main" id="{38A557DE-D5DD-4FA4-B87C-8A5DDFF73DDA}"/>
              </a:ext>
            </a:extLst>
          </p:cNvPr>
          <p:cNvSpPr>
            <a:spLocks noGrp="1"/>
          </p:cNvSpPr>
          <p:nvPr>
            <p:ph type="pic" sz="quarter" idx="12" hasCustomPrompt="1"/>
          </p:nvPr>
        </p:nvSpPr>
        <p:spPr>
          <a:xfrm>
            <a:off x="0" y="4572000"/>
            <a:ext cx="6096000" cy="2286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691175989"/>
      </p:ext>
    </p:extLst>
  </p:cSld>
  <p:clrMapOvr>
    <a:masterClrMapping/>
  </p:clrMapOvr>
</p:sldLayout>
</file>

<file path=ppt/slideLayouts/slideLayout682.xml><?xml version="1.0" encoding="utf-8"?>
<p:sldLayout xmlns:a="http://schemas.openxmlformats.org/drawingml/2006/main" xmlns:r="http://schemas.openxmlformats.org/officeDocument/2006/relationships" xmlns:p="http://schemas.openxmlformats.org/presentationml/2006/main" preserve="1" userDrawn="1">
  <p:cSld name="Images 12">
    <p:spTree>
      <p:nvGrpSpPr>
        <p:cNvPr id="1" name=""/>
        <p:cNvGrpSpPr/>
        <p:nvPr/>
      </p:nvGrpSpPr>
      <p:grpSpPr>
        <a:xfrm>
          <a:off x="0" y="0"/>
          <a:ext cx="0" cy="0"/>
          <a:chOff x="0" y="0"/>
          <a:chExt cx="0" cy="0"/>
        </a:xfrm>
      </p:grpSpPr>
      <p:sp>
        <p:nvSpPr>
          <p:cNvPr id="35" name="Picture Placeholder 8">
            <a:extLst>
              <a:ext uri="{FF2B5EF4-FFF2-40B4-BE49-F238E27FC236}">
                <a16:creationId xmlns:a16="http://schemas.microsoft.com/office/drawing/2014/main" id="{A07FE811-3899-4933-8BDA-247CEB65A534}"/>
              </a:ext>
            </a:extLst>
          </p:cNvPr>
          <p:cNvSpPr>
            <a:spLocks noGrp="1"/>
          </p:cNvSpPr>
          <p:nvPr>
            <p:ph type="pic" sz="quarter" idx="10" hasCustomPrompt="1"/>
          </p:nvPr>
        </p:nvSpPr>
        <p:spPr>
          <a:xfrm>
            <a:off x="92597"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8">
            <a:extLst>
              <a:ext uri="{FF2B5EF4-FFF2-40B4-BE49-F238E27FC236}">
                <a16:creationId xmlns:a16="http://schemas.microsoft.com/office/drawing/2014/main" id="{82D90691-24DF-4E32-9FDC-47A7AEF3AAD0}"/>
              </a:ext>
            </a:extLst>
          </p:cNvPr>
          <p:cNvSpPr>
            <a:spLocks noGrp="1"/>
          </p:cNvSpPr>
          <p:nvPr>
            <p:ph type="pic" sz="quarter" idx="12" hasCustomPrompt="1"/>
          </p:nvPr>
        </p:nvSpPr>
        <p:spPr>
          <a:xfrm>
            <a:off x="4928751"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8">
            <a:extLst>
              <a:ext uri="{FF2B5EF4-FFF2-40B4-BE49-F238E27FC236}">
                <a16:creationId xmlns:a16="http://schemas.microsoft.com/office/drawing/2014/main" id="{A75AF2CC-BD8C-4192-B345-D290DFBC1431}"/>
              </a:ext>
            </a:extLst>
          </p:cNvPr>
          <p:cNvSpPr>
            <a:spLocks noGrp="1"/>
          </p:cNvSpPr>
          <p:nvPr>
            <p:ph type="pic" sz="quarter" idx="13" hasCustomPrompt="1"/>
          </p:nvPr>
        </p:nvSpPr>
        <p:spPr>
          <a:xfrm>
            <a:off x="7346828"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8">
            <a:extLst>
              <a:ext uri="{FF2B5EF4-FFF2-40B4-BE49-F238E27FC236}">
                <a16:creationId xmlns:a16="http://schemas.microsoft.com/office/drawing/2014/main" id="{77847559-78FC-40D0-8B35-1D5B2FF75B18}"/>
              </a:ext>
            </a:extLst>
          </p:cNvPr>
          <p:cNvSpPr>
            <a:spLocks noGrp="1"/>
          </p:cNvSpPr>
          <p:nvPr>
            <p:ph type="pic" sz="quarter" idx="14" hasCustomPrompt="1"/>
          </p:nvPr>
        </p:nvSpPr>
        <p:spPr>
          <a:xfrm>
            <a:off x="9764905" y="105913"/>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8">
            <a:extLst>
              <a:ext uri="{FF2B5EF4-FFF2-40B4-BE49-F238E27FC236}">
                <a16:creationId xmlns:a16="http://schemas.microsoft.com/office/drawing/2014/main" id="{E22E7396-7BA7-4BB0-B445-4F1DFCA150D5}"/>
              </a:ext>
            </a:extLst>
          </p:cNvPr>
          <p:cNvSpPr>
            <a:spLocks noGrp="1"/>
          </p:cNvSpPr>
          <p:nvPr>
            <p:ph type="pic" sz="quarter" idx="15" hasCustomPrompt="1"/>
          </p:nvPr>
        </p:nvSpPr>
        <p:spPr>
          <a:xfrm>
            <a:off x="92597"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8">
            <a:extLst>
              <a:ext uri="{FF2B5EF4-FFF2-40B4-BE49-F238E27FC236}">
                <a16:creationId xmlns:a16="http://schemas.microsoft.com/office/drawing/2014/main" id="{1D0C9FFC-2493-4D2B-8980-624D63B91B83}"/>
              </a:ext>
            </a:extLst>
          </p:cNvPr>
          <p:cNvSpPr>
            <a:spLocks noGrp="1"/>
          </p:cNvSpPr>
          <p:nvPr>
            <p:ph type="pic" sz="quarter" idx="16" hasCustomPrompt="1"/>
          </p:nvPr>
        </p:nvSpPr>
        <p:spPr>
          <a:xfrm>
            <a:off x="2510674"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3" name="Picture Placeholder 8">
            <a:extLst>
              <a:ext uri="{FF2B5EF4-FFF2-40B4-BE49-F238E27FC236}">
                <a16:creationId xmlns:a16="http://schemas.microsoft.com/office/drawing/2014/main" id="{BB272A9B-F15E-4387-A5C7-3165E3F18B28}"/>
              </a:ext>
            </a:extLst>
          </p:cNvPr>
          <p:cNvSpPr>
            <a:spLocks noGrp="1"/>
          </p:cNvSpPr>
          <p:nvPr>
            <p:ph type="pic" sz="quarter" idx="18" hasCustomPrompt="1"/>
          </p:nvPr>
        </p:nvSpPr>
        <p:spPr>
          <a:xfrm>
            <a:off x="7346828"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4" name="Picture Placeholder 8">
            <a:extLst>
              <a:ext uri="{FF2B5EF4-FFF2-40B4-BE49-F238E27FC236}">
                <a16:creationId xmlns:a16="http://schemas.microsoft.com/office/drawing/2014/main" id="{20F8B96F-AA47-4A79-BE24-11BAB9B30436}"/>
              </a:ext>
            </a:extLst>
          </p:cNvPr>
          <p:cNvSpPr>
            <a:spLocks noGrp="1"/>
          </p:cNvSpPr>
          <p:nvPr>
            <p:ph type="pic" sz="quarter" idx="19" hasCustomPrompt="1"/>
          </p:nvPr>
        </p:nvSpPr>
        <p:spPr>
          <a:xfrm>
            <a:off x="9764905" y="2359152"/>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5" name="Picture Placeholder 8">
            <a:extLst>
              <a:ext uri="{FF2B5EF4-FFF2-40B4-BE49-F238E27FC236}">
                <a16:creationId xmlns:a16="http://schemas.microsoft.com/office/drawing/2014/main" id="{221C2B63-0D84-4402-8E47-CDBB431CF83F}"/>
              </a:ext>
            </a:extLst>
          </p:cNvPr>
          <p:cNvSpPr>
            <a:spLocks noGrp="1"/>
          </p:cNvSpPr>
          <p:nvPr>
            <p:ph type="pic" sz="quarter" idx="20" hasCustomPrompt="1"/>
          </p:nvPr>
        </p:nvSpPr>
        <p:spPr>
          <a:xfrm>
            <a:off x="92597"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6" name="Picture Placeholder 8">
            <a:extLst>
              <a:ext uri="{FF2B5EF4-FFF2-40B4-BE49-F238E27FC236}">
                <a16:creationId xmlns:a16="http://schemas.microsoft.com/office/drawing/2014/main" id="{0904C7AF-1D52-43D4-AA91-6517173892BF}"/>
              </a:ext>
            </a:extLst>
          </p:cNvPr>
          <p:cNvSpPr>
            <a:spLocks noGrp="1"/>
          </p:cNvSpPr>
          <p:nvPr>
            <p:ph type="pic" sz="quarter" idx="21" hasCustomPrompt="1"/>
          </p:nvPr>
        </p:nvSpPr>
        <p:spPr>
          <a:xfrm>
            <a:off x="2510674"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7" name="Picture Placeholder 8">
            <a:extLst>
              <a:ext uri="{FF2B5EF4-FFF2-40B4-BE49-F238E27FC236}">
                <a16:creationId xmlns:a16="http://schemas.microsoft.com/office/drawing/2014/main" id="{17C69FF0-197B-4869-85CD-B16E044D58BC}"/>
              </a:ext>
            </a:extLst>
          </p:cNvPr>
          <p:cNvSpPr>
            <a:spLocks noGrp="1"/>
          </p:cNvSpPr>
          <p:nvPr>
            <p:ph type="pic" sz="quarter" idx="22" hasCustomPrompt="1"/>
          </p:nvPr>
        </p:nvSpPr>
        <p:spPr>
          <a:xfrm>
            <a:off x="4928751"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
        <p:nvSpPr>
          <p:cNvPr id="49" name="Picture Placeholder 8">
            <a:extLst>
              <a:ext uri="{FF2B5EF4-FFF2-40B4-BE49-F238E27FC236}">
                <a16:creationId xmlns:a16="http://schemas.microsoft.com/office/drawing/2014/main" id="{A9A2E652-BE71-48F6-ACE3-B6F152A0C265}"/>
              </a:ext>
            </a:extLst>
          </p:cNvPr>
          <p:cNvSpPr>
            <a:spLocks noGrp="1"/>
          </p:cNvSpPr>
          <p:nvPr>
            <p:ph type="pic" sz="quarter" idx="24" hasCustomPrompt="1"/>
          </p:nvPr>
        </p:nvSpPr>
        <p:spPr>
          <a:xfrm>
            <a:off x="9764905" y="4612391"/>
            <a:ext cx="2295144" cy="2139696"/>
          </a:xfrm>
          <a:prstGeom prst="rect">
            <a:avLst/>
          </a:prstGeom>
          <a:pattFill prst="wdDnDiag">
            <a:fgClr>
              <a:schemeClr val="tx1">
                <a:lumMod val="25000"/>
                <a:lumOff val="75000"/>
              </a:schemeClr>
            </a:fgClr>
            <a:bgClr>
              <a:schemeClr val="bg1"/>
            </a:bgClr>
          </a:pattFill>
          <a:ln>
            <a:noFill/>
          </a:ln>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270755687"/>
      </p:ext>
    </p:extLst>
  </p:cSld>
  <p:clrMapOvr>
    <a:masterClrMapping/>
  </p:clrMapOvr>
</p:sldLayout>
</file>

<file path=ppt/slideLayouts/slideLayout683.xml><?xml version="1.0" encoding="utf-8"?>
<p:sldLayout xmlns:a="http://schemas.openxmlformats.org/drawingml/2006/main" xmlns:r="http://schemas.openxmlformats.org/officeDocument/2006/relationships" xmlns:p="http://schemas.openxmlformats.org/presentationml/2006/main" preserve="1" userDrawn="1">
  <p:cSld name="Image Slideshow 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4172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222248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2334227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49255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960774798"/>
      </p:ext>
    </p:extLst>
  </p:cSld>
  <p:clrMapOvr>
    <a:masterClrMapping/>
  </p:clrMapOvr>
</p:sldLayout>
</file>

<file path=ppt/slideLayouts/slideLayout684.xml><?xml version="1.0" encoding="utf-8"?>
<p:sldLayout xmlns:a="http://schemas.openxmlformats.org/drawingml/2006/main" xmlns:r="http://schemas.openxmlformats.org/officeDocument/2006/relationships" xmlns:p="http://schemas.openxmlformats.org/presentationml/2006/main" preserve="1" userDrawn="1">
  <p:cSld name="Image Slideshow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1010412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4615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223707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3346717"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2927528214"/>
      </p:ext>
    </p:extLst>
  </p:cSld>
  <p:clrMapOvr>
    <a:masterClrMapping/>
  </p:clrMapOvr>
</p:sldLayout>
</file>

<file path=ppt/slideLayouts/slideLayout685.xml><?xml version="1.0" encoding="utf-8"?>
<p:sldLayout xmlns:a="http://schemas.openxmlformats.org/drawingml/2006/main" xmlns:r="http://schemas.openxmlformats.org/officeDocument/2006/relationships" xmlns:p="http://schemas.openxmlformats.org/presentationml/2006/main" preserve="1" userDrawn="1">
  <p:cSld name="Image Slideshow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21277845"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10127566"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22713"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2254272"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4262585247"/>
      </p:ext>
    </p:extLst>
  </p:cSld>
  <p:clrMapOvr>
    <a:masterClrMapping/>
  </p:clrMapOvr>
</p:sldLayout>
</file>

<file path=ppt/slideLayouts/slideLayout686.xml><?xml version="1.0" encoding="utf-8"?>
<p:sldLayout xmlns:a="http://schemas.openxmlformats.org/drawingml/2006/main" xmlns:r="http://schemas.openxmlformats.org/officeDocument/2006/relationships" xmlns:p="http://schemas.openxmlformats.org/presentationml/2006/main" preserve="1" userDrawn="1">
  <p:cSld name="Image Slideshow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12B9569-A117-474D-B0B5-E54FA4A8A5E2}"/>
              </a:ext>
            </a:extLst>
          </p:cNvPr>
          <p:cNvSpPr>
            <a:spLocks noGrp="1"/>
          </p:cNvSpPr>
          <p:nvPr>
            <p:ph type="pic" sz="quarter" idx="10" hasCustomPrompt="1"/>
          </p:nvPr>
        </p:nvSpPr>
        <p:spPr>
          <a:xfrm>
            <a:off x="-32425069"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1</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4">
            <a:extLst>
              <a:ext uri="{FF2B5EF4-FFF2-40B4-BE49-F238E27FC236}">
                <a16:creationId xmlns:a16="http://schemas.microsoft.com/office/drawing/2014/main" id="{A2067C6C-2076-4AD2-A525-049E26929611}"/>
              </a:ext>
            </a:extLst>
          </p:cNvPr>
          <p:cNvSpPr>
            <a:spLocks noGrp="1"/>
          </p:cNvSpPr>
          <p:nvPr>
            <p:ph type="pic" sz="quarter" idx="11" hasCustomPrompt="1"/>
          </p:nvPr>
        </p:nvSpPr>
        <p:spPr>
          <a:xfrm>
            <a:off x="-21274790"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2</a:t>
            </a:r>
          </a:p>
        </p:txBody>
      </p:sp>
      <p:sp>
        <p:nvSpPr>
          <p:cNvPr id="16" name="Picture Placeholder 4">
            <a:extLst>
              <a:ext uri="{FF2B5EF4-FFF2-40B4-BE49-F238E27FC236}">
                <a16:creationId xmlns:a16="http://schemas.microsoft.com/office/drawing/2014/main" id="{2B707FA2-AD19-454E-8ACA-EF536892BC8C}"/>
              </a:ext>
            </a:extLst>
          </p:cNvPr>
          <p:cNvSpPr>
            <a:spLocks noGrp="1"/>
          </p:cNvSpPr>
          <p:nvPr>
            <p:ph type="pic" sz="quarter" idx="12" hasCustomPrompt="1"/>
          </p:nvPr>
        </p:nvSpPr>
        <p:spPr>
          <a:xfrm>
            <a:off x="-10124511"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3</a:t>
            </a:r>
          </a:p>
        </p:txBody>
      </p:sp>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025768" y="1557689"/>
            <a:ext cx="10104120" cy="406908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Image 4</a:t>
            </a:r>
          </a:p>
        </p:txBody>
      </p:sp>
    </p:spTree>
    <p:extLst>
      <p:ext uri="{BB962C8B-B14F-4D97-AF65-F5344CB8AC3E}">
        <p14:creationId xmlns:p14="http://schemas.microsoft.com/office/powerpoint/2010/main" val="322516872"/>
      </p:ext>
    </p:extLst>
  </p:cSld>
  <p:clrMapOvr>
    <a:masterClrMapping/>
  </p:clrMapOvr>
</p:sldLayout>
</file>

<file path=ppt/slideLayouts/slideLayout687.xml><?xml version="1.0" encoding="utf-8"?>
<p:sldLayout xmlns:a="http://schemas.openxmlformats.org/drawingml/2006/main" xmlns:r="http://schemas.openxmlformats.org/officeDocument/2006/relationships" xmlns:p="http://schemas.openxmlformats.org/presentationml/2006/main" preserve="1" userDrawn="1">
  <p:cSld name="Image Slideshow with Text">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196277052"/>
      </p:ext>
    </p:extLst>
  </p:cSld>
  <p:clrMapOvr>
    <a:masterClrMapping/>
  </p:clrMapOvr>
</p:sldLayout>
</file>

<file path=ppt/slideLayouts/slideLayout688.xml><?xml version="1.0" encoding="utf-8"?>
<p:sldLayout xmlns:a="http://schemas.openxmlformats.org/drawingml/2006/main" xmlns:r="http://schemas.openxmlformats.org/officeDocument/2006/relationships" xmlns:p="http://schemas.openxmlformats.org/presentationml/2006/main" preserve="1" userDrawn="1">
  <p:cSld name="Image Slideshow with Text 2-01">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5984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23904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2418238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35974336"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2726623755"/>
      </p:ext>
    </p:extLst>
  </p:cSld>
  <p:clrMapOvr>
    <a:masterClrMapping/>
  </p:clrMapOvr>
</p:sldLayout>
</file>

<file path=ppt/slideLayouts/slideLayout689.xml><?xml version="1.0" encoding="utf-8"?>
<p:sldLayout xmlns:a="http://schemas.openxmlformats.org/drawingml/2006/main" xmlns:r="http://schemas.openxmlformats.org/officeDocument/2006/relationships" xmlns:p="http://schemas.openxmlformats.org/presentationml/2006/main" preserve="1" userDrawn="1">
  <p:cSld name="Image Slideshow with Text 2-02">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11178949"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6130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240495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24196901"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436465962"/>
      </p:ext>
    </p:extLst>
  </p:cSld>
  <p:clrMapOvr>
    <a:masterClrMapping/>
  </p:clrMapOvr>
</p:sldLayout>
</file>

<file path=ppt/slideLayouts/slideLayout690.xml><?xml version="1.0" encoding="utf-8"?>
<p:sldLayout xmlns:a="http://schemas.openxmlformats.org/drawingml/2006/main" xmlns:r="http://schemas.openxmlformats.org/officeDocument/2006/relationships" xmlns:p="http://schemas.openxmlformats.org/presentationml/2006/main" preserve="1" userDrawn="1">
  <p:cSld name="Image Slideshow with Text 2-03">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22985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111934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59848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123904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49533501"/>
      </p:ext>
    </p:extLst>
  </p:cSld>
  <p:clrMapOvr>
    <a:masterClrMapping/>
  </p:clrMapOvr>
</p:sldLayout>
</file>

<file path=ppt/slideLayouts/slideLayout691.xml><?xml version="1.0" encoding="utf-8"?>
<p:sldLayout xmlns:a="http://schemas.openxmlformats.org/drawingml/2006/main" xmlns:r="http://schemas.openxmlformats.org/officeDocument/2006/relationships" xmlns:p="http://schemas.openxmlformats.org/presentationml/2006/main" preserve="1" userDrawn="1">
  <p:cSld name="Image Slideshow with Text 2-04">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EB5E6BAD-358A-4A58-8757-291459B2B6B0}"/>
              </a:ext>
            </a:extLst>
          </p:cNvPr>
          <p:cNvSpPr>
            <a:spLocks noGrp="1"/>
          </p:cNvSpPr>
          <p:nvPr>
            <p:ph type="pic" sz="quarter" idx="13" hasCustomPrompt="1"/>
          </p:nvPr>
        </p:nvSpPr>
        <p:spPr>
          <a:xfrm>
            <a:off x="-347583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01</a:t>
            </a:r>
          </a:p>
        </p:txBody>
      </p:sp>
      <p:sp>
        <p:nvSpPr>
          <p:cNvPr id="3" name="Picture Placeholder 4">
            <a:extLst>
              <a:ext uri="{FF2B5EF4-FFF2-40B4-BE49-F238E27FC236}">
                <a16:creationId xmlns:a16="http://schemas.microsoft.com/office/drawing/2014/main" id="{3558AEBE-D212-48E4-8CE4-DAB66A297D56}"/>
              </a:ext>
            </a:extLst>
          </p:cNvPr>
          <p:cNvSpPr>
            <a:spLocks noGrp="1"/>
          </p:cNvSpPr>
          <p:nvPr>
            <p:ph type="pic" sz="quarter" idx="14" hasCustomPrompt="1"/>
          </p:nvPr>
        </p:nvSpPr>
        <p:spPr>
          <a:xfrm>
            <a:off x="-2296636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02</a:t>
            </a:r>
          </a:p>
        </p:txBody>
      </p:sp>
      <p:sp>
        <p:nvSpPr>
          <p:cNvPr id="4" name="Picture Placeholder 4">
            <a:extLst>
              <a:ext uri="{FF2B5EF4-FFF2-40B4-BE49-F238E27FC236}">
                <a16:creationId xmlns:a16="http://schemas.microsoft.com/office/drawing/2014/main" id="{81DCADFE-6503-42DF-9F50-4150B0B83417}"/>
              </a:ext>
            </a:extLst>
          </p:cNvPr>
          <p:cNvSpPr>
            <a:spLocks noGrp="1"/>
          </p:cNvSpPr>
          <p:nvPr>
            <p:ph type="pic" sz="quarter" idx="15" hasCustomPrompt="1"/>
          </p:nvPr>
        </p:nvSpPr>
        <p:spPr>
          <a:xfrm>
            <a:off x="-11174413"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03</a:t>
            </a:r>
          </a:p>
        </p:txBody>
      </p:sp>
      <p:sp>
        <p:nvSpPr>
          <p:cNvPr id="5" name="Picture Placeholder 4">
            <a:extLst>
              <a:ext uri="{FF2B5EF4-FFF2-40B4-BE49-F238E27FC236}">
                <a16:creationId xmlns:a16="http://schemas.microsoft.com/office/drawing/2014/main" id="{C4AD1A6E-2613-4813-BD66-196F8E1C871E}"/>
              </a:ext>
            </a:extLst>
          </p:cNvPr>
          <p:cNvSpPr>
            <a:spLocks noGrp="1"/>
          </p:cNvSpPr>
          <p:nvPr>
            <p:ph type="pic" sz="quarter" idx="16" hasCustomPrompt="1"/>
          </p:nvPr>
        </p:nvSpPr>
        <p:spPr>
          <a:xfrm>
            <a:off x="617537" y="667092"/>
            <a:ext cx="10995025" cy="4209708"/>
          </a:xfrm>
          <a:prstGeom prst="roundRect">
            <a:avLst>
              <a:gd name="adj" fmla="val 2205"/>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algn="ctr">
              <a:buNone/>
              <a:defRPr>
                <a:latin typeface="Arial" panose="020B0604020202020204" pitchFamily="34" charset="0"/>
              </a:defRPr>
            </a:lvl1pPr>
          </a:lstStyle>
          <a:p>
            <a:r>
              <a:rPr lang="en-US" dirty="0"/>
              <a:t>Image 04</a:t>
            </a:r>
          </a:p>
        </p:txBody>
      </p:sp>
    </p:spTree>
    <p:extLst>
      <p:ext uri="{BB962C8B-B14F-4D97-AF65-F5344CB8AC3E}">
        <p14:creationId xmlns:p14="http://schemas.microsoft.com/office/powerpoint/2010/main" val="1628566645"/>
      </p:ext>
    </p:extLst>
  </p:cSld>
  <p:clrMapOvr>
    <a:masterClrMapping/>
  </p:clrMapOvr>
</p:sldLayout>
</file>

<file path=ppt/slideLayouts/slideLayout692.xml><?xml version="1.0" encoding="utf-8"?>
<p:sldLayout xmlns:a="http://schemas.openxmlformats.org/drawingml/2006/main" xmlns:r="http://schemas.openxmlformats.org/officeDocument/2006/relationships" xmlns:p="http://schemas.openxmlformats.org/presentationml/2006/main" preserve="1" userDrawn="1">
  <p:cSld name="Image Slideshow with Text 3">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8AF14F-B91A-4525-9FC3-906CA55DF46B}"/>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718056586"/>
      </p:ext>
    </p:extLst>
  </p:cSld>
  <p:clrMapOvr>
    <a:masterClrMapping/>
  </p:clrMapOvr>
</p:sldLayout>
</file>

<file path=ppt/slideLayouts/slideLayout693.xml><?xml version="1.0" encoding="utf-8"?>
<p:sldLayout xmlns:a="http://schemas.openxmlformats.org/drawingml/2006/main" xmlns:r="http://schemas.openxmlformats.org/officeDocument/2006/relationships" xmlns:p="http://schemas.openxmlformats.org/presentationml/2006/main" preserve="1" userDrawn="1">
  <p:cSld name="Image Slideshow with Text 4">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99426909"/>
      </p:ext>
    </p:extLst>
  </p:cSld>
  <p:clrMapOvr>
    <a:masterClrMapping/>
  </p:clrMapOvr>
</p:sldLayout>
</file>

<file path=ppt/slideLayouts/slideLayout694.xml><?xml version="1.0" encoding="utf-8"?>
<p:sldLayout xmlns:a="http://schemas.openxmlformats.org/drawingml/2006/main" xmlns:r="http://schemas.openxmlformats.org/officeDocument/2006/relationships" xmlns:p="http://schemas.openxmlformats.org/presentationml/2006/main" preserve="1" userDrawn="1">
  <p:cSld name="Image Slideshow with Text 5">
    <p:spTree>
      <p:nvGrpSpPr>
        <p:cNvPr id="1" name=""/>
        <p:cNvGrpSpPr/>
        <p:nvPr/>
      </p:nvGrpSpPr>
      <p:grpSpPr>
        <a:xfrm>
          <a:off x="0" y="0"/>
          <a:ext cx="0" cy="0"/>
          <a:chOff x="0" y="0"/>
          <a:chExt cx="0" cy="0"/>
        </a:xfrm>
      </p:grpSpPr>
      <p:sp>
        <p:nvSpPr>
          <p:cNvPr id="12" name="Picture Placeholder 4">
            <a:extLst>
              <a:ext uri="{FF2B5EF4-FFF2-40B4-BE49-F238E27FC236}">
                <a16:creationId xmlns:a16="http://schemas.microsoft.com/office/drawing/2014/main" id="{4EDE97FA-24EF-4505-A75D-F8E3A9B318CF}"/>
              </a:ext>
            </a:extLst>
          </p:cNvPr>
          <p:cNvSpPr>
            <a:spLocks noGrp="1"/>
          </p:cNvSpPr>
          <p:nvPr>
            <p:ph type="pic" sz="quarter" idx="13" hasCustomPrompt="1"/>
          </p:nvPr>
        </p:nvSpPr>
        <p:spPr>
          <a:xfrm>
            <a:off x="3175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175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98F88289-A19C-4F82-B174-9AE85DD98F56}"/>
              </a:ext>
            </a:extLst>
          </p:cNvPr>
          <p:cNvSpPr>
            <a:spLocks noGrp="1"/>
          </p:cNvSpPr>
          <p:nvPr>
            <p:ph type="pic" sz="quarter" idx="15" hasCustomPrompt="1"/>
          </p:nvPr>
        </p:nvSpPr>
        <p:spPr>
          <a:xfrm>
            <a:off x="3175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107070058"/>
      </p:ext>
    </p:extLst>
  </p:cSld>
  <p:clrMapOvr>
    <a:masterClrMapping/>
  </p:clrMapOvr>
</p:sldLayout>
</file>

<file path=ppt/slideLayouts/slideLayout695.xml><?xml version="1.0" encoding="utf-8"?>
<p:sldLayout xmlns:a="http://schemas.openxmlformats.org/drawingml/2006/main" xmlns:r="http://schemas.openxmlformats.org/officeDocument/2006/relationships" xmlns:p="http://schemas.openxmlformats.org/presentationml/2006/main" preserve="1" userDrawn="1">
  <p:cSld name="Image Slideshow with Text 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05EB9E2-5CF6-4158-B487-46CB14AA02E2}"/>
              </a:ext>
            </a:extLst>
          </p:cNvPr>
          <p:cNvSpPr>
            <a:spLocks noGrp="1"/>
          </p:cNvSpPr>
          <p:nvPr>
            <p:ph type="pic" sz="quarter" idx="13" hasCustomPrompt="1"/>
          </p:nvPr>
        </p:nvSpPr>
        <p:spPr>
          <a:xfrm>
            <a:off x="6096000" y="2228741"/>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8F6E7D3E-059B-4787-9FBA-586D48F30264}"/>
              </a:ext>
            </a:extLst>
          </p:cNvPr>
          <p:cNvSpPr>
            <a:spLocks noGrp="1"/>
          </p:cNvSpPr>
          <p:nvPr>
            <p:ph type="pic" sz="quarter" idx="14" hasCustomPrompt="1"/>
          </p:nvPr>
        </p:nvSpPr>
        <p:spPr>
          <a:xfrm>
            <a:off x="6096000" y="-355600"/>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BD26D223-3850-4A37-AEC3-117112E8727E}"/>
              </a:ext>
            </a:extLst>
          </p:cNvPr>
          <p:cNvSpPr>
            <a:spLocks noGrp="1"/>
          </p:cNvSpPr>
          <p:nvPr>
            <p:ph type="pic" sz="quarter" idx="15" hasCustomPrompt="1"/>
          </p:nvPr>
        </p:nvSpPr>
        <p:spPr>
          <a:xfrm>
            <a:off x="6096000" y="4813082"/>
            <a:ext cx="5778500" cy="2400518"/>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658982641"/>
      </p:ext>
    </p:extLst>
  </p:cSld>
  <p:clrMapOvr>
    <a:masterClrMapping/>
  </p:clrMapOvr>
</p:sldLayout>
</file>

<file path=ppt/slideLayouts/slideLayout696.xml><?xml version="1.0" encoding="utf-8"?>
<p:sldLayout xmlns:a="http://schemas.openxmlformats.org/drawingml/2006/main" xmlns:r="http://schemas.openxmlformats.org/officeDocument/2006/relationships" xmlns:p="http://schemas.openxmlformats.org/presentationml/2006/main" preserve="1" userDrawn="1">
  <p:cSld name="Image Slideshow with Text 6-1">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0" y="0"/>
            <a:ext cx="6096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058749255"/>
      </p:ext>
    </p:extLst>
  </p:cSld>
  <p:clrMapOvr>
    <a:masterClrMapping/>
  </p:clrMapOvr>
</p:sldLayout>
</file>

<file path=ppt/slideLayouts/slideLayout697.xml><?xml version="1.0" encoding="utf-8"?>
<p:sldLayout xmlns:a="http://schemas.openxmlformats.org/drawingml/2006/main" xmlns:r="http://schemas.openxmlformats.org/officeDocument/2006/relationships" xmlns:p="http://schemas.openxmlformats.org/presentationml/2006/main" preserve="1" userDrawn="1">
  <p:cSld name="Image Slideshow with Text 7">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333375"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6210302"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6210302"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311100901"/>
      </p:ext>
    </p:extLst>
  </p:cSld>
  <p:clrMapOvr>
    <a:masterClrMapping/>
  </p:clrMapOvr>
</p:sldLayout>
</file>

<file path=ppt/slideLayouts/slideLayout698.xml><?xml version="1.0" encoding="utf-8"?>
<p:sldLayout xmlns:a="http://schemas.openxmlformats.org/drawingml/2006/main" xmlns:r="http://schemas.openxmlformats.org/officeDocument/2006/relationships" xmlns:p="http://schemas.openxmlformats.org/presentationml/2006/main" preserve="1" userDrawn="1">
  <p:cSld name="Image Slideshow with Text 8">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18330A84-2390-4B88-B6C7-FCD557ADE34B}"/>
              </a:ext>
            </a:extLst>
          </p:cNvPr>
          <p:cNvSpPr>
            <a:spLocks noGrp="1"/>
          </p:cNvSpPr>
          <p:nvPr>
            <p:ph type="pic" sz="quarter" idx="14" hasCustomPrompt="1"/>
          </p:nvPr>
        </p:nvSpPr>
        <p:spPr>
          <a:xfrm>
            <a:off x="6210302" y="409575"/>
            <a:ext cx="5648325" cy="6038850"/>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6" name="Picture Placeholder 4">
            <a:extLst>
              <a:ext uri="{FF2B5EF4-FFF2-40B4-BE49-F238E27FC236}">
                <a16:creationId xmlns:a16="http://schemas.microsoft.com/office/drawing/2014/main" id="{D77CDDAA-212F-480B-8DE4-B0982A29C059}"/>
              </a:ext>
            </a:extLst>
          </p:cNvPr>
          <p:cNvSpPr>
            <a:spLocks noGrp="1"/>
          </p:cNvSpPr>
          <p:nvPr>
            <p:ph type="pic" sz="quarter" idx="15" hasCustomPrompt="1"/>
          </p:nvPr>
        </p:nvSpPr>
        <p:spPr>
          <a:xfrm>
            <a:off x="333373" y="3532425"/>
            <a:ext cx="5648325" cy="2916000"/>
          </a:xfrm>
          <a:prstGeom prst="roundRect">
            <a:avLst>
              <a:gd name="adj" fmla="val 196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55CEAB55-315E-41F4-A3C0-2B251E41474F}"/>
              </a:ext>
            </a:extLst>
          </p:cNvPr>
          <p:cNvSpPr>
            <a:spLocks noGrp="1"/>
          </p:cNvSpPr>
          <p:nvPr>
            <p:ph type="pic" sz="quarter" idx="16" hasCustomPrompt="1"/>
          </p:nvPr>
        </p:nvSpPr>
        <p:spPr>
          <a:xfrm>
            <a:off x="333373" y="409575"/>
            <a:ext cx="564832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748733974"/>
      </p:ext>
    </p:extLst>
  </p:cSld>
  <p:clrMapOvr>
    <a:masterClrMapping/>
  </p:clrMapOvr>
</p:sldLayout>
</file>

<file path=ppt/slideLayouts/slideLayout699.xml><?xml version="1.0" encoding="utf-8"?>
<p:sldLayout xmlns:a="http://schemas.openxmlformats.org/drawingml/2006/main" xmlns:r="http://schemas.openxmlformats.org/officeDocument/2006/relationships" xmlns:p="http://schemas.openxmlformats.org/presentationml/2006/main" preserve="1" userDrawn="1">
  <p:cSld name="Image Slideshow with Text 9">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4" name="Picture Placeholder 4">
            <a:extLst>
              <a:ext uri="{FF2B5EF4-FFF2-40B4-BE49-F238E27FC236}">
                <a16:creationId xmlns:a16="http://schemas.microsoft.com/office/drawing/2014/main" id="{37E0A86C-F249-4079-BA4A-6A16C65C66EB}"/>
              </a:ext>
            </a:extLst>
          </p:cNvPr>
          <p:cNvSpPr>
            <a:spLocks noGrp="1"/>
          </p:cNvSpPr>
          <p:nvPr>
            <p:ph type="pic" sz="quarter" idx="21" hasCustomPrompt="1"/>
          </p:nvPr>
        </p:nvSpPr>
        <p:spPr>
          <a:xfrm>
            <a:off x="2444835" y="378098"/>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023618494"/>
      </p:ext>
    </p:extLst>
  </p:cSld>
  <p:clrMapOvr>
    <a:masterClrMapping/>
  </p:clrMapOvr>
</p:sldLayout>
</file>

<file path=ppt/slideLayouts/slideLayout700.xml><?xml version="1.0" encoding="utf-8"?>
<p:sldLayout xmlns:a="http://schemas.openxmlformats.org/drawingml/2006/main" xmlns:r="http://schemas.openxmlformats.org/officeDocument/2006/relationships" xmlns:p="http://schemas.openxmlformats.org/presentationml/2006/main" preserve="1" userDrawn="1">
  <p:cSld name="Image Slideshow with Text 10">
    <p:spTree>
      <p:nvGrpSpPr>
        <p:cNvPr id="1" name=""/>
        <p:cNvGrpSpPr/>
        <p:nvPr/>
      </p:nvGrpSpPr>
      <p:grpSpPr>
        <a:xfrm>
          <a:off x="0" y="0"/>
          <a:ext cx="0" cy="0"/>
          <a:chOff x="0" y="0"/>
          <a:chExt cx="0" cy="0"/>
        </a:xfrm>
      </p:grpSpPr>
      <p:sp>
        <p:nvSpPr>
          <p:cNvPr id="18" name="Picture Placeholder 4">
            <a:extLst>
              <a:ext uri="{FF2B5EF4-FFF2-40B4-BE49-F238E27FC236}">
                <a16:creationId xmlns:a16="http://schemas.microsoft.com/office/drawing/2014/main" id="{ADA129B6-58F7-4F90-B91C-3A29E154E6F3}"/>
              </a:ext>
            </a:extLst>
          </p:cNvPr>
          <p:cNvSpPr>
            <a:spLocks noGrp="1"/>
          </p:cNvSpPr>
          <p:nvPr>
            <p:ph type="pic" sz="quarter" idx="14" hasCustomPrompt="1"/>
          </p:nvPr>
        </p:nvSpPr>
        <p:spPr>
          <a:xfrm>
            <a:off x="7908375" y="378099"/>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3" y="378098"/>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4">
            <a:extLst>
              <a:ext uri="{FF2B5EF4-FFF2-40B4-BE49-F238E27FC236}">
                <a16:creationId xmlns:a16="http://schemas.microsoft.com/office/drawing/2014/main" id="{3483627F-CBB7-4C69-AFF5-8FCD06E6CB72}"/>
              </a:ext>
            </a:extLst>
          </p:cNvPr>
          <p:cNvSpPr>
            <a:spLocks noGrp="1"/>
          </p:cNvSpPr>
          <p:nvPr>
            <p:ph type="pic" sz="quarter" idx="18" hasCustomPrompt="1"/>
          </p:nvPr>
        </p:nvSpPr>
        <p:spPr>
          <a:xfrm>
            <a:off x="9994900" y="3563903"/>
            <a:ext cx="1863727"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2" name="Picture Placeholder 4">
            <a:extLst>
              <a:ext uri="{FF2B5EF4-FFF2-40B4-BE49-F238E27FC236}">
                <a16:creationId xmlns:a16="http://schemas.microsoft.com/office/drawing/2014/main" id="{CA04A8EC-C497-4587-B6E0-B88DE6C6B94C}"/>
              </a:ext>
            </a:extLst>
          </p:cNvPr>
          <p:cNvSpPr>
            <a:spLocks noGrp="1"/>
          </p:cNvSpPr>
          <p:nvPr>
            <p:ph type="pic" sz="quarter" idx="19" hasCustomPrompt="1"/>
          </p:nvPr>
        </p:nvSpPr>
        <p:spPr>
          <a:xfrm>
            <a:off x="2444835" y="378096"/>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4">
            <a:extLst>
              <a:ext uri="{FF2B5EF4-FFF2-40B4-BE49-F238E27FC236}">
                <a16:creationId xmlns:a16="http://schemas.microsoft.com/office/drawing/2014/main" id="{16F513AA-67BB-46F1-A3CA-E75CB95EB7E4}"/>
              </a:ext>
            </a:extLst>
          </p:cNvPr>
          <p:cNvSpPr>
            <a:spLocks noGrp="1"/>
          </p:cNvSpPr>
          <p:nvPr>
            <p:ph type="pic" sz="quarter" idx="20" hasCustomPrompt="1"/>
          </p:nvPr>
        </p:nvSpPr>
        <p:spPr>
          <a:xfrm>
            <a:off x="364130" y="3563904"/>
            <a:ext cx="3950252" cy="2915999"/>
          </a:xfrm>
          <a:prstGeom prst="roundRect">
            <a:avLst>
              <a:gd name="adj" fmla="val 74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7" name="Picture Placeholder 4">
            <a:extLst>
              <a:ext uri="{FF2B5EF4-FFF2-40B4-BE49-F238E27FC236}">
                <a16:creationId xmlns:a16="http://schemas.microsoft.com/office/drawing/2014/main" id="{936F30A5-5A84-4E00-8FE3-7050D9A09530}"/>
              </a:ext>
            </a:extLst>
          </p:cNvPr>
          <p:cNvSpPr>
            <a:spLocks noGrp="1"/>
          </p:cNvSpPr>
          <p:nvPr>
            <p:ph type="pic" sz="quarter" idx="21" hasCustomPrompt="1"/>
          </p:nvPr>
        </p:nvSpPr>
        <p:spPr>
          <a:xfrm>
            <a:off x="4546738" y="3563903"/>
            <a:ext cx="5215805" cy="2916000"/>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638581792"/>
      </p:ext>
    </p:extLst>
  </p:cSld>
  <p:clrMapOvr>
    <a:masterClrMapping/>
  </p:clrMapOvr>
</p:sldLayout>
</file>

<file path=ppt/slideLayouts/slideLayout701.xml><?xml version="1.0" encoding="utf-8"?>
<p:sldLayout xmlns:a="http://schemas.openxmlformats.org/drawingml/2006/main" xmlns:r="http://schemas.openxmlformats.org/officeDocument/2006/relationships" xmlns:p="http://schemas.openxmlformats.org/presentationml/2006/main" preserve="1" userDrawn="1">
  <p:cSld name="Image Slideshow with Text 11">
    <p:spTree>
      <p:nvGrpSpPr>
        <p:cNvPr id="1" name=""/>
        <p:cNvGrpSpPr/>
        <p:nvPr/>
      </p:nvGrpSpPr>
      <p:grpSpPr>
        <a:xfrm>
          <a:off x="0" y="0"/>
          <a:ext cx="0" cy="0"/>
          <a:chOff x="0" y="0"/>
          <a:chExt cx="0" cy="0"/>
        </a:xfrm>
      </p:grpSpPr>
      <p:sp>
        <p:nvSpPr>
          <p:cNvPr id="19" name="Picture Placeholder 4">
            <a:extLst>
              <a:ext uri="{FF2B5EF4-FFF2-40B4-BE49-F238E27FC236}">
                <a16:creationId xmlns:a16="http://schemas.microsoft.com/office/drawing/2014/main" id="{B92C128F-9754-4544-8217-D1872671FC88}"/>
              </a:ext>
            </a:extLst>
          </p:cNvPr>
          <p:cNvSpPr>
            <a:spLocks noGrp="1"/>
          </p:cNvSpPr>
          <p:nvPr>
            <p:ph type="pic" sz="quarter" idx="16" hasCustomPrompt="1"/>
          </p:nvPr>
        </p:nvSpPr>
        <p:spPr>
          <a:xfrm>
            <a:off x="333372" y="304803"/>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2" name="Picture Placeholder 4">
            <a:extLst>
              <a:ext uri="{FF2B5EF4-FFF2-40B4-BE49-F238E27FC236}">
                <a16:creationId xmlns:a16="http://schemas.microsoft.com/office/drawing/2014/main" id="{6683D6DE-1CC4-4BCE-A91B-FA3E6CDC8603}"/>
              </a:ext>
            </a:extLst>
          </p:cNvPr>
          <p:cNvSpPr>
            <a:spLocks noGrp="1"/>
          </p:cNvSpPr>
          <p:nvPr>
            <p:ph type="pic" sz="quarter" idx="17" hasCustomPrompt="1"/>
          </p:nvPr>
        </p:nvSpPr>
        <p:spPr>
          <a:xfrm>
            <a:off x="2674142" y="304802"/>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3" name="Picture Placeholder 4">
            <a:extLst>
              <a:ext uri="{FF2B5EF4-FFF2-40B4-BE49-F238E27FC236}">
                <a16:creationId xmlns:a16="http://schemas.microsoft.com/office/drawing/2014/main" id="{B9C93911-5945-424A-A236-499D0A7F8769}"/>
              </a:ext>
            </a:extLst>
          </p:cNvPr>
          <p:cNvSpPr>
            <a:spLocks noGrp="1"/>
          </p:cNvSpPr>
          <p:nvPr>
            <p:ph type="pic" sz="quarter" idx="18" hasCustomPrompt="1"/>
          </p:nvPr>
        </p:nvSpPr>
        <p:spPr>
          <a:xfrm>
            <a:off x="5014912" y="304801"/>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007ED3E2-B617-4B93-AFCA-615DD62481BC}"/>
              </a:ext>
            </a:extLst>
          </p:cNvPr>
          <p:cNvSpPr>
            <a:spLocks noGrp="1"/>
          </p:cNvSpPr>
          <p:nvPr>
            <p:ph type="pic" sz="quarter" idx="19" hasCustomPrompt="1"/>
          </p:nvPr>
        </p:nvSpPr>
        <p:spPr>
          <a:xfrm>
            <a:off x="7355682" y="304800"/>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286C5337-2AD2-4126-92B4-2029550A6826}"/>
              </a:ext>
            </a:extLst>
          </p:cNvPr>
          <p:cNvSpPr>
            <a:spLocks noGrp="1"/>
          </p:cNvSpPr>
          <p:nvPr>
            <p:ph type="pic" sz="quarter" idx="20" hasCustomPrompt="1"/>
          </p:nvPr>
        </p:nvSpPr>
        <p:spPr>
          <a:xfrm>
            <a:off x="9696451" y="304799"/>
            <a:ext cx="2162177" cy="6248394"/>
          </a:xfrm>
          <a:prstGeom prst="roundRect">
            <a:avLst>
              <a:gd name="adj" fmla="val 2621"/>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61241360"/>
      </p:ext>
    </p:extLst>
  </p:cSld>
  <p:clrMapOvr>
    <a:masterClrMapping/>
  </p:clrMapOvr>
</p:sldLayout>
</file>

<file path=ppt/slideLayouts/slideLayout702.xml><?xml version="1.0" encoding="utf-8"?>
<p:sldLayout xmlns:a="http://schemas.openxmlformats.org/drawingml/2006/main" xmlns:r="http://schemas.openxmlformats.org/officeDocument/2006/relationships" xmlns:p="http://schemas.openxmlformats.org/presentationml/2006/main" preserve="1" userDrawn="1">
  <p:cSld name="Image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38799"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4">
            <a:extLst>
              <a:ext uri="{FF2B5EF4-FFF2-40B4-BE49-F238E27FC236}">
                <a16:creationId xmlns:a16="http://schemas.microsoft.com/office/drawing/2014/main" id="{145A55DB-EAA4-447D-8CE0-01125CDB109A}"/>
              </a:ext>
            </a:extLst>
          </p:cNvPr>
          <p:cNvSpPr>
            <a:spLocks noGrp="1"/>
          </p:cNvSpPr>
          <p:nvPr>
            <p:ph type="pic" sz="quarter" idx="15" hasCustomPrompt="1"/>
          </p:nvPr>
        </p:nvSpPr>
        <p:spPr>
          <a:xfrm>
            <a:off x="538799"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096000" y="1706943"/>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C6886552-59AC-49A7-AD60-6518E1139843}"/>
              </a:ext>
            </a:extLst>
          </p:cNvPr>
          <p:cNvSpPr>
            <a:spLocks noGrp="1"/>
          </p:cNvSpPr>
          <p:nvPr>
            <p:ph type="pic" sz="quarter" idx="17" hasCustomPrompt="1"/>
          </p:nvPr>
        </p:nvSpPr>
        <p:spPr>
          <a:xfrm>
            <a:off x="6096000" y="4141945"/>
            <a:ext cx="2522535" cy="2159994"/>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186481868"/>
      </p:ext>
    </p:extLst>
  </p:cSld>
  <p:clrMapOvr>
    <a:masterClrMapping/>
  </p:clrMapOvr>
</p:sldLayout>
</file>

<file path=ppt/slideLayouts/slideLayout703.xml><?xml version="1.0" encoding="utf-8"?>
<p:sldLayout xmlns:a="http://schemas.openxmlformats.org/drawingml/2006/main" xmlns:r="http://schemas.openxmlformats.org/officeDocument/2006/relationships" xmlns:p="http://schemas.openxmlformats.org/presentationml/2006/main" preserve="1" userDrawn="1">
  <p:cSld name="Image with text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566056"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4" name="Picture Placeholder 4">
            <a:extLst>
              <a:ext uri="{FF2B5EF4-FFF2-40B4-BE49-F238E27FC236}">
                <a16:creationId xmlns:a16="http://schemas.microsoft.com/office/drawing/2014/main" id="{8A93B2D8-9D17-4C2C-A9E9-C393828534B4}"/>
              </a:ext>
            </a:extLst>
          </p:cNvPr>
          <p:cNvSpPr>
            <a:spLocks noGrp="1"/>
          </p:cNvSpPr>
          <p:nvPr>
            <p:ph type="pic" sz="quarter" idx="15" hasCustomPrompt="1"/>
          </p:nvPr>
        </p:nvSpPr>
        <p:spPr>
          <a:xfrm>
            <a:off x="3384575"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5" name="Picture Placeholder 4">
            <a:extLst>
              <a:ext uri="{FF2B5EF4-FFF2-40B4-BE49-F238E27FC236}">
                <a16:creationId xmlns:a16="http://schemas.microsoft.com/office/drawing/2014/main" id="{89C6514A-243B-4849-87AC-D238495CDE6D}"/>
              </a:ext>
            </a:extLst>
          </p:cNvPr>
          <p:cNvSpPr>
            <a:spLocks noGrp="1"/>
          </p:cNvSpPr>
          <p:nvPr>
            <p:ph type="pic" sz="quarter" idx="16" hasCustomPrompt="1"/>
          </p:nvPr>
        </p:nvSpPr>
        <p:spPr>
          <a:xfrm>
            <a:off x="6203094"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16" name="Picture Placeholder 4">
            <a:extLst>
              <a:ext uri="{FF2B5EF4-FFF2-40B4-BE49-F238E27FC236}">
                <a16:creationId xmlns:a16="http://schemas.microsoft.com/office/drawing/2014/main" id="{B812BE68-A0A8-4796-9AEC-7DBD4FBDF35D}"/>
              </a:ext>
            </a:extLst>
          </p:cNvPr>
          <p:cNvSpPr>
            <a:spLocks noGrp="1"/>
          </p:cNvSpPr>
          <p:nvPr>
            <p:ph type="pic" sz="quarter" idx="17" hasCustomPrompt="1"/>
          </p:nvPr>
        </p:nvSpPr>
        <p:spPr>
          <a:xfrm>
            <a:off x="9021613" y="1706943"/>
            <a:ext cx="2604336" cy="2261050"/>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812669387"/>
      </p:ext>
    </p:extLst>
  </p:cSld>
  <p:clrMapOvr>
    <a:masterClrMapping/>
  </p:clrMapOvr>
</p:sldLayout>
</file>

<file path=ppt/slideLayouts/slideLayout704.xml><?xml version="1.0" encoding="utf-8"?>
<p:sldLayout xmlns:a="http://schemas.openxmlformats.org/drawingml/2006/main" xmlns:r="http://schemas.openxmlformats.org/officeDocument/2006/relationships" xmlns:p="http://schemas.openxmlformats.org/presentationml/2006/main" preserve="1" userDrawn="1">
  <p:cSld name="Image with text 3">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C8B8EBC-E6F0-44CA-AC5F-44123E3947AB}"/>
              </a:ext>
            </a:extLst>
          </p:cNvPr>
          <p:cNvSpPr>
            <a:spLocks noGrp="1"/>
          </p:cNvSpPr>
          <p:nvPr userDrawn="1">
            <p:ph type="pic" sz="quarter" idx="14" hasCustomPrompt="1"/>
          </p:nvPr>
        </p:nvSpPr>
        <p:spPr>
          <a:xfrm>
            <a:off x="349250"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0" name="Picture Placeholder 4">
            <a:extLst>
              <a:ext uri="{FF2B5EF4-FFF2-40B4-BE49-F238E27FC236}">
                <a16:creationId xmlns:a16="http://schemas.microsoft.com/office/drawing/2014/main" id="{229D9F50-9F7A-4C48-A939-5C33CD598A56}"/>
              </a:ext>
            </a:extLst>
          </p:cNvPr>
          <p:cNvSpPr>
            <a:spLocks noGrp="1"/>
          </p:cNvSpPr>
          <p:nvPr userDrawn="1">
            <p:ph type="pic" sz="quarter" idx="15" hasCustomPrompt="1"/>
          </p:nvPr>
        </p:nvSpPr>
        <p:spPr>
          <a:xfrm>
            <a:off x="3271354"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4">
            <a:extLst>
              <a:ext uri="{FF2B5EF4-FFF2-40B4-BE49-F238E27FC236}">
                <a16:creationId xmlns:a16="http://schemas.microsoft.com/office/drawing/2014/main" id="{498891EE-8C05-462F-A1DD-6236527EAE50}"/>
              </a:ext>
            </a:extLst>
          </p:cNvPr>
          <p:cNvSpPr>
            <a:spLocks noGrp="1"/>
          </p:cNvSpPr>
          <p:nvPr userDrawn="1">
            <p:ph type="pic" sz="quarter" idx="16" hasCustomPrompt="1"/>
          </p:nvPr>
        </p:nvSpPr>
        <p:spPr>
          <a:xfrm>
            <a:off x="6193458"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4">
            <a:extLst>
              <a:ext uri="{FF2B5EF4-FFF2-40B4-BE49-F238E27FC236}">
                <a16:creationId xmlns:a16="http://schemas.microsoft.com/office/drawing/2014/main" id="{25D2DD94-5585-4F83-A2A6-3EE6128A1096}"/>
              </a:ext>
            </a:extLst>
          </p:cNvPr>
          <p:cNvSpPr>
            <a:spLocks noGrp="1"/>
          </p:cNvSpPr>
          <p:nvPr userDrawn="1">
            <p:ph type="pic" sz="quarter" idx="17" hasCustomPrompt="1"/>
          </p:nvPr>
        </p:nvSpPr>
        <p:spPr>
          <a:xfrm>
            <a:off x="9115562" y="371728"/>
            <a:ext cx="2727190" cy="23333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4">
            <a:extLst>
              <a:ext uri="{FF2B5EF4-FFF2-40B4-BE49-F238E27FC236}">
                <a16:creationId xmlns:a16="http://schemas.microsoft.com/office/drawing/2014/main" id="{205EA35F-3CD6-456E-B2C0-DEE3A9718352}"/>
              </a:ext>
            </a:extLst>
          </p:cNvPr>
          <p:cNvSpPr>
            <a:spLocks noGrp="1"/>
          </p:cNvSpPr>
          <p:nvPr userDrawn="1">
            <p:ph type="pic" sz="quarter" idx="18" hasCustomPrompt="1"/>
          </p:nvPr>
        </p:nvSpPr>
        <p:spPr>
          <a:xfrm>
            <a:off x="349250"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4">
            <a:extLst>
              <a:ext uri="{FF2B5EF4-FFF2-40B4-BE49-F238E27FC236}">
                <a16:creationId xmlns:a16="http://schemas.microsoft.com/office/drawing/2014/main" id="{21AF2A07-F7DD-44A0-9BE4-39E1DEE1B594}"/>
              </a:ext>
            </a:extLst>
          </p:cNvPr>
          <p:cNvSpPr>
            <a:spLocks noGrp="1"/>
          </p:cNvSpPr>
          <p:nvPr userDrawn="1">
            <p:ph type="pic" sz="quarter" idx="19" hasCustomPrompt="1"/>
          </p:nvPr>
        </p:nvSpPr>
        <p:spPr>
          <a:xfrm>
            <a:off x="3271354"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4">
            <a:extLst>
              <a:ext uri="{FF2B5EF4-FFF2-40B4-BE49-F238E27FC236}">
                <a16:creationId xmlns:a16="http://schemas.microsoft.com/office/drawing/2014/main" id="{0E7A495A-9192-4E75-A741-3633EACEFE2E}"/>
              </a:ext>
            </a:extLst>
          </p:cNvPr>
          <p:cNvSpPr>
            <a:spLocks noGrp="1"/>
          </p:cNvSpPr>
          <p:nvPr userDrawn="1">
            <p:ph type="pic" sz="quarter" idx="20" hasCustomPrompt="1"/>
          </p:nvPr>
        </p:nvSpPr>
        <p:spPr>
          <a:xfrm>
            <a:off x="6193458"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4">
            <a:extLst>
              <a:ext uri="{FF2B5EF4-FFF2-40B4-BE49-F238E27FC236}">
                <a16:creationId xmlns:a16="http://schemas.microsoft.com/office/drawing/2014/main" id="{306B4AE4-0D40-4FAD-B275-E852C2E80DD0}"/>
              </a:ext>
            </a:extLst>
          </p:cNvPr>
          <p:cNvSpPr>
            <a:spLocks noGrp="1"/>
          </p:cNvSpPr>
          <p:nvPr userDrawn="1">
            <p:ph type="pic" sz="quarter" idx="21" hasCustomPrompt="1"/>
          </p:nvPr>
        </p:nvSpPr>
        <p:spPr>
          <a:xfrm>
            <a:off x="9115562" y="3543300"/>
            <a:ext cx="2727190" cy="2346072"/>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14737979"/>
      </p:ext>
    </p:extLst>
  </p:cSld>
  <p:clrMapOvr>
    <a:masterClrMapping/>
  </p:clrMapOvr>
</p:sldLayout>
</file>

<file path=ppt/slideLayouts/slideLayout705.xml><?xml version="1.0" encoding="utf-8"?>
<p:sldLayout xmlns:a="http://schemas.openxmlformats.org/drawingml/2006/main" xmlns:r="http://schemas.openxmlformats.org/officeDocument/2006/relationships" xmlns:p="http://schemas.openxmlformats.org/presentationml/2006/main" preserve="1" userDrawn="1">
  <p:cSld name="Image with text 4">
    <p:spTree>
      <p:nvGrpSpPr>
        <p:cNvPr id="1" name=""/>
        <p:cNvGrpSpPr/>
        <p:nvPr/>
      </p:nvGrpSpPr>
      <p:grpSpPr>
        <a:xfrm>
          <a:off x="0" y="0"/>
          <a:ext cx="0" cy="0"/>
          <a:chOff x="0" y="0"/>
          <a:chExt cx="0" cy="0"/>
        </a:xfrm>
      </p:grpSpPr>
      <p:sp>
        <p:nvSpPr>
          <p:cNvPr id="26" name="Picture Placeholder 4">
            <a:extLst>
              <a:ext uri="{FF2B5EF4-FFF2-40B4-BE49-F238E27FC236}">
                <a16:creationId xmlns:a16="http://schemas.microsoft.com/office/drawing/2014/main" id="{E4125580-BDE8-4CB7-BB69-A184BD1B6465}"/>
              </a:ext>
            </a:extLst>
          </p:cNvPr>
          <p:cNvSpPr>
            <a:spLocks noGrp="1"/>
          </p:cNvSpPr>
          <p:nvPr>
            <p:ph type="pic" sz="quarter" idx="17" hasCustomPrompt="1"/>
          </p:nvPr>
        </p:nvSpPr>
        <p:spPr>
          <a:xfrm>
            <a:off x="3509903"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7" name="Picture Placeholder 4">
            <a:extLst>
              <a:ext uri="{FF2B5EF4-FFF2-40B4-BE49-F238E27FC236}">
                <a16:creationId xmlns:a16="http://schemas.microsoft.com/office/drawing/2014/main" id="{A209487F-65B1-4C87-9A4D-DB8277308680}"/>
              </a:ext>
            </a:extLst>
          </p:cNvPr>
          <p:cNvSpPr>
            <a:spLocks noGrp="1"/>
          </p:cNvSpPr>
          <p:nvPr>
            <p:ph type="pic" sz="quarter" idx="21" hasCustomPrompt="1"/>
          </p:nvPr>
        </p:nvSpPr>
        <p:spPr>
          <a:xfrm>
            <a:off x="7038591"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8" name="Picture Placeholder 4">
            <a:extLst>
              <a:ext uri="{FF2B5EF4-FFF2-40B4-BE49-F238E27FC236}">
                <a16:creationId xmlns:a16="http://schemas.microsoft.com/office/drawing/2014/main" id="{ACF22224-C498-47A2-AE6A-14ABE5078769}"/>
              </a:ext>
            </a:extLst>
          </p:cNvPr>
          <p:cNvSpPr>
            <a:spLocks noGrp="1"/>
          </p:cNvSpPr>
          <p:nvPr>
            <p:ph type="pic" sz="quarter" idx="22" hasCustomPrompt="1"/>
          </p:nvPr>
        </p:nvSpPr>
        <p:spPr>
          <a:xfrm>
            <a:off x="10567279" y="599421"/>
            <a:ext cx="3249442" cy="5733797"/>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263312486"/>
      </p:ext>
    </p:extLst>
  </p:cSld>
  <p:clrMapOvr>
    <a:masterClrMapping/>
  </p:clrMapOvr>
</p:sldLayout>
</file>

<file path=ppt/slideLayouts/slideLayout706.xml><?xml version="1.0" encoding="utf-8"?>
<p:sldLayout xmlns:a="http://schemas.openxmlformats.org/drawingml/2006/main" xmlns:r="http://schemas.openxmlformats.org/officeDocument/2006/relationships" xmlns:p="http://schemas.openxmlformats.org/presentationml/2006/main" preserve="1" userDrawn="1">
  <p:cSld name="Image with text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20100" y="1706942"/>
            <a:ext cx="4860000" cy="2458657"/>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
        <p:nvSpPr>
          <p:cNvPr id="26" name="Picture Placeholder 4">
            <a:extLst>
              <a:ext uri="{FF2B5EF4-FFF2-40B4-BE49-F238E27FC236}">
                <a16:creationId xmlns:a16="http://schemas.microsoft.com/office/drawing/2014/main" id="{ABA1A6D5-D022-43E9-9E88-7ABB4751C674}"/>
              </a:ext>
            </a:extLst>
          </p:cNvPr>
          <p:cNvSpPr>
            <a:spLocks noGrp="1"/>
          </p:cNvSpPr>
          <p:nvPr>
            <p:ph type="pic" sz="quarter" idx="16" hasCustomPrompt="1"/>
          </p:nvPr>
        </p:nvSpPr>
        <p:spPr>
          <a:xfrm>
            <a:off x="6311900" y="1706943"/>
            <a:ext cx="4860000" cy="2458656"/>
          </a:xfrm>
          <a:prstGeom prst="roundRect">
            <a:avLst>
              <a:gd name="adj" fmla="val 3628"/>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961787821"/>
      </p:ext>
    </p:extLst>
  </p:cSld>
  <p:clrMapOvr>
    <a:masterClrMapping/>
  </p:clrMapOvr>
</p:sldLayout>
</file>

<file path=ppt/slideLayouts/slideLayout707.xml><?xml version="1.0" encoding="utf-8"?>
<p:sldLayout xmlns:a="http://schemas.openxmlformats.org/drawingml/2006/main" xmlns:r="http://schemas.openxmlformats.org/officeDocument/2006/relationships" xmlns:p="http://schemas.openxmlformats.org/presentationml/2006/main" preserve="1" userDrawn="1">
  <p:cSld name="Image with text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4">
            <a:extLst>
              <a:ext uri="{FF2B5EF4-FFF2-40B4-BE49-F238E27FC236}">
                <a16:creationId xmlns:a16="http://schemas.microsoft.com/office/drawing/2014/main" id="{4B61E97F-62AB-4E43-BD2B-8F6382162768}"/>
              </a:ext>
            </a:extLst>
          </p:cNvPr>
          <p:cNvSpPr>
            <a:spLocks noGrp="1"/>
          </p:cNvSpPr>
          <p:nvPr>
            <p:ph type="pic" sz="quarter" idx="14" hasCustomPrompt="1"/>
          </p:nvPr>
        </p:nvSpPr>
        <p:spPr>
          <a:xfrm>
            <a:off x="1057274" y="2000251"/>
            <a:ext cx="5038725" cy="3600450"/>
          </a:xfrm>
          <a:prstGeom prst="roundRect">
            <a:avLst>
              <a:gd name="adj" fmla="val 0"/>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49397940"/>
      </p:ext>
    </p:extLst>
  </p:cSld>
  <p:clrMapOvr>
    <a:masterClrMapping/>
  </p:clrMapOvr>
</p:sldLayout>
</file>

<file path=ppt/slideLayouts/slideLayout708.xml><?xml version="1.0" encoding="utf-8"?>
<p:sldLayout xmlns:a="http://schemas.openxmlformats.org/drawingml/2006/main" xmlns:r="http://schemas.openxmlformats.org/officeDocument/2006/relationships" xmlns:p="http://schemas.openxmlformats.org/presentationml/2006/main" preserve="1" userDrawn="1">
  <p:cSld name="Quotes 1">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49BA652E-8DCB-411C-BDCC-2A28B7A37C8C}"/>
              </a:ext>
            </a:extLst>
          </p:cNvPr>
          <p:cNvSpPr>
            <a:spLocks noGrp="1"/>
          </p:cNvSpPr>
          <p:nvPr>
            <p:ph type="pic" sz="quarter" idx="10" hasCustomPrompt="1"/>
          </p:nvPr>
        </p:nvSpPr>
        <p:spPr>
          <a:xfrm>
            <a:off x="1900177" y="1076325"/>
            <a:ext cx="4572000" cy="4572000"/>
          </a:xfrm>
          <a:prstGeom prst="ellipse">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960201121"/>
      </p:ext>
    </p:extLst>
  </p:cSld>
  <p:clrMapOvr>
    <a:masterClrMapping/>
  </p:clrMapOvr>
</p:sldLayout>
</file>

<file path=ppt/slideLayouts/slideLayout709.xml><?xml version="1.0" encoding="utf-8"?>
<p:sldLayout xmlns:a="http://schemas.openxmlformats.org/drawingml/2006/main" xmlns:r="http://schemas.openxmlformats.org/officeDocument/2006/relationships" xmlns:p="http://schemas.openxmlformats.org/presentationml/2006/main" preserve="1" userDrawn="1">
  <p:cSld name="Quotes 2">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612E3448-F2EF-451E-8014-86C006CB70CD}"/>
              </a:ext>
            </a:extLst>
          </p:cNvPr>
          <p:cNvSpPr>
            <a:spLocks noGrp="1"/>
          </p:cNvSpPr>
          <p:nvPr>
            <p:ph type="pic" sz="quarter" idx="10" hasCustomPrompt="1"/>
          </p:nvPr>
        </p:nvSpPr>
        <p:spPr>
          <a:xfrm>
            <a:off x="5482137" y="4343866"/>
            <a:ext cx="1216152" cy="1216152"/>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253065260"/>
      </p:ext>
    </p:extLst>
  </p:cSld>
  <p:clrMapOvr>
    <a:masterClrMapping/>
  </p:clrMapOvr>
</p:sldLayout>
</file>

<file path=ppt/slideLayouts/slideLayout710.xml><?xml version="1.0" encoding="utf-8"?>
<p:sldLayout xmlns:a="http://schemas.openxmlformats.org/drawingml/2006/main" xmlns:r="http://schemas.openxmlformats.org/officeDocument/2006/relationships" xmlns:p="http://schemas.openxmlformats.org/presentationml/2006/main" preserve="1" userDrawn="1">
  <p:cSld name="Quotes 3">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B5671677-28D2-48BB-A020-FECB56CA25A5}"/>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414881013"/>
      </p:ext>
    </p:extLst>
  </p:cSld>
  <p:clrMapOvr>
    <a:masterClrMapping/>
  </p:clrMapOvr>
</p:sldLayout>
</file>

<file path=ppt/slideLayouts/slideLayout711.xml><?xml version="1.0" encoding="utf-8"?>
<p:sldLayout xmlns:a="http://schemas.openxmlformats.org/drawingml/2006/main" xmlns:r="http://schemas.openxmlformats.org/officeDocument/2006/relationships" xmlns:p="http://schemas.openxmlformats.org/presentationml/2006/main" preserve="1" userDrawn="1">
  <p:cSld name="Quotes 4">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95106253-7B8B-487B-A3B6-10B45F3CCF4D}"/>
              </a:ext>
            </a:extLst>
          </p:cNvPr>
          <p:cNvSpPr>
            <a:spLocks noGrp="1"/>
          </p:cNvSpPr>
          <p:nvPr>
            <p:ph type="pic" sz="quarter" idx="10" hasCustomPrompt="1"/>
          </p:nvPr>
        </p:nvSpPr>
        <p:spPr>
          <a:xfrm>
            <a:off x="1905000" y="1950334"/>
            <a:ext cx="2743200" cy="2743200"/>
          </a:xfrm>
          <a:prstGeom prst="ellipse">
            <a:avLst/>
          </a:prstGeom>
          <a:pattFill prst="wdDnDiag">
            <a:fgClr>
              <a:schemeClr val="tx1">
                <a:lumMod val="25000"/>
                <a:lumOff val="75000"/>
              </a:schemeClr>
            </a:fgClr>
            <a:bgClr>
              <a:schemeClr val="bg1"/>
            </a:bgClr>
          </a:pattFill>
          <a:ln w="127000">
            <a:solidFill>
              <a:schemeClr val="bg1"/>
            </a:solidFill>
          </a:ln>
        </p:spPr>
        <p:txBody>
          <a:bodyPr anchor="ctr"/>
          <a:lstStyle>
            <a:lvl1pPr algn="ctr">
              <a:buNone/>
              <a:defRPr sz="16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4194307309"/>
      </p:ext>
    </p:extLst>
  </p:cSld>
  <p:clrMapOvr>
    <a:masterClrMapping/>
  </p:clrMapOvr>
</p:sldLayout>
</file>

<file path=ppt/slideLayouts/slideLayout712.xml><?xml version="1.0" encoding="utf-8"?>
<p:sldLayout xmlns:a="http://schemas.openxmlformats.org/drawingml/2006/main" xmlns:r="http://schemas.openxmlformats.org/officeDocument/2006/relationships" xmlns:p="http://schemas.openxmlformats.org/presentationml/2006/main" preserve="1" userDrawn="1">
  <p:cSld name="Quotes 5">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3310358"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324520309"/>
      </p:ext>
    </p:extLst>
  </p:cSld>
  <p:clrMapOvr>
    <a:masterClrMapping/>
  </p:clrMapOvr>
</p:sldLayout>
</file>

<file path=ppt/slideLayouts/slideLayout713.xml><?xml version="1.0" encoding="utf-8"?>
<p:sldLayout xmlns:a="http://schemas.openxmlformats.org/drawingml/2006/main" xmlns:r="http://schemas.openxmlformats.org/officeDocument/2006/relationships" xmlns:p="http://schemas.openxmlformats.org/presentationml/2006/main" preserve="1" userDrawn="1">
  <p:cSld name="Quotes 6">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C407F8FC-B8EA-4353-B23A-7B6DEE78F41A}"/>
              </a:ext>
            </a:extLst>
          </p:cNvPr>
          <p:cNvSpPr>
            <a:spLocks noGrp="1"/>
          </p:cNvSpPr>
          <p:nvPr>
            <p:ph type="pic" sz="quarter" idx="13"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004352092"/>
      </p:ext>
    </p:extLst>
  </p:cSld>
  <p:clrMapOvr>
    <a:masterClrMapping/>
  </p:clrMapOvr>
</p:sldLayout>
</file>

<file path=ppt/slideLayouts/slideLayout714.xml><?xml version="1.0" encoding="utf-8"?>
<p:sldLayout xmlns:a="http://schemas.openxmlformats.org/drawingml/2006/main" xmlns:r="http://schemas.openxmlformats.org/officeDocument/2006/relationships" xmlns:p="http://schemas.openxmlformats.org/presentationml/2006/main" preserve="1" userDrawn="1">
  <p:cSld name="Quotes 7">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049925" y="1269000"/>
            <a:ext cx="4320000" cy="4320000"/>
          </a:xfrm>
          <a:prstGeom prst="ellipse">
            <a:avLst/>
          </a:prstGeom>
          <a:pattFill prst="wdDnDiag">
            <a:fgClr>
              <a:schemeClr val="tx1">
                <a:lumMod val="25000"/>
                <a:lumOff val="75000"/>
              </a:schemeClr>
            </a:fgClr>
            <a:bgClr>
              <a:schemeClr val="bg1"/>
            </a:bgClr>
          </a:pattFill>
          <a:effectLst>
            <a:outerShdw blurRad="381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235796838"/>
      </p:ext>
    </p:extLst>
  </p:cSld>
  <p:clrMapOvr>
    <a:masterClrMapping/>
  </p:clrMapOvr>
</p:sldLayout>
</file>

<file path=ppt/slideLayouts/slideLayout715.xml><?xml version="1.0" encoding="utf-8"?>
<p:sldLayout xmlns:a="http://schemas.openxmlformats.org/drawingml/2006/main" xmlns:r="http://schemas.openxmlformats.org/officeDocument/2006/relationships" xmlns:p="http://schemas.openxmlformats.org/presentationml/2006/main" preserve="1" userDrawn="1">
  <p:cSld name="Quotes 8">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23875" y="723900"/>
            <a:ext cx="5400000" cy="5400000"/>
          </a:xfrm>
          <a:prstGeom prst="ellipse">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232549848"/>
      </p:ext>
    </p:extLst>
  </p:cSld>
  <p:clrMapOvr>
    <a:masterClrMapping/>
  </p:clrMapOvr>
</p:sldLayout>
</file>

<file path=ppt/slideLayouts/slideLayout716.xml><?xml version="1.0" encoding="utf-8"?>
<p:sldLayout xmlns:a="http://schemas.openxmlformats.org/drawingml/2006/main" xmlns:r="http://schemas.openxmlformats.org/officeDocument/2006/relationships" xmlns:p="http://schemas.openxmlformats.org/presentationml/2006/main" preserve="1" userDrawn="1">
  <p:cSld name="Quotes 9">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0" y="0"/>
            <a:ext cx="12192000" cy="6858000"/>
          </a:xfrm>
          <a:prstGeom prst="rect">
            <a:avLst/>
          </a:prstGeom>
          <a:pattFill prst="wdDnDiag">
            <a:fgClr>
              <a:schemeClr val="tx1">
                <a:lumMod val="25000"/>
                <a:lumOff val="75000"/>
              </a:schemeClr>
            </a:fgClr>
            <a:bgClr>
              <a:schemeClr val="bg1"/>
            </a:bgClr>
          </a:pattFill>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588186794"/>
      </p:ext>
    </p:extLst>
  </p:cSld>
  <p:clrMapOvr>
    <a:masterClrMapping/>
  </p:clrMapOvr>
</p:sldLayout>
</file>

<file path=ppt/slideLayouts/slideLayout717.xml><?xml version="1.0" encoding="utf-8"?>
<p:sldLayout xmlns:a="http://schemas.openxmlformats.org/drawingml/2006/main" xmlns:r="http://schemas.openxmlformats.org/officeDocument/2006/relationships" xmlns:p="http://schemas.openxmlformats.org/presentationml/2006/main" preserve="1" userDrawn="1">
  <p:cSld name="Quotes 10">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1770743" y="917800"/>
            <a:ext cx="1800000" cy="1800000"/>
          </a:xfrm>
          <a:prstGeom prst="roundRect">
            <a:avLst>
              <a:gd name="adj" fmla="val 7431"/>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340047599"/>
      </p:ext>
    </p:extLst>
  </p:cSld>
  <p:clrMapOvr>
    <a:masterClrMapping/>
  </p:clrMapOvr>
</p:sldLayout>
</file>

<file path=ppt/slideLayouts/slideLayout718.xml><?xml version="1.0" encoding="utf-8"?>
<p:sldLayout xmlns:a="http://schemas.openxmlformats.org/drawingml/2006/main" xmlns:r="http://schemas.openxmlformats.org/officeDocument/2006/relationships" xmlns:p="http://schemas.openxmlformats.org/presentationml/2006/main" preserve="1" userDrawn="1">
  <p:cSld name="Quotes 11">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A54653BE-73D5-4246-97C4-7F874C34DD07}"/>
              </a:ext>
            </a:extLst>
          </p:cNvPr>
          <p:cNvSpPr>
            <a:spLocks noGrp="1"/>
          </p:cNvSpPr>
          <p:nvPr>
            <p:ph type="pic" sz="quarter" idx="11" hasCustomPrompt="1"/>
          </p:nvPr>
        </p:nvSpPr>
        <p:spPr>
          <a:xfrm>
            <a:off x="5556000" y="1469342"/>
            <a:ext cx="1080000" cy="108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2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32949228"/>
      </p:ext>
    </p:extLst>
  </p:cSld>
  <p:clrMapOvr>
    <a:masterClrMapping/>
  </p:clrMapOvr>
</p:sldLayout>
</file>

<file path=ppt/slideLayouts/slideLayout719.xml><?xml version="1.0" encoding="utf-8"?>
<p:sldLayout xmlns:a="http://schemas.openxmlformats.org/drawingml/2006/main" xmlns:r="http://schemas.openxmlformats.org/officeDocument/2006/relationships" xmlns:p="http://schemas.openxmlformats.org/presentationml/2006/main" preserve="1" userDrawn="1">
  <p:cSld name="Quotes 1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F6B993A-427A-499E-9D74-1D94D3661DFF}"/>
              </a:ext>
            </a:extLst>
          </p:cNvPr>
          <p:cNvSpPr>
            <a:spLocks noGrp="1"/>
          </p:cNvSpPr>
          <p:nvPr>
            <p:ph type="pic" sz="quarter" idx="14" hasCustomPrompt="1"/>
          </p:nvPr>
        </p:nvSpPr>
        <p:spPr>
          <a:xfrm>
            <a:off x="488570" y="549000"/>
            <a:ext cx="5605725" cy="5760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97481116"/>
      </p:ext>
    </p:extLst>
  </p:cSld>
  <p:clrMapOvr>
    <a:masterClrMapping/>
  </p:clrMapOvr>
</p:sldLayout>
</file>

<file path=ppt/slideLayouts/slideLayout720.xml><?xml version="1.0" encoding="utf-8"?>
<p:sldLayout xmlns:a="http://schemas.openxmlformats.org/drawingml/2006/main" xmlns:r="http://schemas.openxmlformats.org/officeDocument/2006/relationships" xmlns:p="http://schemas.openxmlformats.org/presentationml/2006/main" preserve="1" userDrawn="1">
  <p:cSld name="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037326035"/>
      </p:ext>
    </p:extLst>
  </p:cSld>
  <p:clrMapOvr>
    <a:masterClrMapping/>
  </p:clrMapOvr>
</p:sldLayout>
</file>

<file path=ppt/slideLayouts/slideLayout721.xml><?xml version="1.0" encoding="utf-8"?>
<p:sldLayout xmlns:a="http://schemas.openxmlformats.org/drawingml/2006/main" xmlns:r="http://schemas.openxmlformats.org/officeDocument/2006/relationships" xmlns:p="http://schemas.openxmlformats.org/presentationml/2006/main" preserve="1" userDrawn="1">
  <p:cSld name="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2055690"/>
      </p:ext>
    </p:extLst>
  </p:cSld>
  <p:clrMapOvr>
    <a:masterClrMapping/>
  </p:clrMapOvr>
</p:sldLayout>
</file>

<file path=ppt/slideLayouts/slideLayout722.xml><?xml version="1.0" encoding="utf-8"?>
<p:sldLayout xmlns:a="http://schemas.openxmlformats.org/drawingml/2006/main" xmlns:r="http://schemas.openxmlformats.org/officeDocument/2006/relationships" xmlns:p="http://schemas.openxmlformats.org/presentationml/2006/main" preserve="1" userDrawn="1">
  <p:cSld name="Title page 2 - Image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35512750"/>
      </p:ext>
    </p:extLst>
  </p:cSld>
  <p:clrMapOvr>
    <a:masterClrMapping/>
  </p:clrMapOvr>
  <p:extLst>
    <p:ext uri="{DCECCB84-F9BA-43D5-87BE-67443E8EF086}">
      <p15:sldGuideLst xmlns:p15="http://schemas.microsoft.com/office/powerpoint/2012/main"/>
    </p:ext>
  </p:extLst>
</p:sldLayout>
</file>

<file path=ppt/slideLayouts/slideLayout723.xml><?xml version="1.0" encoding="utf-8"?>
<p:sldLayout xmlns:a="http://schemas.openxmlformats.org/drawingml/2006/main" xmlns:r="http://schemas.openxmlformats.org/officeDocument/2006/relationships" xmlns:p="http://schemas.openxmlformats.org/presentationml/2006/main" preserve="1" userDrawn="1">
  <p:cSld name="Basic page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4">
            <a:extLst>
              <a:ext uri="{FF2B5EF4-FFF2-40B4-BE49-F238E27FC236}">
                <a16:creationId xmlns:a16="http://schemas.microsoft.com/office/drawing/2014/main" id="{C7F13A08-E9ED-4281-B741-77C0AC79596E}"/>
              </a:ext>
            </a:extLst>
          </p:cNvPr>
          <p:cNvSpPr>
            <a:spLocks noGrp="1"/>
          </p:cNvSpPr>
          <p:nvPr>
            <p:ph type="pic" sz="quarter" idx="11" hasCustomPrompt="1"/>
          </p:nvPr>
        </p:nvSpPr>
        <p:spPr>
          <a:xfrm>
            <a:off x="4657725" y="48768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35684820"/>
      </p:ext>
    </p:extLst>
  </p:cSld>
  <p:clrMapOvr>
    <a:masterClrMapping/>
  </p:clrMapOvr>
  <p:extLst>
    <p:ext uri="{DCECCB84-F9BA-43D5-87BE-67443E8EF086}">
      <p15:sldGuideLst xmlns:p15="http://schemas.microsoft.com/office/powerpoint/2012/main"/>
    </p:ext>
  </p:extLst>
</p:sldLayout>
</file>

<file path=ppt/slideLayouts/slideLayout724.xml><?xml version="1.0" encoding="utf-8"?>
<p:sldLayout xmlns:a="http://schemas.openxmlformats.org/drawingml/2006/main" xmlns:r="http://schemas.openxmlformats.org/officeDocument/2006/relationships" xmlns:p="http://schemas.openxmlformats.org/presentationml/2006/main" preserve="1" userDrawn="1">
  <p:cSld name="Basic page 2 - Image Timelin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4657725" y="2695575"/>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4648200" y="533400"/>
            <a:ext cx="2895600" cy="14478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32460222"/>
      </p:ext>
    </p:extLst>
  </p:cSld>
  <p:clrMapOvr>
    <a:masterClrMapping/>
  </p:clrMapOvr>
  <p:extLst>
    <p:ext uri="{DCECCB84-F9BA-43D5-87BE-67443E8EF086}">
      <p15:sldGuideLst xmlns:p15="http://schemas.microsoft.com/office/powerpoint/2012/main"/>
    </p:ext>
  </p:extLst>
</p:sldLayout>
</file>

<file path=ppt/slideLayouts/slideLayout725.xml><?xml version="1.0" encoding="utf-8"?>
<p:sldLayout xmlns:a="http://schemas.openxmlformats.org/drawingml/2006/main" xmlns:r="http://schemas.openxmlformats.org/officeDocument/2006/relationships" xmlns:p="http://schemas.openxmlformats.org/presentationml/2006/main" preserve="1" userDrawn="1">
  <p:cSld name="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3047999"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6092951"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9137903" y="0"/>
            <a:ext cx="3044952" cy="6858000"/>
          </a:xfrm>
          <a:prstGeom prst="rect">
            <a:avLst/>
          </a:prstGeom>
          <a:pattFill prst="wdDnDiag">
            <a:fgClr>
              <a:schemeClr val="bg1">
                <a:lumMod val="8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1300599"/>
      </p:ext>
    </p:extLst>
  </p:cSld>
  <p:clrMapOvr>
    <a:masterClrMapping/>
  </p:clrMapOvr>
  <p:extLst>
    <p:ext uri="{DCECCB84-F9BA-43D5-87BE-67443E8EF086}">
      <p15:sldGuideLst xmlns:p15="http://schemas.microsoft.com/office/powerpoint/2012/main"/>
    </p:ext>
  </p:extLst>
</p:sldLayout>
</file>

<file path=ppt/slideLayouts/slideLayout726.xml><?xml version="1.0" encoding="utf-8"?>
<p:sldLayout xmlns:a="http://schemas.openxmlformats.org/drawingml/2006/main" xmlns:r="http://schemas.openxmlformats.org/officeDocument/2006/relationships" xmlns:p="http://schemas.openxmlformats.org/presentationml/2006/main" preserve="1" userDrawn="1">
  <p:cSld name="1_Image Timelin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D48610BC-16D8-4FC8-8F41-D980AE3077C3}"/>
              </a:ext>
            </a:extLst>
          </p:cNvPr>
          <p:cNvSpPr>
            <a:spLocks noGrp="1"/>
          </p:cNvSpPr>
          <p:nvPr>
            <p:ph type="pic" sz="quarter" idx="12" hasCustomPrompt="1"/>
          </p:nvPr>
        </p:nvSpPr>
        <p:spPr>
          <a:xfrm>
            <a:off x="6096"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2A9E646E-AB96-44BA-B223-4263DB52642A}"/>
              </a:ext>
            </a:extLst>
          </p:cNvPr>
          <p:cNvSpPr>
            <a:spLocks noGrp="1"/>
          </p:cNvSpPr>
          <p:nvPr>
            <p:ph type="pic" sz="quarter" idx="13" hasCustomPrompt="1"/>
          </p:nvPr>
        </p:nvSpPr>
        <p:spPr>
          <a:xfrm>
            <a:off x="3051048"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6C695DD6-1C52-4BBB-BD4A-875BD44DAB48}"/>
              </a:ext>
            </a:extLst>
          </p:cNvPr>
          <p:cNvSpPr>
            <a:spLocks noGrp="1"/>
          </p:cNvSpPr>
          <p:nvPr>
            <p:ph type="pic" sz="quarter" idx="14" hasCustomPrompt="1"/>
          </p:nvPr>
        </p:nvSpPr>
        <p:spPr>
          <a:xfrm>
            <a:off x="6096000" y="0"/>
            <a:ext cx="3044952"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6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08627198"/>
      </p:ext>
    </p:extLst>
  </p:cSld>
  <p:clrMapOvr>
    <a:masterClrMapping/>
  </p:clrMapOvr>
  <p:extLst>
    <p:ext uri="{DCECCB84-F9BA-43D5-87BE-67443E8EF086}">
      <p15:sldGuideLst xmlns:p15="http://schemas.microsoft.com/office/powerpoint/2012/main"/>
    </p:ext>
  </p:extLst>
</p:sldLayout>
</file>

<file path=ppt/slideLayouts/slideLayout727.xml><?xml version="1.0" encoding="utf-8"?>
<p:sldLayout xmlns:a="http://schemas.openxmlformats.org/drawingml/2006/main" xmlns:r="http://schemas.openxmlformats.org/officeDocument/2006/relationships" xmlns:p="http://schemas.openxmlformats.org/presentationml/2006/main" preserve="1" userDrawn="1">
  <p:cSld name=" Image Timeline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685076"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5DF77074-9E02-4EDE-ADEC-20BB7226C1FE}"/>
              </a:ext>
            </a:extLst>
          </p:cNvPr>
          <p:cNvSpPr>
            <a:spLocks noGrp="1"/>
          </p:cNvSpPr>
          <p:nvPr>
            <p:ph type="pic" sz="quarter" idx="12" hasCustomPrompt="1"/>
          </p:nvPr>
        </p:nvSpPr>
        <p:spPr>
          <a:xfrm>
            <a:off x="3479224"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6CA2167E-9435-4A6A-BEAE-A1AC5A5D336B}"/>
              </a:ext>
            </a:extLst>
          </p:cNvPr>
          <p:cNvSpPr>
            <a:spLocks noGrp="1"/>
          </p:cNvSpPr>
          <p:nvPr>
            <p:ph type="pic" sz="quarter" idx="13" hasCustomPrompt="1"/>
          </p:nvPr>
        </p:nvSpPr>
        <p:spPr>
          <a:xfrm>
            <a:off x="6273372"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49A2505A-688A-4995-8380-650E617030CB}"/>
              </a:ext>
            </a:extLst>
          </p:cNvPr>
          <p:cNvSpPr>
            <a:spLocks noGrp="1"/>
          </p:cNvSpPr>
          <p:nvPr>
            <p:ph type="pic" sz="quarter" idx="14" hasCustomPrompt="1"/>
          </p:nvPr>
        </p:nvSpPr>
        <p:spPr>
          <a:xfrm>
            <a:off x="9067520" y="1711627"/>
            <a:ext cx="2468880" cy="3584448"/>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627831689"/>
      </p:ext>
    </p:extLst>
  </p:cSld>
  <p:clrMapOvr>
    <a:masterClrMapping/>
  </p:clrMapOvr>
  <p:extLst>
    <p:ext uri="{DCECCB84-F9BA-43D5-87BE-67443E8EF086}">
      <p15:sldGuideLst xmlns:p15="http://schemas.microsoft.com/office/powerpoint/2012/main"/>
    </p:ext>
  </p:extLst>
</p:sldLayout>
</file>

<file path=ppt/slideLayouts/slideLayout728.xml><?xml version="1.0" encoding="utf-8"?>
<p:sldLayout xmlns:a="http://schemas.openxmlformats.org/drawingml/2006/main" xmlns:r="http://schemas.openxmlformats.org/officeDocument/2006/relationships" xmlns:p="http://schemas.openxmlformats.org/presentationml/2006/main" preserve="1" userDrawn="1">
  <p:cSld name="Image Timeline 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10216768"/>
      </p:ext>
    </p:extLst>
  </p:cSld>
  <p:clrMapOvr>
    <a:masterClrMapping/>
  </p:clrMapOvr>
  <p:extLst>
    <p:ext uri="{DCECCB84-F9BA-43D5-87BE-67443E8EF086}">
      <p15:sldGuideLst xmlns:p15="http://schemas.microsoft.com/office/powerpoint/2012/main"/>
    </p:ext>
  </p:extLst>
</p:sldLayout>
</file>

<file path=ppt/slideLayouts/slideLayout729.xml><?xml version="1.0" encoding="utf-8"?>
<p:sldLayout xmlns:a="http://schemas.openxmlformats.org/drawingml/2006/main" xmlns:r="http://schemas.openxmlformats.org/officeDocument/2006/relationships" xmlns:p="http://schemas.openxmlformats.org/presentationml/2006/main" preserve="1" userDrawn="1">
  <p:cSld name="Image Timeline 4-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B720225-28A9-4E8C-971E-186E8AD47C21}"/>
              </a:ext>
            </a:extLst>
          </p:cNvPr>
          <p:cNvSpPr>
            <a:spLocks noGrp="1"/>
          </p:cNvSpPr>
          <p:nvPr>
            <p:ph type="pic" sz="quarter" idx="10" hasCustomPrompt="1"/>
          </p:nvPr>
        </p:nvSpPr>
        <p:spPr>
          <a:xfrm>
            <a:off x="10668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4">
            <a:extLst>
              <a:ext uri="{FF2B5EF4-FFF2-40B4-BE49-F238E27FC236}">
                <a16:creationId xmlns:a16="http://schemas.microsoft.com/office/drawing/2014/main" id="{392F7549-A4D2-4896-878F-E23FB9DCA751}"/>
              </a:ext>
            </a:extLst>
          </p:cNvPr>
          <p:cNvSpPr>
            <a:spLocks noGrp="1"/>
          </p:cNvSpPr>
          <p:nvPr>
            <p:ph type="pic" sz="quarter" idx="11" hasCustomPrompt="1"/>
          </p:nvPr>
        </p:nvSpPr>
        <p:spPr>
          <a:xfrm>
            <a:off x="39360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5B067B47-E563-4862-BFEE-E547A8D7FFFC}"/>
              </a:ext>
            </a:extLst>
          </p:cNvPr>
          <p:cNvSpPr>
            <a:spLocks noGrp="1"/>
          </p:cNvSpPr>
          <p:nvPr>
            <p:ph type="pic" sz="quarter" idx="12" hasCustomPrompt="1"/>
          </p:nvPr>
        </p:nvSpPr>
        <p:spPr>
          <a:xfrm>
            <a:off x="68052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EDFBBFAE-B6BA-4DA6-9E3D-82715FF90B59}"/>
              </a:ext>
            </a:extLst>
          </p:cNvPr>
          <p:cNvSpPr>
            <a:spLocks noGrp="1"/>
          </p:cNvSpPr>
          <p:nvPr>
            <p:ph type="pic" sz="quarter" idx="13" hasCustomPrompt="1"/>
          </p:nvPr>
        </p:nvSpPr>
        <p:spPr>
          <a:xfrm>
            <a:off x="9674400" y="2715189"/>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35944201"/>
      </p:ext>
    </p:extLst>
  </p:cSld>
  <p:clrMapOvr>
    <a:masterClrMapping/>
  </p:clrMapOvr>
  <p:extLst>
    <p:ext uri="{DCECCB84-F9BA-43D5-87BE-67443E8EF086}">
      <p15:sldGuideLst xmlns:p15="http://schemas.microsoft.com/office/powerpoint/2012/main"/>
    </p:ext>
  </p:extLst>
</p:sldLayout>
</file>

<file path=ppt/slideLayouts/slideLayout730.xml><?xml version="1.0" encoding="utf-8"?>
<p:sldLayout xmlns:a="http://schemas.openxmlformats.org/drawingml/2006/main" xmlns:r="http://schemas.openxmlformats.org/officeDocument/2006/relationships" xmlns:p="http://schemas.openxmlformats.org/presentationml/2006/main" preserve="1" userDrawn="1">
  <p:cSld name="Image Timeline 5">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1819274"/>
            <a:ext cx="4322175" cy="1141521"/>
          </a:xfrm>
          <a:prstGeom prst="rect">
            <a:avLst/>
          </a:prstGeom>
          <a:pattFill prst="wdDnDiag">
            <a:fgClr>
              <a:schemeClr val="tx1">
                <a:lumMod val="25000"/>
                <a:lumOff val="75000"/>
              </a:schemeClr>
            </a:fgClr>
            <a:bgClr>
              <a:schemeClr val="bg1"/>
            </a:bgClr>
          </a:pattFill>
          <a:ln w="6350">
            <a:solidFill>
              <a:schemeClr val="accent1"/>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3486889"/>
            <a:ext cx="4322175" cy="1141521"/>
          </a:xfrm>
          <a:prstGeom prst="rect">
            <a:avLst/>
          </a:prstGeom>
          <a:pattFill prst="wdDnDiag">
            <a:fgClr>
              <a:schemeClr val="tx1">
                <a:lumMod val="25000"/>
                <a:lumOff val="75000"/>
              </a:schemeClr>
            </a:fgClr>
            <a:bgClr>
              <a:schemeClr val="bg1"/>
            </a:bgClr>
          </a:pattFill>
          <a:ln w="6350">
            <a:solidFill>
              <a:schemeClr val="accent2"/>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5154504"/>
            <a:ext cx="4322175" cy="1141521"/>
          </a:xfrm>
          <a:prstGeom prst="rect">
            <a:avLst/>
          </a:prstGeom>
          <a:pattFill prst="wdDnDiag">
            <a:fgClr>
              <a:schemeClr val="tx1">
                <a:lumMod val="25000"/>
                <a:lumOff val="75000"/>
              </a:schemeClr>
            </a:fgClr>
            <a:bgClr>
              <a:schemeClr val="bg1"/>
            </a:bgClr>
          </a:pattFill>
          <a:ln w="6350">
            <a:solidFill>
              <a:schemeClr val="accent3"/>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50902083"/>
      </p:ext>
    </p:extLst>
  </p:cSld>
  <p:clrMapOvr>
    <a:masterClrMapping/>
  </p:clrMapOvr>
  <p:extLst>
    <p:ext uri="{DCECCB84-F9BA-43D5-87BE-67443E8EF086}">
      <p15:sldGuideLst xmlns:p15="http://schemas.microsoft.com/office/powerpoint/2012/main"/>
    </p:ext>
  </p:extLst>
</p:sldLayout>
</file>

<file path=ppt/slideLayouts/slideLayout731.xml><?xml version="1.0" encoding="utf-8"?>
<p:sldLayout xmlns:a="http://schemas.openxmlformats.org/drawingml/2006/main" xmlns:r="http://schemas.openxmlformats.org/officeDocument/2006/relationships" xmlns:p="http://schemas.openxmlformats.org/presentationml/2006/main" preserve="1" userDrawn="1">
  <p:cSld name="Image Timeline 5-2">
    <p:spTree>
      <p:nvGrpSpPr>
        <p:cNvPr id="1" name=""/>
        <p:cNvGrpSpPr/>
        <p:nvPr/>
      </p:nvGrpSpPr>
      <p:grpSpPr>
        <a:xfrm>
          <a:off x="0" y="0"/>
          <a:ext cx="0" cy="0"/>
          <a:chOff x="0" y="0"/>
          <a:chExt cx="0" cy="0"/>
        </a:xfrm>
      </p:grpSpPr>
      <p:sp>
        <p:nvSpPr>
          <p:cNvPr id="16" name="Picture Placeholder 4">
            <a:extLst>
              <a:ext uri="{FF2B5EF4-FFF2-40B4-BE49-F238E27FC236}">
                <a16:creationId xmlns:a16="http://schemas.microsoft.com/office/drawing/2014/main" id="{1E331C87-ED44-4BD8-8716-4D2459B59BC6}"/>
              </a:ext>
            </a:extLst>
          </p:cNvPr>
          <p:cNvSpPr>
            <a:spLocks noGrp="1"/>
          </p:cNvSpPr>
          <p:nvPr>
            <p:ph type="pic" sz="quarter" idx="10" hasCustomPrompt="1"/>
          </p:nvPr>
        </p:nvSpPr>
        <p:spPr>
          <a:xfrm>
            <a:off x="1773823" y="555739"/>
            <a:ext cx="4322175" cy="1141521"/>
          </a:xfrm>
          <a:prstGeom prst="rect">
            <a:avLst/>
          </a:prstGeom>
          <a:pattFill prst="wdDnDiag">
            <a:fgClr>
              <a:schemeClr val="tx1">
                <a:lumMod val="25000"/>
                <a:lumOff val="75000"/>
              </a:schemeClr>
            </a:fgClr>
            <a:bgClr>
              <a:schemeClr val="bg1"/>
            </a:bgClr>
          </a:pattFill>
          <a:ln w="6350">
            <a:solidFill>
              <a:schemeClr val="accent4"/>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EB79BFFE-1EF1-4F35-8970-7913C999B2E3}"/>
              </a:ext>
            </a:extLst>
          </p:cNvPr>
          <p:cNvSpPr>
            <a:spLocks noGrp="1"/>
          </p:cNvSpPr>
          <p:nvPr>
            <p:ph type="pic" sz="quarter" idx="11" hasCustomPrompt="1"/>
          </p:nvPr>
        </p:nvSpPr>
        <p:spPr>
          <a:xfrm>
            <a:off x="1773825" y="2223354"/>
            <a:ext cx="4322175" cy="1141521"/>
          </a:xfrm>
          <a:prstGeom prst="rect">
            <a:avLst/>
          </a:prstGeom>
          <a:pattFill prst="wdDnDiag">
            <a:fgClr>
              <a:schemeClr val="tx1">
                <a:lumMod val="25000"/>
                <a:lumOff val="75000"/>
              </a:schemeClr>
            </a:fgClr>
            <a:bgClr>
              <a:schemeClr val="bg1"/>
            </a:bgClr>
          </a:pattFill>
          <a:ln w="6350">
            <a:solidFill>
              <a:schemeClr val="accent5"/>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DDB05714-7199-4FD1-8B78-48432CFD1470}"/>
              </a:ext>
            </a:extLst>
          </p:cNvPr>
          <p:cNvSpPr>
            <a:spLocks noGrp="1"/>
          </p:cNvSpPr>
          <p:nvPr>
            <p:ph type="pic" sz="quarter" idx="12" hasCustomPrompt="1"/>
          </p:nvPr>
        </p:nvSpPr>
        <p:spPr>
          <a:xfrm>
            <a:off x="1773827" y="3890969"/>
            <a:ext cx="4322175" cy="1141521"/>
          </a:xfrm>
          <a:prstGeom prst="rect">
            <a:avLst/>
          </a:prstGeom>
          <a:pattFill prst="wdDnDiag">
            <a:fgClr>
              <a:schemeClr val="tx1">
                <a:lumMod val="25000"/>
                <a:lumOff val="75000"/>
              </a:schemeClr>
            </a:fgClr>
            <a:bgClr>
              <a:schemeClr val="bg1"/>
            </a:bgClr>
          </a:pattFill>
          <a:ln w="6350">
            <a:solidFill>
              <a:schemeClr val="accent6"/>
            </a:solid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31686799"/>
      </p:ext>
    </p:extLst>
  </p:cSld>
  <p:clrMapOvr>
    <a:masterClrMapping/>
  </p:clrMapOvr>
  <p:extLst>
    <p:ext uri="{DCECCB84-F9BA-43D5-87BE-67443E8EF086}">
      <p15:sldGuideLst xmlns:p15="http://schemas.microsoft.com/office/powerpoint/2012/main"/>
    </p:ext>
  </p:extLst>
</p:sldLayout>
</file>

<file path=ppt/slideLayouts/slideLayout732.xml><?xml version="1.0" encoding="utf-8"?>
<p:sldLayout xmlns:a="http://schemas.openxmlformats.org/drawingml/2006/main" xmlns:r="http://schemas.openxmlformats.org/officeDocument/2006/relationships" xmlns:p="http://schemas.openxmlformats.org/presentationml/2006/main" preserve="1" userDrawn="1">
  <p:cSld name="Image Timeline 6">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2617391"/>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5049567"/>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90680870"/>
      </p:ext>
    </p:extLst>
  </p:cSld>
  <p:clrMapOvr>
    <a:masterClrMapping/>
  </p:clrMapOvr>
  <p:extLst>
    <p:ext uri="{DCECCB84-F9BA-43D5-87BE-67443E8EF086}">
      <p15:sldGuideLst xmlns:p15="http://schemas.microsoft.com/office/powerpoint/2012/main"/>
    </p:ext>
  </p:extLst>
</p:sldLayout>
</file>

<file path=ppt/slideLayouts/slideLayout733.xml><?xml version="1.0" encoding="utf-8"?>
<p:sldLayout xmlns:a="http://schemas.openxmlformats.org/drawingml/2006/main" xmlns:r="http://schemas.openxmlformats.org/officeDocument/2006/relationships" xmlns:p="http://schemas.openxmlformats.org/presentationml/2006/main" preserve="1" userDrawn="1">
  <p:cSld name="Image Timeline 6-2">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2515910"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2" name="Picture Placeholder 4">
            <a:extLst>
              <a:ext uri="{FF2B5EF4-FFF2-40B4-BE49-F238E27FC236}">
                <a16:creationId xmlns:a16="http://schemas.microsoft.com/office/drawing/2014/main" id="{87C34D06-E133-4B5A-A602-CCC9177E21C9}"/>
              </a:ext>
            </a:extLst>
          </p:cNvPr>
          <p:cNvSpPr>
            <a:spLocks noGrp="1"/>
          </p:cNvSpPr>
          <p:nvPr>
            <p:ph type="pic" sz="quarter" idx="11" hasCustomPrompt="1"/>
          </p:nvPr>
        </p:nvSpPr>
        <p:spPr>
          <a:xfrm>
            <a:off x="4668559"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3" name="Picture Placeholder 4">
            <a:extLst>
              <a:ext uri="{FF2B5EF4-FFF2-40B4-BE49-F238E27FC236}">
                <a16:creationId xmlns:a16="http://schemas.microsoft.com/office/drawing/2014/main" id="{4381F176-737F-48BA-AB6E-611FE8578CB7}"/>
              </a:ext>
            </a:extLst>
          </p:cNvPr>
          <p:cNvSpPr>
            <a:spLocks noGrp="1"/>
          </p:cNvSpPr>
          <p:nvPr>
            <p:ph type="pic" sz="quarter" idx="12" hasCustomPrompt="1"/>
          </p:nvPr>
        </p:nvSpPr>
        <p:spPr>
          <a:xfrm>
            <a:off x="6821208" y="1883966"/>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4" name="Picture Placeholder 4">
            <a:extLst>
              <a:ext uri="{FF2B5EF4-FFF2-40B4-BE49-F238E27FC236}">
                <a16:creationId xmlns:a16="http://schemas.microsoft.com/office/drawing/2014/main" id="{3E7E3C54-7D7C-4AB5-9E70-B41225A34A5B}"/>
              </a:ext>
            </a:extLst>
          </p:cNvPr>
          <p:cNvSpPr>
            <a:spLocks noGrp="1"/>
          </p:cNvSpPr>
          <p:nvPr>
            <p:ph type="pic" sz="quarter" idx="13" hasCustomPrompt="1"/>
          </p:nvPr>
        </p:nvSpPr>
        <p:spPr>
          <a:xfrm>
            <a:off x="2515910"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26829B01-5A00-48DF-BCDF-D3C843CFE4A0}"/>
              </a:ext>
            </a:extLst>
          </p:cNvPr>
          <p:cNvSpPr>
            <a:spLocks noGrp="1"/>
          </p:cNvSpPr>
          <p:nvPr>
            <p:ph type="pic" sz="quarter" idx="14" hasCustomPrompt="1"/>
          </p:nvPr>
        </p:nvSpPr>
        <p:spPr>
          <a:xfrm>
            <a:off x="4668559"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A973197A-18AE-47FD-9595-A14C537EC49B}"/>
              </a:ext>
            </a:extLst>
          </p:cNvPr>
          <p:cNvSpPr>
            <a:spLocks noGrp="1"/>
          </p:cNvSpPr>
          <p:nvPr>
            <p:ph type="pic" sz="quarter" idx="15" hasCustomPrompt="1"/>
          </p:nvPr>
        </p:nvSpPr>
        <p:spPr>
          <a:xfrm>
            <a:off x="6821208" y="4316142"/>
            <a:ext cx="1913216" cy="1266825"/>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727842261"/>
      </p:ext>
    </p:extLst>
  </p:cSld>
  <p:clrMapOvr>
    <a:masterClrMapping/>
  </p:clrMapOvr>
  <p:extLst>
    <p:ext uri="{DCECCB84-F9BA-43D5-87BE-67443E8EF086}">
      <p15:sldGuideLst xmlns:p15="http://schemas.microsoft.com/office/powerpoint/2012/main"/>
    </p:ext>
  </p:extLst>
</p:sldLayout>
</file>

<file path=ppt/slideLayouts/slideLayout734.xml><?xml version="1.0" encoding="utf-8"?>
<p:sldLayout xmlns:a="http://schemas.openxmlformats.org/drawingml/2006/main" xmlns:r="http://schemas.openxmlformats.org/officeDocument/2006/relationships" xmlns:p="http://schemas.openxmlformats.org/presentationml/2006/main" preserve="1" userDrawn="1">
  <p:cSld name="Image Timeline 7">
    <p:spTree>
      <p:nvGrpSpPr>
        <p:cNvPr id="1" name=""/>
        <p:cNvGrpSpPr/>
        <p:nvPr/>
      </p:nvGrpSpPr>
      <p:grpSpPr>
        <a:xfrm>
          <a:off x="0" y="0"/>
          <a:ext cx="0" cy="0"/>
          <a:chOff x="0" y="0"/>
          <a:chExt cx="0" cy="0"/>
        </a:xfrm>
      </p:grpSpPr>
      <p:sp>
        <p:nvSpPr>
          <p:cNvPr id="21" name="Picture Placeholder 4">
            <a:extLst>
              <a:ext uri="{FF2B5EF4-FFF2-40B4-BE49-F238E27FC236}">
                <a16:creationId xmlns:a16="http://schemas.microsoft.com/office/drawing/2014/main" id="{9A449EB3-13AE-43E0-9FB5-62F071B4EBE0}"/>
              </a:ext>
            </a:extLst>
          </p:cNvPr>
          <p:cNvSpPr>
            <a:spLocks noGrp="1"/>
          </p:cNvSpPr>
          <p:nvPr>
            <p:ph type="pic" sz="quarter" idx="10" hasCustomPrompt="1"/>
          </p:nvPr>
        </p:nvSpPr>
        <p:spPr>
          <a:xfrm>
            <a:off x="0" y="0"/>
            <a:ext cx="6096000" cy="6858000"/>
          </a:xfrm>
          <a:prstGeom prst="rect">
            <a:avLst/>
          </a:prstGeom>
          <a:pattFill prst="wdDnDiag">
            <a:fgClr>
              <a:schemeClr val="tx1">
                <a:lumMod val="25000"/>
                <a:lumOff val="75000"/>
              </a:schemeClr>
            </a:fgClr>
            <a:bgClr>
              <a:schemeClr val="bg1"/>
            </a:bgClr>
          </a:pattFill>
          <a:ln w="6350">
            <a:noFill/>
          </a:ln>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25110521"/>
      </p:ext>
    </p:extLst>
  </p:cSld>
  <p:clrMapOvr>
    <a:masterClrMapping/>
  </p:clrMapOvr>
  <p:extLst>
    <p:ext uri="{DCECCB84-F9BA-43D5-87BE-67443E8EF086}">
      <p15:sldGuideLst xmlns:p15="http://schemas.microsoft.com/office/powerpoint/2012/main"/>
    </p:ext>
  </p:extLst>
</p:sldLayout>
</file>

<file path=ppt/slideLayouts/slideLayout735.xml><?xml version="1.0" encoding="utf-8"?>
<p:sldLayout xmlns:a="http://schemas.openxmlformats.org/drawingml/2006/main" xmlns:r="http://schemas.openxmlformats.org/officeDocument/2006/relationships" xmlns:p="http://schemas.openxmlformats.org/presentationml/2006/main" preserve="1" userDrawn="1">
  <p:cSld name="Event with Image">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2160000" cy="2160000"/>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1" name="Picture Placeholder 4">
            <a:extLst>
              <a:ext uri="{FF2B5EF4-FFF2-40B4-BE49-F238E27FC236}">
                <a16:creationId xmlns:a16="http://schemas.microsoft.com/office/drawing/2014/main" id="{8832ADDA-6C01-4071-A73C-CABB0D21E9E2}"/>
              </a:ext>
            </a:extLst>
          </p:cNvPr>
          <p:cNvSpPr>
            <a:spLocks noGrp="1"/>
          </p:cNvSpPr>
          <p:nvPr>
            <p:ph type="pic" sz="quarter" idx="11" hasCustomPrompt="1"/>
          </p:nvPr>
        </p:nvSpPr>
        <p:spPr>
          <a:xfrm>
            <a:off x="3696789" y="1988923"/>
            <a:ext cx="2160000" cy="2160000"/>
          </a:xfrm>
          <a:prstGeom prst="roundRect">
            <a:avLst>
              <a:gd name="adj" fmla="val 19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66C5DFC5-A2AD-4AD7-A6A6-AD483A1E8514}"/>
              </a:ext>
            </a:extLst>
          </p:cNvPr>
          <p:cNvSpPr>
            <a:spLocks noGrp="1"/>
          </p:cNvSpPr>
          <p:nvPr>
            <p:ph type="pic" sz="quarter" idx="12" hasCustomPrompt="1"/>
          </p:nvPr>
        </p:nvSpPr>
        <p:spPr>
          <a:xfrm>
            <a:off x="6335212"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4">
            <a:extLst>
              <a:ext uri="{FF2B5EF4-FFF2-40B4-BE49-F238E27FC236}">
                <a16:creationId xmlns:a16="http://schemas.microsoft.com/office/drawing/2014/main" id="{A6AF3F2D-258A-49DB-89C1-89BF53AC1FEE}"/>
              </a:ext>
            </a:extLst>
          </p:cNvPr>
          <p:cNvSpPr>
            <a:spLocks noGrp="1"/>
          </p:cNvSpPr>
          <p:nvPr>
            <p:ph type="pic" sz="quarter" idx="13" hasCustomPrompt="1"/>
          </p:nvPr>
        </p:nvSpPr>
        <p:spPr>
          <a:xfrm>
            <a:off x="8973634" y="1988923"/>
            <a:ext cx="2160000" cy="2160000"/>
          </a:xfrm>
          <a:prstGeom prst="roundRect">
            <a:avLst>
              <a:gd name="adj" fmla="val 226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817816156"/>
      </p:ext>
    </p:extLst>
  </p:cSld>
  <p:clrMapOvr>
    <a:masterClrMapping/>
  </p:clrMapOvr>
  <p:extLst>
    <p:ext uri="{DCECCB84-F9BA-43D5-87BE-67443E8EF086}">
      <p15:sldGuideLst xmlns:p15="http://schemas.microsoft.com/office/powerpoint/2012/main"/>
    </p:ext>
  </p:extLst>
</p:sldLayout>
</file>

<file path=ppt/slideLayouts/slideLayout736.xml><?xml version="1.0" encoding="utf-8"?>
<p:sldLayout xmlns:a="http://schemas.openxmlformats.org/drawingml/2006/main" xmlns:r="http://schemas.openxmlformats.org/officeDocument/2006/relationships" xmlns:p="http://schemas.openxmlformats.org/presentationml/2006/main" preserve="1" userDrawn="1">
  <p:cSld name="Event with Image 2">
    <p:spTree>
      <p:nvGrpSpPr>
        <p:cNvPr id="1" name=""/>
        <p:cNvGrpSpPr/>
        <p:nvPr/>
      </p:nvGrpSpPr>
      <p:grpSpPr>
        <a:xfrm>
          <a:off x="0" y="0"/>
          <a:ext cx="0" cy="0"/>
          <a:chOff x="0" y="0"/>
          <a:chExt cx="0" cy="0"/>
        </a:xfrm>
      </p:grpSpPr>
      <p:sp>
        <p:nvSpPr>
          <p:cNvPr id="29" name="Picture Placeholder 4">
            <a:extLst>
              <a:ext uri="{FF2B5EF4-FFF2-40B4-BE49-F238E27FC236}">
                <a16:creationId xmlns:a16="http://schemas.microsoft.com/office/drawing/2014/main" id="{5E46A629-736B-467E-B692-A74030E964AB}"/>
              </a:ext>
            </a:extLst>
          </p:cNvPr>
          <p:cNvSpPr>
            <a:spLocks noGrp="1"/>
          </p:cNvSpPr>
          <p:nvPr>
            <p:ph type="pic" sz="quarter" idx="10" hasCustomPrompt="1"/>
          </p:nvPr>
        </p:nvSpPr>
        <p:spPr>
          <a:xfrm>
            <a:off x="1058366"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A3023F38-C0B6-4B5B-8E8B-57DD9BEA10C9}"/>
              </a:ext>
            </a:extLst>
          </p:cNvPr>
          <p:cNvSpPr>
            <a:spLocks noGrp="1"/>
          </p:cNvSpPr>
          <p:nvPr>
            <p:ph type="pic" sz="quarter" idx="11" hasCustomPrompt="1"/>
          </p:nvPr>
        </p:nvSpPr>
        <p:spPr>
          <a:xfrm>
            <a:off x="1058366"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9" name="Picture Placeholder 4">
            <a:extLst>
              <a:ext uri="{FF2B5EF4-FFF2-40B4-BE49-F238E27FC236}">
                <a16:creationId xmlns:a16="http://schemas.microsoft.com/office/drawing/2014/main" id="{33C3359B-0EFF-4356-B09D-EDFA3B336AF6}"/>
              </a:ext>
            </a:extLst>
          </p:cNvPr>
          <p:cNvSpPr>
            <a:spLocks noGrp="1"/>
          </p:cNvSpPr>
          <p:nvPr>
            <p:ph type="pic" sz="quarter" idx="12" hasCustomPrompt="1"/>
          </p:nvPr>
        </p:nvSpPr>
        <p:spPr>
          <a:xfrm>
            <a:off x="6096000" y="198892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AC8C5DB7-177A-4629-834D-881E9F216852}"/>
              </a:ext>
            </a:extLst>
          </p:cNvPr>
          <p:cNvSpPr>
            <a:spLocks noGrp="1"/>
          </p:cNvSpPr>
          <p:nvPr>
            <p:ph type="pic" sz="quarter" idx="13" hasCustomPrompt="1"/>
          </p:nvPr>
        </p:nvSpPr>
        <p:spPr>
          <a:xfrm>
            <a:off x="6096000" y="4159463"/>
            <a:ext cx="1435452" cy="1440077"/>
          </a:xfrm>
          <a:prstGeom prst="roundRect">
            <a:avLst>
              <a:gd name="adj" fmla="val 1821"/>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633507884"/>
      </p:ext>
    </p:extLst>
  </p:cSld>
  <p:clrMapOvr>
    <a:masterClrMapping/>
  </p:clrMapOvr>
  <p:extLst>
    <p:ext uri="{DCECCB84-F9BA-43D5-87BE-67443E8EF086}">
      <p15:sldGuideLst xmlns:p15="http://schemas.microsoft.com/office/powerpoint/2012/main"/>
    </p:ext>
  </p:extLst>
</p:sldLayout>
</file>

<file path=ppt/slideLayouts/slideLayout737.xml><?xml version="1.0" encoding="utf-8"?>
<p:sldLayout xmlns:a="http://schemas.openxmlformats.org/drawingml/2006/main" xmlns:r="http://schemas.openxmlformats.org/officeDocument/2006/relationships" xmlns:p="http://schemas.openxmlformats.org/presentationml/2006/main" preserve="1" userDrawn="1">
  <p:cSld name="Horizontal Title page - Timelin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114344501"/>
      </p:ext>
    </p:extLst>
  </p:cSld>
  <p:clrMapOvr>
    <a:masterClrMapping/>
  </p:clrMapOvr>
</p:sldLayout>
</file>

<file path=ppt/slideLayouts/slideLayout738.xml><?xml version="1.0" encoding="utf-8"?>
<p:sldLayout xmlns:a="http://schemas.openxmlformats.org/drawingml/2006/main" xmlns:r="http://schemas.openxmlformats.org/officeDocument/2006/relationships" xmlns:p="http://schemas.openxmlformats.org/presentationml/2006/main" preserve="1" userDrawn="1">
  <p:cSld name="Horizontal Basic page - Time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7511449"/>
      </p:ext>
    </p:extLst>
  </p:cSld>
  <p:clrMapOvr>
    <a:masterClrMapping/>
  </p:clrMapOvr>
</p:sldLayout>
</file>

<file path=ppt/slideLayouts/slideLayout739.xml><?xml version="1.0" encoding="utf-8"?>
<p:sldLayout xmlns:a="http://schemas.openxmlformats.org/drawingml/2006/main" xmlns:r="http://schemas.openxmlformats.org/officeDocument/2006/relationships" xmlns:p="http://schemas.openxmlformats.org/presentationml/2006/main" preserve="1" userDrawn="1">
  <p:cSld name="Isometric Presentation Mockup">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6977303" y="201399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5">
            <a:extLst>
              <a:ext uri="{FF2B5EF4-FFF2-40B4-BE49-F238E27FC236}">
                <a16:creationId xmlns:a16="http://schemas.microsoft.com/office/drawing/2014/main" id="{18D09264-4F26-4686-827F-066EC40A7190}"/>
              </a:ext>
            </a:extLst>
          </p:cNvPr>
          <p:cNvSpPr>
            <a:spLocks noGrp="1"/>
          </p:cNvSpPr>
          <p:nvPr>
            <p:ph type="pic" sz="quarter" idx="11" hasCustomPrompt="1"/>
          </p:nvPr>
        </p:nvSpPr>
        <p:spPr>
          <a:xfrm>
            <a:off x="10403400" y="0"/>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CFD24C28-4614-45BA-923A-5AE2E2F2B1EB}"/>
              </a:ext>
            </a:extLst>
          </p:cNvPr>
          <p:cNvSpPr>
            <a:spLocks noGrp="1"/>
          </p:cNvSpPr>
          <p:nvPr>
            <p:ph type="pic" sz="quarter" idx="12" hasCustomPrompt="1"/>
          </p:nvPr>
        </p:nvSpPr>
        <p:spPr>
          <a:xfrm>
            <a:off x="3551206" y="4080068"/>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CB8503F0-F783-4DD2-B0EE-81FA5C4EBECF}"/>
              </a:ext>
            </a:extLst>
          </p:cNvPr>
          <p:cNvSpPr>
            <a:spLocks noGrp="1"/>
          </p:cNvSpPr>
          <p:nvPr>
            <p:ph type="pic" sz="quarter" idx="13" hasCustomPrompt="1"/>
          </p:nvPr>
        </p:nvSpPr>
        <p:spPr>
          <a:xfrm>
            <a:off x="6642023" y="3978016"/>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3115F06F-57F6-4977-BA09-959FC090669B}"/>
              </a:ext>
            </a:extLst>
          </p:cNvPr>
          <p:cNvSpPr>
            <a:spLocks noGrp="1"/>
          </p:cNvSpPr>
          <p:nvPr>
            <p:ph type="pic" sz="quarter" idx="14" hasCustomPrompt="1"/>
          </p:nvPr>
        </p:nvSpPr>
        <p:spPr>
          <a:xfrm>
            <a:off x="10068120" y="1964022"/>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5" name="Picture Placeholder 5">
            <a:extLst>
              <a:ext uri="{FF2B5EF4-FFF2-40B4-BE49-F238E27FC236}">
                <a16:creationId xmlns:a16="http://schemas.microsoft.com/office/drawing/2014/main" id="{313E2ACE-3423-4F7E-B1E8-6DB25A790B93}"/>
              </a:ext>
            </a:extLst>
          </p:cNvPr>
          <p:cNvSpPr>
            <a:spLocks noGrp="1"/>
          </p:cNvSpPr>
          <p:nvPr>
            <p:ph type="pic" sz="quarter" idx="17" hasCustomPrompt="1"/>
          </p:nvPr>
        </p:nvSpPr>
        <p:spPr>
          <a:xfrm>
            <a:off x="9732840" y="3928044"/>
            <a:ext cx="1900800" cy="4136400"/>
          </a:xfrm>
          <a:prstGeom prst="rect">
            <a:avLst/>
          </a:prstGeom>
          <a:pattFill prst="wdDnDiag">
            <a:fgClr>
              <a:schemeClr val="tx1">
                <a:lumMod val="25000"/>
                <a:lumOff val="75000"/>
              </a:schemeClr>
            </a:fgClr>
            <a:bgClr>
              <a:schemeClr val="bg1"/>
            </a:bgClr>
          </a:pattFill>
          <a:scene3d>
            <a:camera prst="isometricOffAxis1Top">
              <a:rot lat="19800000" lon="3000000" rev="18000000"/>
            </a:camera>
            <a:lightRig rig="threePt" dir="t"/>
          </a:scene3d>
          <a:sp3d/>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688068361"/>
      </p:ext>
    </p:extLst>
  </p:cSld>
  <p:clrMapOvr>
    <a:masterClrMapping/>
  </p:clrMapOvr>
</p:sldLayout>
</file>

<file path=ppt/slideLayouts/slideLayout740.xml><?xml version="1.0" encoding="utf-8"?>
<p:sldLayout xmlns:a="http://schemas.openxmlformats.org/drawingml/2006/main" xmlns:r="http://schemas.openxmlformats.org/officeDocument/2006/relationships" xmlns:p="http://schemas.openxmlformats.org/presentationml/2006/main" preserve="1" userDrawn="1">
  <p:cSld name="Isometric Presentation Mockup 2">
    <p:spTree>
      <p:nvGrpSpPr>
        <p:cNvPr id="1" name=""/>
        <p:cNvGrpSpPr/>
        <p:nvPr/>
      </p:nvGrpSpPr>
      <p:grpSpPr>
        <a:xfrm>
          <a:off x="0" y="0"/>
          <a:ext cx="0" cy="0"/>
          <a:chOff x="0" y="0"/>
          <a:chExt cx="0" cy="0"/>
        </a:xfrm>
      </p:grpSpPr>
      <p:sp>
        <p:nvSpPr>
          <p:cNvPr id="14" name="Picture Placeholder 5">
            <a:extLst>
              <a:ext uri="{FF2B5EF4-FFF2-40B4-BE49-F238E27FC236}">
                <a16:creationId xmlns:a16="http://schemas.microsoft.com/office/drawing/2014/main" id="{3DA492BA-835A-4C30-B369-15F9B72A6C3D}"/>
              </a:ext>
            </a:extLst>
          </p:cNvPr>
          <p:cNvSpPr>
            <a:spLocks noGrp="1"/>
          </p:cNvSpPr>
          <p:nvPr>
            <p:ph type="pic" sz="quarter" idx="10" hasCustomPrompt="1"/>
          </p:nvPr>
        </p:nvSpPr>
        <p:spPr>
          <a:xfrm>
            <a:off x="3089508" y="86618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7D6A998C-36B0-4D52-AC97-9EF0D0790EFC}"/>
              </a:ext>
            </a:extLst>
          </p:cNvPr>
          <p:cNvSpPr>
            <a:spLocks noGrp="1"/>
          </p:cNvSpPr>
          <p:nvPr>
            <p:ph type="pic" sz="quarter" idx="11" hasCustomPrompt="1"/>
          </p:nvPr>
        </p:nvSpPr>
        <p:spPr>
          <a:xfrm>
            <a:off x="-949092" y="-157221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37FCC01B-F57C-4CED-8B66-774C8EF4B0F8}"/>
              </a:ext>
            </a:extLst>
          </p:cNvPr>
          <p:cNvSpPr>
            <a:spLocks noGrp="1"/>
          </p:cNvSpPr>
          <p:nvPr>
            <p:ph type="pic" sz="quarter" idx="12" hasCustomPrompt="1"/>
          </p:nvPr>
        </p:nvSpPr>
        <p:spPr>
          <a:xfrm>
            <a:off x="7128109" y="328934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8" name="Picture Placeholder 5">
            <a:extLst>
              <a:ext uri="{FF2B5EF4-FFF2-40B4-BE49-F238E27FC236}">
                <a16:creationId xmlns:a16="http://schemas.microsoft.com/office/drawing/2014/main" id="{EA759D98-4A63-4D2D-9141-32C82CA4ECE0}"/>
              </a:ext>
            </a:extLst>
          </p:cNvPr>
          <p:cNvSpPr>
            <a:spLocks noGrp="1"/>
          </p:cNvSpPr>
          <p:nvPr>
            <p:ph type="pic" sz="quarter" idx="13" hasCustomPrompt="1"/>
          </p:nvPr>
        </p:nvSpPr>
        <p:spPr>
          <a:xfrm>
            <a:off x="7128108" y="60210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9" name="Picture Placeholder 5">
            <a:extLst>
              <a:ext uri="{FF2B5EF4-FFF2-40B4-BE49-F238E27FC236}">
                <a16:creationId xmlns:a16="http://schemas.microsoft.com/office/drawing/2014/main" id="{C97F9190-4E95-4893-A786-2D22CF5E6CC8}"/>
              </a:ext>
            </a:extLst>
          </p:cNvPr>
          <p:cNvSpPr>
            <a:spLocks noGrp="1"/>
          </p:cNvSpPr>
          <p:nvPr>
            <p:ph type="pic" sz="quarter" idx="14" hasCustomPrompt="1"/>
          </p:nvPr>
        </p:nvSpPr>
        <p:spPr>
          <a:xfrm>
            <a:off x="3089508" y="-183629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0" name="Picture Placeholder 5">
            <a:extLst>
              <a:ext uri="{FF2B5EF4-FFF2-40B4-BE49-F238E27FC236}">
                <a16:creationId xmlns:a16="http://schemas.microsoft.com/office/drawing/2014/main" id="{44CB2295-81B8-445D-9954-ED08D185FCC5}"/>
              </a:ext>
            </a:extLst>
          </p:cNvPr>
          <p:cNvSpPr>
            <a:spLocks noGrp="1"/>
          </p:cNvSpPr>
          <p:nvPr>
            <p:ph type="pic" sz="quarter" idx="15" hasCustomPrompt="1"/>
          </p:nvPr>
        </p:nvSpPr>
        <p:spPr>
          <a:xfrm>
            <a:off x="11166709" y="3025267"/>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1" name="Picture Placeholder 5">
            <a:extLst>
              <a:ext uri="{FF2B5EF4-FFF2-40B4-BE49-F238E27FC236}">
                <a16:creationId xmlns:a16="http://schemas.microsoft.com/office/drawing/2014/main" id="{58E25EA4-95CE-4A60-B95B-2099E283076D}"/>
              </a:ext>
            </a:extLst>
          </p:cNvPr>
          <p:cNvSpPr>
            <a:spLocks noGrp="1"/>
          </p:cNvSpPr>
          <p:nvPr>
            <p:ph type="pic" sz="quarter" idx="16" hasCustomPrompt="1"/>
          </p:nvPr>
        </p:nvSpPr>
        <p:spPr>
          <a:xfrm>
            <a:off x="11166708" y="338032"/>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2" name="Picture Placeholder 5">
            <a:extLst>
              <a:ext uri="{FF2B5EF4-FFF2-40B4-BE49-F238E27FC236}">
                <a16:creationId xmlns:a16="http://schemas.microsoft.com/office/drawing/2014/main" id="{B41C8BBA-18FD-42A4-BE82-6EA96938A0EE}"/>
              </a:ext>
            </a:extLst>
          </p:cNvPr>
          <p:cNvSpPr>
            <a:spLocks noGrp="1"/>
          </p:cNvSpPr>
          <p:nvPr>
            <p:ph type="pic" sz="quarter" idx="17" hasCustomPrompt="1"/>
          </p:nvPr>
        </p:nvSpPr>
        <p:spPr>
          <a:xfrm>
            <a:off x="7128108" y="-2100368"/>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24" name="Picture Placeholder 5">
            <a:extLst>
              <a:ext uri="{FF2B5EF4-FFF2-40B4-BE49-F238E27FC236}">
                <a16:creationId xmlns:a16="http://schemas.microsoft.com/office/drawing/2014/main" id="{EC28FD6B-085B-4F6F-94F7-510BF6086EF9}"/>
              </a:ext>
            </a:extLst>
          </p:cNvPr>
          <p:cNvSpPr>
            <a:spLocks noGrp="1"/>
          </p:cNvSpPr>
          <p:nvPr>
            <p:ph type="pic" sz="quarter" idx="18" hasCustomPrompt="1"/>
          </p:nvPr>
        </p:nvSpPr>
        <p:spPr>
          <a:xfrm>
            <a:off x="11166708" y="-2349203"/>
            <a:ext cx="235538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1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1396965657"/>
      </p:ext>
    </p:extLst>
  </p:cSld>
  <p:clrMapOvr>
    <a:masterClrMapping/>
  </p:clrMapOvr>
</p:sldLayout>
</file>

<file path=ppt/slideLayouts/slideLayout741.xml><?xml version="1.0" encoding="utf-8"?>
<p:sldLayout xmlns:a="http://schemas.openxmlformats.org/drawingml/2006/main" xmlns:r="http://schemas.openxmlformats.org/officeDocument/2006/relationships" xmlns:p="http://schemas.openxmlformats.org/presentationml/2006/main" preserve="1" userDrawn="1">
  <p:cSld name="Isometric Presentation Mockup 3">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5">
            <a:extLst>
              <a:ext uri="{FF2B5EF4-FFF2-40B4-BE49-F238E27FC236}">
                <a16:creationId xmlns:a16="http://schemas.microsoft.com/office/drawing/2014/main" id="{AB18C9AA-5E16-4E82-AA22-93FC74D7BE5B}"/>
              </a:ext>
            </a:extLst>
          </p:cNvPr>
          <p:cNvSpPr>
            <a:spLocks noGrp="1"/>
          </p:cNvSpPr>
          <p:nvPr>
            <p:ph type="pic" sz="quarter" idx="12" hasCustomPrompt="1"/>
          </p:nvPr>
        </p:nvSpPr>
        <p:spPr>
          <a:xfrm>
            <a:off x="6870332" y="2290071"/>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4" name="Picture Placeholder 5">
            <a:extLst>
              <a:ext uri="{FF2B5EF4-FFF2-40B4-BE49-F238E27FC236}">
                <a16:creationId xmlns:a16="http://schemas.microsoft.com/office/drawing/2014/main" id="{0DDFB03F-5FF2-461F-95DB-579F3F20C3A7}"/>
              </a:ext>
            </a:extLst>
          </p:cNvPr>
          <p:cNvSpPr>
            <a:spLocks noGrp="1"/>
          </p:cNvSpPr>
          <p:nvPr>
            <p:ph type="pic" sz="quarter" idx="13" hasCustomPrompt="1"/>
          </p:nvPr>
        </p:nvSpPr>
        <p:spPr>
          <a:xfrm>
            <a:off x="6870332" y="169860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6" name="Picture Placeholder 5">
            <a:extLst>
              <a:ext uri="{FF2B5EF4-FFF2-40B4-BE49-F238E27FC236}">
                <a16:creationId xmlns:a16="http://schemas.microsoft.com/office/drawing/2014/main" id="{AAE0E113-F0E5-43E6-85E3-3F76CE56A7E7}"/>
              </a:ext>
            </a:extLst>
          </p:cNvPr>
          <p:cNvSpPr>
            <a:spLocks noGrp="1"/>
          </p:cNvSpPr>
          <p:nvPr>
            <p:ph type="pic" sz="quarter" idx="14" hasCustomPrompt="1"/>
          </p:nvPr>
        </p:nvSpPr>
        <p:spPr>
          <a:xfrm>
            <a:off x="6870332" y="110713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17" name="Picture Placeholder 5">
            <a:extLst>
              <a:ext uri="{FF2B5EF4-FFF2-40B4-BE49-F238E27FC236}">
                <a16:creationId xmlns:a16="http://schemas.microsoft.com/office/drawing/2014/main" id="{C5FE9AC4-EC69-4B6D-964B-CC4BE54D7ACA}"/>
              </a:ext>
            </a:extLst>
          </p:cNvPr>
          <p:cNvSpPr>
            <a:spLocks noGrp="1"/>
          </p:cNvSpPr>
          <p:nvPr>
            <p:ph type="pic" sz="quarter" idx="15" hasCustomPrompt="1"/>
          </p:nvPr>
        </p:nvSpPr>
        <p:spPr>
          <a:xfrm>
            <a:off x="6870332" y="515662"/>
            <a:ext cx="2858303" cy="5125635"/>
          </a:xfrm>
          <a:prstGeom prst="rect">
            <a:avLst/>
          </a:prstGeom>
          <a:pattFill prst="wdDnDiag">
            <a:fgClr>
              <a:schemeClr val="tx1">
                <a:lumMod val="25000"/>
                <a:lumOff val="75000"/>
              </a:schemeClr>
            </a:fgClr>
            <a:bgClr>
              <a:schemeClr val="bg1"/>
            </a:bgClr>
          </a:pattFill>
          <a:effectLst>
            <a:outerShdw blurRad="317500" dist="254000" dir="9000000" sx="102000" sy="102000" algn="ctr" rotWithShape="0">
              <a:prstClr val="black">
                <a:alpha val="20000"/>
              </a:prstClr>
            </a:outerShdw>
          </a:effectLst>
          <a:scene3d>
            <a:camera prst="isometricTopUp"/>
            <a:lightRig rig="threePt" dir="t"/>
          </a:scene3d>
          <a:sp3d extrusionH="127000"/>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371956119"/>
      </p:ext>
    </p:extLst>
  </p:cSld>
  <p:clrMapOvr>
    <a:masterClrMapping/>
  </p:clrMapOvr>
</p:sldLayout>
</file>

<file path=ppt/slideLayouts/slideLayout742.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3">
    <p:spTree>
      <p:nvGrpSpPr>
        <p:cNvPr id="1" name=""/>
        <p:cNvGrpSpPr/>
        <p:nvPr/>
      </p:nvGrpSpPr>
      <p:grpSpPr>
        <a:xfrm>
          <a:off x="0" y="0"/>
          <a:ext cx="0" cy="0"/>
          <a:chOff x="0" y="0"/>
          <a:chExt cx="0" cy="0"/>
        </a:xfrm>
      </p:grpSpPr>
      <p:sp>
        <p:nvSpPr>
          <p:cNvPr id="9" name="Picture Placeholder 22">
            <a:extLst>
              <a:ext uri="{FF2B5EF4-FFF2-40B4-BE49-F238E27FC236}">
                <a16:creationId xmlns:a16="http://schemas.microsoft.com/office/drawing/2014/main" id="{2B705F24-7492-49E9-8F57-D9C0916A791A}"/>
              </a:ext>
            </a:extLst>
          </p:cNvPr>
          <p:cNvSpPr>
            <a:spLocks noGrp="1"/>
          </p:cNvSpPr>
          <p:nvPr>
            <p:ph type="pic" sz="quarter" idx="14" hasCustomPrompt="1"/>
          </p:nvPr>
        </p:nvSpPr>
        <p:spPr>
          <a:xfrm>
            <a:off x="9412304" y="173981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19" name="Picture Placeholder 22">
            <a:extLst>
              <a:ext uri="{FF2B5EF4-FFF2-40B4-BE49-F238E27FC236}">
                <a16:creationId xmlns:a16="http://schemas.microsoft.com/office/drawing/2014/main" id="{561C124B-FD17-451F-8B21-36D8B1756CAA}"/>
              </a:ext>
            </a:extLst>
          </p:cNvPr>
          <p:cNvSpPr>
            <a:spLocks noGrp="1"/>
          </p:cNvSpPr>
          <p:nvPr>
            <p:ph type="pic" sz="quarter" idx="15" hasCustomPrompt="1"/>
          </p:nvPr>
        </p:nvSpPr>
        <p:spPr>
          <a:xfrm>
            <a:off x="3960316" y="37620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1" name="Picture Placeholder 22">
            <a:extLst>
              <a:ext uri="{FF2B5EF4-FFF2-40B4-BE49-F238E27FC236}">
                <a16:creationId xmlns:a16="http://schemas.microsoft.com/office/drawing/2014/main" id="{A8B205A5-8305-4108-890E-CC3289BC6DB2}"/>
              </a:ext>
            </a:extLst>
          </p:cNvPr>
          <p:cNvSpPr>
            <a:spLocks noGrp="1"/>
          </p:cNvSpPr>
          <p:nvPr>
            <p:ph type="pic" sz="quarter" idx="17" hasCustomPrompt="1"/>
          </p:nvPr>
        </p:nvSpPr>
        <p:spPr>
          <a:xfrm>
            <a:off x="7562906" y="-100074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AF313397-A9C0-4FC5-968A-7B29F3419724}"/>
              </a:ext>
            </a:extLst>
          </p:cNvPr>
          <p:cNvSpPr>
            <a:spLocks noGrp="1"/>
          </p:cNvSpPr>
          <p:nvPr>
            <p:ph type="pic" sz="quarter" idx="18" hasCustomPrompt="1"/>
          </p:nvPr>
        </p:nvSpPr>
        <p:spPr>
          <a:xfrm>
            <a:off x="5719040" y="3027964"/>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isometricBottomDown">
              <a:rot lat="1967869" lon="19416000" rev="1824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331611015"/>
      </p:ext>
    </p:extLst>
  </p:cSld>
  <p:clrMapOvr>
    <a:masterClrMapping/>
  </p:clrMapOvr>
</p:sldLayout>
</file>

<file path=ppt/slideLayouts/slideLayout743.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4">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1" name="Picture Placeholder 22">
            <a:extLst>
              <a:ext uri="{FF2B5EF4-FFF2-40B4-BE49-F238E27FC236}">
                <a16:creationId xmlns:a16="http://schemas.microsoft.com/office/drawing/2014/main" id="{76DE6B5A-5EB0-455E-A806-53FA7B1C07CC}"/>
              </a:ext>
            </a:extLst>
          </p:cNvPr>
          <p:cNvSpPr>
            <a:spLocks noGrp="1"/>
          </p:cNvSpPr>
          <p:nvPr>
            <p:ph type="pic" sz="quarter" idx="15" hasCustomPrompt="1"/>
          </p:nvPr>
        </p:nvSpPr>
        <p:spPr>
          <a:xfrm>
            <a:off x="8978816" y="369016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2" name="Picture Placeholder 22">
            <a:extLst>
              <a:ext uri="{FF2B5EF4-FFF2-40B4-BE49-F238E27FC236}">
                <a16:creationId xmlns:a16="http://schemas.microsoft.com/office/drawing/2014/main" id="{116BFEA0-DDF5-4E40-986A-CFDBFE7E8DA7}"/>
              </a:ext>
            </a:extLst>
          </p:cNvPr>
          <p:cNvSpPr>
            <a:spLocks noGrp="1"/>
          </p:cNvSpPr>
          <p:nvPr>
            <p:ph type="pic" sz="quarter" idx="16" hasCustomPrompt="1"/>
          </p:nvPr>
        </p:nvSpPr>
        <p:spPr>
          <a:xfrm>
            <a:off x="1034112" y="-157272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3" name="Picture Placeholder 22">
            <a:extLst>
              <a:ext uri="{FF2B5EF4-FFF2-40B4-BE49-F238E27FC236}">
                <a16:creationId xmlns:a16="http://schemas.microsoft.com/office/drawing/2014/main" id="{B9281105-6837-4F18-A23C-FA619875F51B}"/>
              </a:ext>
            </a:extLst>
          </p:cNvPr>
          <p:cNvSpPr>
            <a:spLocks noGrp="1"/>
          </p:cNvSpPr>
          <p:nvPr>
            <p:ph type="pic" sz="quarter" idx="17" hasCustomPrompt="1"/>
          </p:nvPr>
        </p:nvSpPr>
        <p:spPr>
          <a:xfrm>
            <a:off x="-2837264" y="-428036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4" name="Picture Placeholder 22">
            <a:extLst>
              <a:ext uri="{FF2B5EF4-FFF2-40B4-BE49-F238E27FC236}">
                <a16:creationId xmlns:a16="http://schemas.microsoft.com/office/drawing/2014/main" id="{A4089A5A-EF5E-4D76-915C-CDFACF69A3D3}"/>
              </a:ext>
            </a:extLst>
          </p:cNvPr>
          <p:cNvSpPr>
            <a:spLocks noGrp="1"/>
          </p:cNvSpPr>
          <p:nvPr>
            <p:ph type="pic" sz="quarter" idx="18" hasCustomPrompt="1"/>
          </p:nvPr>
        </p:nvSpPr>
        <p:spPr>
          <a:xfrm>
            <a:off x="5308919" y="434093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5" name="Picture Placeholder 22">
            <a:extLst>
              <a:ext uri="{FF2B5EF4-FFF2-40B4-BE49-F238E27FC236}">
                <a16:creationId xmlns:a16="http://schemas.microsoft.com/office/drawing/2014/main" id="{300CB3D5-C434-4711-BE0C-07880CF559BE}"/>
              </a:ext>
            </a:extLst>
          </p:cNvPr>
          <p:cNvSpPr>
            <a:spLocks noGrp="1"/>
          </p:cNvSpPr>
          <p:nvPr>
            <p:ph type="pic" sz="quarter" idx="19" hasCustomPrompt="1"/>
          </p:nvPr>
        </p:nvSpPr>
        <p:spPr>
          <a:xfrm>
            <a:off x="9385562" y="688809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6" name="Picture Placeholder 22">
            <a:extLst>
              <a:ext uri="{FF2B5EF4-FFF2-40B4-BE49-F238E27FC236}">
                <a16:creationId xmlns:a16="http://schemas.microsoft.com/office/drawing/2014/main" id="{499D9085-2CE9-4968-8D40-CAA5C1A0EC06}"/>
              </a:ext>
            </a:extLst>
          </p:cNvPr>
          <p:cNvSpPr>
            <a:spLocks noGrp="1"/>
          </p:cNvSpPr>
          <p:nvPr>
            <p:ph type="pic" sz="quarter" idx="20" hasCustomPrompt="1"/>
          </p:nvPr>
        </p:nvSpPr>
        <p:spPr>
          <a:xfrm>
            <a:off x="1440858" y="162521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7" name="Picture Placeholder 22">
            <a:extLst>
              <a:ext uri="{FF2B5EF4-FFF2-40B4-BE49-F238E27FC236}">
                <a16:creationId xmlns:a16="http://schemas.microsoft.com/office/drawing/2014/main" id="{2D321684-1DF0-4703-89C3-71C0FCA0E0C3}"/>
              </a:ext>
            </a:extLst>
          </p:cNvPr>
          <p:cNvSpPr>
            <a:spLocks noGrp="1"/>
          </p:cNvSpPr>
          <p:nvPr>
            <p:ph type="pic" sz="quarter" idx="21" hasCustomPrompt="1"/>
          </p:nvPr>
        </p:nvSpPr>
        <p:spPr>
          <a:xfrm>
            <a:off x="-2430518" y="-108243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8" name="Picture Placeholder 22">
            <a:extLst>
              <a:ext uri="{FF2B5EF4-FFF2-40B4-BE49-F238E27FC236}">
                <a16:creationId xmlns:a16="http://schemas.microsoft.com/office/drawing/2014/main" id="{4D0F3EC0-93F6-4010-86A8-90F452BEEE09}"/>
              </a:ext>
            </a:extLst>
          </p:cNvPr>
          <p:cNvSpPr>
            <a:spLocks noGrp="1"/>
          </p:cNvSpPr>
          <p:nvPr>
            <p:ph type="pic" sz="quarter" idx="22" hasCustomPrompt="1"/>
          </p:nvPr>
        </p:nvSpPr>
        <p:spPr>
          <a:xfrm>
            <a:off x="4236166" y="-2328896"/>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39" name="Picture Placeholder 22">
            <a:extLst>
              <a:ext uri="{FF2B5EF4-FFF2-40B4-BE49-F238E27FC236}">
                <a16:creationId xmlns:a16="http://schemas.microsoft.com/office/drawing/2014/main" id="{FE0131D0-EAA8-45AD-A772-A338418C9AA9}"/>
              </a:ext>
            </a:extLst>
          </p:cNvPr>
          <p:cNvSpPr>
            <a:spLocks noGrp="1"/>
          </p:cNvSpPr>
          <p:nvPr>
            <p:ph type="pic" sz="quarter" idx="23" hasCustomPrompt="1"/>
          </p:nvPr>
        </p:nvSpPr>
        <p:spPr>
          <a:xfrm>
            <a:off x="8125233" y="4094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0" name="Picture Placeholder 22">
            <a:extLst>
              <a:ext uri="{FF2B5EF4-FFF2-40B4-BE49-F238E27FC236}">
                <a16:creationId xmlns:a16="http://schemas.microsoft.com/office/drawing/2014/main" id="{976AEA9A-8115-48E0-918F-4410B91D6FA0}"/>
              </a:ext>
            </a:extLst>
          </p:cNvPr>
          <p:cNvSpPr>
            <a:spLocks noGrp="1"/>
          </p:cNvSpPr>
          <p:nvPr>
            <p:ph type="pic" sz="quarter" idx="24" hasCustomPrompt="1"/>
          </p:nvPr>
        </p:nvSpPr>
        <p:spPr>
          <a:xfrm>
            <a:off x="11965227" y="3101801"/>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41" name="Picture Placeholder 22">
            <a:extLst>
              <a:ext uri="{FF2B5EF4-FFF2-40B4-BE49-F238E27FC236}">
                <a16:creationId xmlns:a16="http://schemas.microsoft.com/office/drawing/2014/main" id="{ED974735-2C47-4279-B116-D614471356D5}"/>
              </a:ext>
            </a:extLst>
          </p:cNvPr>
          <p:cNvSpPr>
            <a:spLocks noGrp="1"/>
          </p:cNvSpPr>
          <p:nvPr>
            <p:ph type="pic" sz="quarter" idx="25" hasCustomPrompt="1"/>
          </p:nvPr>
        </p:nvSpPr>
        <p:spPr>
          <a:xfrm>
            <a:off x="16018059" y="5606962"/>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501520505"/>
      </p:ext>
    </p:extLst>
  </p:cSld>
  <p:clrMapOvr>
    <a:masterClrMapping/>
  </p:clrMapOvr>
</p:sldLayout>
</file>

<file path=ppt/slideLayouts/slideLayout744.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5">
    <p:spTree>
      <p:nvGrpSpPr>
        <p:cNvPr id="1" name=""/>
        <p:cNvGrpSpPr/>
        <p:nvPr/>
      </p:nvGrpSpPr>
      <p:grpSpPr>
        <a:xfrm>
          <a:off x="0" y="0"/>
          <a:ext cx="0" cy="0"/>
          <a:chOff x="0" y="0"/>
          <a:chExt cx="0" cy="0"/>
        </a:xfrm>
      </p:grpSpPr>
      <p:sp>
        <p:nvSpPr>
          <p:cNvPr id="31" name="Picture Placeholder 22">
            <a:extLst>
              <a:ext uri="{FF2B5EF4-FFF2-40B4-BE49-F238E27FC236}">
                <a16:creationId xmlns:a16="http://schemas.microsoft.com/office/drawing/2014/main" id="{76DE6B5A-5EB0-455E-A806-53FA7B1C07CC}"/>
              </a:ext>
            </a:extLst>
          </p:cNvPr>
          <p:cNvSpPr>
            <a:spLocks noGrp="1" noChangeAspect="1"/>
          </p:cNvSpPr>
          <p:nvPr>
            <p:ph type="pic" sz="quarter" idx="15" hasCustomPrompt="1"/>
          </p:nvPr>
        </p:nvSpPr>
        <p:spPr>
          <a:xfrm>
            <a:off x="4445043" y="-1715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58" name="Picture Placeholder 22">
            <a:extLst>
              <a:ext uri="{FF2B5EF4-FFF2-40B4-BE49-F238E27FC236}">
                <a16:creationId xmlns:a16="http://schemas.microsoft.com/office/drawing/2014/main" id="{90FCB97C-6BF3-4A42-8CBB-0DF7BF3026C9}"/>
              </a:ext>
            </a:extLst>
          </p:cNvPr>
          <p:cNvSpPr>
            <a:spLocks noGrp="1" noChangeAspect="1"/>
          </p:cNvSpPr>
          <p:nvPr>
            <p:ph type="pic" sz="quarter" idx="16" hasCustomPrompt="1"/>
          </p:nvPr>
        </p:nvSpPr>
        <p:spPr>
          <a:xfrm>
            <a:off x="-1635717" y="-4210127"/>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0" name="Picture Placeholder 22">
            <a:extLst>
              <a:ext uri="{FF2B5EF4-FFF2-40B4-BE49-F238E27FC236}">
                <a16:creationId xmlns:a16="http://schemas.microsoft.com/office/drawing/2014/main" id="{124C0FF9-289E-4496-92B9-190E32702D8E}"/>
              </a:ext>
            </a:extLst>
          </p:cNvPr>
          <p:cNvSpPr>
            <a:spLocks noGrp="1" noChangeAspect="1"/>
          </p:cNvSpPr>
          <p:nvPr>
            <p:ph type="pic" sz="quarter" idx="17" hasCustomPrompt="1"/>
          </p:nvPr>
        </p:nvSpPr>
        <p:spPr>
          <a:xfrm>
            <a:off x="10495323" y="3943273"/>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68" name="Picture Placeholder 22">
            <a:extLst>
              <a:ext uri="{FF2B5EF4-FFF2-40B4-BE49-F238E27FC236}">
                <a16:creationId xmlns:a16="http://schemas.microsoft.com/office/drawing/2014/main" id="{7E055C06-9C8F-4A17-AA18-775B5FB9ACDD}"/>
              </a:ext>
            </a:extLst>
          </p:cNvPr>
          <p:cNvSpPr>
            <a:spLocks noGrp="1" noChangeAspect="1"/>
          </p:cNvSpPr>
          <p:nvPr>
            <p:ph type="pic" sz="quarter" idx="18" hasCustomPrompt="1"/>
          </p:nvPr>
        </p:nvSpPr>
        <p:spPr>
          <a:xfrm>
            <a:off x="10323809" y="-6858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0" name="Picture Placeholder 22">
            <a:extLst>
              <a:ext uri="{FF2B5EF4-FFF2-40B4-BE49-F238E27FC236}">
                <a16:creationId xmlns:a16="http://schemas.microsoft.com/office/drawing/2014/main" id="{3C36A0E5-BBE2-4C87-8A23-DD1FF018C79E}"/>
              </a:ext>
            </a:extLst>
          </p:cNvPr>
          <p:cNvSpPr>
            <a:spLocks noGrp="1" noChangeAspect="1"/>
          </p:cNvSpPr>
          <p:nvPr>
            <p:ph type="pic" sz="quarter" idx="19" hasCustomPrompt="1"/>
          </p:nvPr>
        </p:nvSpPr>
        <p:spPr>
          <a:xfrm>
            <a:off x="4243049" y="-47244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2" name="Picture Placeholder 22">
            <a:extLst>
              <a:ext uri="{FF2B5EF4-FFF2-40B4-BE49-F238E27FC236}">
                <a16:creationId xmlns:a16="http://schemas.microsoft.com/office/drawing/2014/main" id="{7A3F440A-1BD1-46EB-8601-F14AC2F706F7}"/>
              </a:ext>
            </a:extLst>
          </p:cNvPr>
          <p:cNvSpPr>
            <a:spLocks noGrp="1" noChangeAspect="1"/>
          </p:cNvSpPr>
          <p:nvPr>
            <p:ph type="pic" sz="quarter" idx="20" hasCustomPrompt="1"/>
          </p:nvPr>
        </p:nvSpPr>
        <p:spPr>
          <a:xfrm>
            <a:off x="16374089" y="3429000"/>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4" name="Picture Placeholder 22">
            <a:extLst>
              <a:ext uri="{FF2B5EF4-FFF2-40B4-BE49-F238E27FC236}">
                <a16:creationId xmlns:a16="http://schemas.microsoft.com/office/drawing/2014/main" id="{5FE632C7-A989-4083-B7E6-E630FB76C44E}"/>
              </a:ext>
            </a:extLst>
          </p:cNvPr>
          <p:cNvSpPr>
            <a:spLocks noGrp="1" noChangeAspect="1"/>
          </p:cNvSpPr>
          <p:nvPr>
            <p:ph type="pic" sz="quarter" idx="21" hasCustomPrompt="1"/>
          </p:nvPr>
        </p:nvSpPr>
        <p:spPr>
          <a:xfrm>
            <a:off x="4243049" y="39585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6" name="Picture Placeholder 22">
            <a:extLst>
              <a:ext uri="{FF2B5EF4-FFF2-40B4-BE49-F238E27FC236}">
                <a16:creationId xmlns:a16="http://schemas.microsoft.com/office/drawing/2014/main" id="{B4460ECD-B3DA-430C-8E09-86C63DB4CA9F}"/>
              </a:ext>
            </a:extLst>
          </p:cNvPr>
          <p:cNvSpPr>
            <a:spLocks noGrp="1" noChangeAspect="1"/>
          </p:cNvSpPr>
          <p:nvPr>
            <p:ph type="pic" sz="quarter" idx="22" hasCustomPrompt="1"/>
          </p:nvPr>
        </p:nvSpPr>
        <p:spPr>
          <a:xfrm>
            <a:off x="-1837711" y="-80088"/>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
        <p:nvSpPr>
          <p:cNvPr id="78" name="Picture Placeholder 22">
            <a:extLst>
              <a:ext uri="{FF2B5EF4-FFF2-40B4-BE49-F238E27FC236}">
                <a16:creationId xmlns:a16="http://schemas.microsoft.com/office/drawing/2014/main" id="{4ED75CF5-9F3D-4B85-BABF-42542AD3AC10}"/>
              </a:ext>
            </a:extLst>
          </p:cNvPr>
          <p:cNvSpPr>
            <a:spLocks noGrp="1" noChangeAspect="1"/>
          </p:cNvSpPr>
          <p:nvPr>
            <p:ph type="pic" sz="quarter" idx="23" hasCustomPrompt="1"/>
          </p:nvPr>
        </p:nvSpPr>
        <p:spPr>
          <a:xfrm>
            <a:off x="10293329" y="8073312"/>
            <a:ext cx="3271434" cy="729249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477058629"/>
      </p:ext>
    </p:extLst>
  </p:cSld>
  <p:clrMapOvr>
    <a:masterClrMapping/>
  </p:clrMapOvr>
</p:sldLayout>
</file>

<file path=ppt/slideLayouts/slideLayout745.xml><?xml version="1.0" encoding="utf-8"?>
<p:sldLayout xmlns:a="http://schemas.openxmlformats.org/drawingml/2006/main" xmlns:r="http://schemas.openxmlformats.org/officeDocument/2006/relationships" xmlns:p="http://schemas.openxmlformats.org/presentationml/2006/main" preserve="1" userDrawn="1">
  <p:cSld name="Phone Isometric Presentation Mockup 6">
    <p:spTree>
      <p:nvGrpSpPr>
        <p:cNvPr id="1" name=""/>
        <p:cNvGrpSpPr/>
        <p:nvPr/>
      </p:nvGrpSpPr>
      <p:grpSpPr>
        <a:xfrm>
          <a:off x="0" y="0"/>
          <a:ext cx="0" cy="0"/>
          <a:chOff x="0" y="0"/>
          <a:chExt cx="0" cy="0"/>
        </a:xfrm>
      </p:grpSpPr>
      <p:sp>
        <p:nvSpPr>
          <p:cNvPr id="30" name="Picture Placeholder 22">
            <a:extLst>
              <a:ext uri="{FF2B5EF4-FFF2-40B4-BE49-F238E27FC236}">
                <a16:creationId xmlns:a16="http://schemas.microsoft.com/office/drawing/2014/main" id="{2128B0F3-56DD-4FAC-919C-D612594F17B5}"/>
              </a:ext>
            </a:extLst>
          </p:cNvPr>
          <p:cNvSpPr>
            <a:spLocks noGrp="1"/>
          </p:cNvSpPr>
          <p:nvPr>
            <p:ph type="pic" sz="quarter" idx="14" hasCustomPrompt="1"/>
          </p:nvPr>
        </p:nvSpPr>
        <p:spPr>
          <a:xfrm>
            <a:off x="4902173" y="1143000"/>
            <a:ext cx="2103841" cy="4689762"/>
          </a:xfrm>
          <a:custGeom>
            <a:avLst/>
            <a:gdLst>
              <a:gd name="connsiteX0" fmla="*/ 540818 w 3856038"/>
              <a:gd name="connsiteY0" fmla="*/ 33 h 8234879"/>
              <a:gd name="connsiteX1" fmla="*/ 790982 w 3856038"/>
              <a:gd name="connsiteY1" fmla="*/ 4667 h 8234879"/>
              <a:gd name="connsiteX2" fmla="*/ 845532 w 3856038"/>
              <a:gd name="connsiteY2" fmla="*/ 82184 h 8234879"/>
              <a:gd name="connsiteX3" fmla="*/ 937586 w 3856038"/>
              <a:gd name="connsiteY3" fmla="*/ 281030 h 8234879"/>
              <a:gd name="connsiteX4" fmla="*/ 1070554 w 3856038"/>
              <a:gd name="connsiteY4" fmla="*/ 328214 h 8234879"/>
              <a:gd name="connsiteX5" fmla="*/ 2754800 w 3856038"/>
              <a:gd name="connsiteY5" fmla="*/ 324844 h 8234879"/>
              <a:gd name="connsiteX6" fmla="*/ 3000278 w 3856038"/>
              <a:gd name="connsiteY6" fmla="*/ 115886 h 8234879"/>
              <a:gd name="connsiteX7" fmla="*/ 3133244 w 3856038"/>
              <a:gd name="connsiteY7" fmla="*/ 4667 h 8234879"/>
              <a:gd name="connsiteX8" fmla="*/ 3515098 w 3856038"/>
              <a:gd name="connsiteY8" fmla="*/ 14778 h 8234879"/>
              <a:gd name="connsiteX9" fmla="*/ 3842400 w 3856038"/>
              <a:gd name="connsiteY9" fmla="*/ 318103 h 8234879"/>
              <a:gd name="connsiteX10" fmla="*/ 3856038 w 3856038"/>
              <a:gd name="connsiteY10" fmla="*/ 486617 h 8234879"/>
              <a:gd name="connsiteX11" fmla="*/ 3856038 w 3856038"/>
              <a:gd name="connsiteY11" fmla="*/ 7749560 h 8234879"/>
              <a:gd name="connsiteX12" fmla="*/ 3821944 w 3856038"/>
              <a:gd name="connsiteY12" fmla="*/ 7995590 h 8234879"/>
              <a:gd name="connsiteX13" fmla="*/ 3634426 w 3856038"/>
              <a:gd name="connsiteY13" fmla="*/ 8194436 h 8234879"/>
              <a:gd name="connsiteX14" fmla="*/ 3378722 w 3856038"/>
              <a:gd name="connsiteY14" fmla="*/ 8234879 h 8234879"/>
              <a:gd name="connsiteX15" fmla="*/ 470498 w 3856038"/>
              <a:gd name="connsiteY15" fmla="*/ 8234879 h 8234879"/>
              <a:gd name="connsiteX16" fmla="*/ 279571 w 3856038"/>
              <a:gd name="connsiteY16" fmla="*/ 8214658 h 8234879"/>
              <a:gd name="connsiteX17" fmla="*/ 10228 w 3856038"/>
              <a:gd name="connsiteY17" fmla="*/ 7897852 h 8234879"/>
              <a:gd name="connsiteX18" fmla="*/ 0 w 3856038"/>
              <a:gd name="connsiteY18" fmla="*/ 7709116 h 8234879"/>
              <a:gd name="connsiteX19" fmla="*/ 0 w 3856038"/>
              <a:gd name="connsiteY19" fmla="*/ 4109662 h 8234879"/>
              <a:gd name="connsiteX20" fmla="*/ 0 w 3856038"/>
              <a:gd name="connsiteY20" fmla="*/ 513579 h 8234879"/>
              <a:gd name="connsiteX21" fmla="*/ 40913 w 3856038"/>
              <a:gd name="connsiteY21" fmla="*/ 220365 h 8234879"/>
              <a:gd name="connsiteX22" fmla="*/ 293209 w 3856038"/>
              <a:gd name="connsiteY22" fmla="*/ 18149 h 8234879"/>
              <a:gd name="connsiteX23" fmla="*/ 540818 w 3856038"/>
              <a:gd name="connsiteY23" fmla="*/ 33 h 8234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6038" h="8234879">
                <a:moveTo>
                  <a:pt x="540818" y="33"/>
                </a:moveTo>
                <a:cubicBezTo>
                  <a:pt x="623922" y="455"/>
                  <a:pt x="707452" y="4667"/>
                  <a:pt x="790982" y="4667"/>
                </a:cubicBezTo>
                <a:cubicBezTo>
                  <a:pt x="842124" y="4667"/>
                  <a:pt x="842124" y="45111"/>
                  <a:pt x="845532" y="82184"/>
                </a:cubicBezTo>
                <a:cubicBezTo>
                  <a:pt x="855760" y="159700"/>
                  <a:pt x="862580" y="233846"/>
                  <a:pt x="937586" y="281030"/>
                </a:cubicBezTo>
                <a:cubicBezTo>
                  <a:pt x="978500" y="307992"/>
                  <a:pt x="1019412" y="328214"/>
                  <a:pt x="1070554" y="328214"/>
                </a:cubicBezTo>
                <a:cubicBezTo>
                  <a:pt x="1633106" y="324844"/>
                  <a:pt x="2192248" y="328214"/>
                  <a:pt x="2754800" y="324844"/>
                </a:cubicBezTo>
                <a:cubicBezTo>
                  <a:pt x="2908224" y="324844"/>
                  <a:pt x="2976412" y="264179"/>
                  <a:pt x="3000278" y="115886"/>
                </a:cubicBezTo>
                <a:cubicBezTo>
                  <a:pt x="3020734" y="4667"/>
                  <a:pt x="3020734" y="1297"/>
                  <a:pt x="3133244" y="4667"/>
                </a:cubicBezTo>
                <a:cubicBezTo>
                  <a:pt x="3259392" y="4667"/>
                  <a:pt x="3385540" y="-2073"/>
                  <a:pt x="3515098" y="14778"/>
                </a:cubicBezTo>
                <a:cubicBezTo>
                  <a:pt x="3702614" y="35000"/>
                  <a:pt x="3811716" y="132738"/>
                  <a:pt x="3842400" y="318103"/>
                </a:cubicBezTo>
                <a:cubicBezTo>
                  <a:pt x="3849220" y="372027"/>
                  <a:pt x="3856038" y="429322"/>
                  <a:pt x="3856038" y="486617"/>
                </a:cubicBezTo>
                <a:cubicBezTo>
                  <a:pt x="3856038" y="2906474"/>
                  <a:pt x="3856038" y="5326332"/>
                  <a:pt x="3856038" y="7749560"/>
                </a:cubicBezTo>
                <a:cubicBezTo>
                  <a:pt x="3856038" y="7833816"/>
                  <a:pt x="3845810" y="7914703"/>
                  <a:pt x="3821944" y="7995590"/>
                </a:cubicBezTo>
                <a:cubicBezTo>
                  <a:pt x="3794668" y="8093328"/>
                  <a:pt x="3729890" y="8157362"/>
                  <a:pt x="3634426" y="8194436"/>
                </a:cubicBezTo>
                <a:cubicBezTo>
                  <a:pt x="3552602" y="8224768"/>
                  <a:pt x="3467366" y="8234879"/>
                  <a:pt x="3378722" y="8234879"/>
                </a:cubicBezTo>
                <a:cubicBezTo>
                  <a:pt x="2410450" y="8234879"/>
                  <a:pt x="1438770" y="8234879"/>
                  <a:pt x="470498" y="8234879"/>
                </a:cubicBezTo>
                <a:cubicBezTo>
                  <a:pt x="405719" y="8234879"/>
                  <a:pt x="340941" y="8231508"/>
                  <a:pt x="279571" y="8214658"/>
                </a:cubicBezTo>
                <a:cubicBezTo>
                  <a:pt x="115920" y="8170844"/>
                  <a:pt x="30685" y="8062995"/>
                  <a:pt x="10228" y="7897852"/>
                </a:cubicBezTo>
                <a:cubicBezTo>
                  <a:pt x="3409" y="7833816"/>
                  <a:pt x="0" y="7773152"/>
                  <a:pt x="0" y="7709116"/>
                </a:cubicBezTo>
                <a:cubicBezTo>
                  <a:pt x="0" y="6509298"/>
                  <a:pt x="0" y="5309480"/>
                  <a:pt x="0" y="4109662"/>
                </a:cubicBezTo>
                <a:cubicBezTo>
                  <a:pt x="0" y="2909845"/>
                  <a:pt x="0" y="1713397"/>
                  <a:pt x="0" y="513579"/>
                </a:cubicBezTo>
                <a:cubicBezTo>
                  <a:pt x="0" y="412471"/>
                  <a:pt x="0" y="314733"/>
                  <a:pt x="40913" y="220365"/>
                </a:cubicBezTo>
                <a:cubicBezTo>
                  <a:pt x="88645" y="105775"/>
                  <a:pt x="173880" y="41741"/>
                  <a:pt x="293209" y="18149"/>
                </a:cubicBezTo>
                <a:cubicBezTo>
                  <a:pt x="375035" y="2982"/>
                  <a:pt x="457713" y="-388"/>
                  <a:pt x="540818" y="33"/>
                </a:cubicBezTo>
                <a:close/>
              </a:path>
            </a:pathLst>
          </a:custGeom>
          <a:pattFill prst="wdDnDiag">
            <a:fgClr>
              <a:schemeClr val="tx1">
                <a:lumMod val="25000"/>
                <a:lumOff val="75000"/>
              </a:schemeClr>
            </a:fgClr>
            <a:bgClr>
              <a:schemeClr val="bg1"/>
            </a:bgClr>
          </a:pattFill>
          <a:scene3d>
            <a:camera prst="orthographicFront">
              <a:rot lat="19632000" lon="19416000" rev="3360000"/>
            </a:camera>
            <a:lightRig rig="threePt" dir="t"/>
          </a:scene3d>
        </p:spPr>
        <p:txBody>
          <a:bodyPr anchor="ctr"/>
          <a:lstStyle>
            <a:lvl1pPr algn="ctr">
              <a:buNone/>
              <a:defRPr>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471950949"/>
      </p:ext>
    </p:extLst>
  </p:cSld>
  <p:clrMapOvr>
    <a:masterClrMapping/>
  </p:clrMapOvr>
</p:sldLayout>
</file>

<file path=ppt/slideLayouts/slideLayout746.xml><?xml version="1.0" encoding="utf-8"?>
<p:sldLayout xmlns:a="http://schemas.openxmlformats.org/drawingml/2006/main" xmlns:r="http://schemas.openxmlformats.org/officeDocument/2006/relationships" xmlns:p="http://schemas.openxmlformats.org/presentationml/2006/main" preserve="1" userDrawn="1">
  <p:cSld name="Device Mockup - Page Title 1">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085263"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8205937"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0438019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47.xml><?xml version="1.0" encoding="utf-8"?>
<p:sldLayout xmlns:a="http://schemas.openxmlformats.org/drawingml/2006/main" xmlns:r="http://schemas.openxmlformats.org/officeDocument/2006/relationships" xmlns:p="http://schemas.openxmlformats.org/presentationml/2006/main" preserve="1" userDrawn="1">
  <p:cSld name="Device Mockup - Page Title 2">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096000" y="2166958"/>
            <a:ext cx="4810837" cy="10573682"/>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7059004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48.xml><?xml version="1.0" encoding="utf-8"?>
<p:sldLayout xmlns:a="http://schemas.openxmlformats.org/drawingml/2006/main" xmlns:r="http://schemas.openxmlformats.org/officeDocument/2006/relationships" xmlns:p="http://schemas.openxmlformats.org/presentationml/2006/main" preserve="1" userDrawn="1">
  <p:cSld name="Device Mockup - Page Title 3">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0BEADEE-94CE-4140-AE6E-72585F9C5F8E}"/>
              </a:ext>
            </a:extLst>
          </p:cNvPr>
          <p:cNvSpPr>
            <a:spLocks noGrp="1"/>
          </p:cNvSpPr>
          <p:nvPr>
            <p:ph type="pic" sz="quarter" idx="13" hasCustomPrompt="1"/>
          </p:nvPr>
        </p:nvSpPr>
        <p:spPr>
          <a:xfrm>
            <a:off x="1428871"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9DD69CA5-05E0-4BA8-9AF4-06E3A5241075}"/>
              </a:ext>
            </a:extLst>
          </p:cNvPr>
          <p:cNvSpPr>
            <a:spLocks noGrp="1"/>
          </p:cNvSpPr>
          <p:nvPr>
            <p:ph type="pic" sz="quarter" idx="12" hasCustomPrompt="1"/>
          </p:nvPr>
        </p:nvSpPr>
        <p:spPr>
          <a:xfrm>
            <a:off x="253804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6" name="Picture Placeholder 5">
            <a:extLst>
              <a:ext uri="{FF2B5EF4-FFF2-40B4-BE49-F238E27FC236}">
                <a16:creationId xmlns:a16="http://schemas.microsoft.com/office/drawing/2014/main" id="{861F926F-0F2B-4D4A-9DDB-F5B19FF50A52}"/>
              </a:ext>
            </a:extLst>
          </p:cNvPr>
          <p:cNvSpPr>
            <a:spLocks noGrp="1"/>
          </p:cNvSpPr>
          <p:nvPr>
            <p:ph type="pic" sz="quarter" idx="11" hasCustomPrompt="1"/>
          </p:nvPr>
        </p:nvSpPr>
        <p:spPr>
          <a:xfrm>
            <a:off x="3774195"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5B5C0050-E4B2-4439-AAE8-AA7EB1302843}"/>
              </a:ext>
            </a:extLst>
          </p:cNvPr>
          <p:cNvSpPr>
            <a:spLocks noGrp="1"/>
          </p:cNvSpPr>
          <p:nvPr>
            <p:ph type="pic" sz="quarter" idx="14" hasCustomPrompt="1"/>
          </p:nvPr>
        </p:nvSpPr>
        <p:spPr>
          <a:xfrm>
            <a:off x="9033120" y="2532786"/>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1" name="Picture Placeholder 5">
            <a:extLst>
              <a:ext uri="{FF2B5EF4-FFF2-40B4-BE49-F238E27FC236}">
                <a16:creationId xmlns:a16="http://schemas.microsoft.com/office/drawing/2014/main" id="{95611465-68F1-4C57-81BD-77DA7708DFD6}"/>
              </a:ext>
            </a:extLst>
          </p:cNvPr>
          <p:cNvSpPr>
            <a:spLocks noGrp="1"/>
          </p:cNvSpPr>
          <p:nvPr>
            <p:ph type="pic" sz="quarter" idx="15" hasCustomPrompt="1"/>
          </p:nvPr>
        </p:nvSpPr>
        <p:spPr>
          <a:xfrm>
            <a:off x="7692195" y="2349872"/>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2" name="Picture Placeholder 5">
            <a:extLst>
              <a:ext uri="{FF2B5EF4-FFF2-40B4-BE49-F238E27FC236}">
                <a16:creationId xmlns:a16="http://schemas.microsoft.com/office/drawing/2014/main" id="{A0761463-0D06-425A-A629-15FCC342DCC4}"/>
              </a:ext>
            </a:extLst>
          </p:cNvPr>
          <p:cNvSpPr>
            <a:spLocks noGrp="1"/>
          </p:cNvSpPr>
          <p:nvPr>
            <p:ph type="pic" sz="quarter" idx="16" hasCustomPrompt="1"/>
          </p:nvPr>
        </p:nvSpPr>
        <p:spPr>
          <a:xfrm>
            <a:off x="6351270" y="2166958"/>
            <a:ext cx="1975104" cy="4133088"/>
          </a:xfrm>
          <a:prstGeom prst="rect">
            <a:avLst/>
          </a:prstGeom>
          <a:pattFill prst="wdDnDiag">
            <a:fgClr>
              <a:schemeClr val="tx1">
                <a:lumMod val="25000"/>
                <a:lumOff val="75000"/>
              </a:schemeClr>
            </a:fgClr>
            <a:bgClr>
              <a:schemeClr val="bg1"/>
            </a:bgClr>
          </a:pattFill>
          <a:effectLst>
            <a:outerShdw blurRad="254000" dist="38100" dir="5400000" algn="t" rotWithShape="0">
              <a:prstClr val="black">
                <a:alpha val="30000"/>
              </a:prstClr>
            </a:outerShdw>
          </a:effectLst>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5" name="Picture Placeholder 5">
            <a:extLst>
              <a:ext uri="{FF2B5EF4-FFF2-40B4-BE49-F238E27FC236}">
                <a16:creationId xmlns:a16="http://schemas.microsoft.com/office/drawing/2014/main" id="{23511C02-1EBF-48D6-B2A8-83C169F41A8D}"/>
              </a:ext>
            </a:extLst>
          </p:cNvPr>
          <p:cNvSpPr>
            <a:spLocks noGrp="1"/>
          </p:cNvSpPr>
          <p:nvPr>
            <p:ph type="pic" sz="quarter" idx="10" hasCustomPrompt="1"/>
          </p:nvPr>
        </p:nvSpPr>
        <p:spPr>
          <a:xfrm>
            <a:off x="5115120" y="1937794"/>
            <a:ext cx="1975104" cy="4133088"/>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606161936"/>
      </p:ext>
    </p:extLst>
  </p:cSld>
  <p:clrMapOvr>
    <a:masterClrMapping/>
  </p:clrMapOvr>
</p:sldLayout>
</file>

<file path=ppt/slideLayouts/slideLayout749.xml><?xml version="1.0" encoding="utf-8"?>
<p:sldLayout xmlns:a="http://schemas.openxmlformats.org/drawingml/2006/main" xmlns:r="http://schemas.openxmlformats.org/officeDocument/2006/relationships" xmlns:p="http://schemas.openxmlformats.org/presentationml/2006/main" preserve="1" userDrawn="1">
  <p:cSld name="Device Mockup - Page Title 4">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08448" y="1779684"/>
            <a:ext cx="1975104" cy="425916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5582639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50.xml><?xml version="1.0" encoding="utf-8"?>
<p:sldLayout xmlns:a="http://schemas.openxmlformats.org/drawingml/2006/main" xmlns:r="http://schemas.openxmlformats.org/officeDocument/2006/relationships" xmlns:p="http://schemas.openxmlformats.org/presentationml/2006/main" preserve="1" userDrawn="1">
  <p:cSld name="Device Mockup - Page Title 4.1">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1780747"/>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975666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751.xml><?xml version="1.0" encoding="utf-8"?>
<p:sldLayout xmlns:a="http://schemas.openxmlformats.org/drawingml/2006/main" xmlns:r="http://schemas.openxmlformats.org/officeDocument/2006/relationships" xmlns:p="http://schemas.openxmlformats.org/presentationml/2006/main" preserve="1" userDrawn="1">
  <p:cSld name="Device Mockup - Page Title 4.2">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830100" y="-5058203"/>
            <a:ext cx="4531800" cy="10154505"/>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42668367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DCECCB84-F9BA-43D5-87BE-67443E8EF086}">
      <p15:sldGuideLst xmlns:p15="http://schemas.microsoft.com/office/powerpoint/2012/main"/>
    </p:ext>
  </p:extLst>
</p:sldLayout>
</file>

<file path=ppt/slideLayouts/slideLayout752.xml><?xml version="1.0" encoding="utf-8"?>
<p:sldLayout xmlns:a="http://schemas.openxmlformats.org/drawingml/2006/main" xmlns:r="http://schemas.openxmlformats.org/officeDocument/2006/relationships" xmlns:p="http://schemas.openxmlformats.org/presentationml/2006/main" preserve="1" userDrawn="1">
  <p:cSld name="Device Mockup - Page Title 5">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2665032"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51456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76261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1711290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53.xml><?xml version="1.0" encoding="utf-8"?>
<p:sldLayout xmlns:a="http://schemas.openxmlformats.org/drawingml/2006/main" xmlns:r="http://schemas.openxmlformats.org/officeDocument/2006/relationships" xmlns:p="http://schemas.openxmlformats.org/presentationml/2006/main" preserve="1" userDrawn="1">
  <p:cSld name="Device Mockup - 5.1">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0D29D6E3-BF9D-44FC-B94A-FE34BFB57C71}"/>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4" name="Picture Placeholder 5">
            <a:extLst>
              <a:ext uri="{FF2B5EF4-FFF2-40B4-BE49-F238E27FC236}">
                <a16:creationId xmlns:a16="http://schemas.microsoft.com/office/drawing/2014/main" id="{DCA142FF-9DE6-40DB-AD54-ECDEC83E2324}"/>
              </a:ext>
            </a:extLst>
          </p:cNvPr>
          <p:cNvSpPr>
            <a:spLocks noGrp="1"/>
          </p:cNvSpPr>
          <p:nvPr>
            <p:ph type="pic" sz="quarter" idx="11" hasCustomPrompt="1"/>
          </p:nvPr>
        </p:nvSpPr>
        <p:spPr>
          <a:xfrm>
            <a:off x="-24744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6" name="Picture Placeholder 5">
            <a:extLst>
              <a:ext uri="{FF2B5EF4-FFF2-40B4-BE49-F238E27FC236}">
                <a16:creationId xmlns:a16="http://schemas.microsoft.com/office/drawing/2014/main" id="{E91330D2-75F1-4855-868C-BFD0C307B826}"/>
              </a:ext>
            </a:extLst>
          </p:cNvPr>
          <p:cNvSpPr>
            <a:spLocks noGrp="1"/>
          </p:cNvSpPr>
          <p:nvPr>
            <p:ph type="pic" sz="quarter" idx="12"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3256027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54.xml><?xml version="1.0" encoding="utf-8"?>
<p:sldLayout xmlns:a="http://schemas.openxmlformats.org/drawingml/2006/main" xmlns:r="http://schemas.openxmlformats.org/officeDocument/2006/relationships" xmlns:p="http://schemas.openxmlformats.org/presentationml/2006/main" preserve="1" userDrawn="1">
  <p:cSld name="Device Mockup - 5.2">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15E1BC57-A422-442E-9A45-C3B86505EA87}"/>
              </a:ext>
            </a:extLst>
          </p:cNvPr>
          <p:cNvSpPr>
            <a:spLocks noGrp="1"/>
          </p:cNvSpPr>
          <p:nvPr>
            <p:ph type="pic" sz="quarter" idx="10" hasCustomPrompt="1"/>
          </p:nvPr>
        </p:nvSpPr>
        <p:spPr>
          <a:xfrm>
            <a:off x="-49549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7" name="Picture Placeholder 5">
            <a:extLst>
              <a:ext uri="{FF2B5EF4-FFF2-40B4-BE49-F238E27FC236}">
                <a16:creationId xmlns:a16="http://schemas.microsoft.com/office/drawing/2014/main" id="{ABC43775-2615-4373-BF08-E72F4BC0BEB0}"/>
              </a:ext>
            </a:extLst>
          </p:cNvPr>
          <p:cNvSpPr>
            <a:spLocks noGrp="1"/>
          </p:cNvSpPr>
          <p:nvPr>
            <p:ph type="pic" sz="quarter" idx="11"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67FDD856-D0CB-4A6C-9C74-7B87BF796E0C}"/>
              </a:ext>
            </a:extLst>
          </p:cNvPr>
          <p:cNvSpPr>
            <a:spLocks noGrp="1"/>
          </p:cNvSpPr>
          <p:nvPr>
            <p:ph type="pic" sz="quarter" idx="12" hasCustomPrompt="1"/>
          </p:nvPr>
        </p:nvSpPr>
        <p:spPr>
          <a:xfrm>
            <a:off x="1278871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42600420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55.xml><?xml version="1.0" encoding="utf-8"?>
<p:sldLayout xmlns:a="http://schemas.openxmlformats.org/drawingml/2006/main" xmlns:r="http://schemas.openxmlformats.org/officeDocument/2006/relationships" xmlns:p="http://schemas.openxmlformats.org/presentationml/2006/main" preserve="1" userDrawn="1">
  <p:cSld name="Device Mockup - 5.3">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90D42CE-21D7-46F7-A4E6-43081B64FDC4}"/>
              </a:ext>
            </a:extLst>
          </p:cNvPr>
          <p:cNvSpPr>
            <a:spLocks noGrp="1"/>
          </p:cNvSpPr>
          <p:nvPr>
            <p:ph type="pic" sz="quarter" idx="10" hasCustomPrompt="1"/>
          </p:nvPr>
        </p:nvSpPr>
        <p:spPr>
          <a:xfrm>
            <a:off x="24826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8CE3B082-8160-40B0-B3D4-F103A2E6EC92}"/>
              </a:ext>
            </a:extLst>
          </p:cNvPr>
          <p:cNvSpPr>
            <a:spLocks noGrp="1"/>
          </p:cNvSpPr>
          <p:nvPr>
            <p:ph type="pic" sz="quarter" idx="11" hasCustomPrompt="1"/>
          </p:nvPr>
        </p:nvSpPr>
        <p:spPr>
          <a:xfrm>
            <a:off x="1275468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
        <p:nvSpPr>
          <p:cNvPr id="10" name="Picture Placeholder 5">
            <a:extLst>
              <a:ext uri="{FF2B5EF4-FFF2-40B4-BE49-F238E27FC236}">
                <a16:creationId xmlns:a16="http://schemas.microsoft.com/office/drawing/2014/main" id="{0955B990-90AC-4D32-9646-D9BAAD64C8A3}"/>
              </a:ext>
            </a:extLst>
          </p:cNvPr>
          <p:cNvSpPr>
            <a:spLocks noGrp="1"/>
          </p:cNvSpPr>
          <p:nvPr>
            <p:ph type="pic" sz="quarter" idx="12" hasCustomPrompt="1"/>
          </p:nvPr>
        </p:nvSpPr>
        <p:spPr>
          <a:xfrm>
            <a:off x="150175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26731503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56.xml><?xml version="1.0" encoding="utf-8"?>
<p:sldLayout xmlns:a="http://schemas.openxmlformats.org/drawingml/2006/main" xmlns:r="http://schemas.openxmlformats.org/officeDocument/2006/relationships" xmlns:p="http://schemas.openxmlformats.org/presentationml/2006/main" preserve="1" userDrawn="1">
  <p:cSld name="Device Mockup - Page Title 6">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DB41066C-5C2C-4794-8102-70BFABC21422}"/>
              </a:ext>
            </a:extLst>
          </p:cNvPr>
          <p:cNvSpPr>
            <a:spLocks noGrp="1"/>
          </p:cNvSpPr>
          <p:nvPr>
            <p:ph type="pic" sz="quarter" idx="10" hasCustomPrompt="1"/>
          </p:nvPr>
        </p:nvSpPr>
        <p:spPr>
          <a:xfrm>
            <a:off x="1524000"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5">
            <a:extLst>
              <a:ext uri="{FF2B5EF4-FFF2-40B4-BE49-F238E27FC236}">
                <a16:creationId xmlns:a16="http://schemas.microsoft.com/office/drawing/2014/main" id="{7F2E118E-2583-47EF-903D-65DD9E429755}"/>
              </a:ext>
            </a:extLst>
          </p:cNvPr>
          <p:cNvSpPr>
            <a:spLocks noGrp="1"/>
          </p:cNvSpPr>
          <p:nvPr>
            <p:ph type="pic" sz="quarter" idx="11" hasCustomPrompt="1"/>
          </p:nvPr>
        </p:nvSpPr>
        <p:spPr>
          <a:xfrm>
            <a:off x="3928368"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8" name="Picture Placeholder 5">
            <a:extLst>
              <a:ext uri="{FF2B5EF4-FFF2-40B4-BE49-F238E27FC236}">
                <a16:creationId xmlns:a16="http://schemas.microsoft.com/office/drawing/2014/main" id="{97216045-2641-4344-B68B-E6E37D1D7AC7}"/>
              </a:ext>
            </a:extLst>
          </p:cNvPr>
          <p:cNvSpPr>
            <a:spLocks noGrp="1"/>
          </p:cNvSpPr>
          <p:nvPr>
            <p:ph type="pic" sz="quarter" idx="12" hasCustomPrompt="1"/>
          </p:nvPr>
        </p:nvSpPr>
        <p:spPr>
          <a:xfrm>
            <a:off x="6332736"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9" name="Picture Placeholder 5">
            <a:extLst>
              <a:ext uri="{FF2B5EF4-FFF2-40B4-BE49-F238E27FC236}">
                <a16:creationId xmlns:a16="http://schemas.microsoft.com/office/drawing/2014/main" id="{79A91F3C-9111-4296-A6C1-542F2B1DBF36}"/>
              </a:ext>
            </a:extLst>
          </p:cNvPr>
          <p:cNvSpPr>
            <a:spLocks noGrp="1"/>
          </p:cNvSpPr>
          <p:nvPr>
            <p:ph type="pic" sz="quarter" idx="13" hasCustomPrompt="1"/>
          </p:nvPr>
        </p:nvSpPr>
        <p:spPr>
          <a:xfrm>
            <a:off x="8737104" y="1779685"/>
            <a:ext cx="1900800" cy="4136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819379233"/>
      </p:ext>
    </p:extLst>
  </p:cSld>
  <p:clrMapOvr>
    <a:masterClrMapping/>
  </p:clrMapOvr>
</p:sldLayout>
</file>

<file path=ppt/slideLayouts/slideLayout757.xml><?xml version="1.0" encoding="utf-8"?>
<p:sldLayout xmlns:a="http://schemas.openxmlformats.org/drawingml/2006/main" xmlns:r="http://schemas.openxmlformats.org/officeDocument/2006/relationships" xmlns:p="http://schemas.openxmlformats.org/presentationml/2006/main" preserve="1" userDrawn="1">
  <p:cSld name="Device Mockup - Page Title 7">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8CD1EA07-F28B-4EE2-975A-12EE7F6D65FA}"/>
              </a:ext>
            </a:extLst>
          </p:cNvPr>
          <p:cNvSpPr>
            <a:spLocks noGrp="1"/>
          </p:cNvSpPr>
          <p:nvPr>
            <p:ph type="pic" sz="quarter" idx="12" hasCustomPrompt="1"/>
          </p:nvPr>
        </p:nvSpPr>
        <p:spPr>
          <a:xfrm>
            <a:off x="7821419" y="19906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2D5C748-ED9B-4E7F-BF0A-6DE00637AEB9}"/>
              </a:ext>
            </a:extLst>
          </p:cNvPr>
          <p:cNvSpPr>
            <a:spLocks noGrp="1"/>
          </p:cNvSpPr>
          <p:nvPr>
            <p:ph type="pic" sz="quarter" idx="13" hasCustomPrompt="1"/>
          </p:nvPr>
        </p:nvSpPr>
        <p:spPr>
          <a:xfrm>
            <a:off x="5488619" y="34638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66F3F48E-458C-42E6-9F48-D59A965C7F44}"/>
              </a:ext>
            </a:extLst>
          </p:cNvPr>
          <p:cNvSpPr>
            <a:spLocks noGrp="1"/>
          </p:cNvSpPr>
          <p:nvPr>
            <p:ph type="pic" sz="quarter" idx="14" hasCustomPrompt="1"/>
          </p:nvPr>
        </p:nvSpPr>
        <p:spPr>
          <a:xfrm>
            <a:off x="3155819" y="4937028"/>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4" name="Picture Placeholder 4">
            <a:extLst>
              <a:ext uri="{FF2B5EF4-FFF2-40B4-BE49-F238E27FC236}">
                <a16:creationId xmlns:a16="http://schemas.microsoft.com/office/drawing/2014/main" id="{D3367E99-B49F-4A00-BF2F-3F240242FAB8}"/>
              </a:ext>
            </a:extLst>
          </p:cNvPr>
          <p:cNvSpPr>
            <a:spLocks noGrp="1"/>
          </p:cNvSpPr>
          <p:nvPr>
            <p:ph type="pic" sz="quarter" idx="15" hasCustomPrompt="1"/>
          </p:nvPr>
        </p:nvSpPr>
        <p:spPr>
          <a:xfrm>
            <a:off x="12367800" y="-890883"/>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5" name="Picture Placeholder 4">
            <a:extLst>
              <a:ext uri="{FF2B5EF4-FFF2-40B4-BE49-F238E27FC236}">
                <a16:creationId xmlns:a16="http://schemas.microsoft.com/office/drawing/2014/main" id="{E5D4C8A0-AEBE-45FA-A01B-97A334E8D45C}"/>
              </a:ext>
            </a:extLst>
          </p:cNvPr>
          <p:cNvSpPr>
            <a:spLocks noGrp="1"/>
          </p:cNvSpPr>
          <p:nvPr>
            <p:ph type="pic" sz="quarter" idx="16" hasCustomPrompt="1"/>
          </p:nvPr>
        </p:nvSpPr>
        <p:spPr>
          <a:xfrm>
            <a:off x="10035000" y="582317"/>
            <a:ext cx="2332800" cy="5416012"/>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584776669"/>
      </p:ext>
    </p:extLst>
  </p:cSld>
  <p:clrMapOvr>
    <a:masterClrMapping/>
  </p:clrMapOvr>
</p:sldLayout>
</file>

<file path=ppt/slideLayouts/slideLayout758.xml><?xml version="1.0" encoding="utf-8"?>
<p:sldLayout xmlns:a="http://schemas.openxmlformats.org/drawingml/2006/main" xmlns:r="http://schemas.openxmlformats.org/officeDocument/2006/relationships" xmlns:p="http://schemas.openxmlformats.org/presentationml/2006/main" preserve="1" userDrawn="1">
  <p:cSld name="Device Mockup - Page Title 8">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07631D78-AAE0-4EB5-B1C8-F41FC0A50E9F}"/>
              </a:ext>
            </a:extLst>
          </p:cNvPr>
          <p:cNvSpPr>
            <a:spLocks noGrp="1"/>
          </p:cNvSpPr>
          <p:nvPr>
            <p:ph type="pic" sz="quarter" idx="16" hasCustomPrompt="1"/>
          </p:nvPr>
        </p:nvSpPr>
        <p:spPr>
          <a:xfrm>
            <a:off x="2477735" y="1487624"/>
            <a:ext cx="2276196" cy="5284594"/>
          </a:xfrm>
          <a:prstGeom prst="roundRect">
            <a:avLst>
              <a:gd name="adj" fmla="val 14489"/>
            </a:avLst>
          </a:prstGeom>
          <a:pattFill prst="wdDnDiag">
            <a:fgClr>
              <a:schemeClr val="tx1">
                <a:lumMod val="25000"/>
                <a:lumOff val="75000"/>
              </a:schemeClr>
            </a:fgClr>
            <a:bgClr>
              <a:schemeClr val="bg1"/>
            </a:bgClr>
          </a:pattFill>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1" name="Picture Placeholder 4">
            <a:extLst>
              <a:ext uri="{FF2B5EF4-FFF2-40B4-BE49-F238E27FC236}">
                <a16:creationId xmlns:a16="http://schemas.microsoft.com/office/drawing/2014/main" id="{6BD782CA-19B8-4FA0-B94A-A3422513A284}"/>
              </a:ext>
            </a:extLst>
          </p:cNvPr>
          <p:cNvSpPr>
            <a:spLocks noGrp="1"/>
          </p:cNvSpPr>
          <p:nvPr>
            <p:ph type="pic" sz="quarter" idx="19" hasCustomPrompt="1"/>
          </p:nvPr>
        </p:nvSpPr>
        <p:spPr>
          <a:xfrm>
            <a:off x="2477735" y="81509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9416638E-A45F-48FC-BB3B-3FF1FA548F58}"/>
              </a:ext>
            </a:extLst>
          </p:cNvPr>
          <p:cNvSpPr>
            <a:spLocks noGrp="1"/>
          </p:cNvSpPr>
          <p:nvPr>
            <p:ph type="pic" sz="quarter" idx="20" hasCustomPrompt="1"/>
          </p:nvPr>
        </p:nvSpPr>
        <p:spPr>
          <a:xfrm>
            <a:off x="2477735" y="142564"/>
            <a:ext cx="2276196" cy="5284594"/>
          </a:xfrm>
          <a:prstGeom prst="roundRect">
            <a:avLst>
              <a:gd name="adj" fmla="val 14489"/>
            </a:avLst>
          </a:prstGeom>
          <a:pattFill prst="wdDnDiag">
            <a:fgClr>
              <a:schemeClr val="tx1">
                <a:lumMod val="25000"/>
                <a:lumOff val="75000"/>
              </a:schemeClr>
            </a:fgClr>
            <a:bgClr>
              <a:schemeClr val="bg1"/>
            </a:bgClr>
          </a:pattFill>
          <a:effectLst>
            <a:outerShdw blurRad="368300" dist="101600" dir="8520000" sx="102000" sy="102000" algn="ctr" rotWithShape="0">
              <a:prstClr val="black">
                <a:alpha val="30000"/>
              </a:prstClr>
            </a:outerShdw>
          </a:effectLst>
          <a:scene3d>
            <a:camera prst="orthographicFront">
              <a:rot lat="2399998" lon="2400003" rev="3599998"/>
            </a:camera>
            <a:lightRig rig="threePt" dir="t"/>
          </a:scene3d>
        </p:spPr>
        <p:txBody>
          <a:bodyPr anchor="ctr"/>
          <a:lstStyle>
            <a:lvl1pPr marL="0" indent="0" algn="ctr">
              <a:buNone/>
              <a:defRPr>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208900207"/>
      </p:ext>
    </p:extLst>
  </p:cSld>
  <p:clrMapOvr>
    <a:masterClrMapping/>
  </p:clrMapOvr>
</p:sldLayout>
</file>

<file path=ppt/slideLayouts/slideLayout759.xml><?xml version="1.0" encoding="utf-8"?>
<p:sldLayout xmlns:a="http://schemas.openxmlformats.org/drawingml/2006/main" xmlns:r="http://schemas.openxmlformats.org/officeDocument/2006/relationships" xmlns:p="http://schemas.openxmlformats.org/presentationml/2006/main" preserve="1" userDrawn="1">
  <p:cSld name="Device Mockup - Page Title 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A4C2440-9867-45A5-A7B9-82F1D3CF53BB}"/>
              </a:ext>
            </a:extLst>
          </p:cNvPr>
          <p:cNvSpPr>
            <a:spLocks noGrp="1"/>
          </p:cNvSpPr>
          <p:nvPr>
            <p:ph type="pic" sz="quarter" idx="10" hasCustomPrompt="1"/>
          </p:nvPr>
        </p:nvSpPr>
        <p:spPr>
          <a:xfrm>
            <a:off x="791899" y="2036890"/>
            <a:ext cx="4243087" cy="571814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599743441"/>
      </p:ext>
    </p:extLst>
  </p:cSld>
  <p:clrMapOvr>
    <a:masterClrMapping/>
  </p:clrMapOvr>
</p:sldLayout>
</file>

<file path=ppt/slideLayouts/slideLayout760.xml><?xml version="1.0" encoding="utf-8"?>
<p:sldLayout xmlns:a="http://schemas.openxmlformats.org/drawingml/2006/main" xmlns:r="http://schemas.openxmlformats.org/officeDocument/2006/relationships" xmlns:p="http://schemas.openxmlformats.org/presentationml/2006/main" preserve="1" userDrawn="1">
  <p:cSld name="Device Mockup - Page Title 9.1">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rot="1800000">
            <a:off x="7131560" y="545639"/>
            <a:ext cx="5189913" cy="6668400"/>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Tree>
    <p:extLst>
      <p:ext uri="{BB962C8B-B14F-4D97-AF65-F5344CB8AC3E}">
        <p14:creationId xmlns:p14="http://schemas.microsoft.com/office/powerpoint/2010/main" val="3493252291"/>
      </p:ext>
    </p:extLst>
  </p:cSld>
  <p:clrMapOvr>
    <a:masterClrMapping/>
  </p:clrMapOvr>
</p:sldLayout>
</file>

<file path=ppt/slideLayouts/slideLayout761.xml><?xml version="1.0" encoding="utf-8"?>
<p:sldLayout xmlns:a="http://schemas.openxmlformats.org/drawingml/2006/main" xmlns:r="http://schemas.openxmlformats.org/officeDocument/2006/relationships" xmlns:p="http://schemas.openxmlformats.org/presentationml/2006/main" preserve="1" userDrawn="1">
  <p:cSld name="Device Mockup - Page Title 9.2">
    <p:spTree>
      <p:nvGrpSpPr>
        <p:cNvPr id="1" name=""/>
        <p:cNvGrpSpPr/>
        <p:nvPr/>
      </p:nvGrpSpPr>
      <p:grpSpPr>
        <a:xfrm>
          <a:off x="0" y="0"/>
          <a:ext cx="0" cy="0"/>
          <a:chOff x="0" y="0"/>
          <a:chExt cx="0" cy="0"/>
        </a:xfrm>
      </p:grpSpPr>
      <p:sp>
        <p:nvSpPr>
          <p:cNvPr id="8" name="Picture Placeholder 4">
            <a:extLst>
              <a:ext uri="{FF2B5EF4-FFF2-40B4-BE49-F238E27FC236}">
                <a16:creationId xmlns:a16="http://schemas.microsoft.com/office/drawing/2014/main" id="{958B12F0-DFC4-448A-9151-2B66E71E1926}"/>
              </a:ext>
            </a:extLst>
          </p:cNvPr>
          <p:cNvSpPr>
            <a:spLocks noGrp="1"/>
          </p:cNvSpPr>
          <p:nvPr>
            <p:ph type="pic" sz="quarter" idx="10" hasCustomPrompt="1"/>
          </p:nvPr>
        </p:nvSpPr>
        <p:spPr>
          <a:xfrm>
            <a:off x="4032431" y="2306320"/>
            <a:ext cx="4126050" cy="3057538"/>
          </a:xfrm>
          <a:prstGeom prst="rect">
            <a:avLst/>
          </a:prstGeom>
          <a:pattFill prst="wdDnDiag">
            <a:fgClr>
              <a:schemeClr val="tx1">
                <a:lumMod val="25000"/>
                <a:lumOff val="75000"/>
              </a:schemeClr>
            </a:fgClr>
            <a:bgClr>
              <a:schemeClr val="bg1"/>
            </a:bgClr>
          </a:pattFill>
        </p:spPr>
        <p:txBody>
          <a:bodyPr anchor="ctr"/>
          <a:lstStyle>
            <a:lvl1pPr marL="0" indent="0" algn="ctr">
              <a:buNone/>
              <a:defRPr sz="2800">
                <a:solidFill>
                  <a:schemeClr val="tx1"/>
                </a:solidFill>
                <a:latin typeface="Arial" panose="020B0604020202020204" pitchFamily="34" charset="0"/>
              </a:defRPr>
            </a:lvl1pPr>
          </a:lstStyle>
          <a:p>
            <a:r>
              <a:rPr lang="en-US" dirty="0"/>
              <a:t>I</a:t>
            </a:r>
            <a:r>
              <a:rPr lang="en-MY" dirty="0" err="1"/>
              <a:t>nsert</a:t>
            </a:r>
            <a:r>
              <a:rPr lang="en-MY" dirty="0"/>
              <a:t> your image here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44373195"/>
      </p:ext>
    </p:extLst>
  </p:cSld>
  <p:clrMapOvr>
    <a:masterClrMapping/>
  </p:clrMapOvr>
</p:sldLayout>
</file>

<file path=ppt/slideLayouts/slideLayout762.xml><?xml version="1.0" encoding="utf-8"?>
<p:sldLayout xmlns:a="http://schemas.openxmlformats.org/drawingml/2006/main" xmlns:r="http://schemas.openxmlformats.org/officeDocument/2006/relationships" xmlns:p="http://schemas.openxmlformats.org/presentationml/2006/main" preserve="1" userDrawn="1">
  <p:cSld name="Device Mockup - Page Titl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6424573" y="1937794"/>
            <a:ext cx="4928400" cy="27828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196736364"/>
      </p:ext>
    </p:extLst>
  </p:cSld>
  <p:clrMapOvr>
    <a:masterClrMapping/>
  </p:clrMapOvr>
</p:sldLayout>
</file>

<file path=ppt/slideLayouts/slideLayout763.xml><?xml version="1.0" encoding="utf-8"?>
<p:sldLayout xmlns:a="http://schemas.openxmlformats.org/drawingml/2006/main" xmlns:r="http://schemas.openxmlformats.org/officeDocument/2006/relationships" xmlns:p="http://schemas.openxmlformats.org/presentationml/2006/main" preserve="1" userDrawn="1">
  <p:cSld name="Device Mockup - 10.1">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70F20B31-E928-4527-A463-5E89188AFBED}"/>
              </a:ext>
            </a:extLst>
          </p:cNvPr>
          <p:cNvSpPr>
            <a:spLocks noGrp="1"/>
          </p:cNvSpPr>
          <p:nvPr>
            <p:ph type="pic" sz="quarter" idx="11" hasCustomPrompt="1"/>
          </p:nvPr>
        </p:nvSpPr>
        <p:spPr>
          <a:xfrm>
            <a:off x="2137635" y="3180136"/>
            <a:ext cx="7954368" cy="44914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482993913"/>
      </p:ext>
    </p:extLst>
  </p:cSld>
  <p:clrMapOvr>
    <a:masterClrMapping/>
  </p:clrMapOvr>
</p:sldLayout>
</file>

<file path=ppt/slideLayouts/slideLayout764.xml><?xml version="1.0" encoding="utf-8"?>
<p:sldLayout xmlns:a="http://schemas.openxmlformats.org/drawingml/2006/main" xmlns:r="http://schemas.openxmlformats.org/officeDocument/2006/relationships" xmlns:p="http://schemas.openxmlformats.org/presentationml/2006/main" preserve="1" userDrawn="1">
  <p:cSld name="Device Mockup - Page Title 1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61440" y="2264311"/>
            <a:ext cx="4653279" cy="306004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647435839"/>
      </p:ext>
    </p:extLst>
  </p:cSld>
  <p:clrMapOvr>
    <a:masterClrMapping/>
  </p:clrMapOvr>
</p:sldLayout>
</file>

<file path=ppt/slideLayouts/slideLayout765.xml><?xml version="1.0" encoding="utf-8"?>
<p:sldLayout xmlns:a="http://schemas.openxmlformats.org/drawingml/2006/main" xmlns:r="http://schemas.openxmlformats.org/officeDocument/2006/relationships" xmlns:p="http://schemas.openxmlformats.org/presentationml/2006/main" preserve="1" userDrawn="1">
  <p:cSld name="Device Mockup - Page Title 12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52400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314002517"/>
      </p:ext>
    </p:extLst>
  </p:cSld>
  <p:clrMapOvr>
    <a:masterClrMapping/>
  </p:clrMapOvr>
</p:sldLayout>
</file>

<file path=ppt/slideLayouts/slideLayout766.xml><?xml version="1.0" encoding="utf-8"?>
<p:sldLayout xmlns:a="http://schemas.openxmlformats.org/drawingml/2006/main" xmlns:r="http://schemas.openxmlformats.org/officeDocument/2006/relationships" xmlns:p="http://schemas.openxmlformats.org/presentationml/2006/main" preserve="1" userDrawn="1">
  <p:cSld name="Device Mockup - Page Title 14">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12350"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0" name="Picture Placeholder 4">
            <a:extLst>
              <a:ext uri="{FF2B5EF4-FFF2-40B4-BE49-F238E27FC236}">
                <a16:creationId xmlns:a16="http://schemas.microsoft.com/office/drawing/2014/main" id="{CBD1EE7E-E7B4-4CEE-9767-31BC297DDAEE}"/>
              </a:ext>
            </a:extLst>
          </p:cNvPr>
          <p:cNvSpPr>
            <a:spLocks noGrp="1"/>
          </p:cNvSpPr>
          <p:nvPr>
            <p:ph type="pic" sz="quarter" idx="11" hasCustomPrompt="1"/>
          </p:nvPr>
        </p:nvSpPr>
        <p:spPr>
          <a:xfrm>
            <a:off x="3885533"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1" name="Picture Placeholder 4">
            <a:extLst>
              <a:ext uri="{FF2B5EF4-FFF2-40B4-BE49-F238E27FC236}">
                <a16:creationId xmlns:a16="http://schemas.microsoft.com/office/drawing/2014/main" id="{F16F9E1D-04FC-4B5F-9BF8-E774DF885BD5}"/>
              </a:ext>
            </a:extLst>
          </p:cNvPr>
          <p:cNvSpPr>
            <a:spLocks noGrp="1"/>
          </p:cNvSpPr>
          <p:nvPr>
            <p:ph type="pic" sz="quarter" idx="12" hasCustomPrompt="1"/>
          </p:nvPr>
        </p:nvSpPr>
        <p:spPr>
          <a:xfrm>
            <a:off x="6458716"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2" name="Picture Placeholder 4">
            <a:extLst>
              <a:ext uri="{FF2B5EF4-FFF2-40B4-BE49-F238E27FC236}">
                <a16:creationId xmlns:a16="http://schemas.microsoft.com/office/drawing/2014/main" id="{E3BB0BE5-7BD6-4163-BB00-6E829D56C2CE}"/>
              </a:ext>
            </a:extLst>
          </p:cNvPr>
          <p:cNvSpPr>
            <a:spLocks noGrp="1"/>
          </p:cNvSpPr>
          <p:nvPr>
            <p:ph type="pic" sz="quarter" idx="13" hasCustomPrompt="1"/>
          </p:nvPr>
        </p:nvSpPr>
        <p:spPr>
          <a:xfrm>
            <a:off x="9031899" y="1773750"/>
            <a:ext cx="1905000" cy="411270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338894663"/>
      </p:ext>
    </p:extLst>
  </p:cSld>
  <p:clrMapOvr>
    <a:masterClrMapping/>
  </p:clrMapOvr>
</p:sldLayout>
</file>

<file path=ppt/slideLayouts/slideLayout767.xml><?xml version="1.0" encoding="utf-8"?>
<p:sldLayout xmlns:a="http://schemas.openxmlformats.org/drawingml/2006/main" xmlns:r="http://schemas.openxmlformats.org/officeDocument/2006/relationships" xmlns:p="http://schemas.openxmlformats.org/presentationml/2006/main" preserve="1" userDrawn="1">
  <p:cSld name="Device Mockup - Page Title 15">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933033" y="1952625"/>
            <a:ext cx="6334792" cy="2952750"/>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40767456"/>
      </p:ext>
    </p:extLst>
  </p:cSld>
  <p:clrMapOvr>
    <a:masterClrMapping/>
  </p:clrMapOvr>
</p:sldLayout>
</file>

<file path=ppt/slideLayouts/slideLayout768.xml><?xml version="1.0" encoding="utf-8"?>
<p:sldLayout xmlns:a="http://schemas.openxmlformats.org/drawingml/2006/main" xmlns:r="http://schemas.openxmlformats.org/officeDocument/2006/relationships" xmlns:p="http://schemas.openxmlformats.org/presentationml/2006/main" preserve="1" userDrawn="1">
  <p:cSld name="Device Mockup - Page Title 16">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2031333"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13" name="Picture Placeholder 4">
            <a:extLst>
              <a:ext uri="{FF2B5EF4-FFF2-40B4-BE49-F238E27FC236}">
                <a16:creationId xmlns:a16="http://schemas.microsoft.com/office/drawing/2014/main" id="{871859FF-4745-4B4E-B23E-22791E900464}"/>
              </a:ext>
            </a:extLst>
          </p:cNvPr>
          <p:cNvSpPr>
            <a:spLocks noGrp="1"/>
          </p:cNvSpPr>
          <p:nvPr>
            <p:ph type="pic" sz="quarter" idx="11" hasCustomPrompt="1"/>
          </p:nvPr>
        </p:nvSpPr>
        <p:spPr>
          <a:xfrm>
            <a:off x="7644054" y="1831452"/>
            <a:ext cx="2557716" cy="5521848"/>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69569549"/>
      </p:ext>
    </p:extLst>
  </p:cSld>
  <p:clrMapOvr>
    <a:masterClrMapping/>
  </p:clrMapOvr>
</p:sldLayout>
</file>

<file path=ppt/slideLayouts/slideLayout769.xml><?xml version="1.0" encoding="utf-8"?>
<p:sldLayout xmlns:a="http://schemas.openxmlformats.org/drawingml/2006/main" xmlns:r="http://schemas.openxmlformats.org/officeDocument/2006/relationships" xmlns:p="http://schemas.openxmlformats.org/presentationml/2006/main" preserve="1" userDrawn="1">
  <p:cSld name="Device Mockup - Page Title 17">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015332" y="1886993"/>
            <a:ext cx="3937667" cy="8501021"/>
          </a:xfrm>
          <a:prstGeom prst="roundRect">
            <a:avLst>
              <a:gd name="adj" fmla="val 10167"/>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103364681"/>
      </p:ext>
    </p:extLst>
  </p:cSld>
  <p:clrMapOvr>
    <a:masterClrMapping/>
  </p:clrMapOvr>
</p:sldLayout>
</file>

<file path=ppt/slideLayouts/slideLayout770.xml><?xml version="1.0" encoding="utf-8"?>
<p:sldLayout xmlns:a="http://schemas.openxmlformats.org/drawingml/2006/main" xmlns:r="http://schemas.openxmlformats.org/officeDocument/2006/relationships" xmlns:p="http://schemas.openxmlformats.org/presentationml/2006/main" preserve="1" userDrawn="1">
  <p:cSld name="Device Mockup - Page Title 18">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428332" y="919504"/>
            <a:ext cx="5347368" cy="33984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71756159"/>
      </p:ext>
    </p:extLst>
  </p:cSld>
  <p:clrMapOvr>
    <a:masterClrMapping/>
  </p:clrMapOvr>
</p:sldLayout>
</file>

<file path=ppt/slideLayouts/slideLayout771.xml><?xml version="1.0" encoding="utf-8"?>
<p:sldLayout xmlns:a="http://schemas.openxmlformats.org/drawingml/2006/main" xmlns:r="http://schemas.openxmlformats.org/officeDocument/2006/relationships" xmlns:p="http://schemas.openxmlformats.org/presentationml/2006/main" preserve="1" userDrawn="1">
  <p:cSld name="Device Mockup - Page Title 19">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842168" y="1591190"/>
            <a:ext cx="6363368" cy="40442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751839470"/>
      </p:ext>
    </p:extLst>
  </p:cSld>
  <p:clrMapOvr>
    <a:masterClrMapping/>
  </p:clrMapOvr>
</p:sldLayout>
</file>

<file path=ppt/slideLayouts/slideLayout772.xml><?xml version="1.0" encoding="utf-8"?>
<p:sldLayout xmlns:a="http://schemas.openxmlformats.org/drawingml/2006/main" xmlns:r="http://schemas.openxmlformats.org/officeDocument/2006/relationships" xmlns:p="http://schemas.openxmlformats.org/presentationml/2006/main" preserve="1" userDrawn="1">
  <p:cSld name="Device Mockup - Page Title 20">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3568032" y="2276990"/>
            <a:ext cx="5029868" cy="319671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015391884"/>
      </p:ext>
    </p:extLst>
  </p:cSld>
  <p:clrMapOvr>
    <a:masterClrMapping/>
  </p:clrMapOvr>
</p:sldLayout>
</file>

<file path=ppt/slideLayouts/slideLayout773.xml><?xml version="1.0" encoding="utf-8"?>
<p:sldLayout xmlns:a="http://schemas.openxmlformats.org/drawingml/2006/main" xmlns:r="http://schemas.openxmlformats.org/officeDocument/2006/relationships" xmlns:p="http://schemas.openxmlformats.org/presentationml/2006/main" preserve="1" userDrawn="1">
  <p:cSld name="Device Mockup - Page Title 21">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320134"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6972300" y="2035019"/>
            <a:ext cx="3899566" cy="247835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4065085699"/>
      </p:ext>
    </p:extLst>
  </p:cSld>
  <p:clrMapOvr>
    <a:masterClrMapping/>
  </p:clrMapOvr>
</p:sldLayout>
</file>

<file path=ppt/slideLayouts/slideLayout774.xml><?xml version="1.0" encoding="utf-8"?>
<p:sldLayout xmlns:a="http://schemas.openxmlformats.org/drawingml/2006/main" xmlns:r="http://schemas.openxmlformats.org/officeDocument/2006/relationships" xmlns:p="http://schemas.openxmlformats.org/presentationml/2006/main" preserve="1" userDrawn="1">
  <p:cSld name="Device Mockup - Page Title 22">
    <p:spTree>
      <p:nvGrpSpPr>
        <p:cNvPr id="1" name=""/>
        <p:cNvGrpSpPr/>
        <p:nvPr/>
      </p:nvGrpSpPr>
      <p:grpSpPr>
        <a:xfrm>
          <a:off x="0" y="0"/>
          <a:ext cx="0" cy="0"/>
          <a:chOff x="0" y="0"/>
          <a:chExt cx="0" cy="0"/>
        </a:xfrm>
      </p:grpSpPr>
      <p:sp>
        <p:nvSpPr>
          <p:cNvPr id="10" name="Picture Placeholder 4">
            <a:extLst>
              <a:ext uri="{FF2B5EF4-FFF2-40B4-BE49-F238E27FC236}">
                <a16:creationId xmlns:a16="http://schemas.microsoft.com/office/drawing/2014/main" id="{F5C40E58-FFE4-4E62-90CB-83D9EA220E1F}"/>
              </a:ext>
            </a:extLst>
          </p:cNvPr>
          <p:cNvSpPr>
            <a:spLocks noGrp="1"/>
          </p:cNvSpPr>
          <p:nvPr>
            <p:ph type="pic" sz="quarter" idx="11" hasCustomPrompt="1"/>
          </p:nvPr>
        </p:nvSpPr>
        <p:spPr>
          <a:xfrm>
            <a:off x="5867399" y="2073118"/>
            <a:ext cx="5410597" cy="3438681"/>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6" name="Title 1">
            <a:extLst>
              <a:ext uri="{FF2B5EF4-FFF2-40B4-BE49-F238E27FC236}">
                <a16:creationId xmlns:a16="http://schemas.microsoft.com/office/drawing/2014/main" id="{82E17C15-FFFF-44DC-A4EF-80C163813D27}"/>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7" name="Subtitle 2">
            <a:extLst>
              <a:ext uri="{FF2B5EF4-FFF2-40B4-BE49-F238E27FC236}">
                <a16:creationId xmlns:a16="http://schemas.microsoft.com/office/drawing/2014/main" id="{4665E4DE-2F35-4EAF-9BCE-E8152CFBF5AF}"/>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568044686"/>
      </p:ext>
    </p:extLst>
  </p:cSld>
  <p:clrMapOvr>
    <a:masterClrMapping/>
  </p:clrMapOvr>
</p:sldLayout>
</file>

<file path=ppt/slideLayouts/slideLayout775.xml><?xml version="1.0" encoding="utf-8"?>
<p:sldLayout xmlns:a="http://schemas.openxmlformats.org/drawingml/2006/main" xmlns:r="http://schemas.openxmlformats.org/officeDocument/2006/relationships" xmlns:p="http://schemas.openxmlformats.org/presentationml/2006/main" preserve="1" userDrawn="1">
  <p:cSld name="Watch Mockup">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5" name="Picture Placeholder 24">
            <a:extLst>
              <a:ext uri="{FF2B5EF4-FFF2-40B4-BE49-F238E27FC236}">
                <a16:creationId xmlns:a16="http://schemas.microsoft.com/office/drawing/2014/main" id="{BDAC8895-349F-4412-ADA2-C933204DF6BC}"/>
              </a:ext>
            </a:extLst>
          </p:cNvPr>
          <p:cNvSpPr>
            <a:spLocks noGrp="1"/>
          </p:cNvSpPr>
          <p:nvPr>
            <p:ph type="pic" sz="quarter" idx="10" hasCustomPrompt="1"/>
          </p:nvPr>
        </p:nvSpPr>
        <p:spPr>
          <a:xfrm>
            <a:off x="1029677"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6" name="Picture Placeholder 25">
            <a:extLst>
              <a:ext uri="{FF2B5EF4-FFF2-40B4-BE49-F238E27FC236}">
                <a16:creationId xmlns:a16="http://schemas.microsoft.com/office/drawing/2014/main" id="{E1A3559F-4A5C-4B81-9640-31BF6C96A65A}"/>
              </a:ext>
            </a:extLst>
          </p:cNvPr>
          <p:cNvSpPr>
            <a:spLocks noGrp="1"/>
          </p:cNvSpPr>
          <p:nvPr>
            <p:ph type="pic" sz="quarter" idx="11" hasCustomPrompt="1"/>
          </p:nvPr>
        </p:nvSpPr>
        <p:spPr>
          <a:xfrm>
            <a:off x="3827671"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7" name="Picture Placeholder 26">
            <a:extLst>
              <a:ext uri="{FF2B5EF4-FFF2-40B4-BE49-F238E27FC236}">
                <a16:creationId xmlns:a16="http://schemas.microsoft.com/office/drawing/2014/main" id="{2D174C91-5F33-4165-ABC0-CAD0B821C4B2}"/>
              </a:ext>
            </a:extLst>
          </p:cNvPr>
          <p:cNvSpPr>
            <a:spLocks noGrp="1"/>
          </p:cNvSpPr>
          <p:nvPr>
            <p:ph type="pic" sz="quarter" idx="12" hasCustomPrompt="1"/>
          </p:nvPr>
        </p:nvSpPr>
        <p:spPr>
          <a:xfrm>
            <a:off x="6642598"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
        <p:nvSpPr>
          <p:cNvPr id="28" name="Picture Placeholder 27">
            <a:extLst>
              <a:ext uri="{FF2B5EF4-FFF2-40B4-BE49-F238E27FC236}">
                <a16:creationId xmlns:a16="http://schemas.microsoft.com/office/drawing/2014/main" id="{A98CE558-3705-4DBE-9F12-DD9DA37DEC72}"/>
              </a:ext>
            </a:extLst>
          </p:cNvPr>
          <p:cNvSpPr>
            <a:spLocks noGrp="1"/>
          </p:cNvSpPr>
          <p:nvPr>
            <p:ph type="pic" sz="quarter" idx="13" hasCustomPrompt="1"/>
          </p:nvPr>
        </p:nvSpPr>
        <p:spPr>
          <a:xfrm>
            <a:off x="9457525" y="2724486"/>
            <a:ext cx="1463040" cy="1783080"/>
          </a:xfrm>
          <a:custGeom>
            <a:avLst/>
            <a:gdLst>
              <a:gd name="connsiteX0" fmla="*/ 227885 w 1463040"/>
              <a:gd name="connsiteY0" fmla="*/ 0 h 1783080"/>
              <a:gd name="connsiteX1" fmla="*/ 1235155 w 1463040"/>
              <a:gd name="connsiteY1" fmla="*/ 0 h 1783080"/>
              <a:gd name="connsiteX2" fmla="*/ 1265711 w 1463040"/>
              <a:gd name="connsiteY2" fmla="*/ 3080 h 1783080"/>
              <a:gd name="connsiteX3" fmla="*/ 1458566 w 1463040"/>
              <a:gd name="connsiteY3" fmla="*/ 195936 h 1783080"/>
              <a:gd name="connsiteX4" fmla="*/ 1463040 w 1463040"/>
              <a:gd name="connsiteY4" fmla="*/ 240319 h 1783080"/>
              <a:gd name="connsiteX5" fmla="*/ 1463040 w 1463040"/>
              <a:gd name="connsiteY5" fmla="*/ 1542761 h 1783080"/>
              <a:gd name="connsiteX6" fmla="*/ 1458566 w 1463040"/>
              <a:gd name="connsiteY6" fmla="*/ 1587144 h 1783080"/>
              <a:gd name="connsiteX7" fmla="*/ 1265711 w 1463040"/>
              <a:gd name="connsiteY7" fmla="*/ 1780000 h 1783080"/>
              <a:gd name="connsiteX8" fmla="*/ 1235155 w 1463040"/>
              <a:gd name="connsiteY8" fmla="*/ 1783080 h 1783080"/>
              <a:gd name="connsiteX9" fmla="*/ 227885 w 1463040"/>
              <a:gd name="connsiteY9" fmla="*/ 1783080 h 1783080"/>
              <a:gd name="connsiteX10" fmla="*/ 197330 w 1463040"/>
              <a:gd name="connsiteY10" fmla="*/ 1780000 h 1783080"/>
              <a:gd name="connsiteX11" fmla="*/ 4474 w 1463040"/>
              <a:gd name="connsiteY11" fmla="*/ 1587144 h 1783080"/>
              <a:gd name="connsiteX12" fmla="*/ 0 w 1463040"/>
              <a:gd name="connsiteY12" fmla="*/ 1542761 h 1783080"/>
              <a:gd name="connsiteX13" fmla="*/ 0 w 1463040"/>
              <a:gd name="connsiteY13" fmla="*/ 240319 h 1783080"/>
              <a:gd name="connsiteX14" fmla="*/ 4474 w 1463040"/>
              <a:gd name="connsiteY14" fmla="*/ 195936 h 1783080"/>
              <a:gd name="connsiteX15" fmla="*/ 197330 w 1463040"/>
              <a:gd name="connsiteY15" fmla="*/ 3080 h 178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63040" h="1783080">
                <a:moveTo>
                  <a:pt x="227885" y="0"/>
                </a:moveTo>
                <a:lnTo>
                  <a:pt x="1235155" y="0"/>
                </a:lnTo>
                <a:lnTo>
                  <a:pt x="1265711" y="3080"/>
                </a:lnTo>
                <a:cubicBezTo>
                  <a:pt x="1362513" y="22889"/>
                  <a:pt x="1438757" y="99133"/>
                  <a:pt x="1458566" y="195936"/>
                </a:cubicBezTo>
                <a:lnTo>
                  <a:pt x="1463040" y="240319"/>
                </a:lnTo>
                <a:lnTo>
                  <a:pt x="1463040" y="1542761"/>
                </a:lnTo>
                <a:lnTo>
                  <a:pt x="1458566" y="1587144"/>
                </a:lnTo>
                <a:cubicBezTo>
                  <a:pt x="1438757" y="1683947"/>
                  <a:pt x="1362513" y="1760191"/>
                  <a:pt x="1265711" y="1780000"/>
                </a:cubicBezTo>
                <a:lnTo>
                  <a:pt x="1235155" y="1783080"/>
                </a:lnTo>
                <a:lnTo>
                  <a:pt x="227885" y="1783080"/>
                </a:lnTo>
                <a:lnTo>
                  <a:pt x="197330" y="1780000"/>
                </a:lnTo>
                <a:cubicBezTo>
                  <a:pt x="100527" y="1760191"/>
                  <a:pt x="24283" y="1683947"/>
                  <a:pt x="4474" y="1587144"/>
                </a:cubicBezTo>
                <a:lnTo>
                  <a:pt x="0" y="1542761"/>
                </a:lnTo>
                <a:lnTo>
                  <a:pt x="0" y="240319"/>
                </a:lnTo>
                <a:lnTo>
                  <a:pt x="4474" y="195936"/>
                </a:lnTo>
                <a:cubicBezTo>
                  <a:pt x="24283" y="99133"/>
                  <a:pt x="100527" y="22889"/>
                  <a:pt x="197330" y="308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600">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759710092"/>
      </p:ext>
    </p:extLst>
  </p:cSld>
  <p:clrMapOvr>
    <a:masterClrMapping/>
  </p:clrMapOvr>
</p:sldLayout>
</file>

<file path=ppt/slideLayouts/slideLayout776.xml><?xml version="1.0" encoding="utf-8"?>
<p:sldLayout xmlns:a="http://schemas.openxmlformats.org/drawingml/2006/main" xmlns:r="http://schemas.openxmlformats.org/officeDocument/2006/relationships" xmlns:p="http://schemas.openxmlformats.org/presentationml/2006/main" preserve="1" userDrawn="1">
  <p:cSld name="Device Mockup - Page Title 1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1180618" y="1741506"/>
            <a:ext cx="6887998" cy="38769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021276487"/>
      </p:ext>
    </p:extLst>
  </p:cSld>
  <p:clrMapOvr>
    <a:masterClrMapping/>
  </p:clrMapOvr>
</p:sldLayout>
</file>

<file path=ppt/slideLayouts/slideLayout777.xml><?xml version="1.0" encoding="utf-8"?>
<p:sldLayout xmlns:a="http://schemas.openxmlformats.org/drawingml/2006/main" xmlns:r="http://schemas.openxmlformats.org/officeDocument/2006/relationships" xmlns:p="http://schemas.openxmlformats.org/presentationml/2006/main" preserve="1" userDrawn="1">
  <p:cSld name="Device Mockup with Backgrou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2085976" y="1228725"/>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1416294189"/>
      </p:ext>
    </p:extLst>
  </p:cSld>
  <p:clrMapOvr>
    <a:masterClrMapping/>
  </p:clrMapOvr>
  <p:extLst>
    <p:ext uri="{DCECCB84-F9BA-43D5-87BE-67443E8EF086}">
      <p15:sldGuideLst xmlns:p15="http://schemas.microsoft.com/office/powerpoint/2012/main"/>
    </p:ext>
  </p:extLst>
</p:sldLayout>
</file>

<file path=ppt/slideLayouts/slideLayout778.xml><?xml version="1.0" encoding="utf-8"?>
<p:sldLayout xmlns:a="http://schemas.openxmlformats.org/drawingml/2006/main" xmlns:r="http://schemas.openxmlformats.org/officeDocument/2006/relationships" xmlns:p="http://schemas.openxmlformats.org/presentationml/2006/main" preserve="1" userDrawn="1">
  <p:cSld name="Device Mockup with Backgroud 2">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12192000" cy="486228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4DF346F-6402-4A4D-9E35-443858EE99A3}"/>
              </a:ext>
            </a:extLst>
          </p:cNvPr>
          <p:cNvSpPr>
            <a:spLocks noGrp="1"/>
          </p:cNvSpPr>
          <p:nvPr>
            <p:ph type="pic" sz="quarter" idx="11" hasCustomPrompt="1"/>
          </p:nvPr>
        </p:nvSpPr>
        <p:spPr>
          <a:xfrm>
            <a:off x="-1143000" y="1384300"/>
            <a:ext cx="6400800" cy="40513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6733221"/>
      </p:ext>
    </p:extLst>
  </p:cSld>
  <p:clrMapOvr>
    <a:masterClrMapping/>
  </p:clrMapOvr>
  <p:extLst>
    <p:ext uri="{DCECCB84-F9BA-43D5-87BE-67443E8EF086}">
      <p15:sldGuideLst xmlns:p15="http://schemas.microsoft.com/office/powerpoint/2012/main"/>
    </p:ext>
  </p:extLst>
</p:sldLayout>
</file>

<file path=ppt/slideLayouts/slideLayout779.xml><?xml version="1.0" encoding="utf-8"?>
<p:sldLayout xmlns:a="http://schemas.openxmlformats.org/drawingml/2006/main" xmlns:r="http://schemas.openxmlformats.org/officeDocument/2006/relationships" xmlns:p="http://schemas.openxmlformats.org/presentationml/2006/main" preserve="1" userDrawn="1">
  <p:cSld name="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7" name="Picture Placeholder 4">
            <a:extLst>
              <a:ext uri="{FF2B5EF4-FFF2-40B4-BE49-F238E27FC236}">
                <a16:creationId xmlns:a16="http://schemas.microsoft.com/office/drawing/2014/main" id="{C0AA56A4-EDF3-45D7-9140-3F3A0D39A89E}"/>
              </a:ext>
            </a:extLst>
          </p:cNvPr>
          <p:cNvSpPr>
            <a:spLocks noGrp="1"/>
          </p:cNvSpPr>
          <p:nvPr>
            <p:ph type="pic" sz="quarter" idx="11" hasCustomPrompt="1"/>
          </p:nvPr>
        </p:nvSpPr>
        <p:spPr>
          <a:xfrm>
            <a:off x="7861300" y="1004887"/>
            <a:ext cx="2286000" cy="4848225"/>
          </a:xfrm>
          <a:prstGeom prst="roundRect">
            <a:avLst>
              <a:gd name="adj" fmla="val 750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2342510675"/>
      </p:ext>
    </p:extLst>
  </p:cSld>
  <p:clrMapOvr>
    <a:masterClrMapping/>
  </p:clrMapOvr>
  <p:extLst>
    <p:ext uri="{DCECCB84-F9BA-43D5-87BE-67443E8EF086}">
      <p15:sldGuideLst xmlns:p15="http://schemas.microsoft.com/office/powerpoint/2012/main"/>
    </p:ext>
  </p:extLst>
</p:sldLayout>
</file>

<file path=ppt/slideLayouts/slideLayout780.xml><?xml version="1.0" encoding="utf-8"?>
<p:sldLayout xmlns:a="http://schemas.openxmlformats.org/drawingml/2006/main" xmlns:r="http://schemas.openxmlformats.org/officeDocument/2006/relationships" xmlns:p="http://schemas.openxmlformats.org/presentationml/2006/main" preserve="1" userDrawn="1">
  <p:cSld name="1_Device Mockup with Backgroud 3">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DC30AC0-F60B-48F3-AF96-3C76B04353FE}"/>
              </a:ext>
            </a:extLst>
          </p:cNvPr>
          <p:cNvSpPr>
            <a:spLocks noGrp="1"/>
          </p:cNvSpPr>
          <p:nvPr>
            <p:ph type="pic" sz="quarter" idx="10" hasCustomPrompt="1"/>
          </p:nvPr>
        </p:nvSpPr>
        <p:spPr>
          <a:xfrm>
            <a:off x="0" y="0"/>
            <a:ext cx="90043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
        <p:nvSpPr>
          <p:cNvPr id="4" name="Picture Placeholder 4">
            <a:extLst>
              <a:ext uri="{FF2B5EF4-FFF2-40B4-BE49-F238E27FC236}">
                <a16:creationId xmlns:a16="http://schemas.microsoft.com/office/drawing/2014/main" id="{0A9F23D8-7EBB-4DD0-915F-71A388D65FCB}"/>
              </a:ext>
            </a:extLst>
          </p:cNvPr>
          <p:cNvSpPr>
            <a:spLocks noGrp="1"/>
          </p:cNvSpPr>
          <p:nvPr>
            <p:ph type="pic" sz="quarter" idx="11" hasCustomPrompt="1"/>
          </p:nvPr>
        </p:nvSpPr>
        <p:spPr>
          <a:xfrm>
            <a:off x="6683102" y="1779580"/>
            <a:ext cx="4626637" cy="292836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US" dirty="0"/>
              <a:t>Insert your image here</a:t>
            </a:r>
            <a:endParaRPr lang="en-MY" dirty="0"/>
          </a:p>
        </p:txBody>
      </p:sp>
    </p:spTree>
    <p:extLst>
      <p:ext uri="{BB962C8B-B14F-4D97-AF65-F5344CB8AC3E}">
        <p14:creationId xmlns:p14="http://schemas.microsoft.com/office/powerpoint/2010/main" val="342868571"/>
      </p:ext>
    </p:extLst>
  </p:cSld>
  <p:clrMapOvr>
    <a:masterClrMapping/>
  </p:clrMapOvr>
  <p:extLst>
    <p:ext uri="{DCECCB84-F9BA-43D5-87BE-67443E8EF086}">
      <p15:sldGuideLst xmlns:p15="http://schemas.microsoft.com/office/powerpoint/2012/main"/>
    </p:ext>
  </p:extLst>
</p:sldLayout>
</file>

<file path=ppt/slideLayouts/slideLayout781.xml><?xml version="1.0" encoding="utf-8"?>
<p:sldLayout xmlns:a="http://schemas.openxmlformats.org/drawingml/2006/main" xmlns:r="http://schemas.openxmlformats.org/officeDocument/2006/relationships" xmlns:p="http://schemas.openxmlformats.org/presentationml/2006/main" preserve="1" userDrawn="1">
  <p:cSld name="Device Mockup - Page Titl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71361889"/>
      </p:ext>
    </p:extLst>
  </p:cSld>
  <p:clrMapOvr>
    <a:masterClrMapping/>
  </p:clrMapOvr>
</p:sldLayout>
</file>

<file path=ppt/slideLayouts/slideLayout782.xml><?xml version="1.0" encoding="utf-8"?>
<p:sldLayout xmlns:a="http://schemas.openxmlformats.org/drawingml/2006/main" xmlns:r="http://schemas.openxmlformats.org/officeDocument/2006/relationships" xmlns:p="http://schemas.openxmlformats.org/presentationml/2006/main" preserve="1" userDrawn="1">
  <p:cSld name="Gantt Chart - Im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AE9CAA70-475F-4852-9832-842B7F6A1A18}"/>
              </a:ext>
            </a:extLst>
          </p:cNvPr>
          <p:cNvSpPr>
            <a:spLocks noGrp="1"/>
          </p:cNvSpPr>
          <p:nvPr>
            <p:ph type="pic" sz="quarter" idx="10" hasCustomPrompt="1"/>
          </p:nvPr>
        </p:nvSpPr>
        <p:spPr>
          <a:xfrm>
            <a:off x="364984" y="256478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8" name="Picture Placeholder 16">
            <a:extLst>
              <a:ext uri="{FF2B5EF4-FFF2-40B4-BE49-F238E27FC236}">
                <a16:creationId xmlns:a16="http://schemas.microsoft.com/office/drawing/2014/main" id="{5CFD7B86-D2C3-4737-8CDD-1C0EB569FCD7}"/>
              </a:ext>
            </a:extLst>
          </p:cNvPr>
          <p:cNvSpPr>
            <a:spLocks noGrp="1"/>
          </p:cNvSpPr>
          <p:nvPr>
            <p:ph type="pic" sz="quarter" idx="11" hasCustomPrompt="1"/>
          </p:nvPr>
        </p:nvSpPr>
        <p:spPr>
          <a:xfrm>
            <a:off x="364984" y="3182879"/>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19" name="Picture Placeholder 16">
            <a:extLst>
              <a:ext uri="{FF2B5EF4-FFF2-40B4-BE49-F238E27FC236}">
                <a16:creationId xmlns:a16="http://schemas.microsoft.com/office/drawing/2014/main" id="{042AF60C-CF1E-40A9-8D3D-BCBF81728CE6}"/>
              </a:ext>
            </a:extLst>
          </p:cNvPr>
          <p:cNvSpPr>
            <a:spLocks noGrp="1"/>
          </p:cNvSpPr>
          <p:nvPr>
            <p:ph type="pic" sz="quarter" idx="12" hasCustomPrompt="1"/>
          </p:nvPr>
        </p:nvSpPr>
        <p:spPr>
          <a:xfrm>
            <a:off x="363707" y="3819583"/>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0" name="Picture Placeholder 16">
            <a:extLst>
              <a:ext uri="{FF2B5EF4-FFF2-40B4-BE49-F238E27FC236}">
                <a16:creationId xmlns:a16="http://schemas.microsoft.com/office/drawing/2014/main" id="{5FB262FE-4934-444B-B452-00C7428688F5}"/>
              </a:ext>
            </a:extLst>
          </p:cNvPr>
          <p:cNvSpPr>
            <a:spLocks noGrp="1"/>
          </p:cNvSpPr>
          <p:nvPr>
            <p:ph type="pic" sz="quarter" idx="13" hasCustomPrompt="1"/>
          </p:nvPr>
        </p:nvSpPr>
        <p:spPr>
          <a:xfrm>
            <a:off x="363707" y="4437677"/>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1" name="Picture Placeholder 16">
            <a:extLst>
              <a:ext uri="{FF2B5EF4-FFF2-40B4-BE49-F238E27FC236}">
                <a16:creationId xmlns:a16="http://schemas.microsoft.com/office/drawing/2014/main" id="{834D1F36-D1A2-447C-A696-225A8C9F5A7A}"/>
              </a:ext>
            </a:extLst>
          </p:cNvPr>
          <p:cNvSpPr>
            <a:spLocks noGrp="1"/>
          </p:cNvSpPr>
          <p:nvPr>
            <p:ph type="pic" sz="quarter" idx="14" hasCustomPrompt="1"/>
          </p:nvPr>
        </p:nvSpPr>
        <p:spPr>
          <a:xfrm>
            <a:off x="362430" y="5074381"/>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22" name="Picture Placeholder 16">
            <a:extLst>
              <a:ext uri="{FF2B5EF4-FFF2-40B4-BE49-F238E27FC236}">
                <a16:creationId xmlns:a16="http://schemas.microsoft.com/office/drawing/2014/main" id="{F5BD4EF0-8E44-4D39-8700-E34507910126}"/>
              </a:ext>
            </a:extLst>
          </p:cNvPr>
          <p:cNvSpPr>
            <a:spLocks noGrp="1"/>
          </p:cNvSpPr>
          <p:nvPr>
            <p:ph type="pic" sz="quarter" idx="15" hasCustomPrompt="1"/>
          </p:nvPr>
        </p:nvSpPr>
        <p:spPr>
          <a:xfrm>
            <a:off x="362430" y="5692475"/>
            <a:ext cx="457200" cy="457200"/>
          </a:xfrm>
          <a:prstGeom prst="roundRect">
            <a:avLst/>
          </a:prstGeom>
          <a:pattFill prst="wdDnDiag">
            <a:fgClr>
              <a:schemeClr val="tx1">
                <a:lumMod val="25000"/>
                <a:lumOff val="75000"/>
              </a:schemeClr>
            </a:fgClr>
            <a:bgClr>
              <a:schemeClr val="bg1"/>
            </a:bgClr>
          </a:pattFill>
        </p:spPr>
        <p:txBody>
          <a:bodyPr anchor="ctr"/>
          <a:lstStyle>
            <a:lvl1pPr algn="ctr">
              <a:buNone/>
              <a:defRPr sz="6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819746141"/>
      </p:ext>
    </p:extLst>
  </p:cSld>
  <p:clrMapOvr>
    <a:masterClrMapping/>
  </p:clrMapOvr>
</p:sldLayout>
</file>

<file path=ppt/slideLayouts/slideLayout783.xml><?xml version="1.0" encoding="utf-8"?>
<p:sldLayout xmlns:a="http://schemas.openxmlformats.org/drawingml/2006/main" xmlns:r="http://schemas.openxmlformats.org/officeDocument/2006/relationships" xmlns:p="http://schemas.openxmlformats.org/presentationml/2006/main" preserve="1" userDrawn="1">
  <p:cSld name="Gantt Chart - Image 2">
    <p:spTree>
      <p:nvGrpSpPr>
        <p:cNvPr id="1" name=""/>
        <p:cNvGrpSpPr/>
        <p:nvPr/>
      </p:nvGrpSpPr>
      <p:grpSpPr>
        <a:xfrm>
          <a:off x="0" y="0"/>
          <a:ext cx="0" cy="0"/>
          <a:chOff x="0" y="0"/>
          <a:chExt cx="0" cy="0"/>
        </a:xfrm>
      </p:grpSpPr>
      <p:sp>
        <p:nvSpPr>
          <p:cNvPr id="27" name="Picture Placeholder 16">
            <a:extLst>
              <a:ext uri="{FF2B5EF4-FFF2-40B4-BE49-F238E27FC236}">
                <a16:creationId xmlns:a16="http://schemas.microsoft.com/office/drawing/2014/main" id="{80655835-718E-45C2-8118-17DAB95011E0}"/>
              </a:ext>
            </a:extLst>
          </p:cNvPr>
          <p:cNvSpPr>
            <a:spLocks noGrp="1"/>
          </p:cNvSpPr>
          <p:nvPr>
            <p:ph type="pic" sz="quarter" idx="10" hasCustomPrompt="1"/>
          </p:nvPr>
        </p:nvSpPr>
        <p:spPr>
          <a:xfrm>
            <a:off x="1037080" y="265903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8" name="Picture Placeholder 16">
            <a:extLst>
              <a:ext uri="{FF2B5EF4-FFF2-40B4-BE49-F238E27FC236}">
                <a16:creationId xmlns:a16="http://schemas.microsoft.com/office/drawing/2014/main" id="{219F13BC-EE52-4722-B4E1-E89554DB1043}"/>
              </a:ext>
            </a:extLst>
          </p:cNvPr>
          <p:cNvSpPr>
            <a:spLocks noGrp="1"/>
          </p:cNvSpPr>
          <p:nvPr>
            <p:ph type="pic" sz="quarter" idx="16" hasCustomPrompt="1"/>
          </p:nvPr>
        </p:nvSpPr>
        <p:spPr>
          <a:xfrm>
            <a:off x="1028788" y="329452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29" name="Picture Placeholder 16">
            <a:extLst>
              <a:ext uri="{FF2B5EF4-FFF2-40B4-BE49-F238E27FC236}">
                <a16:creationId xmlns:a16="http://schemas.microsoft.com/office/drawing/2014/main" id="{07D1E21B-3D6E-4689-B332-96A15BF63FFD}"/>
              </a:ext>
            </a:extLst>
          </p:cNvPr>
          <p:cNvSpPr>
            <a:spLocks noGrp="1"/>
          </p:cNvSpPr>
          <p:nvPr>
            <p:ph type="pic" sz="quarter" idx="17" hasCustomPrompt="1"/>
          </p:nvPr>
        </p:nvSpPr>
        <p:spPr>
          <a:xfrm>
            <a:off x="2557014" y="398079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0" name="Picture Placeholder 16">
            <a:extLst>
              <a:ext uri="{FF2B5EF4-FFF2-40B4-BE49-F238E27FC236}">
                <a16:creationId xmlns:a16="http://schemas.microsoft.com/office/drawing/2014/main" id="{9E0A6D63-1689-45D1-B9D4-902BE8A3CF05}"/>
              </a:ext>
            </a:extLst>
          </p:cNvPr>
          <p:cNvSpPr>
            <a:spLocks noGrp="1"/>
          </p:cNvSpPr>
          <p:nvPr>
            <p:ph type="pic" sz="quarter" idx="18" hasCustomPrompt="1"/>
          </p:nvPr>
        </p:nvSpPr>
        <p:spPr>
          <a:xfrm>
            <a:off x="4022427" y="4616617"/>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1" name="Picture Placeholder 16">
            <a:extLst>
              <a:ext uri="{FF2B5EF4-FFF2-40B4-BE49-F238E27FC236}">
                <a16:creationId xmlns:a16="http://schemas.microsoft.com/office/drawing/2014/main" id="{4A32DFA3-9DE7-4302-8E4C-7D3FD1850188}"/>
              </a:ext>
            </a:extLst>
          </p:cNvPr>
          <p:cNvSpPr>
            <a:spLocks noGrp="1"/>
          </p:cNvSpPr>
          <p:nvPr>
            <p:ph type="pic" sz="quarter" idx="19" hasCustomPrompt="1"/>
          </p:nvPr>
        </p:nvSpPr>
        <p:spPr>
          <a:xfrm>
            <a:off x="2557014" y="5265712"/>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2" name="Picture Placeholder 16">
            <a:extLst>
              <a:ext uri="{FF2B5EF4-FFF2-40B4-BE49-F238E27FC236}">
                <a16:creationId xmlns:a16="http://schemas.microsoft.com/office/drawing/2014/main" id="{B11257A7-82E3-431F-BFD0-AB7EE11FA626}"/>
              </a:ext>
            </a:extLst>
          </p:cNvPr>
          <p:cNvSpPr>
            <a:spLocks noGrp="1"/>
          </p:cNvSpPr>
          <p:nvPr>
            <p:ph type="pic" sz="quarter" idx="20" hasCustomPrompt="1"/>
          </p:nvPr>
        </p:nvSpPr>
        <p:spPr>
          <a:xfrm>
            <a:off x="4052446" y="5901841"/>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3" name="Picture Placeholder 16">
            <a:extLst>
              <a:ext uri="{FF2B5EF4-FFF2-40B4-BE49-F238E27FC236}">
                <a16:creationId xmlns:a16="http://schemas.microsoft.com/office/drawing/2014/main" id="{01113949-4675-469F-BAF8-BEF3EA355F93}"/>
              </a:ext>
            </a:extLst>
          </p:cNvPr>
          <p:cNvSpPr>
            <a:spLocks noGrp="1"/>
          </p:cNvSpPr>
          <p:nvPr>
            <p:ph type="pic" sz="quarter" idx="21" hasCustomPrompt="1"/>
          </p:nvPr>
        </p:nvSpPr>
        <p:spPr>
          <a:xfrm>
            <a:off x="7139776" y="2633578"/>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4" name="Picture Placeholder 16">
            <a:extLst>
              <a:ext uri="{FF2B5EF4-FFF2-40B4-BE49-F238E27FC236}">
                <a16:creationId xmlns:a16="http://schemas.microsoft.com/office/drawing/2014/main" id="{BDC82B4A-B69B-4D78-BF33-5F81B2707952}"/>
              </a:ext>
            </a:extLst>
          </p:cNvPr>
          <p:cNvSpPr>
            <a:spLocks noGrp="1"/>
          </p:cNvSpPr>
          <p:nvPr>
            <p:ph type="pic" sz="quarter" idx="22" hasCustomPrompt="1"/>
          </p:nvPr>
        </p:nvSpPr>
        <p:spPr>
          <a:xfrm>
            <a:off x="7732746" y="5923826"/>
            <a:ext cx="365760" cy="365760"/>
          </a:xfrm>
          <a:prstGeom prst="roundRect">
            <a:avLst/>
          </a:prstGeom>
          <a:pattFill prst="wdDnDiag">
            <a:fgClr>
              <a:schemeClr val="tx1">
                <a:lumMod val="25000"/>
                <a:lumOff val="75000"/>
              </a:schemeClr>
            </a:fgClr>
            <a:bgClr>
              <a:schemeClr val="bg1"/>
            </a:bgClr>
          </a:pattFill>
        </p:spPr>
        <p:txBody>
          <a:bodyPr anchor="ctr"/>
          <a:lstStyle>
            <a:lvl1pPr algn="ctr">
              <a:buNone/>
              <a:defRPr sz="400">
                <a:latin typeface="Arial" panose="020B0604020202020204" pitchFamily="34" charset="0"/>
              </a:defRPr>
            </a:lvl1pPr>
          </a:lstStyle>
          <a:p>
            <a:r>
              <a:rPr lang="en-US" dirty="0"/>
              <a:t>image</a:t>
            </a:r>
          </a:p>
        </p:txBody>
      </p:sp>
      <p:sp>
        <p:nvSpPr>
          <p:cNvPr id="3" name="Title 1">
            <a:extLst>
              <a:ext uri="{FF2B5EF4-FFF2-40B4-BE49-F238E27FC236}">
                <a16:creationId xmlns:a16="http://schemas.microsoft.com/office/drawing/2014/main" id="{586B0A44-C28F-4A11-8B5D-8E3838A0900C}"/>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45C18F5C-6002-4930-B5D3-8193C946F9C7}"/>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200706575"/>
      </p:ext>
    </p:extLst>
  </p:cSld>
  <p:clrMapOvr>
    <a:masterClrMapping/>
  </p:clrMapOvr>
</p:sldLayout>
</file>

<file path=ppt/slideLayouts/slideLayout784.xml><?xml version="1.0" encoding="utf-8"?>
<p:sldLayout xmlns:a="http://schemas.openxmlformats.org/drawingml/2006/main" xmlns:r="http://schemas.openxmlformats.org/officeDocument/2006/relationships" xmlns:p="http://schemas.openxmlformats.org/presentationml/2006/main" preserve="1" userDrawn="1">
  <p:cSld name="Closing - Image right Small">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8124000" y="0"/>
            <a:ext cx="4068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76351018"/>
      </p:ext>
    </p:extLst>
  </p:cSld>
  <p:clrMapOvr>
    <a:masterClrMapping/>
  </p:clrMapOvr>
</p:sldLayout>
</file>

<file path=ppt/slideLayouts/slideLayout785.xml><?xml version="1.0" encoding="utf-8"?>
<p:sldLayout xmlns:a="http://schemas.openxmlformats.org/drawingml/2006/main" xmlns:r="http://schemas.openxmlformats.org/officeDocument/2006/relationships" xmlns:p="http://schemas.openxmlformats.org/presentationml/2006/main" preserve="1" userDrawn="1">
  <p:cSld name="Closing - Image right Big">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EA001B6B-61E7-449B-995B-5BB71D1D3412}"/>
              </a:ext>
            </a:extLst>
          </p:cNvPr>
          <p:cNvSpPr>
            <a:spLocks noGrp="1"/>
          </p:cNvSpPr>
          <p:nvPr>
            <p:ph type="pic" sz="quarter" idx="11" hasCustomPrompt="1"/>
          </p:nvPr>
        </p:nvSpPr>
        <p:spPr>
          <a:xfrm>
            <a:off x="4068000" y="0"/>
            <a:ext cx="8124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472949415"/>
      </p:ext>
    </p:extLst>
  </p:cSld>
  <p:clrMapOvr>
    <a:masterClrMapping/>
  </p:clrMapOvr>
</p:sldLayout>
</file>

<file path=ppt/slideLayouts/slideLayout786.xml><?xml version="1.0" encoding="utf-8"?>
<p:sldLayout xmlns:a="http://schemas.openxmlformats.org/drawingml/2006/main" xmlns:r="http://schemas.openxmlformats.org/officeDocument/2006/relationships" xmlns:p="http://schemas.openxmlformats.org/presentationml/2006/main" preserve="1" userDrawn="1">
  <p:cSld name="Closing - Landscap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4572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34743399"/>
      </p:ext>
    </p:extLst>
  </p:cSld>
  <p:clrMapOvr>
    <a:masterClrMapping/>
  </p:clrMapOvr>
</p:sldLayout>
</file>

<file path=ppt/slideLayouts/slideLayout787.xml><?xml version="1.0" encoding="utf-8"?>
<p:sldLayout xmlns:a="http://schemas.openxmlformats.org/drawingml/2006/main" xmlns:r="http://schemas.openxmlformats.org/officeDocument/2006/relationships" xmlns:p="http://schemas.openxmlformats.org/presentationml/2006/main" preserve="1" userDrawn="1">
  <p:cSld name="Closing - Landscap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4297679"/>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25708969"/>
      </p:ext>
    </p:extLst>
  </p:cSld>
  <p:clrMapOvr>
    <a:masterClrMapping/>
  </p:clrMapOvr>
</p:sldLayout>
</file>

<file path=ppt/slideLayouts/slideLayout788.xml><?xml version="1.0" encoding="utf-8"?>
<p:sldLayout xmlns:a="http://schemas.openxmlformats.org/drawingml/2006/main" xmlns:r="http://schemas.openxmlformats.org/officeDocument/2006/relationships" xmlns:p="http://schemas.openxmlformats.org/presentationml/2006/main" preserve="1" userDrawn="1">
  <p:cSld name="Closing - Landscape Image 3">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332508" y="290945"/>
            <a:ext cx="11521441" cy="5303520"/>
          </a:xfrm>
          <a:prstGeom prst="roundRect">
            <a:avLst>
              <a:gd name="adj" fmla="val 2741"/>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25159265"/>
      </p:ext>
    </p:extLst>
  </p:cSld>
  <p:clrMapOvr>
    <a:masterClrMapping/>
  </p:clrMapOvr>
</p:sldLayout>
</file>

<file path=ppt/slideLayouts/slideLayout789.xml><?xml version="1.0" encoding="utf-8"?>
<p:sldLayout xmlns:a="http://schemas.openxmlformats.org/drawingml/2006/main" xmlns:r="http://schemas.openxmlformats.org/officeDocument/2006/relationships" xmlns:p="http://schemas.openxmlformats.org/presentationml/2006/main" preserve="1" userDrawn="1">
  <p:cSld name="Closing - Landscape Image 4">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8978899"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09180192"/>
      </p:ext>
    </p:extLst>
  </p:cSld>
  <p:clrMapOvr>
    <a:masterClrMapping/>
  </p:clrMapOvr>
</p:sldLayout>
</file>

<file path=ppt/slideLayouts/slideLayout790.xml><?xml version="1.0" encoding="utf-8"?>
<p:sldLayout xmlns:a="http://schemas.openxmlformats.org/drawingml/2006/main" xmlns:r="http://schemas.openxmlformats.org/officeDocument/2006/relationships" xmlns:p="http://schemas.openxmlformats.org/presentationml/2006/main" preserve="1" userDrawn="1">
  <p:cSld name="Closing - Image right Small 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285F1E1-418A-4F38-BDF5-3FFD16E0C3DD}"/>
              </a:ext>
            </a:extLst>
          </p:cNvPr>
          <p:cNvSpPr>
            <a:spLocks noGrp="1"/>
          </p:cNvSpPr>
          <p:nvPr>
            <p:ph type="pic" sz="quarter" idx="10" hasCustomPrompt="1"/>
          </p:nvPr>
        </p:nvSpPr>
        <p:spPr>
          <a:xfrm>
            <a:off x="7057200" y="609600"/>
            <a:ext cx="4664900" cy="5651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60521187"/>
      </p:ext>
    </p:extLst>
  </p:cSld>
  <p:clrMapOvr>
    <a:masterClrMapping/>
  </p:clrMapOvr>
</p:sldLayout>
</file>

<file path=ppt/slideLayouts/slideLayout791.xml><?xml version="1.0" encoding="utf-8"?>
<p:sldLayout xmlns:a="http://schemas.openxmlformats.org/drawingml/2006/main" xmlns:r="http://schemas.openxmlformats.org/officeDocument/2006/relationships" xmlns:p="http://schemas.openxmlformats.org/presentationml/2006/main" userDrawn="1">
  <p:cSld name="Basic Paragraph Slid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281751278"/>
      </p:ext>
    </p:extLst>
  </p:cSld>
  <p:clrMapOvr>
    <a:masterClrMapping/>
  </p:clrMapOvr>
</p:sldLayout>
</file>

<file path=ppt/slideLayouts/slideLayout792.xml><?xml version="1.0" encoding="utf-8"?>
<p:sldLayout xmlns:a="http://schemas.openxmlformats.org/drawingml/2006/main" xmlns:r="http://schemas.openxmlformats.org/officeDocument/2006/relationships" xmlns:p="http://schemas.openxmlformats.org/presentationml/2006/main" preserve="1" userDrawn="1">
  <p:cSld name="Service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53988699"/>
      </p:ext>
    </p:extLst>
  </p:cSld>
  <p:clrMapOvr>
    <a:masterClrMapping/>
  </p:clrMapOvr>
</p:sldLayout>
</file>

<file path=ppt/slideLayouts/slideLayout793.xml><?xml version="1.0" encoding="utf-8"?>
<p:sldLayout xmlns:a="http://schemas.openxmlformats.org/drawingml/2006/main" xmlns:r="http://schemas.openxmlformats.org/officeDocument/2006/relationships" xmlns:p="http://schemas.openxmlformats.org/presentationml/2006/main" preserve="1" userDrawn="1">
  <p:cSld name="Service Image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58C30A5B-9ABD-4A54-A8B8-FBEAAD0C9D49}"/>
              </a:ext>
            </a:extLst>
          </p:cNvPr>
          <p:cNvSpPr>
            <a:spLocks noGrp="1"/>
          </p:cNvSpPr>
          <p:nvPr>
            <p:ph type="pic" sz="quarter" idx="12" hasCustomPrompt="1"/>
          </p:nvPr>
        </p:nvSpPr>
        <p:spPr>
          <a:xfrm>
            <a:off x="929951" y="1017725"/>
            <a:ext cx="10332098" cy="2339835"/>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12000283"/>
      </p:ext>
    </p:extLst>
  </p:cSld>
  <p:clrMapOvr>
    <a:masterClrMapping/>
  </p:clrMapOvr>
</p:sldLayout>
</file>

<file path=ppt/slideLayouts/slideLayout794.xml><?xml version="1.0" encoding="utf-8"?>
<p:sldLayout xmlns:a="http://schemas.openxmlformats.org/drawingml/2006/main" xmlns:r="http://schemas.openxmlformats.org/officeDocument/2006/relationships" xmlns:p="http://schemas.openxmlformats.org/presentationml/2006/main" preserve="1" userDrawn="1">
  <p:cSld name="Service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495800" y="1828800"/>
            <a:ext cx="3200400" cy="3200400"/>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25" name="Picture Placeholder 8">
            <a:extLst>
              <a:ext uri="{FF2B5EF4-FFF2-40B4-BE49-F238E27FC236}">
                <a16:creationId xmlns:a16="http://schemas.microsoft.com/office/drawing/2014/main" id="{86CCFE5E-4465-478F-AD56-3075ADA085AB}"/>
              </a:ext>
            </a:extLst>
          </p:cNvPr>
          <p:cNvSpPr>
            <a:spLocks noGrp="1"/>
          </p:cNvSpPr>
          <p:nvPr>
            <p:ph type="pic" sz="quarter" idx="11" hasCustomPrompt="1"/>
          </p:nvPr>
        </p:nvSpPr>
        <p:spPr>
          <a:xfrm>
            <a:off x="2595753" y="659275"/>
            <a:ext cx="1371600" cy="13716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400">
                <a:latin typeface="Arial" panose="020B0604020202020204" pitchFamily="34" charset="0"/>
              </a:defRPr>
            </a:lvl1pPr>
          </a:lstStyle>
          <a:p>
            <a:r>
              <a:rPr lang="en-US" dirty="0"/>
              <a:t>Image</a:t>
            </a:r>
          </a:p>
        </p:txBody>
      </p:sp>
      <p:sp>
        <p:nvSpPr>
          <p:cNvPr id="26" name="Picture Placeholder 8">
            <a:extLst>
              <a:ext uri="{FF2B5EF4-FFF2-40B4-BE49-F238E27FC236}">
                <a16:creationId xmlns:a16="http://schemas.microsoft.com/office/drawing/2014/main" id="{9AF4D747-5049-455A-821A-26743DF45B90}"/>
              </a:ext>
            </a:extLst>
          </p:cNvPr>
          <p:cNvSpPr>
            <a:spLocks noGrp="1"/>
          </p:cNvSpPr>
          <p:nvPr>
            <p:ph type="pic" sz="quarter" idx="12" hasCustomPrompt="1"/>
          </p:nvPr>
        </p:nvSpPr>
        <p:spPr>
          <a:xfrm>
            <a:off x="1643605" y="2743200"/>
            <a:ext cx="1371600" cy="13716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400">
                <a:latin typeface="Arial" panose="020B0604020202020204" pitchFamily="34" charset="0"/>
              </a:defRPr>
            </a:lvl1pPr>
          </a:lstStyle>
          <a:p>
            <a:r>
              <a:rPr lang="en-US" dirty="0"/>
              <a:t>Image</a:t>
            </a:r>
          </a:p>
        </p:txBody>
      </p:sp>
      <p:sp>
        <p:nvSpPr>
          <p:cNvPr id="27" name="Picture Placeholder 8">
            <a:extLst>
              <a:ext uri="{FF2B5EF4-FFF2-40B4-BE49-F238E27FC236}">
                <a16:creationId xmlns:a16="http://schemas.microsoft.com/office/drawing/2014/main" id="{F54EE46D-6F7C-48A1-9B53-A0F9B48B8821}"/>
              </a:ext>
            </a:extLst>
          </p:cNvPr>
          <p:cNvSpPr>
            <a:spLocks noGrp="1"/>
          </p:cNvSpPr>
          <p:nvPr>
            <p:ph type="pic" sz="quarter" idx="13" hasCustomPrompt="1"/>
          </p:nvPr>
        </p:nvSpPr>
        <p:spPr>
          <a:xfrm>
            <a:off x="2595753" y="4819649"/>
            <a:ext cx="1371600" cy="13716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400">
                <a:latin typeface="Arial" panose="020B0604020202020204" pitchFamily="34" charset="0"/>
              </a:defRPr>
            </a:lvl1pPr>
          </a:lstStyle>
          <a:p>
            <a:r>
              <a:rPr lang="en-US" dirty="0"/>
              <a:t>Image</a:t>
            </a:r>
          </a:p>
        </p:txBody>
      </p:sp>
      <p:sp>
        <p:nvSpPr>
          <p:cNvPr id="28" name="Picture Placeholder 8">
            <a:extLst>
              <a:ext uri="{FF2B5EF4-FFF2-40B4-BE49-F238E27FC236}">
                <a16:creationId xmlns:a16="http://schemas.microsoft.com/office/drawing/2014/main" id="{7063917B-42F6-4602-8015-828D2A65B3E4}"/>
              </a:ext>
            </a:extLst>
          </p:cNvPr>
          <p:cNvSpPr>
            <a:spLocks noGrp="1"/>
          </p:cNvSpPr>
          <p:nvPr>
            <p:ph type="pic" sz="quarter" idx="14" hasCustomPrompt="1"/>
          </p:nvPr>
        </p:nvSpPr>
        <p:spPr>
          <a:xfrm>
            <a:off x="8211403" y="659275"/>
            <a:ext cx="1371600" cy="1371600"/>
          </a:xfrm>
          <a:prstGeom prst="ellipse">
            <a:avLst/>
          </a:prstGeom>
          <a:pattFill prst="wdDnDiag">
            <a:fgClr>
              <a:schemeClr val="tx1">
                <a:lumMod val="25000"/>
                <a:lumOff val="75000"/>
              </a:schemeClr>
            </a:fgClr>
            <a:bgClr>
              <a:schemeClr val="bg1"/>
            </a:bgClr>
          </a:pattFill>
          <a:ln w="63500">
            <a:solidFill>
              <a:schemeClr val="accent6"/>
            </a:solidFill>
          </a:ln>
        </p:spPr>
        <p:txBody>
          <a:bodyPr anchor="ctr"/>
          <a:lstStyle>
            <a:lvl1pPr algn="ctr">
              <a:buNone/>
              <a:defRPr sz="1400">
                <a:latin typeface="Arial" panose="020B0604020202020204" pitchFamily="34" charset="0"/>
              </a:defRPr>
            </a:lvl1pPr>
          </a:lstStyle>
          <a:p>
            <a:r>
              <a:rPr lang="en-US" dirty="0"/>
              <a:t>Image</a:t>
            </a:r>
          </a:p>
        </p:txBody>
      </p:sp>
      <p:sp>
        <p:nvSpPr>
          <p:cNvPr id="29" name="Picture Placeholder 8">
            <a:extLst>
              <a:ext uri="{FF2B5EF4-FFF2-40B4-BE49-F238E27FC236}">
                <a16:creationId xmlns:a16="http://schemas.microsoft.com/office/drawing/2014/main" id="{D734A5F4-670F-499D-9275-514984F0622B}"/>
              </a:ext>
            </a:extLst>
          </p:cNvPr>
          <p:cNvSpPr>
            <a:spLocks noGrp="1"/>
          </p:cNvSpPr>
          <p:nvPr>
            <p:ph type="pic" sz="quarter" idx="15" hasCustomPrompt="1"/>
          </p:nvPr>
        </p:nvSpPr>
        <p:spPr>
          <a:xfrm>
            <a:off x="9176795" y="2743200"/>
            <a:ext cx="1371600" cy="13716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400">
                <a:latin typeface="Arial" panose="020B0604020202020204" pitchFamily="34" charset="0"/>
              </a:defRPr>
            </a:lvl1pPr>
          </a:lstStyle>
          <a:p>
            <a:r>
              <a:rPr lang="en-US" dirty="0"/>
              <a:t>Image</a:t>
            </a:r>
          </a:p>
        </p:txBody>
      </p:sp>
      <p:sp>
        <p:nvSpPr>
          <p:cNvPr id="30" name="Picture Placeholder 8">
            <a:extLst>
              <a:ext uri="{FF2B5EF4-FFF2-40B4-BE49-F238E27FC236}">
                <a16:creationId xmlns:a16="http://schemas.microsoft.com/office/drawing/2014/main" id="{F91236F8-7084-49E3-AC85-8EB80F97C988}"/>
              </a:ext>
            </a:extLst>
          </p:cNvPr>
          <p:cNvSpPr>
            <a:spLocks noGrp="1"/>
          </p:cNvSpPr>
          <p:nvPr>
            <p:ph type="pic" sz="quarter" idx="16" hasCustomPrompt="1"/>
          </p:nvPr>
        </p:nvSpPr>
        <p:spPr>
          <a:xfrm>
            <a:off x="8211403" y="4819649"/>
            <a:ext cx="1371600" cy="13716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4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63117866"/>
      </p:ext>
    </p:extLst>
  </p:cSld>
  <p:clrMapOvr>
    <a:masterClrMapping/>
  </p:clrMapOvr>
</p:sldLayout>
</file>

<file path=ppt/slideLayouts/slideLayout795.xml><?xml version="1.0" encoding="utf-8"?>
<p:sldLayout xmlns:a="http://schemas.openxmlformats.org/drawingml/2006/main" xmlns:r="http://schemas.openxmlformats.org/officeDocument/2006/relationships" xmlns:p="http://schemas.openxmlformats.org/presentationml/2006/main" preserve="1" userDrawn="1">
  <p:cSld name="Service Image 5">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75AC70F4-E565-4A37-8E46-2B8C546F621E}"/>
              </a:ext>
            </a:extLst>
          </p:cNvPr>
          <p:cNvSpPr>
            <a:spLocks noGrp="1"/>
          </p:cNvSpPr>
          <p:nvPr userDrawn="1">
            <p:ph type="pic" sz="quarter" idx="10" hasCustomPrompt="1"/>
          </p:nvPr>
        </p:nvSpPr>
        <p:spPr>
          <a:xfrm>
            <a:off x="3512769" y="845768"/>
            <a:ext cx="2468495" cy="2468880"/>
          </a:xfrm>
          <a:custGeom>
            <a:avLst/>
            <a:gdLst>
              <a:gd name="connsiteX0" fmla="*/ 2032405 w 2032406"/>
              <a:gd name="connsiteY0" fmla="*/ 0 h 2033462"/>
              <a:gd name="connsiteX1" fmla="*/ 2032405 w 2032406"/>
              <a:gd name="connsiteY1" fmla="*/ 993220 h 2033462"/>
              <a:gd name="connsiteX2" fmla="*/ 2032405 w 2032406"/>
              <a:gd name="connsiteY2" fmla="*/ 1073682 h 2033462"/>
              <a:gd name="connsiteX3" fmla="*/ 2032406 w 2032406"/>
              <a:gd name="connsiteY3" fmla="*/ 1073682 h 2033462"/>
              <a:gd name="connsiteX4" fmla="*/ 2032406 w 2032406"/>
              <a:gd name="connsiteY4" fmla="*/ 1242628 h 2033462"/>
              <a:gd name="connsiteX5" fmla="*/ 2032406 w 2032406"/>
              <a:gd name="connsiteY5" fmla="*/ 1390485 h 2033462"/>
              <a:gd name="connsiteX6" fmla="*/ 2032406 w 2032406"/>
              <a:gd name="connsiteY6" fmla="*/ 1518658 h 2033462"/>
              <a:gd name="connsiteX7" fmla="*/ 2032406 w 2032406"/>
              <a:gd name="connsiteY7" fmla="*/ 1628555 h 2033462"/>
              <a:gd name="connsiteX8" fmla="*/ 2032406 w 2032406"/>
              <a:gd name="connsiteY8" fmla="*/ 1721580 h 2033462"/>
              <a:gd name="connsiteX9" fmla="*/ 2032406 w 2032406"/>
              <a:gd name="connsiteY9" fmla="*/ 1799141 h 2033462"/>
              <a:gd name="connsiteX10" fmla="*/ 2032406 w 2032406"/>
              <a:gd name="connsiteY10" fmla="*/ 1862642 h 2033462"/>
              <a:gd name="connsiteX11" fmla="*/ 2032406 w 2032406"/>
              <a:gd name="connsiteY11" fmla="*/ 1913490 h 2033462"/>
              <a:gd name="connsiteX12" fmla="*/ 2032406 w 2032406"/>
              <a:gd name="connsiteY12" fmla="*/ 1953090 h 2033462"/>
              <a:gd name="connsiteX13" fmla="*/ 2032406 w 2032406"/>
              <a:gd name="connsiteY13" fmla="*/ 1982849 h 2033462"/>
              <a:gd name="connsiteX14" fmla="*/ 2032406 w 2032406"/>
              <a:gd name="connsiteY14" fmla="*/ 2004172 h 2033462"/>
              <a:gd name="connsiteX15" fmla="*/ 2032406 w 2032406"/>
              <a:gd name="connsiteY15" fmla="*/ 2018466 h 2033462"/>
              <a:gd name="connsiteX16" fmla="*/ 2032406 w 2032406"/>
              <a:gd name="connsiteY16" fmla="*/ 2031588 h 2033462"/>
              <a:gd name="connsiteX17" fmla="*/ 2032406 w 2032406"/>
              <a:gd name="connsiteY17" fmla="*/ 2033462 h 2033462"/>
              <a:gd name="connsiteX18" fmla="*/ 1924268 w 2032406"/>
              <a:gd name="connsiteY18" fmla="*/ 2033462 h 2033462"/>
              <a:gd name="connsiteX19" fmla="*/ 1824574 w 2032406"/>
              <a:gd name="connsiteY19" fmla="*/ 2033462 h 2033462"/>
              <a:gd name="connsiteX20" fmla="*/ 1732981 w 2032406"/>
              <a:gd name="connsiteY20" fmla="*/ 2033462 h 2033462"/>
              <a:gd name="connsiteX21" fmla="*/ 1649145 w 2032406"/>
              <a:gd name="connsiteY21" fmla="*/ 2033462 h 2033462"/>
              <a:gd name="connsiteX22" fmla="*/ 1503371 w 2032406"/>
              <a:gd name="connsiteY22" fmla="*/ 2033462 h 2033462"/>
              <a:gd name="connsiteX23" fmla="*/ 1384508 w 2032406"/>
              <a:gd name="connsiteY23" fmla="*/ 2033462 h 2033462"/>
              <a:gd name="connsiteX24" fmla="*/ 1313344 w 2032406"/>
              <a:gd name="connsiteY24" fmla="*/ 2033462 h 2033462"/>
              <a:gd name="connsiteX25" fmla="*/ 1306948 w 2032406"/>
              <a:gd name="connsiteY25" fmla="*/ 2033462 h 2033462"/>
              <a:gd name="connsiteX26" fmla="*/ 1243446 w 2032406"/>
              <a:gd name="connsiteY26" fmla="*/ 2033462 h 2033462"/>
              <a:gd name="connsiteX27" fmla="*/ 1194026 w 2032406"/>
              <a:gd name="connsiteY27" fmla="*/ 2033462 h 2033462"/>
              <a:gd name="connsiteX28" fmla="*/ 1192599 w 2032406"/>
              <a:gd name="connsiteY28" fmla="*/ 2033462 h 2033462"/>
              <a:gd name="connsiteX29" fmla="*/ 1152999 w 2032406"/>
              <a:gd name="connsiteY29" fmla="*/ 2033462 h 2033462"/>
              <a:gd name="connsiteX30" fmla="*/ 1123240 w 2032406"/>
              <a:gd name="connsiteY30" fmla="*/ 2033462 h 2033462"/>
              <a:gd name="connsiteX31" fmla="*/ 1101917 w 2032406"/>
              <a:gd name="connsiteY31" fmla="*/ 2033462 h 2033462"/>
              <a:gd name="connsiteX32" fmla="*/ 1087623 w 2032406"/>
              <a:gd name="connsiteY32" fmla="*/ 2033462 h 2033462"/>
              <a:gd name="connsiteX33" fmla="*/ 1082162 w 2032406"/>
              <a:gd name="connsiteY33" fmla="*/ 2033462 h 2033462"/>
              <a:gd name="connsiteX34" fmla="*/ 1074501 w 2032406"/>
              <a:gd name="connsiteY34" fmla="*/ 2033462 h 2033462"/>
              <a:gd name="connsiteX35" fmla="*/ 1072626 w 2032406"/>
              <a:gd name="connsiteY35" fmla="*/ 2033462 h 2033462"/>
              <a:gd name="connsiteX36" fmla="*/ 879838 w 2032406"/>
              <a:gd name="connsiteY36" fmla="*/ 2033462 h 2033462"/>
              <a:gd name="connsiteX37" fmla="*/ 724964 w 2032406"/>
              <a:gd name="connsiteY37" fmla="*/ 2033462 h 2033462"/>
              <a:gd name="connsiteX38" fmla="*/ 589423 w 2032406"/>
              <a:gd name="connsiteY38" fmla="*/ 2033462 h 2033462"/>
              <a:gd name="connsiteX39" fmla="*/ 471925 w 2032406"/>
              <a:gd name="connsiteY39" fmla="*/ 2033462 h 2033462"/>
              <a:gd name="connsiteX40" fmla="*/ 371182 w 2032406"/>
              <a:gd name="connsiteY40" fmla="*/ 2033462 h 2033462"/>
              <a:gd name="connsiteX41" fmla="*/ 285904 w 2032406"/>
              <a:gd name="connsiteY41" fmla="*/ 2033462 h 2033462"/>
              <a:gd name="connsiteX42" fmla="*/ 214804 w 2032406"/>
              <a:gd name="connsiteY42" fmla="*/ 2033462 h 2033462"/>
              <a:gd name="connsiteX43" fmla="*/ 156592 w 2032406"/>
              <a:gd name="connsiteY43" fmla="*/ 2033462 h 2033462"/>
              <a:gd name="connsiteX44" fmla="*/ 109980 w 2032406"/>
              <a:gd name="connsiteY44" fmla="*/ 2033462 h 2033462"/>
              <a:gd name="connsiteX45" fmla="*/ 73678 w 2032406"/>
              <a:gd name="connsiteY45" fmla="*/ 2033462 h 2033462"/>
              <a:gd name="connsiteX46" fmla="*/ 46398 w 2032406"/>
              <a:gd name="connsiteY46" fmla="*/ 2033462 h 2033462"/>
              <a:gd name="connsiteX47" fmla="*/ 26851 w 2032406"/>
              <a:gd name="connsiteY47" fmla="*/ 2033462 h 2033462"/>
              <a:gd name="connsiteX48" fmla="*/ 13748 w 2032406"/>
              <a:gd name="connsiteY48" fmla="*/ 2033462 h 2033462"/>
              <a:gd name="connsiteX49" fmla="*/ 1719 w 2032406"/>
              <a:gd name="connsiteY49" fmla="*/ 2033462 h 2033462"/>
              <a:gd name="connsiteX50" fmla="*/ 0 w 2032406"/>
              <a:gd name="connsiteY50" fmla="*/ 2033462 h 2033462"/>
              <a:gd name="connsiteX51" fmla="*/ 2032405 w 2032406"/>
              <a:gd name="connsiteY51"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032406" h="2033462">
                <a:moveTo>
                  <a:pt x="2032405" y="0"/>
                </a:moveTo>
                <a:cubicBezTo>
                  <a:pt x="2032405" y="492760"/>
                  <a:pt x="2032405" y="800735"/>
                  <a:pt x="2032405" y="993220"/>
                </a:cubicBezTo>
                <a:lnTo>
                  <a:pt x="2032405" y="1073682"/>
                </a:lnTo>
                <a:lnTo>
                  <a:pt x="2032406" y="1073682"/>
                </a:lnTo>
                <a:lnTo>
                  <a:pt x="2032406" y="1242628"/>
                </a:lnTo>
                <a:lnTo>
                  <a:pt x="2032406" y="1390485"/>
                </a:lnTo>
                <a:lnTo>
                  <a:pt x="2032406" y="1518658"/>
                </a:lnTo>
                <a:lnTo>
                  <a:pt x="2032406" y="1628555"/>
                </a:lnTo>
                <a:lnTo>
                  <a:pt x="2032406" y="1721580"/>
                </a:lnTo>
                <a:lnTo>
                  <a:pt x="2032406" y="1799141"/>
                </a:lnTo>
                <a:lnTo>
                  <a:pt x="2032406" y="1862642"/>
                </a:lnTo>
                <a:lnTo>
                  <a:pt x="2032406" y="1913490"/>
                </a:lnTo>
                <a:lnTo>
                  <a:pt x="2032406" y="1953090"/>
                </a:lnTo>
                <a:lnTo>
                  <a:pt x="2032406" y="1982849"/>
                </a:lnTo>
                <a:lnTo>
                  <a:pt x="2032406" y="2004172"/>
                </a:lnTo>
                <a:lnTo>
                  <a:pt x="2032406" y="2018466"/>
                </a:lnTo>
                <a:lnTo>
                  <a:pt x="2032406" y="2031588"/>
                </a:lnTo>
                <a:lnTo>
                  <a:pt x="2032406" y="2033462"/>
                </a:lnTo>
                <a:lnTo>
                  <a:pt x="1924268" y="2033462"/>
                </a:lnTo>
                <a:lnTo>
                  <a:pt x="1824574" y="2033462"/>
                </a:lnTo>
                <a:lnTo>
                  <a:pt x="1732981" y="2033462"/>
                </a:lnTo>
                <a:lnTo>
                  <a:pt x="1649145" y="2033462"/>
                </a:lnTo>
                <a:lnTo>
                  <a:pt x="1503371" y="2033462"/>
                </a:lnTo>
                <a:lnTo>
                  <a:pt x="1384508" y="2033462"/>
                </a:lnTo>
                <a:lnTo>
                  <a:pt x="1313344" y="2033462"/>
                </a:lnTo>
                <a:lnTo>
                  <a:pt x="1306948" y="2033462"/>
                </a:lnTo>
                <a:lnTo>
                  <a:pt x="1243446" y="2033462"/>
                </a:lnTo>
                <a:lnTo>
                  <a:pt x="1194026" y="2033462"/>
                </a:lnTo>
                <a:lnTo>
                  <a:pt x="1192599" y="2033462"/>
                </a:lnTo>
                <a:lnTo>
                  <a:pt x="1152999" y="2033462"/>
                </a:lnTo>
                <a:lnTo>
                  <a:pt x="1123240" y="2033462"/>
                </a:lnTo>
                <a:lnTo>
                  <a:pt x="1101917" y="2033462"/>
                </a:lnTo>
                <a:lnTo>
                  <a:pt x="1087623" y="2033462"/>
                </a:lnTo>
                <a:lnTo>
                  <a:pt x="1082162" y="2033462"/>
                </a:lnTo>
                <a:lnTo>
                  <a:pt x="1074501" y="2033462"/>
                </a:lnTo>
                <a:lnTo>
                  <a:pt x="1072626" y="2033462"/>
                </a:lnTo>
                <a:lnTo>
                  <a:pt x="879838" y="2033462"/>
                </a:lnTo>
                <a:lnTo>
                  <a:pt x="724964" y="2033462"/>
                </a:lnTo>
                <a:lnTo>
                  <a:pt x="589423" y="2033462"/>
                </a:lnTo>
                <a:lnTo>
                  <a:pt x="471925" y="2033462"/>
                </a:lnTo>
                <a:lnTo>
                  <a:pt x="371182" y="2033462"/>
                </a:lnTo>
                <a:lnTo>
                  <a:pt x="285904" y="2033462"/>
                </a:lnTo>
                <a:lnTo>
                  <a:pt x="214804" y="2033462"/>
                </a:lnTo>
                <a:lnTo>
                  <a:pt x="156592" y="2033462"/>
                </a:lnTo>
                <a:lnTo>
                  <a:pt x="109980" y="2033462"/>
                </a:lnTo>
                <a:lnTo>
                  <a:pt x="73678" y="2033462"/>
                </a:lnTo>
                <a:lnTo>
                  <a:pt x="46398" y="2033462"/>
                </a:lnTo>
                <a:lnTo>
                  <a:pt x="26851" y="2033462"/>
                </a:lnTo>
                <a:lnTo>
                  <a:pt x="13748" y="2033462"/>
                </a:lnTo>
                <a:lnTo>
                  <a:pt x="1719" y="2033462"/>
                </a:lnTo>
                <a:lnTo>
                  <a:pt x="0" y="2033462"/>
                </a:lnTo>
                <a:cubicBezTo>
                  <a:pt x="44412" y="931033"/>
                  <a:pt x="930549" y="44436"/>
                  <a:pt x="2032405"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6513C730-5ACF-4B02-8DF9-722D66444C8C}"/>
              </a:ext>
            </a:extLst>
          </p:cNvPr>
          <p:cNvSpPr>
            <a:spLocks noGrp="1"/>
          </p:cNvSpPr>
          <p:nvPr userDrawn="1">
            <p:ph type="pic" sz="quarter" idx="13" hasCustomPrompt="1"/>
          </p:nvPr>
        </p:nvSpPr>
        <p:spPr>
          <a:xfrm>
            <a:off x="6202312" y="845768"/>
            <a:ext cx="2468880" cy="2468880"/>
          </a:xfrm>
          <a:custGeom>
            <a:avLst/>
            <a:gdLst>
              <a:gd name="connsiteX0" fmla="*/ 1 w 2032406"/>
              <a:gd name="connsiteY0" fmla="*/ 0 h 2033462"/>
              <a:gd name="connsiteX1" fmla="*/ 2032406 w 2032406"/>
              <a:gd name="connsiteY1" fmla="*/ 2033462 h 2033462"/>
              <a:gd name="connsiteX2" fmla="*/ 1913088 w 2032406"/>
              <a:gd name="connsiteY2" fmla="*/ 2033462 h 2033462"/>
              <a:gd name="connsiteX3" fmla="*/ 1801224 w 2032406"/>
              <a:gd name="connsiteY3" fmla="*/ 2033462 h 2033462"/>
              <a:gd name="connsiteX4" fmla="*/ 1598900 w 2032406"/>
              <a:gd name="connsiteY4" fmla="*/ 2033462 h 2033462"/>
              <a:gd name="connsiteX5" fmla="*/ 1423510 w 2032406"/>
              <a:gd name="connsiteY5" fmla="*/ 2033462 h 2033462"/>
              <a:gd name="connsiteX6" fmla="*/ 1273129 w 2032406"/>
              <a:gd name="connsiteY6" fmla="*/ 2033462 h 2033462"/>
              <a:gd name="connsiteX7" fmla="*/ 1154851 w 2032406"/>
              <a:gd name="connsiteY7" fmla="*/ 2033462 h 2033462"/>
              <a:gd name="connsiteX8" fmla="*/ 1145835 w 2032406"/>
              <a:gd name="connsiteY8" fmla="*/ 2033462 h 2033462"/>
              <a:gd name="connsiteX9" fmla="*/ 1039703 w 2032406"/>
              <a:gd name="connsiteY9" fmla="*/ 2033462 h 2033462"/>
              <a:gd name="connsiteX10" fmla="*/ 952809 w 2032406"/>
              <a:gd name="connsiteY10" fmla="*/ 2033462 h 2033462"/>
              <a:gd name="connsiteX11" fmla="*/ 951568 w 2032406"/>
              <a:gd name="connsiteY11" fmla="*/ 2033462 h 2033462"/>
              <a:gd name="connsiteX12" fmla="*/ 883230 w 2032406"/>
              <a:gd name="connsiteY12" fmla="*/ 2033462 h 2033462"/>
              <a:gd name="connsiteX13" fmla="*/ 829042 w 2032406"/>
              <a:gd name="connsiteY13" fmla="*/ 2033462 h 2033462"/>
              <a:gd name="connsiteX14" fmla="*/ 788321 w 2032406"/>
              <a:gd name="connsiteY14" fmla="*/ 2033462 h 2033462"/>
              <a:gd name="connsiteX15" fmla="*/ 773660 w 2032406"/>
              <a:gd name="connsiteY15" fmla="*/ 2033462 h 2033462"/>
              <a:gd name="connsiteX16" fmla="*/ 759142 w 2032406"/>
              <a:gd name="connsiteY16" fmla="*/ 2033462 h 2033462"/>
              <a:gd name="connsiteX17" fmla="*/ 739583 w 2032406"/>
              <a:gd name="connsiteY17" fmla="*/ 2033462 h 2033462"/>
              <a:gd name="connsiteX18" fmla="*/ 727720 w 2032406"/>
              <a:gd name="connsiteY18" fmla="*/ 2033462 h 2033462"/>
              <a:gd name="connsiteX19" fmla="*/ 721627 w 2032406"/>
              <a:gd name="connsiteY19" fmla="*/ 2033462 h 2033462"/>
              <a:gd name="connsiteX20" fmla="*/ 719062 w 2032406"/>
              <a:gd name="connsiteY20" fmla="*/ 2033462 h 2033462"/>
              <a:gd name="connsiteX21" fmla="*/ 619436 w 2032406"/>
              <a:gd name="connsiteY21" fmla="*/ 2033462 h 2033462"/>
              <a:gd name="connsiteX22" fmla="*/ 510400 w 2032406"/>
              <a:gd name="connsiteY22" fmla="*/ 2033462 h 2033462"/>
              <a:gd name="connsiteX23" fmla="*/ 414974 w 2032406"/>
              <a:gd name="connsiteY23" fmla="*/ 2033462 h 2033462"/>
              <a:gd name="connsiteX24" fmla="*/ 332251 w 2032406"/>
              <a:gd name="connsiteY24" fmla="*/ 2033462 h 2033462"/>
              <a:gd name="connsiteX25" fmla="*/ 261325 w 2032406"/>
              <a:gd name="connsiteY25" fmla="*/ 2033462 h 2033462"/>
              <a:gd name="connsiteX26" fmla="*/ 201287 w 2032406"/>
              <a:gd name="connsiteY26" fmla="*/ 2033462 h 2033462"/>
              <a:gd name="connsiteX27" fmla="*/ 151230 w 2032406"/>
              <a:gd name="connsiteY27" fmla="*/ 2033462 h 2033462"/>
              <a:gd name="connsiteX28" fmla="*/ 110246 w 2032406"/>
              <a:gd name="connsiteY28" fmla="*/ 2033462 h 2033462"/>
              <a:gd name="connsiteX29" fmla="*/ 77430 w 2032406"/>
              <a:gd name="connsiteY29" fmla="*/ 2033462 h 2033462"/>
              <a:gd name="connsiteX30" fmla="*/ 32666 w 2032406"/>
              <a:gd name="connsiteY30" fmla="*/ 2033462 h 2033462"/>
              <a:gd name="connsiteX31" fmla="*/ 9679 w 2032406"/>
              <a:gd name="connsiteY31" fmla="*/ 2033462 h 2033462"/>
              <a:gd name="connsiteX32" fmla="*/ 1210 w 2032406"/>
              <a:gd name="connsiteY32" fmla="*/ 2033462 h 2033462"/>
              <a:gd name="connsiteX33" fmla="*/ 0 w 2032406"/>
              <a:gd name="connsiteY33" fmla="*/ 2033462 h 2033462"/>
              <a:gd name="connsiteX34" fmla="*/ 0 w 2032406"/>
              <a:gd name="connsiteY34" fmla="*/ 1830179 h 2033462"/>
              <a:gd name="connsiteX35" fmla="*/ 0 w 2032406"/>
              <a:gd name="connsiteY35" fmla="*/ 1652271 h 2033462"/>
              <a:gd name="connsiteX36" fmla="*/ 0 w 2032406"/>
              <a:gd name="connsiteY36" fmla="*/ 1498047 h 2033462"/>
              <a:gd name="connsiteX37" fmla="*/ 0 w 2032406"/>
              <a:gd name="connsiteY37" fmla="*/ 1365814 h 2033462"/>
              <a:gd name="connsiteX38" fmla="*/ 0 w 2032406"/>
              <a:gd name="connsiteY38" fmla="*/ 1253881 h 2033462"/>
              <a:gd name="connsiteX39" fmla="*/ 0 w 2032406"/>
              <a:gd name="connsiteY39" fmla="*/ 1160557 h 2033462"/>
              <a:gd name="connsiteX40" fmla="*/ 0 w 2032406"/>
              <a:gd name="connsiteY40" fmla="*/ 1084150 h 2033462"/>
              <a:gd name="connsiteX41" fmla="*/ 0 w 2032406"/>
              <a:gd name="connsiteY41" fmla="*/ 1022968 h 2033462"/>
              <a:gd name="connsiteX42" fmla="*/ 0 w 2032406"/>
              <a:gd name="connsiteY42" fmla="*/ 975319 h 2033462"/>
              <a:gd name="connsiteX43" fmla="*/ 0 w 2032406"/>
              <a:gd name="connsiteY43" fmla="*/ 939512 h 2033462"/>
              <a:gd name="connsiteX44" fmla="*/ 0 w 2032406"/>
              <a:gd name="connsiteY44" fmla="*/ 913855 h 2033462"/>
              <a:gd name="connsiteX45" fmla="*/ 0 w 2032406"/>
              <a:gd name="connsiteY45" fmla="*/ 896656 h 2033462"/>
              <a:gd name="connsiteX46" fmla="*/ 0 w 2032406"/>
              <a:gd name="connsiteY46" fmla="*/ 880867 h 2033462"/>
              <a:gd name="connsiteX47" fmla="*/ 0 w 2032406"/>
              <a:gd name="connsiteY47" fmla="*/ 878611 h 2033462"/>
              <a:gd name="connsiteX48" fmla="*/ 1 w 2032406"/>
              <a:gd name="connsiteY48" fmla="*/ 878611 h 2033462"/>
              <a:gd name="connsiteX49" fmla="*/ 1 w 2032406"/>
              <a:gd name="connsiteY49" fmla="*/ 704814 h 2033462"/>
              <a:gd name="connsiteX50" fmla="*/ 1 w 2032406"/>
              <a:gd name="connsiteY50"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32406" h="2033462">
                <a:moveTo>
                  <a:pt x="1" y="0"/>
                </a:moveTo>
                <a:cubicBezTo>
                  <a:pt x="1101857" y="44436"/>
                  <a:pt x="1987994" y="931034"/>
                  <a:pt x="2032406" y="2033462"/>
                </a:cubicBezTo>
                <a:lnTo>
                  <a:pt x="1913088" y="2033462"/>
                </a:lnTo>
                <a:lnTo>
                  <a:pt x="1801224" y="2033462"/>
                </a:lnTo>
                <a:lnTo>
                  <a:pt x="1598900" y="2033462"/>
                </a:lnTo>
                <a:lnTo>
                  <a:pt x="1423510" y="2033462"/>
                </a:lnTo>
                <a:lnTo>
                  <a:pt x="1273129" y="2033462"/>
                </a:lnTo>
                <a:lnTo>
                  <a:pt x="1154851" y="2033462"/>
                </a:lnTo>
                <a:lnTo>
                  <a:pt x="1145835" y="2033462"/>
                </a:lnTo>
                <a:lnTo>
                  <a:pt x="1039703" y="2033462"/>
                </a:lnTo>
                <a:lnTo>
                  <a:pt x="952809" y="2033462"/>
                </a:lnTo>
                <a:lnTo>
                  <a:pt x="951568" y="2033462"/>
                </a:lnTo>
                <a:lnTo>
                  <a:pt x="883230" y="2033462"/>
                </a:lnTo>
                <a:lnTo>
                  <a:pt x="829042" y="2033462"/>
                </a:lnTo>
                <a:lnTo>
                  <a:pt x="788321" y="2033462"/>
                </a:lnTo>
                <a:lnTo>
                  <a:pt x="773660" y="2033462"/>
                </a:lnTo>
                <a:lnTo>
                  <a:pt x="759142" y="2033462"/>
                </a:lnTo>
                <a:lnTo>
                  <a:pt x="739583" y="2033462"/>
                </a:lnTo>
                <a:lnTo>
                  <a:pt x="727720" y="2033462"/>
                </a:lnTo>
                <a:lnTo>
                  <a:pt x="721627" y="2033462"/>
                </a:lnTo>
                <a:lnTo>
                  <a:pt x="719062" y="2033462"/>
                </a:lnTo>
                <a:lnTo>
                  <a:pt x="619436" y="2033462"/>
                </a:lnTo>
                <a:lnTo>
                  <a:pt x="510400" y="2033462"/>
                </a:lnTo>
                <a:lnTo>
                  <a:pt x="414974" y="2033462"/>
                </a:lnTo>
                <a:lnTo>
                  <a:pt x="332251" y="2033462"/>
                </a:lnTo>
                <a:lnTo>
                  <a:pt x="261325" y="2033462"/>
                </a:lnTo>
                <a:lnTo>
                  <a:pt x="201287" y="2033462"/>
                </a:lnTo>
                <a:lnTo>
                  <a:pt x="151230" y="2033462"/>
                </a:lnTo>
                <a:lnTo>
                  <a:pt x="110246" y="2033462"/>
                </a:lnTo>
                <a:lnTo>
                  <a:pt x="77430" y="2033462"/>
                </a:lnTo>
                <a:lnTo>
                  <a:pt x="32666" y="2033462"/>
                </a:lnTo>
                <a:lnTo>
                  <a:pt x="9679" y="2033462"/>
                </a:lnTo>
                <a:lnTo>
                  <a:pt x="1210" y="2033462"/>
                </a:lnTo>
                <a:lnTo>
                  <a:pt x="0" y="2033462"/>
                </a:lnTo>
                <a:lnTo>
                  <a:pt x="0" y="1830179"/>
                </a:lnTo>
                <a:lnTo>
                  <a:pt x="0" y="1652271"/>
                </a:lnTo>
                <a:lnTo>
                  <a:pt x="0" y="1498047"/>
                </a:lnTo>
                <a:lnTo>
                  <a:pt x="0" y="1365814"/>
                </a:lnTo>
                <a:lnTo>
                  <a:pt x="0" y="1253881"/>
                </a:lnTo>
                <a:lnTo>
                  <a:pt x="0" y="1160557"/>
                </a:lnTo>
                <a:lnTo>
                  <a:pt x="0" y="1084150"/>
                </a:lnTo>
                <a:lnTo>
                  <a:pt x="0" y="1022968"/>
                </a:lnTo>
                <a:lnTo>
                  <a:pt x="0" y="975319"/>
                </a:lnTo>
                <a:lnTo>
                  <a:pt x="0" y="939512"/>
                </a:lnTo>
                <a:lnTo>
                  <a:pt x="0" y="913855"/>
                </a:lnTo>
                <a:lnTo>
                  <a:pt x="0" y="896656"/>
                </a:lnTo>
                <a:lnTo>
                  <a:pt x="0" y="880867"/>
                </a:lnTo>
                <a:lnTo>
                  <a:pt x="0" y="878611"/>
                </a:lnTo>
                <a:lnTo>
                  <a:pt x="1" y="878611"/>
                </a:lnTo>
                <a:lnTo>
                  <a:pt x="1" y="704814"/>
                </a:lnTo>
                <a:cubicBezTo>
                  <a:pt x="1" y="0"/>
                  <a:pt x="1" y="0"/>
                  <a:pt x="1"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1" name="Picture Placeholder 30">
            <a:extLst>
              <a:ext uri="{FF2B5EF4-FFF2-40B4-BE49-F238E27FC236}">
                <a16:creationId xmlns:a16="http://schemas.microsoft.com/office/drawing/2014/main" id="{CCA6AF4E-06FB-43C2-9760-D9F4B49E289E}"/>
              </a:ext>
            </a:extLst>
          </p:cNvPr>
          <p:cNvSpPr>
            <a:spLocks noGrp="1"/>
          </p:cNvSpPr>
          <p:nvPr userDrawn="1">
            <p:ph type="pic" sz="quarter" idx="12" hasCustomPrompt="1"/>
          </p:nvPr>
        </p:nvSpPr>
        <p:spPr>
          <a:xfrm>
            <a:off x="3512769" y="3518447"/>
            <a:ext cx="2468880" cy="2468880"/>
          </a:xfrm>
          <a:custGeom>
            <a:avLst/>
            <a:gdLst>
              <a:gd name="connsiteX0" fmla="*/ 0 w 2032406"/>
              <a:gd name="connsiteY0" fmla="*/ 0 h 2033462"/>
              <a:gd name="connsiteX1" fmla="*/ 176167 w 2032406"/>
              <a:gd name="connsiteY1" fmla="*/ 0 h 2033462"/>
              <a:gd name="connsiteX2" fmla="*/ 335831 w 2032406"/>
              <a:gd name="connsiteY2" fmla="*/ 0 h 2033462"/>
              <a:gd name="connsiteX3" fmla="*/ 479804 w 2032406"/>
              <a:gd name="connsiteY3" fmla="*/ 0 h 2033462"/>
              <a:gd name="connsiteX4" fmla="*/ 608897 w 2032406"/>
              <a:gd name="connsiteY4" fmla="*/ 0 h 2033462"/>
              <a:gd name="connsiteX5" fmla="*/ 723922 w 2032406"/>
              <a:gd name="connsiteY5" fmla="*/ 0 h 2033462"/>
              <a:gd name="connsiteX6" fmla="*/ 825690 w 2032406"/>
              <a:gd name="connsiteY6" fmla="*/ 0 h 2033462"/>
              <a:gd name="connsiteX7" fmla="*/ 915013 w 2032406"/>
              <a:gd name="connsiteY7" fmla="*/ 0 h 2033462"/>
              <a:gd name="connsiteX8" fmla="*/ 992703 w 2032406"/>
              <a:gd name="connsiteY8" fmla="*/ 0 h 2033462"/>
              <a:gd name="connsiteX9" fmla="*/ 1078722 w 2032406"/>
              <a:gd name="connsiteY9" fmla="*/ 0 h 2033462"/>
              <a:gd name="connsiteX10" fmla="*/ 1079597 w 2032406"/>
              <a:gd name="connsiteY10" fmla="*/ 0 h 2033462"/>
              <a:gd name="connsiteX11" fmla="*/ 1149176 w 2032406"/>
              <a:gd name="connsiteY11" fmla="*/ 0 h 2033462"/>
              <a:gd name="connsiteX12" fmla="*/ 1203365 w 2032406"/>
              <a:gd name="connsiteY12" fmla="*/ 0 h 2033462"/>
              <a:gd name="connsiteX13" fmla="*/ 1244086 w 2032406"/>
              <a:gd name="connsiteY13" fmla="*/ 0 h 2033462"/>
              <a:gd name="connsiteX14" fmla="*/ 1273264 w 2032406"/>
              <a:gd name="connsiteY14" fmla="*/ 0 h 2033462"/>
              <a:gd name="connsiteX15" fmla="*/ 1292823 w 2032406"/>
              <a:gd name="connsiteY15" fmla="*/ 0 h 2033462"/>
              <a:gd name="connsiteX16" fmla="*/ 1304687 w 2032406"/>
              <a:gd name="connsiteY16" fmla="*/ 0 h 2033462"/>
              <a:gd name="connsiteX17" fmla="*/ 1310779 w 2032406"/>
              <a:gd name="connsiteY17" fmla="*/ 0 h 2033462"/>
              <a:gd name="connsiteX18" fmla="*/ 1313344 w 2032406"/>
              <a:gd name="connsiteY18" fmla="*/ 0 h 2033462"/>
              <a:gd name="connsiteX19" fmla="*/ 2032406 w 2032406"/>
              <a:gd name="connsiteY19" fmla="*/ 0 h 2033462"/>
              <a:gd name="connsiteX20" fmla="*/ 2032406 w 2032406"/>
              <a:gd name="connsiteY20" fmla="*/ 167873 h 2033462"/>
              <a:gd name="connsiteX21" fmla="*/ 2032406 w 2032406"/>
              <a:gd name="connsiteY21" fmla="*/ 314791 h 2033462"/>
              <a:gd name="connsiteX22" fmla="*/ 2032406 w 2032406"/>
              <a:gd name="connsiteY22" fmla="*/ 442150 h 2033462"/>
              <a:gd name="connsiteX23" fmla="*/ 2032406 w 2032406"/>
              <a:gd name="connsiteY23" fmla="*/ 551349 h 2033462"/>
              <a:gd name="connsiteX24" fmla="*/ 2032406 w 2032406"/>
              <a:gd name="connsiteY24" fmla="*/ 643784 h 2033462"/>
              <a:gd name="connsiteX25" fmla="*/ 2032406 w 2032406"/>
              <a:gd name="connsiteY25" fmla="*/ 720851 h 2033462"/>
              <a:gd name="connsiteX26" fmla="*/ 2032406 w 2032406"/>
              <a:gd name="connsiteY26" fmla="*/ 783949 h 2033462"/>
              <a:gd name="connsiteX27" fmla="*/ 2032406 w 2032406"/>
              <a:gd name="connsiteY27" fmla="*/ 834474 h 2033462"/>
              <a:gd name="connsiteX28" fmla="*/ 2032406 w 2032406"/>
              <a:gd name="connsiteY28" fmla="*/ 873823 h 2033462"/>
              <a:gd name="connsiteX29" fmla="*/ 2032406 w 2032406"/>
              <a:gd name="connsiteY29" fmla="*/ 903392 h 2033462"/>
              <a:gd name="connsiteX30" fmla="*/ 2032406 w 2032406"/>
              <a:gd name="connsiteY30" fmla="*/ 924580 h 2033462"/>
              <a:gd name="connsiteX31" fmla="*/ 2032406 w 2032406"/>
              <a:gd name="connsiteY31" fmla="*/ 938783 h 2033462"/>
              <a:gd name="connsiteX32" fmla="*/ 2032406 w 2032406"/>
              <a:gd name="connsiteY32" fmla="*/ 951822 h 2033462"/>
              <a:gd name="connsiteX33" fmla="*/ 2032406 w 2032406"/>
              <a:gd name="connsiteY33" fmla="*/ 953684 h 2033462"/>
              <a:gd name="connsiteX34" fmla="*/ 2032405 w 2032406"/>
              <a:gd name="connsiteY34" fmla="*/ 953684 h 2033462"/>
              <a:gd name="connsiteX35" fmla="*/ 2032405 w 2032406"/>
              <a:gd name="connsiteY35" fmla="*/ 1153167 h 2033462"/>
              <a:gd name="connsiteX36" fmla="*/ 2032405 w 2032406"/>
              <a:gd name="connsiteY36" fmla="*/ 2033462 h 2033462"/>
              <a:gd name="connsiteX37" fmla="*/ 0 w 2032406"/>
              <a:gd name="connsiteY37"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032406" h="2033462">
                <a:moveTo>
                  <a:pt x="0" y="0"/>
                </a:moveTo>
                <a:lnTo>
                  <a:pt x="176167" y="0"/>
                </a:lnTo>
                <a:lnTo>
                  <a:pt x="335831" y="0"/>
                </a:lnTo>
                <a:lnTo>
                  <a:pt x="479804" y="0"/>
                </a:lnTo>
                <a:lnTo>
                  <a:pt x="608897" y="0"/>
                </a:lnTo>
                <a:lnTo>
                  <a:pt x="723922" y="0"/>
                </a:lnTo>
                <a:lnTo>
                  <a:pt x="825690" y="0"/>
                </a:lnTo>
                <a:lnTo>
                  <a:pt x="915013" y="0"/>
                </a:lnTo>
                <a:lnTo>
                  <a:pt x="992703" y="0"/>
                </a:lnTo>
                <a:lnTo>
                  <a:pt x="1078722" y="0"/>
                </a:lnTo>
                <a:lnTo>
                  <a:pt x="1079597" y="0"/>
                </a:lnTo>
                <a:lnTo>
                  <a:pt x="1149176" y="0"/>
                </a:lnTo>
                <a:lnTo>
                  <a:pt x="1203365" y="0"/>
                </a:lnTo>
                <a:lnTo>
                  <a:pt x="1244086" y="0"/>
                </a:lnTo>
                <a:lnTo>
                  <a:pt x="1273264" y="0"/>
                </a:lnTo>
                <a:lnTo>
                  <a:pt x="1292823" y="0"/>
                </a:lnTo>
                <a:lnTo>
                  <a:pt x="1304687" y="0"/>
                </a:lnTo>
                <a:lnTo>
                  <a:pt x="1310779" y="0"/>
                </a:lnTo>
                <a:lnTo>
                  <a:pt x="1313344" y="0"/>
                </a:lnTo>
                <a:lnTo>
                  <a:pt x="2032406" y="0"/>
                </a:lnTo>
                <a:lnTo>
                  <a:pt x="2032406" y="167873"/>
                </a:lnTo>
                <a:lnTo>
                  <a:pt x="2032406" y="314791"/>
                </a:lnTo>
                <a:lnTo>
                  <a:pt x="2032406" y="442150"/>
                </a:lnTo>
                <a:lnTo>
                  <a:pt x="2032406" y="551349"/>
                </a:lnTo>
                <a:lnTo>
                  <a:pt x="2032406" y="643784"/>
                </a:lnTo>
                <a:lnTo>
                  <a:pt x="2032406" y="720851"/>
                </a:lnTo>
                <a:lnTo>
                  <a:pt x="2032406" y="783949"/>
                </a:lnTo>
                <a:lnTo>
                  <a:pt x="2032406" y="834474"/>
                </a:lnTo>
                <a:lnTo>
                  <a:pt x="2032406" y="873823"/>
                </a:lnTo>
                <a:lnTo>
                  <a:pt x="2032406" y="903392"/>
                </a:lnTo>
                <a:lnTo>
                  <a:pt x="2032406" y="924580"/>
                </a:lnTo>
                <a:lnTo>
                  <a:pt x="2032406" y="938783"/>
                </a:lnTo>
                <a:lnTo>
                  <a:pt x="2032406" y="951822"/>
                </a:lnTo>
                <a:lnTo>
                  <a:pt x="2032406" y="953684"/>
                </a:lnTo>
                <a:lnTo>
                  <a:pt x="2032405" y="953684"/>
                </a:lnTo>
                <a:lnTo>
                  <a:pt x="2032405" y="1153167"/>
                </a:lnTo>
                <a:cubicBezTo>
                  <a:pt x="2032405" y="2033462"/>
                  <a:pt x="2032405" y="2033462"/>
                  <a:pt x="2032405" y="2033462"/>
                </a:cubicBezTo>
                <a:cubicBezTo>
                  <a:pt x="930549" y="1989026"/>
                  <a:pt x="44412" y="1102429"/>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
        <p:nvSpPr>
          <p:cNvPr id="33" name="Picture Placeholder 32">
            <a:extLst>
              <a:ext uri="{FF2B5EF4-FFF2-40B4-BE49-F238E27FC236}">
                <a16:creationId xmlns:a16="http://schemas.microsoft.com/office/drawing/2014/main" id="{51767ED8-61AC-4894-A3A5-FADD6AC2BA32}"/>
              </a:ext>
            </a:extLst>
          </p:cNvPr>
          <p:cNvSpPr>
            <a:spLocks noGrp="1"/>
          </p:cNvSpPr>
          <p:nvPr userDrawn="1">
            <p:ph type="pic" sz="quarter" idx="11" hasCustomPrompt="1"/>
          </p:nvPr>
        </p:nvSpPr>
        <p:spPr>
          <a:xfrm>
            <a:off x="6202312" y="3518447"/>
            <a:ext cx="2468880" cy="2468880"/>
          </a:xfrm>
          <a:custGeom>
            <a:avLst/>
            <a:gdLst>
              <a:gd name="connsiteX0" fmla="*/ 0 w 2032405"/>
              <a:gd name="connsiteY0" fmla="*/ 0 h 2033462"/>
              <a:gd name="connsiteX1" fmla="*/ 719061 w 2032405"/>
              <a:gd name="connsiteY1" fmla="*/ 0 h 2033462"/>
              <a:gd name="connsiteX2" fmla="*/ 999402 w 2032405"/>
              <a:gd name="connsiteY2" fmla="*/ 0 h 2033462"/>
              <a:gd name="connsiteX3" fmla="*/ 2032405 w 2032405"/>
              <a:gd name="connsiteY3" fmla="*/ 0 h 2033462"/>
              <a:gd name="connsiteX4" fmla="*/ 0 w 2032405"/>
              <a:gd name="connsiteY4" fmla="*/ 2033462 h 2033462"/>
              <a:gd name="connsiteX5" fmla="*/ 0 w 2032405"/>
              <a:gd name="connsiteY5" fmla="*/ 1040243 h 2033462"/>
              <a:gd name="connsiteX6" fmla="*/ 0 w 2032405"/>
              <a:gd name="connsiteY6" fmla="*/ 999402 h 2033462"/>
              <a:gd name="connsiteX7" fmla="*/ 0 w 2032405"/>
              <a:gd name="connsiteY7" fmla="*/ 953304 h 2033462"/>
              <a:gd name="connsiteX8" fmla="*/ 0 w 2032405"/>
              <a:gd name="connsiteY8" fmla="*/ 883689 h 2033462"/>
              <a:gd name="connsiteX9" fmla="*/ 0 w 2032405"/>
              <a:gd name="connsiteY9" fmla="*/ 829472 h 2033462"/>
              <a:gd name="connsiteX10" fmla="*/ 0 w 2032405"/>
              <a:gd name="connsiteY10" fmla="*/ 823482 h 2033462"/>
              <a:gd name="connsiteX11" fmla="*/ 0 w 2032405"/>
              <a:gd name="connsiteY11" fmla="*/ 788730 h 2033462"/>
              <a:gd name="connsiteX12" fmla="*/ 0 w 2032405"/>
              <a:gd name="connsiteY12" fmla="*/ 759536 h 2033462"/>
              <a:gd name="connsiteX13" fmla="*/ 0 w 2032405"/>
              <a:gd name="connsiteY13" fmla="*/ 739967 h 2033462"/>
              <a:gd name="connsiteX14" fmla="*/ 0 w 2032405"/>
              <a:gd name="connsiteY14" fmla="*/ 728097 h 2033462"/>
              <a:gd name="connsiteX15" fmla="*/ 0 w 2032405"/>
              <a:gd name="connsiteY15" fmla="*/ 722002 h 2033462"/>
              <a:gd name="connsiteX16" fmla="*/ 0 w 2032405"/>
              <a:gd name="connsiteY16" fmla="*/ 719435 h 2033462"/>
              <a:gd name="connsiteX17" fmla="*/ 0 w 2032405"/>
              <a:gd name="connsiteY17" fmla="*/ 669521 h 2033462"/>
              <a:gd name="connsiteX18" fmla="*/ 0 w 2032405"/>
              <a:gd name="connsiteY18" fmla="*/ 0 h 2033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32405" h="2033462">
                <a:moveTo>
                  <a:pt x="0" y="0"/>
                </a:moveTo>
                <a:lnTo>
                  <a:pt x="719061" y="0"/>
                </a:lnTo>
                <a:lnTo>
                  <a:pt x="999402" y="0"/>
                </a:lnTo>
                <a:lnTo>
                  <a:pt x="2032405" y="0"/>
                </a:lnTo>
                <a:cubicBezTo>
                  <a:pt x="1987993" y="1102429"/>
                  <a:pt x="1101856" y="1989026"/>
                  <a:pt x="0" y="2033462"/>
                </a:cubicBezTo>
                <a:cubicBezTo>
                  <a:pt x="0" y="1540702"/>
                  <a:pt x="0" y="1232727"/>
                  <a:pt x="0" y="1040243"/>
                </a:cubicBezTo>
                <a:lnTo>
                  <a:pt x="0" y="999402"/>
                </a:lnTo>
                <a:lnTo>
                  <a:pt x="0" y="953304"/>
                </a:lnTo>
                <a:lnTo>
                  <a:pt x="0" y="883689"/>
                </a:lnTo>
                <a:lnTo>
                  <a:pt x="0" y="829472"/>
                </a:lnTo>
                <a:lnTo>
                  <a:pt x="0" y="823482"/>
                </a:lnTo>
                <a:lnTo>
                  <a:pt x="0" y="788730"/>
                </a:lnTo>
                <a:lnTo>
                  <a:pt x="0" y="759536"/>
                </a:lnTo>
                <a:lnTo>
                  <a:pt x="0" y="739967"/>
                </a:lnTo>
                <a:lnTo>
                  <a:pt x="0" y="728097"/>
                </a:lnTo>
                <a:lnTo>
                  <a:pt x="0" y="722002"/>
                </a:lnTo>
                <a:lnTo>
                  <a:pt x="0" y="719435"/>
                </a:lnTo>
                <a:lnTo>
                  <a:pt x="0" y="669521"/>
                </a:lnTo>
                <a:cubicBezTo>
                  <a:pt x="0" y="0"/>
                  <a:pt x="0" y="0"/>
                  <a:pt x="0" y="0"/>
                </a:cubicBez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1317960634"/>
      </p:ext>
    </p:extLst>
  </p:cSld>
  <p:clrMapOvr>
    <a:masterClrMapping/>
  </p:clrMapOvr>
</p:sldLayout>
</file>

<file path=ppt/slideLayouts/slideLayout796.xml><?xml version="1.0" encoding="utf-8"?>
<p:sldLayout xmlns:a="http://schemas.openxmlformats.org/drawingml/2006/main" xmlns:r="http://schemas.openxmlformats.org/officeDocument/2006/relationships" xmlns:p="http://schemas.openxmlformats.org/presentationml/2006/main" preserve="1" userDrawn="1">
  <p:cSld name="Service Image 4">
    <p:spTree>
      <p:nvGrpSpPr>
        <p:cNvPr id="1" name=""/>
        <p:cNvGrpSpPr/>
        <p:nvPr/>
      </p:nvGrpSpPr>
      <p:grpSpPr>
        <a:xfrm>
          <a:off x="0" y="0"/>
          <a:ext cx="0" cy="0"/>
          <a:chOff x="0" y="0"/>
          <a:chExt cx="0" cy="0"/>
        </a:xfrm>
      </p:grpSpPr>
      <p:sp>
        <p:nvSpPr>
          <p:cNvPr id="49" name="Picture Placeholder 8">
            <a:extLst>
              <a:ext uri="{FF2B5EF4-FFF2-40B4-BE49-F238E27FC236}">
                <a16:creationId xmlns:a16="http://schemas.microsoft.com/office/drawing/2014/main" id="{E6C9BC3D-62A3-473C-834C-E3D324AC5616}"/>
              </a:ext>
            </a:extLst>
          </p:cNvPr>
          <p:cNvSpPr>
            <a:spLocks noGrp="1"/>
          </p:cNvSpPr>
          <p:nvPr>
            <p:ph type="pic" sz="quarter" idx="10" hasCustomPrompt="1"/>
          </p:nvPr>
        </p:nvSpPr>
        <p:spPr>
          <a:xfrm>
            <a:off x="4815840" y="3838644"/>
            <a:ext cx="2560320" cy="256032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800">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065620066"/>
      </p:ext>
    </p:extLst>
  </p:cSld>
  <p:clrMapOvr>
    <a:masterClrMapping/>
  </p:clrMapOvr>
</p:sldLayout>
</file>

<file path=ppt/slideLayouts/slideLayout797.xml><?xml version="1.0" encoding="utf-8"?>
<p:sldLayout xmlns:a="http://schemas.openxmlformats.org/drawingml/2006/main" xmlns:r="http://schemas.openxmlformats.org/officeDocument/2006/relationships" xmlns:p="http://schemas.openxmlformats.org/presentationml/2006/main" preserve="1" userDrawn="1">
  <p:cSld name="Company Name 2">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20090124"/>
      </p:ext>
    </p:extLst>
  </p:cSld>
  <p:clrMapOvr>
    <a:masterClrMapping/>
  </p:clrMapOvr>
</p:sldLayout>
</file>

<file path=ppt/slideLayouts/slideLayout798.xml><?xml version="1.0" encoding="utf-8"?>
<p:sldLayout xmlns:a="http://schemas.openxmlformats.org/drawingml/2006/main" xmlns:r="http://schemas.openxmlformats.org/officeDocument/2006/relationships" xmlns:p="http://schemas.openxmlformats.org/presentationml/2006/main" preserve="1" userDrawn="1">
  <p:cSld name="Company Name 3">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895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13281607"/>
      </p:ext>
    </p:extLst>
  </p:cSld>
  <p:clrMapOvr>
    <a:masterClrMapping/>
  </p:clrMapOvr>
</p:sldLayout>
</file>

<file path=ppt/slideLayouts/slideLayout799.xml><?xml version="1.0" encoding="utf-8"?>
<p:sldLayout xmlns:a="http://schemas.openxmlformats.org/drawingml/2006/main" xmlns:r="http://schemas.openxmlformats.org/officeDocument/2006/relationships" xmlns:p="http://schemas.openxmlformats.org/presentationml/2006/main" preserve="1" userDrawn="1">
  <p:cSld name="Company Name 4">
    <p:spTree>
      <p:nvGrpSpPr>
        <p:cNvPr id="1" name=""/>
        <p:cNvGrpSpPr/>
        <p:nvPr/>
      </p:nvGrpSpPr>
      <p:grpSpPr>
        <a:xfrm>
          <a:off x="0" y="0"/>
          <a:ext cx="0" cy="0"/>
          <a:chOff x="0" y="0"/>
          <a:chExt cx="0" cy="0"/>
        </a:xfrm>
      </p:grpSpPr>
      <p:sp>
        <p:nvSpPr>
          <p:cNvPr id="11" name="Picture Placeholder 5">
            <a:extLst>
              <a:ext uri="{FF2B5EF4-FFF2-40B4-BE49-F238E27FC236}">
                <a16:creationId xmlns:a16="http://schemas.microsoft.com/office/drawing/2014/main" id="{63BE7467-17A4-48AD-AD23-8F5B7D78D02B}"/>
              </a:ext>
            </a:extLst>
          </p:cNvPr>
          <p:cNvSpPr>
            <a:spLocks noGrp="1"/>
          </p:cNvSpPr>
          <p:nvPr>
            <p:ph type="pic" sz="quarter" idx="12" hasCustomPrompt="1"/>
          </p:nvPr>
        </p:nvSpPr>
        <p:spPr>
          <a:xfrm>
            <a:off x="0" y="0"/>
            <a:ext cx="12192000" cy="48768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21802723"/>
      </p:ext>
    </p:extLst>
  </p:cSld>
  <p:clrMapOvr>
    <a:masterClrMapping/>
  </p:clrMapOvr>
</p:sldLayout>
</file>

<file path=ppt/slideLayouts/slideLayout800.xml><?xml version="1.0" encoding="utf-8"?>
<p:sldLayout xmlns:a="http://schemas.openxmlformats.org/drawingml/2006/main" xmlns:r="http://schemas.openxmlformats.org/officeDocument/2006/relationships" xmlns:p="http://schemas.openxmlformats.org/presentationml/2006/main" preserve="1" userDrawn="1">
  <p:cSld name="Company Overview">
    <p:spTree>
      <p:nvGrpSpPr>
        <p:cNvPr id="1" name=""/>
        <p:cNvGrpSpPr/>
        <p:nvPr/>
      </p:nvGrpSpPr>
      <p:grpSpPr>
        <a:xfrm>
          <a:off x="0" y="0"/>
          <a:ext cx="0" cy="0"/>
          <a:chOff x="0" y="0"/>
          <a:chExt cx="0" cy="0"/>
        </a:xfrm>
      </p:grpSpPr>
      <p:sp>
        <p:nvSpPr>
          <p:cNvPr id="46" name="Picture Placeholder 5">
            <a:extLst>
              <a:ext uri="{FF2B5EF4-FFF2-40B4-BE49-F238E27FC236}">
                <a16:creationId xmlns:a16="http://schemas.microsoft.com/office/drawing/2014/main" id="{21BAC756-4BD5-42E2-B469-127611AFB2B9}"/>
              </a:ext>
            </a:extLst>
          </p:cNvPr>
          <p:cNvSpPr>
            <a:spLocks noGrp="1"/>
          </p:cNvSpPr>
          <p:nvPr>
            <p:ph type="pic" sz="quarter" idx="13" hasCustomPrompt="1"/>
          </p:nvPr>
        </p:nvSpPr>
        <p:spPr>
          <a:xfrm>
            <a:off x="131180" y="2360265"/>
            <a:ext cx="4676044" cy="43780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5" name="Picture Placeholder 5">
            <a:extLst>
              <a:ext uri="{FF2B5EF4-FFF2-40B4-BE49-F238E27FC236}">
                <a16:creationId xmlns:a16="http://schemas.microsoft.com/office/drawing/2014/main" id="{C314E26E-8552-40EE-97F0-FCEB03537904}"/>
              </a:ext>
            </a:extLst>
          </p:cNvPr>
          <p:cNvSpPr>
            <a:spLocks noGrp="1"/>
          </p:cNvSpPr>
          <p:nvPr>
            <p:ph type="pic" sz="quarter" idx="12" hasCustomPrompt="1"/>
          </p:nvPr>
        </p:nvSpPr>
        <p:spPr>
          <a:xfrm>
            <a:off x="106952" y="88727"/>
            <a:ext cx="4676044"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7" name="Picture Placeholder 5">
            <a:extLst>
              <a:ext uri="{FF2B5EF4-FFF2-40B4-BE49-F238E27FC236}">
                <a16:creationId xmlns:a16="http://schemas.microsoft.com/office/drawing/2014/main" id="{47095C9B-3092-4F17-B874-C6CAB8499A1E}"/>
              </a:ext>
            </a:extLst>
          </p:cNvPr>
          <p:cNvSpPr>
            <a:spLocks noGrp="1"/>
          </p:cNvSpPr>
          <p:nvPr>
            <p:ph type="pic" sz="quarter" idx="14" hasCustomPrompt="1"/>
          </p:nvPr>
        </p:nvSpPr>
        <p:spPr>
          <a:xfrm>
            <a:off x="4929264" y="88727"/>
            <a:ext cx="2294887" cy="4397481"/>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8" name="Picture Placeholder 5">
            <a:extLst>
              <a:ext uri="{FF2B5EF4-FFF2-40B4-BE49-F238E27FC236}">
                <a16:creationId xmlns:a16="http://schemas.microsoft.com/office/drawing/2014/main" id="{DFDAEF52-D22B-4152-89F4-FC2FC78129A0}"/>
              </a:ext>
            </a:extLst>
          </p:cNvPr>
          <p:cNvSpPr>
            <a:spLocks noGrp="1"/>
          </p:cNvSpPr>
          <p:nvPr>
            <p:ph type="pic" sz="quarter" idx="15" hasCustomPrompt="1"/>
          </p:nvPr>
        </p:nvSpPr>
        <p:spPr>
          <a:xfrm>
            <a:off x="4940491" y="4622096"/>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49" name="Picture Placeholder 5">
            <a:extLst>
              <a:ext uri="{FF2B5EF4-FFF2-40B4-BE49-F238E27FC236}">
                <a16:creationId xmlns:a16="http://schemas.microsoft.com/office/drawing/2014/main" id="{869C5C53-6CD2-4ED1-8E29-F130751B4904}"/>
              </a:ext>
            </a:extLst>
          </p:cNvPr>
          <p:cNvSpPr>
            <a:spLocks noGrp="1"/>
          </p:cNvSpPr>
          <p:nvPr>
            <p:ph type="pic" sz="quarter" idx="16" hasCustomPrompt="1"/>
          </p:nvPr>
        </p:nvSpPr>
        <p:spPr>
          <a:xfrm>
            <a:off x="7370748"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0" name="Picture Placeholder 5">
            <a:extLst>
              <a:ext uri="{FF2B5EF4-FFF2-40B4-BE49-F238E27FC236}">
                <a16:creationId xmlns:a16="http://schemas.microsoft.com/office/drawing/2014/main" id="{39F141C4-2028-4F78-82BF-B71DB4D730C0}"/>
              </a:ext>
            </a:extLst>
          </p:cNvPr>
          <p:cNvSpPr>
            <a:spLocks noGrp="1"/>
          </p:cNvSpPr>
          <p:nvPr>
            <p:ph type="pic" sz="quarter" idx="17" hasCustomPrompt="1"/>
          </p:nvPr>
        </p:nvSpPr>
        <p:spPr>
          <a:xfrm>
            <a:off x="9789560" y="100302"/>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1" name="Picture Placeholder 5">
            <a:extLst>
              <a:ext uri="{FF2B5EF4-FFF2-40B4-BE49-F238E27FC236}">
                <a16:creationId xmlns:a16="http://schemas.microsoft.com/office/drawing/2014/main" id="{63073B75-CBCB-425A-AABF-727287833A8E}"/>
              </a:ext>
            </a:extLst>
          </p:cNvPr>
          <p:cNvSpPr>
            <a:spLocks noGrp="1"/>
          </p:cNvSpPr>
          <p:nvPr>
            <p:ph type="pic" sz="quarter" idx="18" hasCustomPrompt="1"/>
          </p:nvPr>
        </p:nvSpPr>
        <p:spPr>
          <a:xfrm>
            <a:off x="7358824"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2" name="Picture Placeholder 5">
            <a:extLst>
              <a:ext uri="{FF2B5EF4-FFF2-40B4-BE49-F238E27FC236}">
                <a16:creationId xmlns:a16="http://schemas.microsoft.com/office/drawing/2014/main" id="{745C0BE8-750B-4030-8188-6CFDED6CC569}"/>
              </a:ext>
            </a:extLst>
          </p:cNvPr>
          <p:cNvSpPr>
            <a:spLocks noGrp="1"/>
          </p:cNvSpPr>
          <p:nvPr>
            <p:ph type="pic" sz="quarter" idx="19" hasCustomPrompt="1"/>
          </p:nvPr>
        </p:nvSpPr>
        <p:spPr>
          <a:xfrm>
            <a:off x="9777636" y="2360265"/>
            <a:ext cx="2294887" cy="2116237"/>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53" name="Picture Placeholder 5">
            <a:extLst>
              <a:ext uri="{FF2B5EF4-FFF2-40B4-BE49-F238E27FC236}">
                <a16:creationId xmlns:a16="http://schemas.microsoft.com/office/drawing/2014/main" id="{34D79023-E357-4EEE-9B44-37002BCB474D}"/>
              </a:ext>
            </a:extLst>
          </p:cNvPr>
          <p:cNvSpPr>
            <a:spLocks noGrp="1"/>
          </p:cNvSpPr>
          <p:nvPr>
            <p:ph type="pic" sz="quarter" idx="20" hasCustomPrompt="1"/>
          </p:nvPr>
        </p:nvSpPr>
        <p:spPr>
          <a:xfrm>
            <a:off x="7357417" y="4602684"/>
            <a:ext cx="4715105" cy="2135649"/>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67709696"/>
      </p:ext>
    </p:extLst>
  </p:cSld>
  <p:clrMapOvr>
    <a:masterClrMapping/>
  </p:clrMapOvr>
</p:sldLayout>
</file>

<file path=ppt/slideLayouts/slideLayout801.xml><?xml version="1.0" encoding="utf-8"?>
<p:sldLayout xmlns:a="http://schemas.openxmlformats.org/drawingml/2006/main" xmlns:r="http://schemas.openxmlformats.org/officeDocument/2006/relationships" xmlns:p="http://schemas.openxmlformats.org/presentationml/2006/main" preserve="1" userDrawn="1">
  <p:cSld name="Company Overview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73634081"/>
      </p:ext>
    </p:extLst>
  </p:cSld>
  <p:clrMapOvr>
    <a:masterClrMapping/>
  </p:clrMapOvr>
</p:sldLayout>
</file>

<file path=ppt/slideLayouts/slideLayout802.xml><?xml version="1.0" encoding="utf-8"?>
<p:sldLayout xmlns:a="http://schemas.openxmlformats.org/drawingml/2006/main" xmlns:r="http://schemas.openxmlformats.org/officeDocument/2006/relationships" xmlns:p="http://schemas.openxmlformats.org/presentationml/2006/main" preserve="1" userDrawn="1">
  <p:cSld name="Company Overview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781312150"/>
      </p:ext>
    </p:extLst>
  </p:cSld>
  <p:clrMapOvr>
    <a:masterClrMapping/>
  </p:clrMapOvr>
</p:sldLayout>
</file>

<file path=ppt/slideLayouts/slideLayout803.xml><?xml version="1.0" encoding="utf-8"?>
<p:sldLayout xmlns:a="http://schemas.openxmlformats.org/drawingml/2006/main" xmlns:r="http://schemas.openxmlformats.org/officeDocument/2006/relationships" xmlns:p="http://schemas.openxmlformats.org/presentationml/2006/main" preserve="1" userDrawn="1">
  <p:cSld name="Service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4" name="Picture Placeholder 5">
            <a:extLst>
              <a:ext uri="{FF2B5EF4-FFF2-40B4-BE49-F238E27FC236}">
                <a16:creationId xmlns:a16="http://schemas.microsoft.com/office/drawing/2014/main" id="{47F35E01-B94F-4AE7-9A59-9F2287BAE7BB}"/>
              </a:ext>
            </a:extLst>
          </p:cNvPr>
          <p:cNvSpPr>
            <a:spLocks noGrp="1"/>
          </p:cNvSpPr>
          <p:nvPr>
            <p:ph type="pic" sz="quarter" idx="14" hasCustomPrompt="1"/>
          </p:nvPr>
        </p:nvSpPr>
        <p:spPr>
          <a:xfrm>
            <a:off x="4885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5" name="Picture Placeholder 5">
            <a:extLst>
              <a:ext uri="{FF2B5EF4-FFF2-40B4-BE49-F238E27FC236}">
                <a16:creationId xmlns:a16="http://schemas.microsoft.com/office/drawing/2014/main" id="{003E9C51-06B4-4E50-9CBD-3512D6B98ACA}"/>
              </a:ext>
            </a:extLst>
          </p:cNvPr>
          <p:cNvSpPr>
            <a:spLocks noGrp="1"/>
          </p:cNvSpPr>
          <p:nvPr>
            <p:ph type="pic" sz="quarter" idx="15" hasCustomPrompt="1"/>
          </p:nvPr>
        </p:nvSpPr>
        <p:spPr>
          <a:xfrm>
            <a:off x="33270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6" name="Picture Placeholder 5">
            <a:extLst>
              <a:ext uri="{FF2B5EF4-FFF2-40B4-BE49-F238E27FC236}">
                <a16:creationId xmlns:a16="http://schemas.microsoft.com/office/drawing/2014/main" id="{2963DF80-6838-4281-8616-855F224175EF}"/>
              </a:ext>
            </a:extLst>
          </p:cNvPr>
          <p:cNvSpPr>
            <a:spLocks noGrp="1"/>
          </p:cNvSpPr>
          <p:nvPr>
            <p:ph type="pic" sz="quarter" idx="16" hasCustomPrompt="1"/>
          </p:nvPr>
        </p:nvSpPr>
        <p:spPr>
          <a:xfrm>
            <a:off x="616547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B3F754C-2992-4927-83B1-96580F04ED85}"/>
              </a:ext>
            </a:extLst>
          </p:cNvPr>
          <p:cNvSpPr>
            <a:spLocks noGrp="1"/>
          </p:cNvSpPr>
          <p:nvPr>
            <p:ph type="pic" sz="quarter" idx="17" hasCustomPrompt="1"/>
          </p:nvPr>
        </p:nvSpPr>
        <p:spPr>
          <a:xfrm>
            <a:off x="9003920" y="1742516"/>
            <a:ext cx="2697805" cy="45947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76072536"/>
      </p:ext>
    </p:extLst>
  </p:cSld>
  <p:clrMapOvr>
    <a:masterClrMapping/>
  </p:clrMapOvr>
</p:sldLayout>
</file>

<file path=ppt/slideLayouts/slideLayout804.xml><?xml version="1.0" encoding="utf-8"?>
<p:sldLayout xmlns:a="http://schemas.openxmlformats.org/drawingml/2006/main" xmlns:r="http://schemas.openxmlformats.org/officeDocument/2006/relationships" xmlns:p="http://schemas.openxmlformats.org/presentationml/2006/main" preserve="1" userDrawn="1">
  <p:cSld name="Service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0" name="Picture Placeholder 5">
            <a:extLst>
              <a:ext uri="{FF2B5EF4-FFF2-40B4-BE49-F238E27FC236}">
                <a16:creationId xmlns:a16="http://schemas.microsoft.com/office/drawing/2014/main" id="{26957D83-E845-43BC-A4F1-6C8318618C3D}"/>
              </a:ext>
            </a:extLst>
          </p:cNvPr>
          <p:cNvSpPr>
            <a:spLocks noGrp="1"/>
          </p:cNvSpPr>
          <p:nvPr>
            <p:ph type="pic" sz="quarter" idx="18" hasCustomPrompt="1"/>
          </p:nvPr>
        </p:nvSpPr>
        <p:spPr>
          <a:xfrm>
            <a:off x="4885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1" name="Picture Placeholder 5">
            <a:extLst>
              <a:ext uri="{FF2B5EF4-FFF2-40B4-BE49-F238E27FC236}">
                <a16:creationId xmlns:a16="http://schemas.microsoft.com/office/drawing/2014/main" id="{9541E820-EAA2-420E-9258-8ED61BC2FACD}"/>
              </a:ext>
            </a:extLst>
          </p:cNvPr>
          <p:cNvSpPr>
            <a:spLocks noGrp="1"/>
          </p:cNvSpPr>
          <p:nvPr>
            <p:ph type="pic" sz="quarter" idx="19" hasCustomPrompt="1"/>
          </p:nvPr>
        </p:nvSpPr>
        <p:spPr>
          <a:xfrm>
            <a:off x="33270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2" name="Picture Placeholder 5">
            <a:extLst>
              <a:ext uri="{FF2B5EF4-FFF2-40B4-BE49-F238E27FC236}">
                <a16:creationId xmlns:a16="http://schemas.microsoft.com/office/drawing/2014/main" id="{E845D6CC-5534-46E0-8C12-EAA544716E44}"/>
              </a:ext>
            </a:extLst>
          </p:cNvPr>
          <p:cNvSpPr>
            <a:spLocks noGrp="1"/>
          </p:cNvSpPr>
          <p:nvPr>
            <p:ph type="pic" sz="quarter" idx="20" hasCustomPrompt="1"/>
          </p:nvPr>
        </p:nvSpPr>
        <p:spPr>
          <a:xfrm>
            <a:off x="616547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33" name="Picture Placeholder 5">
            <a:extLst>
              <a:ext uri="{FF2B5EF4-FFF2-40B4-BE49-F238E27FC236}">
                <a16:creationId xmlns:a16="http://schemas.microsoft.com/office/drawing/2014/main" id="{14FE8136-E2DE-476E-B22A-A1BA015A92B6}"/>
              </a:ext>
            </a:extLst>
          </p:cNvPr>
          <p:cNvSpPr>
            <a:spLocks noGrp="1"/>
          </p:cNvSpPr>
          <p:nvPr>
            <p:ph type="pic" sz="quarter" idx="21" hasCustomPrompt="1"/>
          </p:nvPr>
        </p:nvSpPr>
        <p:spPr>
          <a:xfrm>
            <a:off x="9003920" y="4092632"/>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280993618"/>
      </p:ext>
    </p:extLst>
  </p:cSld>
  <p:clrMapOvr>
    <a:masterClrMapping/>
  </p:clrMapOvr>
</p:sldLayout>
</file>

<file path=ppt/slideLayouts/slideLayout805.xml><?xml version="1.0" encoding="utf-8"?>
<p:sldLayout xmlns:a="http://schemas.openxmlformats.org/drawingml/2006/main" xmlns:r="http://schemas.openxmlformats.org/officeDocument/2006/relationships" xmlns:p="http://schemas.openxmlformats.org/presentationml/2006/main" preserve="1" userDrawn="1">
  <p:cSld name="Service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994619987"/>
      </p:ext>
    </p:extLst>
  </p:cSld>
  <p:clrMapOvr>
    <a:masterClrMapping/>
  </p:clrMapOvr>
</p:sldLayout>
</file>

<file path=ppt/slideLayouts/slideLayout806.xml><?xml version="1.0" encoding="utf-8"?>
<p:sldLayout xmlns:a="http://schemas.openxmlformats.org/drawingml/2006/main" xmlns:r="http://schemas.openxmlformats.org/officeDocument/2006/relationships" xmlns:p="http://schemas.openxmlformats.org/presentationml/2006/main" preserve="1" userDrawn="1">
  <p:cSld name="Service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0225371"/>
      </p:ext>
    </p:extLst>
  </p:cSld>
  <p:clrMapOvr>
    <a:masterClrMapping/>
  </p:clrMapOvr>
</p:sldLayout>
</file>

<file path=ppt/slideLayouts/slideLayout807.xml><?xml version="1.0" encoding="utf-8"?>
<p:sldLayout xmlns:a="http://schemas.openxmlformats.org/drawingml/2006/main" xmlns:r="http://schemas.openxmlformats.org/officeDocument/2006/relationships" xmlns:p="http://schemas.openxmlformats.org/presentationml/2006/main" preserve="1" userDrawn="1">
  <p:cSld name="Services with Image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4092633"/>
            <a:ext cx="2697805" cy="2231968"/>
          </a:xfrm>
          <a:prstGeom prst="roundRect">
            <a:avLst>
              <a:gd name="adj" fmla="val 2892"/>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99408292"/>
      </p:ext>
    </p:extLst>
  </p:cSld>
  <p:clrMapOvr>
    <a:masterClrMapping/>
  </p:clrMapOvr>
</p:sldLayout>
</file>

<file path=ppt/slideLayouts/slideLayout808.xml><?xml version="1.0" encoding="utf-8"?>
<p:sldLayout xmlns:a="http://schemas.openxmlformats.org/drawingml/2006/main" xmlns:r="http://schemas.openxmlformats.org/officeDocument/2006/relationships" xmlns:p="http://schemas.openxmlformats.org/presentationml/2006/main" preserve="1" userDrawn="1">
  <p:cSld name="Services with Image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76325"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18051C4-A249-4EC9-A985-B5EB5E0ACD51}"/>
              </a:ext>
            </a:extLst>
          </p:cNvPr>
          <p:cNvSpPr>
            <a:spLocks noGrp="1"/>
          </p:cNvSpPr>
          <p:nvPr>
            <p:ph type="pic" sz="quarter" idx="15" hasCustomPrompt="1"/>
          </p:nvPr>
        </p:nvSpPr>
        <p:spPr>
          <a:xfrm>
            <a:off x="3685806"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7" name="Picture Placeholder 5">
            <a:extLst>
              <a:ext uri="{FF2B5EF4-FFF2-40B4-BE49-F238E27FC236}">
                <a16:creationId xmlns:a16="http://schemas.microsoft.com/office/drawing/2014/main" id="{141FE595-5684-4E5F-B637-B0C4A2452DF3}"/>
              </a:ext>
            </a:extLst>
          </p:cNvPr>
          <p:cNvSpPr>
            <a:spLocks noGrp="1"/>
          </p:cNvSpPr>
          <p:nvPr>
            <p:ph type="pic" sz="quarter" idx="16" hasCustomPrompt="1"/>
          </p:nvPr>
        </p:nvSpPr>
        <p:spPr>
          <a:xfrm>
            <a:off x="6295287"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8" name="Picture Placeholder 5">
            <a:extLst>
              <a:ext uri="{FF2B5EF4-FFF2-40B4-BE49-F238E27FC236}">
                <a16:creationId xmlns:a16="http://schemas.microsoft.com/office/drawing/2014/main" id="{60E86E30-BF23-4954-BC0F-9A06766F3A32}"/>
              </a:ext>
            </a:extLst>
          </p:cNvPr>
          <p:cNvSpPr>
            <a:spLocks noGrp="1"/>
          </p:cNvSpPr>
          <p:nvPr>
            <p:ph type="pic" sz="quarter" idx="17" hasCustomPrompt="1"/>
          </p:nvPr>
        </p:nvSpPr>
        <p:spPr>
          <a:xfrm>
            <a:off x="8904768" y="2723441"/>
            <a:ext cx="2239480" cy="1447200"/>
          </a:xfrm>
          <a:prstGeom prst="roundRect">
            <a:avLst>
              <a:gd name="adj" fmla="val 0"/>
            </a:avLst>
          </a:prstGeom>
          <a:pattFill prst="wdDnDiag">
            <a:fgClr>
              <a:schemeClr val="tx1">
                <a:lumMod val="25000"/>
                <a:lumOff val="75000"/>
              </a:schemeClr>
            </a:fgClr>
            <a:bgClr>
              <a:schemeClr val="bg1"/>
            </a:bgClr>
          </a:pattFill>
          <a:effectLst/>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50306531"/>
      </p:ext>
    </p:extLst>
  </p:cSld>
  <p:clrMapOvr>
    <a:masterClrMapping/>
  </p:clrMapOvr>
</p:sldLayout>
</file>

<file path=ppt/slideLayouts/slideLayout809.xml><?xml version="1.0" encoding="utf-8"?>
<p:sldLayout xmlns:a="http://schemas.openxmlformats.org/drawingml/2006/main" xmlns:r="http://schemas.openxmlformats.org/officeDocument/2006/relationships" xmlns:p="http://schemas.openxmlformats.org/presentationml/2006/main" preserve="1" userDrawn="1">
  <p:cSld name="Why Choose Us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4885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EF055F06-F2F2-41E1-90AF-6A9CA00C1765}"/>
              </a:ext>
            </a:extLst>
          </p:cNvPr>
          <p:cNvSpPr>
            <a:spLocks noGrp="1"/>
          </p:cNvSpPr>
          <p:nvPr>
            <p:ph type="pic" sz="quarter" idx="15" hasCustomPrompt="1"/>
          </p:nvPr>
        </p:nvSpPr>
        <p:spPr>
          <a:xfrm>
            <a:off x="33270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8" name="Picture Placeholder 5">
            <a:extLst>
              <a:ext uri="{FF2B5EF4-FFF2-40B4-BE49-F238E27FC236}">
                <a16:creationId xmlns:a16="http://schemas.microsoft.com/office/drawing/2014/main" id="{358D2AF6-E244-4B76-B419-2355E0B4D3B3}"/>
              </a:ext>
            </a:extLst>
          </p:cNvPr>
          <p:cNvSpPr>
            <a:spLocks noGrp="1"/>
          </p:cNvSpPr>
          <p:nvPr>
            <p:ph type="pic" sz="quarter" idx="16" hasCustomPrompt="1"/>
          </p:nvPr>
        </p:nvSpPr>
        <p:spPr>
          <a:xfrm>
            <a:off x="616547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9" name="Picture Placeholder 5">
            <a:extLst>
              <a:ext uri="{FF2B5EF4-FFF2-40B4-BE49-F238E27FC236}">
                <a16:creationId xmlns:a16="http://schemas.microsoft.com/office/drawing/2014/main" id="{4F4E1D8E-047F-4AFC-93A8-7C30AE6184C1}"/>
              </a:ext>
            </a:extLst>
          </p:cNvPr>
          <p:cNvSpPr>
            <a:spLocks noGrp="1"/>
          </p:cNvSpPr>
          <p:nvPr>
            <p:ph type="pic" sz="quarter" idx="17" hasCustomPrompt="1"/>
          </p:nvPr>
        </p:nvSpPr>
        <p:spPr>
          <a:xfrm>
            <a:off x="9003920" y="1742517"/>
            <a:ext cx="2697805" cy="2231968"/>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940878646"/>
      </p:ext>
    </p:extLst>
  </p:cSld>
  <p:clrMapOvr>
    <a:masterClrMapping/>
  </p:clrMapOvr>
</p:sldLayout>
</file>

<file path=ppt/slideLayouts/slideLayout810.xml><?xml version="1.0" encoding="utf-8"?>
<p:sldLayout xmlns:a="http://schemas.openxmlformats.org/drawingml/2006/main" xmlns:r="http://schemas.openxmlformats.org/officeDocument/2006/relationships" xmlns:p="http://schemas.openxmlformats.org/presentationml/2006/main" preserve="1" userDrawn="1">
  <p:cSld name="Why Choose Us with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6" name="Picture Placeholder 5">
            <a:extLst>
              <a:ext uri="{FF2B5EF4-FFF2-40B4-BE49-F238E27FC236}">
                <a16:creationId xmlns:a16="http://schemas.microsoft.com/office/drawing/2014/main" id="{9A652012-F096-4D5A-B8A3-3313AF79876C}"/>
              </a:ext>
            </a:extLst>
          </p:cNvPr>
          <p:cNvSpPr>
            <a:spLocks noGrp="1"/>
          </p:cNvSpPr>
          <p:nvPr>
            <p:ph type="pic" sz="quarter" idx="14" hasCustomPrompt="1"/>
          </p:nvPr>
        </p:nvSpPr>
        <p:spPr>
          <a:xfrm>
            <a:off x="106680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8" name="Picture Placeholder 5">
            <a:extLst>
              <a:ext uri="{FF2B5EF4-FFF2-40B4-BE49-F238E27FC236}">
                <a16:creationId xmlns:a16="http://schemas.microsoft.com/office/drawing/2014/main" id="{34243D4E-8E80-435B-B67E-84A6C05BEB84}"/>
              </a:ext>
            </a:extLst>
          </p:cNvPr>
          <p:cNvSpPr>
            <a:spLocks noGrp="1"/>
          </p:cNvSpPr>
          <p:nvPr>
            <p:ph type="pic" sz="quarter" idx="15" hasCustomPrompt="1"/>
          </p:nvPr>
        </p:nvSpPr>
        <p:spPr>
          <a:xfrm>
            <a:off x="3672988"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9" name="Picture Placeholder 5">
            <a:extLst>
              <a:ext uri="{FF2B5EF4-FFF2-40B4-BE49-F238E27FC236}">
                <a16:creationId xmlns:a16="http://schemas.microsoft.com/office/drawing/2014/main" id="{4DA0B3D2-AE60-4A67-BF7D-772D5F8BF692}"/>
              </a:ext>
            </a:extLst>
          </p:cNvPr>
          <p:cNvSpPr>
            <a:spLocks noGrp="1"/>
          </p:cNvSpPr>
          <p:nvPr>
            <p:ph type="pic" sz="quarter" idx="16" hasCustomPrompt="1"/>
          </p:nvPr>
        </p:nvSpPr>
        <p:spPr>
          <a:xfrm>
            <a:off x="6279173"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10" name="Picture Placeholder 5">
            <a:extLst>
              <a:ext uri="{FF2B5EF4-FFF2-40B4-BE49-F238E27FC236}">
                <a16:creationId xmlns:a16="http://schemas.microsoft.com/office/drawing/2014/main" id="{9CA6F911-2647-45E9-8D93-66F1FCDDE8C6}"/>
              </a:ext>
            </a:extLst>
          </p:cNvPr>
          <p:cNvSpPr>
            <a:spLocks noGrp="1"/>
          </p:cNvSpPr>
          <p:nvPr>
            <p:ph type="pic" sz="quarter" idx="17" hasCustomPrompt="1"/>
          </p:nvPr>
        </p:nvSpPr>
        <p:spPr>
          <a:xfrm>
            <a:off x="8885357" y="1748629"/>
            <a:ext cx="2252540" cy="2251366"/>
          </a:xfrm>
          <a:prstGeom prst="ellipse">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42765804"/>
      </p:ext>
    </p:extLst>
  </p:cSld>
  <p:clrMapOvr>
    <a:masterClrMapping/>
  </p:clrMapOvr>
</p:sldLayout>
</file>

<file path=ppt/slideLayouts/slideLayout811.xml><?xml version="1.0" encoding="utf-8"?>
<p:sldLayout xmlns:a="http://schemas.openxmlformats.org/drawingml/2006/main" xmlns:r="http://schemas.openxmlformats.org/officeDocument/2006/relationships" xmlns:p="http://schemas.openxmlformats.org/presentationml/2006/main" preserve="1" userDrawn="1">
  <p:cSld name="Why Choose Us with Image 3">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488570" y="169171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1" name="Picture Placeholder 5">
            <a:extLst>
              <a:ext uri="{FF2B5EF4-FFF2-40B4-BE49-F238E27FC236}">
                <a16:creationId xmlns:a16="http://schemas.microsoft.com/office/drawing/2014/main" id="{B0830AC5-52FE-4B2C-A306-B5A75036DAAB}"/>
              </a:ext>
            </a:extLst>
          </p:cNvPr>
          <p:cNvSpPr>
            <a:spLocks noGrp="1"/>
          </p:cNvSpPr>
          <p:nvPr>
            <p:ph type="pic" sz="quarter" idx="15" hasCustomPrompt="1"/>
          </p:nvPr>
        </p:nvSpPr>
        <p:spPr>
          <a:xfrm>
            <a:off x="488570" y="3289902"/>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2" name="Picture Placeholder 5">
            <a:extLst>
              <a:ext uri="{FF2B5EF4-FFF2-40B4-BE49-F238E27FC236}">
                <a16:creationId xmlns:a16="http://schemas.microsoft.com/office/drawing/2014/main" id="{A42B2D84-0841-4F48-8E96-7075D06B199E}"/>
              </a:ext>
            </a:extLst>
          </p:cNvPr>
          <p:cNvSpPr>
            <a:spLocks noGrp="1"/>
          </p:cNvSpPr>
          <p:nvPr>
            <p:ph type="pic" sz="quarter" idx="16" hasCustomPrompt="1"/>
          </p:nvPr>
        </p:nvSpPr>
        <p:spPr>
          <a:xfrm>
            <a:off x="488570" y="4888087"/>
            <a:ext cx="5605725" cy="1457883"/>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016502707"/>
      </p:ext>
    </p:extLst>
  </p:cSld>
  <p:clrMapOvr>
    <a:masterClrMapping/>
  </p:clrMapOvr>
</p:sldLayout>
</file>

<file path=ppt/slideLayouts/slideLayout812.xml><?xml version="1.0" encoding="utf-8"?>
<p:sldLayout xmlns:a="http://schemas.openxmlformats.org/drawingml/2006/main" xmlns:r="http://schemas.openxmlformats.org/officeDocument/2006/relationships" xmlns:p="http://schemas.openxmlformats.org/presentationml/2006/main" preserve="1" userDrawn="1">
  <p:cSld name="Why Choose Us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1060071" y="1691717"/>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7" name="Picture Placeholder 5">
            <a:extLst>
              <a:ext uri="{FF2B5EF4-FFF2-40B4-BE49-F238E27FC236}">
                <a16:creationId xmlns:a16="http://schemas.microsoft.com/office/drawing/2014/main" id="{0423B759-C2A3-45DC-9F33-140A8D471AD7}"/>
              </a:ext>
            </a:extLst>
          </p:cNvPr>
          <p:cNvSpPr>
            <a:spLocks noGrp="1"/>
          </p:cNvSpPr>
          <p:nvPr>
            <p:ph type="pic" sz="quarter" idx="15" hasCustomPrompt="1"/>
          </p:nvPr>
        </p:nvSpPr>
        <p:spPr>
          <a:xfrm>
            <a:off x="6451929" y="1691716"/>
            <a:ext cx="4680000" cy="3896283"/>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05346106"/>
      </p:ext>
    </p:extLst>
  </p:cSld>
  <p:clrMapOvr>
    <a:masterClrMapping/>
  </p:clrMapOvr>
</p:sldLayout>
</file>

<file path=ppt/slideLayouts/slideLayout813.xml><?xml version="1.0" encoding="utf-8"?>
<p:sldLayout xmlns:a="http://schemas.openxmlformats.org/drawingml/2006/main" xmlns:r="http://schemas.openxmlformats.org/officeDocument/2006/relationships" xmlns:p="http://schemas.openxmlformats.org/presentationml/2006/main" preserve="1" userDrawn="1">
  <p:cSld name="Why Choose Us with Image 5">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82569289"/>
      </p:ext>
    </p:extLst>
  </p:cSld>
  <p:clrMapOvr>
    <a:masterClrMapping/>
  </p:clrMapOvr>
</p:sldLayout>
</file>

<file path=ppt/slideLayouts/slideLayout814.xml><?xml version="1.0" encoding="utf-8"?>
<p:sldLayout xmlns:a="http://schemas.openxmlformats.org/drawingml/2006/main" xmlns:r="http://schemas.openxmlformats.org/officeDocument/2006/relationships" xmlns:p="http://schemas.openxmlformats.org/presentationml/2006/main" preserve="1" userDrawn="1">
  <p:cSld name="Why Choose Us with Image 6">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6096000" cy="6858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022737405"/>
      </p:ext>
    </p:extLst>
  </p:cSld>
  <p:clrMapOvr>
    <a:masterClrMapping/>
  </p:clrMapOvr>
</p:sldLayout>
</file>

<file path=ppt/slideLayouts/slideLayout815.xml><?xml version="1.0" encoding="utf-8"?>
<p:sldLayout xmlns:a="http://schemas.openxmlformats.org/drawingml/2006/main" xmlns:r="http://schemas.openxmlformats.org/officeDocument/2006/relationships" xmlns:p="http://schemas.openxmlformats.org/presentationml/2006/main" preserve="1" userDrawn="1">
  <p:cSld name="Why Choose Us with Image 7">
    <p:spTree>
      <p:nvGrpSpPr>
        <p:cNvPr id="1" name=""/>
        <p:cNvGrpSpPr/>
        <p:nvPr/>
      </p:nvGrpSpPr>
      <p:grpSpPr>
        <a:xfrm>
          <a:off x="0" y="0"/>
          <a:ext cx="0" cy="0"/>
          <a:chOff x="0" y="0"/>
          <a:chExt cx="0" cy="0"/>
        </a:xfrm>
      </p:grpSpPr>
      <p:sp>
        <p:nvSpPr>
          <p:cNvPr id="20" name="Picture Placeholder 5">
            <a:extLst>
              <a:ext uri="{FF2B5EF4-FFF2-40B4-BE49-F238E27FC236}">
                <a16:creationId xmlns:a16="http://schemas.microsoft.com/office/drawing/2014/main" id="{77F8B23D-57BF-44E8-9AF0-62FA3DAE16C0}"/>
              </a:ext>
            </a:extLst>
          </p:cNvPr>
          <p:cNvSpPr>
            <a:spLocks noGrp="1"/>
          </p:cNvSpPr>
          <p:nvPr>
            <p:ph type="pic" sz="quarter" idx="14" hasCustomPrompt="1"/>
          </p:nvPr>
        </p:nvSpPr>
        <p:spPr>
          <a:xfrm>
            <a:off x="0" y="0"/>
            <a:ext cx="12192000" cy="34290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914262123"/>
      </p:ext>
    </p:extLst>
  </p:cSld>
  <p:clrMapOvr>
    <a:masterClrMapping/>
  </p:clrMapOvr>
</p:sldLayout>
</file>

<file path=ppt/slideLayouts/slideLayout816.xml><?xml version="1.0" encoding="utf-8"?>
<p:sldLayout xmlns:a="http://schemas.openxmlformats.org/drawingml/2006/main" xmlns:r="http://schemas.openxmlformats.org/officeDocument/2006/relationships" xmlns:p="http://schemas.openxmlformats.org/presentationml/2006/main" preserve="1" userDrawn="1">
  <p:cSld name="Why Choose Us with Image 8">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36816B1-1EA0-4BA2-A979-9D83C6228DD8}"/>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4" name="Subtitle 2">
            <a:extLst>
              <a:ext uri="{FF2B5EF4-FFF2-40B4-BE49-F238E27FC236}">
                <a16:creationId xmlns:a16="http://schemas.microsoft.com/office/drawing/2014/main" id="{7FC128A1-CE60-4A14-BDE6-45498FE6A8C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4" name="Picture Placeholder 5">
            <a:extLst>
              <a:ext uri="{FF2B5EF4-FFF2-40B4-BE49-F238E27FC236}">
                <a16:creationId xmlns:a16="http://schemas.microsoft.com/office/drawing/2014/main" id="{5BC3E666-4DA4-428B-8186-15690AE136C7}"/>
              </a:ext>
            </a:extLst>
          </p:cNvPr>
          <p:cNvSpPr>
            <a:spLocks noGrp="1"/>
          </p:cNvSpPr>
          <p:nvPr>
            <p:ph type="pic" sz="quarter" idx="18" hasCustomPrompt="1"/>
          </p:nvPr>
        </p:nvSpPr>
        <p:spPr>
          <a:xfrm>
            <a:off x="876273"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5" name="Picture Placeholder 5">
            <a:extLst>
              <a:ext uri="{FF2B5EF4-FFF2-40B4-BE49-F238E27FC236}">
                <a16:creationId xmlns:a16="http://schemas.microsoft.com/office/drawing/2014/main" id="{D7762249-D25C-4068-AC6D-A31E9D4B268D}"/>
              </a:ext>
            </a:extLst>
          </p:cNvPr>
          <p:cNvSpPr>
            <a:spLocks noGrp="1"/>
          </p:cNvSpPr>
          <p:nvPr>
            <p:ph type="pic" sz="quarter" idx="19" hasCustomPrompt="1"/>
          </p:nvPr>
        </p:nvSpPr>
        <p:spPr>
          <a:xfrm>
            <a:off x="3576091"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6" name="Picture Placeholder 5">
            <a:extLst>
              <a:ext uri="{FF2B5EF4-FFF2-40B4-BE49-F238E27FC236}">
                <a16:creationId xmlns:a16="http://schemas.microsoft.com/office/drawing/2014/main" id="{9F9DDEBE-49C9-454D-8C9C-16C8DED2758A}"/>
              </a:ext>
            </a:extLst>
          </p:cNvPr>
          <p:cNvSpPr>
            <a:spLocks noGrp="1"/>
          </p:cNvSpPr>
          <p:nvPr>
            <p:ph type="pic" sz="quarter" idx="20" hasCustomPrompt="1"/>
          </p:nvPr>
        </p:nvSpPr>
        <p:spPr>
          <a:xfrm>
            <a:off x="6275909"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
        <p:nvSpPr>
          <p:cNvPr id="27" name="Picture Placeholder 5">
            <a:extLst>
              <a:ext uri="{FF2B5EF4-FFF2-40B4-BE49-F238E27FC236}">
                <a16:creationId xmlns:a16="http://schemas.microsoft.com/office/drawing/2014/main" id="{7A277DDB-94C4-4A33-81A8-359829FAE278}"/>
              </a:ext>
            </a:extLst>
          </p:cNvPr>
          <p:cNvSpPr>
            <a:spLocks noGrp="1"/>
          </p:cNvSpPr>
          <p:nvPr>
            <p:ph type="pic" sz="quarter" idx="21" hasCustomPrompt="1"/>
          </p:nvPr>
        </p:nvSpPr>
        <p:spPr>
          <a:xfrm>
            <a:off x="8975727" y="1813944"/>
            <a:ext cx="2340001" cy="2340000"/>
          </a:xfrm>
          <a:prstGeom prst="roundRect">
            <a:avLst>
              <a:gd name="adj" fmla="val 2892"/>
            </a:avLst>
          </a:prstGeom>
          <a:pattFill prst="wdDnDiag">
            <a:fgClr>
              <a:schemeClr val="tx1">
                <a:lumMod val="25000"/>
                <a:lumOff val="75000"/>
              </a:schemeClr>
            </a:fgClr>
            <a:bgClr>
              <a:schemeClr val="bg1"/>
            </a:bgClr>
          </a:pattFill>
        </p:spPr>
        <p:txBody>
          <a:bodyPr anchor="ctr"/>
          <a:lstStyle>
            <a:lvl1pPr marL="0" indent="0" algn="ctr">
              <a:buNone/>
              <a:defRPr sz="20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72512309"/>
      </p:ext>
    </p:extLst>
  </p:cSld>
  <p:clrMapOvr>
    <a:masterClrMapping/>
  </p:clrMapOvr>
  <p:extLst>
    <p:ext uri="{DCECCB84-F9BA-43D5-87BE-67443E8EF086}">
      <p15:sldGuideLst xmlns:p15="http://schemas.microsoft.com/office/powerpoint/2012/main"/>
    </p:ext>
  </p:extLst>
</p:sldLayout>
</file>

<file path=ppt/slideLayouts/slideLayout817.xml><?xml version="1.0" encoding="utf-8"?>
<p:sldLayout xmlns:a="http://schemas.openxmlformats.org/drawingml/2006/main" xmlns:r="http://schemas.openxmlformats.org/officeDocument/2006/relationships" xmlns:p="http://schemas.openxmlformats.org/presentationml/2006/main" preserve="1" userDrawn="1">
  <p:cSld name="Mindmap Image">
    <p:spTree>
      <p:nvGrpSpPr>
        <p:cNvPr id="1" name=""/>
        <p:cNvGrpSpPr/>
        <p:nvPr/>
      </p:nvGrpSpPr>
      <p:grpSpPr>
        <a:xfrm>
          <a:off x="0" y="0"/>
          <a:ext cx="0" cy="0"/>
          <a:chOff x="0" y="0"/>
          <a:chExt cx="0" cy="0"/>
        </a:xfrm>
      </p:grpSpPr>
      <p:sp>
        <p:nvSpPr>
          <p:cNvPr id="15" name="Picture Placeholder 8">
            <a:extLst>
              <a:ext uri="{FF2B5EF4-FFF2-40B4-BE49-F238E27FC236}">
                <a16:creationId xmlns:a16="http://schemas.microsoft.com/office/drawing/2014/main" id="{0676D70E-DE48-4DEB-92C2-6249ADB46747}"/>
              </a:ext>
            </a:extLst>
          </p:cNvPr>
          <p:cNvSpPr>
            <a:spLocks noGrp="1"/>
          </p:cNvSpPr>
          <p:nvPr>
            <p:ph type="pic" sz="quarter" idx="10" hasCustomPrompt="1"/>
          </p:nvPr>
        </p:nvSpPr>
        <p:spPr>
          <a:xfrm>
            <a:off x="5364480" y="424742"/>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6" name="Picture Placeholder 8">
            <a:extLst>
              <a:ext uri="{FF2B5EF4-FFF2-40B4-BE49-F238E27FC236}">
                <a16:creationId xmlns:a16="http://schemas.microsoft.com/office/drawing/2014/main" id="{F706EF86-1F6B-49EF-AAC0-7CED34C400BE}"/>
              </a:ext>
            </a:extLst>
          </p:cNvPr>
          <p:cNvSpPr>
            <a:spLocks noGrp="1"/>
          </p:cNvSpPr>
          <p:nvPr>
            <p:ph type="pic" sz="quarter" idx="11" hasCustomPrompt="1"/>
          </p:nvPr>
        </p:nvSpPr>
        <p:spPr>
          <a:xfrm>
            <a:off x="5364480" y="4970218"/>
            <a:ext cx="1463040" cy="1463040"/>
          </a:xfrm>
          <a:prstGeom prst="ellipse">
            <a:avLst/>
          </a:prstGeom>
          <a:pattFill prst="wdDnDiag">
            <a:fgClr>
              <a:schemeClr val="tx1">
                <a:lumMod val="25000"/>
                <a:lumOff val="75000"/>
              </a:schemeClr>
            </a:fgClr>
            <a:bgClr>
              <a:schemeClr val="bg1"/>
            </a:bgClr>
          </a:pattFill>
          <a:ln w="63500">
            <a:noFill/>
          </a:ln>
        </p:spPr>
        <p:txBody>
          <a:bodyPr anchor="ctr"/>
          <a:lstStyle>
            <a:lvl1pPr algn="ctr">
              <a:buNone/>
              <a:defRPr sz="12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545677289"/>
      </p:ext>
    </p:extLst>
  </p:cSld>
  <p:clrMapOvr>
    <a:masterClrMapping/>
  </p:clrMapOvr>
</p:sldLayout>
</file>

<file path=ppt/slideLayouts/slideLayout818.xml><?xml version="1.0" encoding="utf-8"?>
<p:sldLayout xmlns:a="http://schemas.openxmlformats.org/drawingml/2006/main" xmlns:r="http://schemas.openxmlformats.org/officeDocument/2006/relationships" xmlns:p="http://schemas.openxmlformats.org/presentationml/2006/main" preserve="1" userDrawn="1">
  <p:cSld name="Text SlideShow with Image">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8488E842-1C8B-4BF0-A4DA-43AB20E91B36}"/>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1</a:t>
            </a:r>
          </a:p>
        </p:txBody>
      </p:sp>
    </p:spTree>
    <p:extLst>
      <p:ext uri="{BB962C8B-B14F-4D97-AF65-F5344CB8AC3E}">
        <p14:creationId xmlns:p14="http://schemas.microsoft.com/office/powerpoint/2010/main" val="171226667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819.xml><?xml version="1.0" encoding="utf-8"?>
<p:sldLayout xmlns:a="http://schemas.openxmlformats.org/drawingml/2006/main" xmlns:r="http://schemas.openxmlformats.org/officeDocument/2006/relationships" xmlns:p="http://schemas.openxmlformats.org/presentationml/2006/main" preserve="1" userDrawn="1">
  <p:cSld name="Text SlideShow with Image 2">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3FBFB565-E4FB-4183-8BD5-1DDA64C85648}"/>
              </a:ext>
            </a:extLst>
          </p:cNvPr>
          <p:cNvSpPr>
            <a:spLocks noGrp="1"/>
          </p:cNvSpPr>
          <p:nvPr>
            <p:ph type="pic" sz="quarter" idx="12"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2</a:t>
            </a:r>
          </a:p>
        </p:txBody>
      </p:sp>
    </p:spTree>
    <p:extLst>
      <p:ext uri="{BB962C8B-B14F-4D97-AF65-F5344CB8AC3E}">
        <p14:creationId xmlns:p14="http://schemas.microsoft.com/office/powerpoint/2010/main" val="405535437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820.xml><?xml version="1.0" encoding="utf-8"?>
<p:sldLayout xmlns:a="http://schemas.openxmlformats.org/drawingml/2006/main" xmlns:r="http://schemas.openxmlformats.org/officeDocument/2006/relationships" xmlns:p="http://schemas.openxmlformats.org/presentationml/2006/main" preserve="1" userDrawn="1">
  <p:cSld name="Text SlideShow with Image 3">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3512BF1A-CC10-47E9-BE8D-12E832DCF765}"/>
              </a:ext>
            </a:extLst>
          </p:cNvPr>
          <p:cNvSpPr>
            <a:spLocks noGrp="1"/>
          </p:cNvSpPr>
          <p:nvPr>
            <p:ph type="pic" sz="quarter" idx="13" hasCustomPrompt="1"/>
          </p:nvPr>
        </p:nvSpPr>
        <p:spPr>
          <a:xfrm>
            <a:off x="4968420" y="1561171"/>
            <a:ext cx="6628658" cy="2810108"/>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3527524263"/>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Layout>
</file>

<file path=ppt/slideLayouts/slideLayout821.xml><?xml version="1.0" encoding="utf-8"?>
<p:sldLayout xmlns:a="http://schemas.openxmlformats.org/drawingml/2006/main" xmlns:r="http://schemas.openxmlformats.org/officeDocument/2006/relationships" xmlns:p="http://schemas.openxmlformats.org/presentationml/2006/main" userDrawn="1">
  <p:cSld name="Dashbaord with Image">
    <p:spTree>
      <p:nvGrpSpPr>
        <p:cNvPr id="1" name=""/>
        <p:cNvGrpSpPr/>
        <p:nvPr/>
      </p:nvGrpSpPr>
      <p:grpSpPr>
        <a:xfrm>
          <a:off x="0" y="0"/>
          <a:ext cx="0" cy="0"/>
          <a:chOff x="0" y="0"/>
          <a:chExt cx="0" cy="0"/>
        </a:xfrm>
      </p:grpSpPr>
      <p:sp>
        <p:nvSpPr>
          <p:cNvPr id="10" name="Picture Placeholder 5">
            <a:extLst>
              <a:ext uri="{FF2B5EF4-FFF2-40B4-BE49-F238E27FC236}">
                <a16:creationId xmlns:a16="http://schemas.microsoft.com/office/drawing/2014/main" id="{B727A6A8-4DAE-45F2-8085-E0353AFF8673}"/>
              </a:ext>
            </a:extLst>
          </p:cNvPr>
          <p:cNvSpPr>
            <a:spLocks noGrp="1"/>
          </p:cNvSpPr>
          <p:nvPr>
            <p:ph type="pic" sz="quarter" idx="13" hasCustomPrompt="1"/>
          </p:nvPr>
        </p:nvSpPr>
        <p:spPr>
          <a:xfrm>
            <a:off x="914398"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13" name="Picture Placeholder 5">
            <a:extLst>
              <a:ext uri="{FF2B5EF4-FFF2-40B4-BE49-F238E27FC236}">
                <a16:creationId xmlns:a16="http://schemas.microsoft.com/office/drawing/2014/main" id="{22BACBDA-D2E1-4184-B7D4-8875E4E7C625}"/>
              </a:ext>
            </a:extLst>
          </p:cNvPr>
          <p:cNvSpPr>
            <a:spLocks noGrp="1"/>
          </p:cNvSpPr>
          <p:nvPr>
            <p:ph type="pic" sz="quarter" idx="14" hasCustomPrompt="1"/>
          </p:nvPr>
        </p:nvSpPr>
        <p:spPr>
          <a:xfrm>
            <a:off x="3663951"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14" name="Picture Placeholder 5">
            <a:extLst>
              <a:ext uri="{FF2B5EF4-FFF2-40B4-BE49-F238E27FC236}">
                <a16:creationId xmlns:a16="http://schemas.microsoft.com/office/drawing/2014/main" id="{DEF10F07-665F-41D7-A9D2-358164298C2C}"/>
              </a:ext>
            </a:extLst>
          </p:cNvPr>
          <p:cNvSpPr>
            <a:spLocks noGrp="1"/>
          </p:cNvSpPr>
          <p:nvPr>
            <p:ph type="pic" sz="quarter" idx="15" hasCustomPrompt="1"/>
          </p:nvPr>
        </p:nvSpPr>
        <p:spPr>
          <a:xfrm>
            <a:off x="64008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15" name="Picture Placeholder 5">
            <a:extLst>
              <a:ext uri="{FF2B5EF4-FFF2-40B4-BE49-F238E27FC236}">
                <a16:creationId xmlns:a16="http://schemas.microsoft.com/office/drawing/2014/main" id="{F53ABD7C-94E6-4632-A885-95C05F829BBB}"/>
              </a:ext>
            </a:extLst>
          </p:cNvPr>
          <p:cNvSpPr>
            <a:spLocks noGrp="1"/>
          </p:cNvSpPr>
          <p:nvPr>
            <p:ph type="pic" sz="quarter" idx="16" hasCustomPrompt="1"/>
          </p:nvPr>
        </p:nvSpPr>
        <p:spPr>
          <a:xfrm>
            <a:off x="9144002" y="904874"/>
            <a:ext cx="2133599" cy="1373189"/>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1163869509"/>
      </p:ext>
    </p:extLst>
  </p:cSld>
  <p:clrMapOvr>
    <a:masterClrMapping/>
  </p:clrMapOvr>
</p:sldLayout>
</file>

<file path=ppt/slideLayouts/slideLayout822.xml><?xml version="1.0" encoding="utf-8"?>
<p:sldLayout xmlns:a="http://schemas.openxmlformats.org/drawingml/2006/main" xmlns:r="http://schemas.openxmlformats.org/officeDocument/2006/relationships" xmlns:p="http://schemas.openxmlformats.org/presentationml/2006/main" userDrawn="1">
  <p:cSld name="Dashbaord with Image 2">
    <p:spTree>
      <p:nvGrpSpPr>
        <p:cNvPr id="1" name=""/>
        <p:cNvGrpSpPr/>
        <p:nvPr/>
      </p:nvGrpSpPr>
      <p:grpSpPr>
        <a:xfrm>
          <a:off x="0" y="0"/>
          <a:ext cx="0" cy="0"/>
          <a:chOff x="0" y="0"/>
          <a:chExt cx="0" cy="0"/>
        </a:xfrm>
      </p:grpSpPr>
      <p:sp>
        <p:nvSpPr>
          <p:cNvPr id="20" name="Picture Placeholder 8">
            <a:extLst>
              <a:ext uri="{FF2B5EF4-FFF2-40B4-BE49-F238E27FC236}">
                <a16:creationId xmlns:a16="http://schemas.microsoft.com/office/drawing/2014/main" id="{4A80EFCA-C790-4CFC-99F9-26C0247D759A}"/>
              </a:ext>
            </a:extLst>
          </p:cNvPr>
          <p:cNvSpPr>
            <a:spLocks noGrp="1"/>
          </p:cNvSpPr>
          <p:nvPr>
            <p:ph type="pic" sz="quarter" idx="11" hasCustomPrompt="1"/>
          </p:nvPr>
        </p:nvSpPr>
        <p:spPr>
          <a:xfrm>
            <a:off x="977299" y="869981"/>
            <a:ext cx="525270" cy="525270"/>
          </a:xfrm>
          <a:prstGeom prst="ellipse">
            <a:avLst/>
          </a:prstGeom>
          <a:pattFill prst="wdDnDiag">
            <a:fgClr>
              <a:schemeClr val="tx1">
                <a:lumMod val="25000"/>
                <a:lumOff val="75000"/>
              </a:schemeClr>
            </a:fgClr>
            <a:bgClr>
              <a:schemeClr val="bg1"/>
            </a:bgClr>
          </a:pattFill>
          <a:ln w="12700">
            <a:solidFill>
              <a:schemeClr val="tx1"/>
            </a:solidFill>
          </a:ln>
        </p:spPr>
        <p:txBody>
          <a:bodyPr anchor="ctr"/>
          <a:lstStyle>
            <a:lvl1pPr algn="ctr">
              <a:buNone/>
              <a:defRPr sz="500">
                <a:latin typeface="Arial" panose="020B0604020202020204" pitchFamily="34" charset="0"/>
              </a:defRPr>
            </a:lvl1pPr>
          </a:lstStyle>
          <a:p>
            <a:r>
              <a:rPr lang="en-US" dirty="0"/>
              <a:t>image</a:t>
            </a:r>
          </a:p>
        </p:txBody>
      </p:sp>
      <p:sp>
        <p:nvSpPr>
          <p:cNvPr id="21" name="Picture Placeholder 8">
            <a:extLst>
              <a:ext uri="{FF2B5EF4-FFF2-40B4-BE49-F238E27FC236}">
                <a16:creationId xmlns:a16="http://schemas.microsoft.com/office/drawing/2014/main" id="{FDCCF324-2D0B-4C13-B782-C9F218E359F6}"/>
              </a:ext>
            </a:extLst>
          </p:cNvPr>
          <p:cNvSpPr>
            <a:spLocks noGrp="1"/>
          </p:cNvSpPr>
          <p:nvPr>
            <p:ph type="pic" sz="quarter" idx="12" hasCustomPrompt="1"/>
          </p:nvPr>
        </p:nvSpPr>
        <p:spPr>
          <a:xfrm>
            <a:off x="977299" y="1787308"/>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2" name="Picture Placeholder 8">
            <a:extLst>
              <a:ext uri="{FF2B5EF4-FFF2-40B4-BE49-F238E27FC236}">
                <a16:creationId xmlns:a16="http://schemas.microsoft.com/office/drawing/2014/main" id="{6D94A1A2-0715-43EC-8F5C-33950036B89C}"/>
              </a:ext>
            </a:extLst>
          </p:cNvPr>
          <p:cNvSpPr>
            <a:spLocks noGrp="1"/>
          </p:cNvSpPr>
          <p:nvPr>
            <p:ph type="pic" sz="quarter" idx="13" hasCustomPrompt="1"/>
          </p:nvPr>
        </p:nvSpPr>
        <p:spPr>
          <a:xfrm>
            <a:off x="977299" y="2704635"/>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3" name="Picture Placeholder 8">
            <a:extLst>
              <a:ext uri="{FF2B5EF4-FFF2-40B4-BE49-F238E27FC236}">
                <a16:creationId xmlns:a16="http://schemas.microsoft.com/office/drawing/2014/main" id="{C162F417-1BAB-4F46-AD4F-8477E5D02C38}"/>
              </a:ext>
            </a:extLst>
          </p:cNvPr>
          <p:cNvSpPr>
            <a:spLocks noGrp="1"/>
          </p:cNvSpPr>
          <p:nvPr>
            <p:ph type="pic" sz="quarter" idx="14" hasCustomPrompt="1"/>
          </p:nvPr>
        </p:nvSpPr>
        <p:spPr>
          <a:xfrm>
            <a:off x="977299" y="3621962"/>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4" name="Picture Placeholder 8">
            <a:extLst>
              <a:ext uri="{FF2B5EF4-FFF2-40B4-BE49-F238E27FC236}">
                <a16:creationId xmlns:a16="http://schemas.microsoft.com/office/drawing/2014/main" id="{1CA8754E-77A8-493E-A022-FAAF449053D5}"/>
              </a:ext>
            </a:extLst>
          </p:cNvPr>
          <p:cNvSpPr>
            <a:spLocks noGrp="1"/>
          </p:cNvSpPr>
          <p:nvPr>
            <p:ph type="pic" sz="quarter" idx="15" hasCustomPrompt="1"/>
          </p:nvPr>
        </p:nvSpPr>
        <p:spPr>
          <a:xfrm>
            <a:off x="977299" y="4539289"/>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
        <p:nvSpPr>
          <p:cNvPr id="25" name="Picture Placeholder 8">
            <a:extLst>
              <a:ext uri="{FF2B5EF4-FFF2-40B4-BE49-F238E27FC236}">
                <a16:creationId xmlns:a16="http://schemas.microsoft.com/office/drawing/2014/main" id="{55F69957-CE01-4DFE-B71C-EE8981AAD7C1}"/>
              </a:ext>
            </a:extLst>
          </p:cNvPr>
          <p:cNvSpPr>
            <a:spLocks noGrp="1"/>
          </p:cNvSpPr>
          <p:nvPr>
            <p:ph type="pic" sz="quarter" idx="16" hasCustomPrompt="1"/>
          </p:nvPr>
        </p:nvSpPr>
        <p:spPr>
          <a:xfrm>
            <a:off x="977299" y="5456616"/>
            <a:ext cx="525270" cy="525270"/>
          </a:xfrm>
          <a:prstGeom prst="ellipse">
            <a:avLst/>
          </a:prstGeom>
          <a:pattFill prst="wdDnDiag">
            <a:fgClr>
              <a:schemeClr val="tx1">
                <a:lumMod val="25000"/>
                <a:lumOff val="75000"/>
              </a:schemeClr>
            </a:fgClr>
            <a:bgClr>
              <a:schemeClr val="bg1"/>
            </a:bgClr>
          </a:pattFill>
          <a:ln w="12700">
            <a:solidFill>
              <a:schemeClr val="bg1">
                <a:lumMod val="95000"/>
              </a:schemeClr>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103779026"/>
      </p:ext>
    </p:extLst>
  </p:cSld>
  <p:clrMapOvr>
    <a:masterClrMapping/>
  </p:clrMapOvr>
</p:sldLayout>
</file>

<file path=ppt/slideLayouts/slideLayout823.xml><?xml version="1.0" encoding="utf-8"?>
<p:sldLayout xmlns:a="http://schemas.openxmlformats.org/drawingml/2006/main" xmlns:r="http://schemas.openxmlformats.org/officeDocument/2006/relationships" xmlns:p="http://schemas.openxmlformats.org/presentationml/2006/main" userDrawn="1">
  <p:cSld name="Dashbaord with Image 3">
    <p:spTree>
      <p:nvGrpSpPr>
        <p:cNvPr id="1" name=""/>
        <p:cNvGrpSpPr/>
        <p:nvPr/>
      </p:nvGrpSpPr>
      <p:grpSpPr>
        <a:xfrm>
          <a:off x="0" y="0"/>
          <a:ext cx="0" cy="0"/>
          <a:chOff x="0" y="0"/>
          <a:chExt cx="0" cy="0"/>
        </a:xfrm>
      </p:grpSpPr>
      <p:sp>
        <p:nvSpPr>
          <p:cNvPr id="42" name="Picture Placeholder 8">
            <a:extLst>
              <a:ext uri="{FF2B5EF4-FFF2-40B4-BE49-F238E27FC236}">
                <a16:creationId xmlns:a16="http://schemas.microsoft.com/office/drawing/2014/main" id="{6E9F9E2A-DA02-43B6-8E18-7FECEDA7521F}"/>
              </a:ext>
            </a:extLst>
          </p:cNvPr>
          <p:cNvSpPr>
            <a:spLocks noGrp="1"/>
          </p:cNvSpPr>
          <p:nvPr>
            <p:ph type="pic" sz="quarter" idx="12" hasCustomPrompt="1"/>
          </p:nvPr>
        </p:nvSpPr>
        <p:spPr>
          <a:xfrm>
            <a:off x="98212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3" name="Picture Placeholder 8">
            <a:extLst>
              <a:ext uri="{FF2B5EF4-FFF2-40B4-BE49-F238E27FC236}">
                <a16:creationId xmlns:a16="http://schemas.microsoft.com/office/drawing/2014/main" id="{3FEC0320-9A56-4C3D-862C-FD5D894B3E89}"/>
              </a:ext>
            </a:extLst>
          </p:cNvPr>
          <p:cNvSpPr>
            <a:spLocks noGrp="1"/>
          </p:cNvSpPr>
          <p:nvPr>
            <p:ph type="pic" sz="quarter" idx="13" hasCustomPrompt="1"/>
          </p:nvPr>
        </p:nvSpPr>
        <p:spPr>
          <a:xfrm>
            <a:off x="98212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4" name="Picture Placeholder 8">
            <a:extLst>
              <a:ext uri="{FF2B5EF4-FFF2-40B4-BE49-F238E27FC236}">
                <a16:creationId xmlns:a16="http://schemas.microsoft.com/office/drawing/2014/main" id="{9838F4E7-CA6E-4595-8789-2501F7F4C7B6}"/>
              </a:ext>
            </a:extLst>
          </p:cNvPr>
          <p:cNvSpPr>
            <a:spLocks noGrp="1"/>
          </p:cNvSpPr>
          <p:nvPr>
            <p:ph type="pic" sz="quarter" idx="14" hasCustomPrompt="1"/>
          </p:nvPr>
        </p:nvSpPr>
        <p:spPr>
          <a:xfrm>
            <a:off x="98212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5" name="Picture Placeholder 8">
            <a:extLst>
              <a:ext uri="{FF2B5EF4-FFF2-40B4-BE49-F238E27FC236}">
                <a16:creationId xmlns:a16="http://schemas.microsoft.com/office/drawing/2014/main" id="{23AA24AB-BB75-4B10-9424-5D84E9E65FF6}"/>
              </a:ext>
            </a:extLst>
          </p:cNvPr>
          <p:cNvSpPr>
            <a:spLocks noGrp="1"/>
          </p:cNvSpPr>
          <p:nvPr>
            <p:ph type="pic" sz="quarter" idx="15" hasCustomPrompt="1"/>
          </p:nvPr>
        </p:nvSpPr>
        <p:spPr>
          <a:xfrm>
            <a:off x="982126"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6" name="Picture Placeholder 8">
            <a:extLst>
              <a:ext uri="{FF2B5EF4-FFF2-40B4-BE49-F238E27FC236}">
                <a16:creationId xmlns:a16="http://schemas.microsoft.com/office/drawing/2014/main" id="{8F523368-CA43-4021-AB70-C7211B8AF31E}"/>
              </a:ext>
            </a:extLst>
          </p:cNvPr>
          <p:cNvSpPr>
            <a:spLocks noGrp="1"/>
          </p:cNvSpPr>
          <p:nvPr>
            <p:ph type="pic" sz="quarter" idx="16" hasCustomPrompt="1"/>
          </p:nvPr>
        </p:nvSpPr>
        <p:spPr>
          <a:xfrm>
            <a:off x="982126" y="5448549"/>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7" name="Picture Placeholder 8">
            <a:extLst>
              <a:ext uri="{FF2B5EF4-FFF2-40B4-BE49-F238E27FC236}">
                <a16:creationId xmlns:a16="http://schemas.microsoft.com/office/drawing/2014/main" id="{D9BA096D-780C-436C-A853-9DCF021C6A87}"/>
              </a:ext>
            </a:extLst>
          </p:cNvPr>
          <p:cNvSpPr>
            <a:spLocks noGrp="1"/>
          </p:cNvSpPr>
          <p:nvPr>
            <p:ph type="pic" sz="quarter" idx="17" hasCustomPrompt="1"/>
          </p:nvPr>
        </p:nvSpPr>
        <p:spPr>
          <a:xfrm>
            <a:off x="3720763"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8" name="Picture Placeholder 8">
            <a:extLst>
              <a:ext uri="{FF2B5EF4-FFF2-40B4-BE49-F238E27FC236}">
                <a16:creationId xmlns:a16="http://schemas.microsoft.com/office/drawing/2014/main" id="{3B810889-41DA-406D-BFD4-79E69AF284BD}"/>
              </a:ext>
            </a:extLst>
          </p:cNvPr>
          <p:cNvSpPr>
            <a:spLocks noGrp="1"/>
          </p:cNvSpPr>
          <p:nvPr>
            <p:ph type="pic" sz="quarter" idx="18" hasCustomPrompt="1"/>
          </p:nvPr>
        </p:nvSpPr>
        <p:spPr>
          <a:xfrm>
            <a:off x="6459516"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49" name="Picture Placeholder 8">
            <a:extLst>
              <a:ext uri="{FF2B5EF4-FFF2-40B4-BE49-F238E27FC236}">
                <a16:creationId xmlns:a16="http://schemas.microsoft.com/office/drawing/2014/main" id="{C829A924-0832-4119-A0AC-BF93F89840F9}"/>
              </a:ext>
            </a:extLst>
          </p:cNvPr>
          <p:cNvSpPr>
            <a:spLocks noGrp="1"/>
          </p:cNvSpPr>
          <p:nvPr>
            <p:ph type="pic" sz="quarter" idx="19" hasCustomPrompt="1"/>
          </p:nvPr>
        </p:nvSpPr>
        <p:spPr>
          <a:xfrm>
            <a:off x="9184488" y="1799564"/>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0" name="Picture Placeholder 8">
            <a:extLst>
              <a:ext uri="{FF2B5EF4-FFF2-40B4-BE49-F238E27FC236}">
                <a16:creationId xmlns:a16="http://schemas.microsoft.com/office/drawing/2014/main" id="{E44621EE-6CD1-4DFC-9186-ADA566B69978}"/>
              </a:ext>
            </a:extLst>
          </p:cNvPr>
          <p:cNvSpPr>
            <a:spLocks noGrp="1"/>
          </p:cNvSpPr>
          <p:nvPr>
            <p:ph type="pic" sz="quarter" idx="20" hasCustomPrompt="1"/>
          </p:nvPr>
        </p:nvSpPr>
        <p:spPr>
          <a:xfrm>
            <a:off x="3720763"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1" name="Picture Placeholder 8">
            <a:extLst>
              <a:ext uri="{FF2B5EF4-FFF2-40B4-BE49-F238E27FC236}">
                <a16:creationId xmlns:a16="http://schemas.microsoft.com/office/drawing/2014/main" id="{22761445-0147-4746-894D-3A4AA6124532}"/>
              </a:ext>
            </a:extLst>
          </p:cNvPr>
          <p:cNvSpPr>
            <a:spLocks noGrp="1"/>
          </p:cNvSpPr>
          <p:nvPr>
            <p:ph type="pic" sz="quarter" idx="21" hasCustomPrompt="1"/>
          </p:nvPr>
        </p:nvSpPr>
        <p:spPr>
          <a:xfrm>
            <a:off x="6459516"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2" name="Picture Placeholder 8">
            <a:extLst>
              <a:ext uri="{FF2B5EF4-FFF2-40B4-BE49-F238E27FC236}">
                <a16:creationId xmlns:a16="http://schemas.microsoft.com/office/drawing/2014/main" id="{40788EBD-B7C3-4BA2-97D3-1888E649480B}"/>
              </a:ext>
            </a:extLst>
          </p:cNvPr>
          <p:cNvSpPr>
            <a:spLocks noGrp="1"/>
          </p:cNvSpPr>
          <p:nvPr>
            <p:ph type="pic" sz="quarter" idx="22" hasCustomPrompt="1"/>
          </p:nvPr>
        </p:nvSpPr>
        <p:spPr>
          <a:xfrm>
            <a:off x="9184488" y="2689688"/>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3" name="Picture Placeholder 8">
            <a:extLst>
              <a:ext uri="{FF2B5EF4-FFF2-40B4-BE49-F238E27FC236}">
                <a16:creationId xmlns:a16="http://schemas.microsoft.com/office/drawing/2014/main" id="{651679A2-A090-4A79-A368-A7E959F10D92}"/>
              </a:ext>
            </a:extLst>
          </p:cNvPr>
          <p:cNvSpPr>
            <a:spLocks noGrp="1"/>
          </p:cNvSpPr>
          <p:nvPr>
            <p:ph type="pic" sz="quarter" idx="23" hasCustomPrompt="1"/>
          </p:nvPr>
        </p:nvSpPr>
        <p:spPr>
          <a:xfrm>
            <a:off x="6459516"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4" name="Picture Placeholder 8">
            <a:extLst>
              <a:ext uri="{FF2B5EF4-FFF2-40B4-BE49-F238E27FC236}">
                <a16:creationId xmlns:a16="http://schemas.microsoft.com/office/drawing/2014/main" id="{A433C367-91F6-4E93-8E1E-227896248441}"/>
              </a:ext>
            </a:extLst>
          </p:cNvPr>
          <p:cNvSpPr>
            <a:spLocks noGrp="1"/>
          </p:cNvSpPr>
          <p:nvPr>
            <p:ph type="pic" sz="quarter" idx="24" hasCustomPrompt="1"/>
          </p:nvPr>
        </p:nvSpPr>
        <p:spPr>
          <a:xfrm>
            <a:off x="9184488" y="3624056"/>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
        <p:nvSpPr>
          <p:cNvPr id="55" name="Picture Placeholder 8">
            <a:extLst>
              <a:ext uri="{FF2B5EF4-FFF2-40B4-BE49-F238E27FC236}">
                <a16:creationId xmlns:a16="http://schemas.microsoft.com/office/drawing/2014/main" id="{7383285A-FFD1-4A92-AF94-2F192F2B72C2}"/>
              </a:ext>
            </a:extLst>
          </p:cNvPr>
          <p:cNvSpPr>
            <a:spLocks noGrp="1"/>
          </p:cNvSpPr>
          <p:nvPr>
            <p:ph type="pic" sz="quarter" idx="25" hasCustomPrompt="1"/>
          </p:nvPr>
        </p:nvSpPr>
        <p:spPr>
          <a:xfrm>
            <a:off x="9184488" y="4536302"/>
            <a:ext cx="525270" cy="525270"/>
          </a:xfrm>
          <a:prstGeom prst="ellipse">
            <a:avLst/>
          </a:prstGeom>
          <a:pattFill prst="wdDnDiag">
            <a:fgClr>
              <a:schemeClr val="tx1">
                <a:lumMod val="25000"/>
                <a:lumOff val="75000"/>
              </a:schemeClr>
            </a:fgClr>
            <a:bgClr>
              <a:schemeClr val="bg1"/>
            </a:bgClr>
          </a:pattFill>
          <a:ln w="12700">
            <a:solidFill>
              <a:srgbClr val="F8F8F8"/>
            </a:solidFill>
          </a:ln>
        </p:spPr>
        <p:txBody>
          <a:bodyPr anchor="ctr"/>
          <a:lstStyle>
            <a:lvl1pPr algn="ctr">
              <a:buNone/>
              <a:defRPr sz="500">
                <a:latin typeface="Arial" panose="020B0604020202020204" pitchFamily="34" charset="0"/>
              </a:defRPr>
            </a:lvl1pPr>
          </a:lstStyle>
          <a:p>
            <a:r>
              <a:rPr lang="en-US" dirty="0"/>
              <a:t>image</a:t>
            </a:r>
          </a:p>
        </p:txBody>
      </p:sp>
    </p:spTree>
    <p:extLst>
      <p:ext uri="{BB962C8B-B14F-4D97-AF65-F5344CB8AC3E}">
        <p14:creationId xmlns:p14="http://schemas.microsoft.com/office/powerpoint/2010/main" val="2885574229"/>
      </p:ext>
    </p:extLst>
  </p:cSld>
  <p:clrMapOvr>
    <a:masterClrMapping/>
  </p:clrMapOvr>
</p:sldLayout>
</file>

<file path=ppt/slideLayouts/slideLayout824.xml><?xml version="1.0" encoding="utf-8"?>
<p:sldLayout xmlns:a="http://schemas.openxmlformats.org/drawingml/2006/main" xmlns:r="http://schemas.openxmlformats.org/officeDocument/2006/relationships" xmlns:p="http://schemas.openxmlformats.org/presentationml/2006/main" userDrawn="1">
  <p:cSld name="Dashbaord with Image 4">
    <p:spTree>
      <p:nvGrpSpPr>
        <p:cNvPr id="1" name=""/>
        <p:cNvGrpSpPr/>
        <p:nvPr/>
      </p:nvGrpSpPr>
      <p:grpSpPr>
        <a:xfrm>
          <a:off x="0" y="0"/>
          <a:ext cx="0" cy="0"/>
          <a:chOff x="0" y="0"/>
          <a:chExt cx="0" cy="0"/>
        </a:xfrm>
      </p:grpSpPr>
      <p:sp>
        <p:nvSpPr>
          <p:cNvPr id="24" name="Picture Placeholder 5">
            <a:extLst>
              <a:ext uri="{FF2B5EF4-FFF2-40B4-BE49-F238E27FC236}">
                <a16:creationId xmlns:a16="http://schemas.microsoft.com/office/drawing/2014/main" id="{BE52E5B7-2B8D-467A-85C6-9BCAF560594D}"/>
              </a:ext>
            </a:extLst>
          </p:cNvPr>
          <p:cNvSpPr>
            <a:spLocks noGrp="1"/>
          </p:cNvSpPr>
          <p:nvPr>
            <p:ph type="pic" sz="quarter" idx="13" hasCustomPrompt="1"/>
          </p:nvPr>
        </p:nvSpPr>
        <p:spPr>
          <a:xfrm>
            <a:off x="914398"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1</a:t>
            </a:r>
          </a:p>
        </p:txBody>
      </p:sp>
      <p:sp>
        <p:nvSpPr>
          <p:cNvPr id="25" name="Picture Placeholder 5">
            <a:extLst>
              <a:ext uri="{FF2B5EF4-FFF2-40B4-BE49-F238E27FC236}">
                <a16:creationId xmlns:a16="http://schemas.microsoft.com/office/drawing/2014/main" id="{4BFF12F6-CE69-4ED4-AB68-AA8A209057D8}"/>
              </a:ext>
            </a:extLst>
          </p:cNvPr>
          <p:cNvSpPr>
            <a:spLocks noGrp="1"/>
          </p:cNvSpPr>
          <p:nvPr>
            <p:ph type="pic" sz="quarter" idx="14" hasCustomPrompt="1"/>
          </p:nvPr>
        </p:nvSpPr>
        <p:spPr>
          <a:xfrm>
            <a:off x="3663951"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2</a:t>
            </a:r>
          </a:p>
        </p:txBody>
      </p:sp>
      <p:sp>
        <p:nvSpPr>
          <p:cNvPr id="26" name="Picture Placeholder 5">
            <a:extLst>
              <a:ext uri="{FF2B5EF4-FFF2-40B4-BE49-F238E27FC236}">
                <a16:creationId xmlns:a16="http://schemas.microsoft.com/office/drawing/2014/main" id="{B8BCF0A8-AF03-4725-95F1-AF24AD789A7D}"/>
              </a:ext>
            </a:extLst>
          </p:cNvPr>
          <p:cNvSpPr>
            <a:spLocks noGrp="1"/>
          </p:cNvSpPr>
          <p:nvPr>
            <p:ph type="pic" sz="quarter" idx="15" hasCustomPrompt="1"/>
          </p:nvPr>
        </p:nvSpPr>
        <p:spPr>
          <a:xfrm>
            <a:off x="64008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3</a:t>
            </a:r>
          </a:p>
        </p:txBody>
      </p:sp>
      <p:sp>
        <p:nvSpPr>
          <p:cNvPr id="27" name="Picture Placeholder 5">
            <a:extLst>
              <a:ext uri="{FF2B5EF4-FFF2-40B4-BE49-F238E27FC236}">
                <a16:creationId xmlns:a16="http://schemas.microsoft.com/office/drawing/2014/main" id="{94A884A8-83B9-44FF-86D7-6CED642E25CA}"/>
              </a:ext>
            </a:extLst>
          </p:cNvPr>
          <p:cNvSpPr>
            <a:spLocks noGrp="1"/>
          </p:cNvSpPr>
          <p:nvPr>
            <p:ph type="pic" sz="quarter" idx="16" hasCustomPrompt="1"/>
          </p:nvPr>
        </p:nvSpPr>
        <p:spPr>
          <a:xfrm>
            <a:off x="9144002" y="1981996"/>
            <a:ext cx="2133599" cy="1287816"/>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Image 4</a:t>
            </a:r>
          </a:p>
        </p:txBody>
      </p:sp>
    </p:spTree>
    <p:extLst>
      <p:ext uri="{BB962C8B-B14F-4D97-AF65-F5344CB8AC3E}">
        <p14:creationId xmlns:p14="http://schemas.microsoft.com/office/powerpoint/2010/main" val="1005536028"/>
      </p:ext>
    </p:extLst>
  </p:cSld>
  <p:clrMapOvr>
    <a:masterClrMapping/>
  </p:clrMapOvr>
</p:sldLayout>
</file>

<file path=ppt/slideLayouts/slideLayout825.xml><?xml version="1.0" encoding="utf-8"?>
<p:sldLayout xmlns:a="http://schemas.openxmlformats.org/drawingml/2006/main" xmlns:r="http://schemas.openxmlformats.org/officeDocument/2006/relationships" xmlns:p="http://schemas.openxmlformats.org/presentationml/2006/main" userDrawn="1">
  <p:cSld name="Dashbaord with Image 5">
    <p:spTree>
      <p:nvGrpSpPr>
        <p:cNvPr id="1" name=""/>
        <p:cNvGrpSpPr/>
        <p:nvPr/>
      </p:nvGrpSpPr>
      <p:grpSpPr>
        <a:xfrm>
          <a:off x="0" y="0"/>
          <a:ext cx="0" cy="0"/>
          <a:chOff x="0" y="0"/>
          <a:chExt cx="0" cy="0"/>
        </a:xfrm>
      </p:grpSpPr>
      <p:sp>
        <p:nvSpPr>
          <p:cNvPr id="7" name="Picture Placeholder 5">
            <a:extLst>
              <a:ext uri="{FF2B5EF4-FFF2-40B4-BE49-F238E27FC236}">
                <a16:creationId xmlns:a16="http://schemas.microsoft.com/office/drawing/2014/main" id="{907C44E6-7BC3-499B-9750-DE5CE143C729}"/>
              </a:ext>
            </a:extLst>
          </p:cNvPr>
          <p:cNvSpPr>
            <a:spLocks noGrp="1"/>
          </p:cNvSpPr>
          <p:nvPr>
            <p:ph type="pic" sz="quarter" idx="13" hasCustomPrompt="1"/>
          </p:nvPr>
        </p:nvSpPr>
        <p:spPr>
          <a:xfrm>
            <a:off x="762000" y="745091"/>
            <a:ext cx="2453951" cy="3124532"/>
          </a:xfrm>
          <a:prstGeom prst="roundRect">
            <a:avLst>
              <a:gd name="adj" fmla="val 2657"/>
            </a:avLst>
          </a:prstGeom>
          <a:pattFill prst="wdDnDiag">
            <a:fgClr>
              <a:schemeClr val="tx1">
                <a:lumMod val="25000"/>
                <a:lumOff val="75000"/>
              </a:schemeClr>
            </a:fgClr>
            <a:bgClr>
              <a:schemeClr val="bg1"/>
            </a:bgClr>
          </a:pattFill>
        </p:spPr>
        <p:txBody>
          <a:bodyPr anchor="ctr"/>
          <a:lstStyle>
            <a:lvl1pPr marL="0" indent="0" algn="ctr">
              <a:buNone/>
              <a:defRPr sz="16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76060747"/>
      </p:ext>
    </p:extLst>
  </p:cSld>
  <p:clrMapOvr>
    <a:masterClrMapping/>
  </p:clrMapOvr>
</p:sldLayout>
</file>

<file path=ppt/slideLayouts/slideLayout826.xml><?xml version="1.0" encoding="utf-8"?>
<p:sldLayout xmlns:a="http://schemas.openxmlformats.org/drawingml/2006/main" xmlns:r="http://schemas.openxmlformats.org/officeDocument/2006/relationships" xmlns:p="http://schemas.openxmlformats.org/presentationml/2006/main" userDrawn="1">
  <p:cSld name="Image - Core Valu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0"/>
            <a:ext cx="12192000" cy="3429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1287805923"/>
      </p:ext>
    </p:extLst>
  </p:cSld>
  <p:clrMapOvr>
    <a:masterClrMapping/>
  </p:clrMapOvr>
</p:sldLayout>
</file>

<file path=ppt/slideLayouts/slideLayout827.xml><?xml version="1.0" encoding="utf-8"?>
<p:sldLayout xmlns:a="http://schemas.openxmlformats.org/drawingml/2006/main" xmlns:r="http://schemas.openxmlformats.org/officeDocument/2006/relationships" xmlns:p="http://schemas.openxmlformats.org/presentationml/2006/main" preserve="1" userDrawn="1">
  <p:cSld name="1_Page with Titl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08855586"/>
      </p:ext>
    </p:extLst>
  </p:cSld>
  <p:clrMapOvr>
    <a:masterClrMapping/>
  </p:clrMapOvr>
</p:sldLayout>
</file>

<file path=ppt/slideLayouts/slideLayout828.xml><?xml version="1.0" encoding="utf-8"?>
<p:sldLayout xmlns:a="http://schemas.openxmlformats.org/drawingml/2006/main" xmlns:r="http://schemas.openxmlformats.org/officeDocument/2006/relationships" xmlns:p="http://schemas.openxmlformats.org/presentationml/2006/main" preserve="1" userDrawn="1">
  <p:cSld name="Agenda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5">
            <a:extLst>
              <a:ext uri="{FF2B5EF4-FFF2-40B4-BE49-F238E27FC236}">
                <a16:creationId xmlns:a16="http://schemas.microsoft.com/office/drawing/2014/main" id="{70591CFC-91E2-468C-9DEB-124D17A3EC06}"/>
              </a:ext>
            </a:extLst>
          </p:cNvPr>
          <p:cNvSpPr>
            <a:spLocks noGrp="1"/>
          </p:cNvSpPr>
          <p:nvPr>
            <p:ph type="pic" sz="quarter" idx="13" hasCustomPrompt="1"/>
          </p:nvPr>
        </p:nvSpPr>
        <p:spPr>
          <a:xfrm>
            <a:off x="1053645" y="2013994"/>
            <a:ext cx="4308930" cy="3586706"/>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Image 3</a:t>
            </a:r>
          </a:p>
        </p:txBody>
      </p:sp>
    </p:spTree>
    <p:extLst>
      <p:ext uri="{BB962C8B-B14F-4D97-AF65-F5344CB8AC3E}">
        <p14:creationId xmlns:p14="http://schemas.microsoft.com/office/powerpoint/2010/main" val="3212294656"/>
      </p:ext>
    </p:extLst>
  </p:cSld>
  <p:clrMapOvr>
    <a:masterClrMapping/>
  </p:clrMapOvr>
</p:sldLayout>
</file>

<file path=ppt/slideLayouts/slideLayout829.xml><?xml version="1.0" encoding="utf-8"?>
<p:sldLayout xmlns:a="http://schemas.openxmlformats.org/drawingml/2006/main" xmlns:r="http://schemas.openxmlformats.org/officeDocument/2006/relationships" xmlns:p="http://schemas.openxmlformats.org/presentationml/2006/main" preserve="1" userDrawn="1">
  <p:cSld name="Introduction with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2014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206799412"/>
      </p:ext>
    </p:extLst>
  </p:cSld>
  <p:clrMapOvr>
    <a:masterClrMapping/>
  </p:clrMapOvr>
</p:sldLayout>
</file>

<file path=ppt/slideLayouts/slideLayout830.xml><?xml version="1.0" encoding="utf-8"?>
<p:sldLayout xmlns:a="http://schemas.openxmlformats.org/drawingml/2006/main" xmlns:r="http://schemas.openxmlformats.org/officeDocument/2006/relationships" xmlns:p="http://schemas.openxmlformats.org/presentationml/2006/main" preserve="1" userDrawn="1">
  <p:cSld name="Introduction with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1798751" y="236480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453015280"/>
      </p:ext>
    </p:extLst>
  </p:cSld>
  <p:clrMapOvr>
    <a:masterClrMapping/>
  </p:clrMapOvr>
</p:sldLayout>
</file>

<file path=ppt/slideLayouts/slideLayout831.xml><?xml version="1.0" encoding="utf-8"?>
<p:sldLayout xmlns:a="http://schemas.openxmlformats.org/drawingml/2006/main" xmlns:r="http://schemas.openxmlformats.org/officeDocument/2006/relationships" xmlns:p="http://schemas.openxmlformats.org/presentationml/2006/main" preserve="1" userDrawn="1">
  <p:cSld name="Introduction with image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252E625-E812-42F5-B3E3-909E135A7657}"/>
              </a:ext>
            </a:extLst>
          </p:cNvPr>
          <p:cNvSpPr>
            <a:spLocks noGrp="1"/>
          </p:cNvSpPr>
          <p:nvPr>
            <p:ph type="pic" sz="quarter" idx="10" hasCustomPrompt="1"/>
          </p:nvPr>
        </p:nvSpPr>
        <p:spPr>
          <a:xfrm>
            <a:off x="5031808" y="1633558"/>
            <a:ext cx="2128384" cy="212838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19606527"/>
      </p:ext>
    </p:extLst>
  </p:cSld>
  <p:clrMapOvr>
    <a:masterClrMapping/>
  </p:clrMapOvr>
</p:sldLayout>
</file>

<file path=ppt/slideLayouts/slideLayout832.xml><?xml version="1.0" encoding="utf-8"?>
<p:sldLayout xmlns:a="http://schemas.openxmlformats.org/drawingml/2006/main" xmlns:r="http://schemas.openxmlformats.org/officeDocument/2006/relationships" xmlns:p="http://schemas.openxmlformats.org/presentationml/2006/main" preserve="1" userDrawn="1">
  <p:cSld name="Introduction with image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327025" y="1997868"/>
            <a:ext cx="1153795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515517261"/>
      </p:ext>
    </p:extLst>
  </p:cSld>
  <p:clrMapOvr>
    <a:masterClrMapping/>
  </p:clrMapOvr>
</p:sldLayout>
</file>

<file path=ppt/slideLayouts/slideLayout833.xml><?xml version="1.0" encoding="utf-8"?>
<p:sldLayout xmlns:a="http://schemas.openxmlformats.org/drawingml/2006/main" xmlns:r="http://schemas.openxmlformats.org/officeDocument/2006/relationships" xmlns:p="http://schemas.openxmlformats.org/presentationml/2006/main" preserve="1" userDrawn="1">
  <p:cSld name="Text with Landscap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F5F34278-D38D-4E96-B3D5-3F142FA2DE62}"/>
              </a:ext>
            </a:extLst>
          </p:cNvPr>
          <p:cNvSpPr>
            <a:spLocks noGrp="1"/>
          </p:cNvSpPr>
          <p:nvPr>
            <p:ph type="pic" sz="quarter" idx="11" hasCustomPrompt="1"/>
          </p:nvPr>
        </p:nvSpPr>
        <p:spPr>
          <a:xfrm>
            <a:off x="0" y="1997868"/>
            <a:ext cx="12192000" cy="286226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115987993"/>
      </p:ext>
    </p:extLst>
  </p:cSld>
  <p:clrMapOvr>
    <a:masterClrMapping/>
  </p:clrMapOvr>
</p:sldLayout>
</file>

<file path=ppt/slideLayouts/slideLayout834.xml><?xml version="1.0" encoding="utf-8"?>
<p:sldLayout xmlns:a="http://schemas.openxmlformats.org/drawingml/2006/main" xmlns:r="http://schemas.openxmlformats.org/officeDocument/2006/relationships" xmlns:p="http://schemas.openxmlformats.org/presentationml/2006/main" preserve="1" userDrawn="1">
  <p:cSld name="Ordered List with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0"/>
            <a:ext cx="121920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368165858"/>
      </p:ext>
    </p:extLst>
  </p:cSld>
  <p:clrMapOvr>
    <a:masterClrMapping/>
  </p:clrMapOvr>
</p:sldLayout>
</file>

<file path=ppt/slideLayouts/slideLayout835.xml><?xml version="1.0" encoding="utf-8"?>
<p:sldLayout xmlns:a="http://schemas.openxmlformats.org/drawingml/2006/main" xmlns:r="http://schemas.openxmlformats.org/officeDocument/2006/relationships" xmlns:p="http://schemas.openxmlformats.org/presentationml/2006/main" preserve="1" userDrawn="1">
  <p:cSld name="Image - Core Value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3460368"/>
            <a:ext cx="12192000" cy="6897914"/>
          </a:xfrm>
          <a:prstGeom prst="ellipse">
            <a:avLst/>
          </a:prstGeom>
          <a:pattFill prst="wdDnDiag">
            <a:fgClr>
              <a:schemeClr val="tx1">
                <a:lumMod val="25000"/>
                <a:lumOff val="75000"/>
              </a:schemeClr>
            </a:fgClr>
            <a:bgClr>
              <a:schemeClr val="bg1"/>
            </a:bgClr>
          </a:pattFill>
          <a:ln w="127000">
            <a:solidFill>
              <a:schemeClr val="accent1"/>
            </a:solidFill>
          </a:ln>
          <a:effectLst/>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Tree>
    <p:extLst>
      <p:ext uri="{BB962C8B-B14F-4D97-AF65-F5344CB8AC3E}">
        <p14:creationId xmlns:p14="http://schemas.microsoft.com/office/powerpoint/2010/main" val="3543139646"/>
      </p:ext>
    </p:extLst>
  </p:cSld>
  <p:clrMapOvr>
    <a:masterClrMapping/>
  </p:clrMapOvr>
</p:sldLayout>
</file>

<file path=ppt/slideLayouts/slideLayout836.xml><?xml version="1.0" encoding="utf-8"?>
<p:sldLayout xmlns:a="http://schemas.openxmlformats.org/drawingml/2006/main" xmlns:r="http://schemas.openxmlformats.org/officeDocument/2006/relationships" xmlns:p="http://schemas.openxmlformats.org/presentationml/2006/main" preserve="1" userDrawn="1">
  <p:cSld name="Image - Core Value 4">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45D745E-FCB2-4D16-9390-09850FA79F60}"/>
              </a:ext>
            </a:extLst>
          </p:cNvPr>
          <p:cNvSpPr>
            <a:spLocks noGrp="1"/>
          </p:cNvSpPr>
          <p:nvPr>
            <p:ph type="pic" sz="quarter" idx="10" hasCustomPrompt="1"/>
          </p:nvPr>
        </p:nvSpPr>
        <p:spPr>
          <a:xfrm>
            <a:off x="0" y="1937794"/>
            <a:ext cx="12192000" cy="2939006"/>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					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4085829927"/>
      </p:ext>
    </p:extLst>
  </p:cSld>
  <p:clrMapOvr>
    <a:masterClrMapping/>
  </p:clrMapOvr>
</p:sldLayout>
</file>

<file path=ppt/slideLayouts/slideLayout837.xml><?xml version="1.0" encoding="utf-8"?>
<p:sldLayout xmlns:a="http://schemas.openxmlformats.org/drawingml/2006/main" xmlns:r="http://schemas.openxmlformats.org/officeDocument/2006/relationships" xmlns:p="http://schemas.openxmlformats.org/presentationml/2006/main" preserve="1" userDrawn="1">
  <p:cSld name="5 images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115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48775"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6" name="Picture Placeholder 4">
            <a:extLst>
              <a:ext uri="{FF2B5EF4-FFF2-40B4-BE49-F238E27FC236}">
                <a16:creationId xmlns:a16="http://schemas.microsoft.com/office/drawing/2014/main" id="{699B59FD-65E1-4DE9-ACC7-B9F1E86FD1EC}"/>
              </a:ext>
            </a:extLst>
          </p:cNvPr>
          <p:cNvSpPr>
            <a:spLocks noGrp="1"/>
          </p:cNvSpPr>
          <p:nvPr>
            <p:ph type="pic" sz="quarter" idx="14" hasCustomPrompt="1"/>
          </p:nvPr>
        </p:nvSpPr>
        <p:spPr>
          <a:xfrm>
            <a:off x="4888975"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7317600" y="44208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9754800" y="1983600"/>
            <a:ext cx="2437200" cy="24372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53745262"/>
      </p:ext>
    </p:extLst>
  </p:cSld>
  <p:clrMapOvr>
    <a:masterClrMapping/>
  </p:clrMapOvr>
</p:sldLayout>
</file>

<file path=ppt/slideLayouts/slideLayout838.xml><?xml version="1.0" encoding="utf-8"?>
<p:sldLayout xmlns:a="http://schemas.openxmlformats.org/drawingml/2006/main" xmlns:r="http://schemas.openxmlformats.org/officeDocument/2006/relationships" xmlns:p="http://schemas.openxmlformats.org/presentationml/2006/main" preserve="1" userDrawn="1">
  <p:cSld name="6 images - team">
    <p:spTree>
      <p:nvGrpSpPr>
        <p:cNvPr id="1" name=""/>
        <p:cNvGrpSpPr/>
        <p:nvPr/>
      </p:nvGrpSpPr>
      <p:grpSpPr>
        <a:xfrm>
          <a:off x="0" y="0"/>
          <a:ext cx="0" cy="0"/>
          <a:chOff x="0" y="0"/>
          <a:chExt cx="0" cy="0"/>
        </a:xfrm>
      </p:grpSpPr>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304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1" name="Picture Placeholder 4">
            <a:extLst>
              <a:ext uri="{FF2B5EF4-FFF2-40B4-BE49-F238E27FC236}">
                <a16:creationId xmlns:a16="http://schemas.microsoft.com/office/drawing/2014/main" id="{D10BDF7D-83E9-4B2E-A91E-D8379D139F50}"/>
              </a:ext>
            </a:extLst>
          </p:cNvPr>
          <p:cNvSpPr>
            <a:spLocks noGrp="1"/>
          </p:cNvSpPr>
          <p:nvPr>
            <p:ph type="pic" sz="quarter" idx="14" hasCustomPrompt="1"/>
          </p:nvPr>
        </p:nvSpPr>
        <p:spPr>
          <a:xfrm>
            <a:off x="6093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2" name="Picture Placeholder 4">
            <a:extLst>
              <a:ext uri="{FF2B5EF4-FFF2-40B4-BE49-F238E27FC236}">
                <a16:creationId xmlns:a16="http://schemas.microsoft.com/office/drawing/2014/main" id="{E29EF675-F518-468C-B7B7-437D12B8EC73}"/>
              </a:ext>
            </a:extLst>
          </p:cNvPr>
          <p:cNvSpPr>
            <a:spLocks noGrp="1"/>
          </p:cNvSpPr>
          <p:nvPr>
            <p:ph type="pic" sz="quarter" idx="15" hasCustomPrompt="1"/>
          </p:nvPr>
        </p:nvSpPr>
        <p:spPr>
          <a:xfrm>
            <a:off x="9138000" y="342900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6" name="Picture Placeholder 4">
            <a:extLst>
              <a:ext uri="{FF2B5EF4-FFF2-40B4-BE49-F238E27FC236}">
                <a16:creationId xmlns:a16="http://schemas.microsoft.com/office/drawing/2014/main" id="{FB7CA84D-A92D-4E8A-84FD-9C8159B05267}"/>
              </a:ext>
            </a:extLst>
          </p:cNvPr>
          <p:cNvSpPr>
            <a:spLocks noGrp="1"/>
          </p:cNvSpPr>
          <p:nvPr>
            <p:ph type="pic" sz="quarter" idx="16" hasCustomPrompt="1"/>
          </p:nvPr>
        </p:nvSpPr>
        <p:spPr>
          <a:xfrm>
            <a:off x="6000"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39B6C3FD-F456-4555-9C2F-C8E3C661D93D}"/>
              </a:ext>
            </a:extLst>
          </p:cNvPr>
          <p:cNvSpPr>
            <a:spLocks noGrp="1"/>
          </p:cNvSpPr>
          <p:nvPr>
            <p:ph type="pic" sz="quarter" idx="17" hasCustomPrompt="1"/>
          </p:nvPr>
        </p:nvSpPr>
        <p:spPr>
          <a:xfrm>
            <a:off x="3054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8" name="Picture Placeholder 4">
            <a:extLst>
              <a:ext uri="{FF2B5EF4-FFF2-40B4-BE49-F238E27FC236}">
                <a16:creationId xmlns:a16="http://schemas.microsoft.com/office/drawing/2014/main" id="{AD5EC224-8396-481C-9A86-142FFA6881D0}"/>
              </a:ext>
            </a:extLst>
          </p:cNvPr>
          <p:cNvSpPr>
            <a:spLocks noGrp="1"/>
          </p:cNvSpPr>
          <p:nvPr>
            <p:ph type="pic" sz="quarter" idx="18" hasCustomPrompt="1"/>
          </p:nvPr>
        </p:nvSpPr>
        <p:spPr>
          <a:xfrm>
            <a:off x="6099002" y="0"/>
            <a:ext cx="30450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73918773"/>
      </p:ext>
    </p:extLst>
  </p:cSld>
  <p:clrMapOvr>
    <a:masterClrMapping/>
  </p:clrMapOvr>
</p:sldLayout>
</file>

<file path=ppt/slideLayouts/slideLayout839.xml><?xml version="1.0" encoding="utf-8"?>
<p:sldLayout xmlns:a="http://schemas.openxmlformats.org/drawingml/2006/main" xmlns:r="http://schemas.openxmlformats.org/officeDocument/2006/relationships" xmlns:p="http://schemas.openxmlformats.org/presentationml/2006/main" preserve="1" userDrawn="1">
  <p:cSld name="8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74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7600" y="342900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3429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600515575"/>
      </p:ext>
    </p:extLst>
  </p:cSld>
  <p:clrMapOvr>
    <a:masterClrMapping/>
  </p:clrMapOvr>
</p:sldLayout>
</file>

<file path=ppt/slideLayouts/slideLayout840.xml><?xml version="1.0" encoding="utf-8"?>
<p:sldLayout xmlns:a="http://schemas.openxmlformats.org/drawingml/2006/main" xmlns:r="http://schemas.openxmlformats.org/officeDocument/2006/relationships" xmlns:p="http://schemas.openxmlformats.org/presentationml/2006/main" preserve="1" userDrawn="1">
  <p:cSld name="12 images - team">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B3D7064-FEF9-43A9-BA74-FA575E3105EF}"/>
              </a:ext>
            </a:extLst>
          </p:cNvPr>
          <p:cNvSpPr>
            <a:spLocks noGrp="1"/>
          </p:cNvSpPr>
          <p:nvPr>
            <p:ph type="pic" sz="quarter" idx="10" hasCustomPrompt="1"/>
          </p:nvPr>
        </p:nvSpPr>
        <p:spPr>
          <a:xfrm>
            <a:off x="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5" name="Picture Placeholder 4">
            <a:extLst>
              <a:ext uri="{FF2B5EF4-FFF2-40B4-BE49-F238E27FC236}">
                <a16:creationId xmlns:a16="http://schemas.microsoft.com/office/drawing/2014/main" id="{EA576DE2-8B65-448D-9F75-E90C3A2C0BC8}"/>
              </a:ext>
            </a:extLst>
          </p:cNvPr>
          <p:cNvSpPr>
            <a:spLocks noGrp="1"/>
          </p:cNvSpPr>
          <p:nvPr>
            <p:ph type="pic" sz="quarter" idx="13" hasCustomPrompt="1"/>
          </p:nvPr>
        </p:nvSpPr>
        <p:spPr>
          <a:xfrm>
            <a:off x="2437200"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9" name="Picture Placeholder 4">
            <a:extLst>
              <a:ext uri="{FF2B5EF4-FFF2-40B4-BE49-F238E27FC236}">
                <a16:creationId xmlns:a16="http://schemas.microsoft.com/office/drawing/2014/main" id="{792D02B1-81DE-4A7E-B50A-2BA94BF0F3E6}"/>
              </a:ext>
            </a:extLst>
          </p:cNvPr>
          <p:cNvSpPr>
            <a:spLocks noGrp="1"/>
          </p:cNvSpPr>
          <p:nvPr>
            <p:ph type="pic" sz="quarter" idx="17" hasCustomPrompt="1"/>
          </p:nvPr>
        </p:nvSpPr>
        <p:spPr>
          <a:xfrm>
            <a:off x="487697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30" name="Picture Placeholder 4">
            <a:extLst>
              <a:ext uri="{FF2B5EF4-FFF2-40B4-BE49-F238E27FC236}">
                <a16:creationId xmlns:a16="http://schemas.microsoft.com/office/drawing/2014/main" id="{7C6A4072-9E0C-47E6-9600-D3664CFFDC53}"/>
              </a:ext>
            </a:extLst>
          </p:cNvPr>
          <p:cNvSpPr>
            <a:spLocks noGrp="1"/>
          </p:cNvSpPr>
          <p:nvPr>
            <p:ph type="pic" sz="quarter" idx="18" hasCustomPrompt="1"/>
          </p:nvPr>
        </p:nvSpPr>
        <p:spPr>
          <a:xfrm>
            <a:off x="7312025" y="2286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0" name="Picture Placeholder 4">
            <a:extLst>
              <a:ext uri="{FF2B5EF4-FFF2-40B4-BE49-F238E27FC236}">
                <a16:creationId xmlns:a16="http://schemas.microsoft.com/office/drawing/2014/main" id="{2903AB6F-7F01-425F-A56A-9AECA050C658}"/>
              </a:ext>
            </a:extLst>
          </p:cNvPr>
          <p:cNvSpPr>
            <a:spLocks noGrp="1"/>
          </p:cNvSpPr>
          <p:nvPr>
            <p:ph type="pic" sz="quarter" idx="19" hasCustomPrompt="1"/>
          </p:nvPr>
        </p:nvSpPr>
        <p:spPr>
          <a:xfrm>
            <a:off x="24372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3" name="Picture Placeholder 4">
            <a:extLst>
              <a:ext uri="{FF2B5EF4-FFF2-40B4-BE49-F238E27FC236}">
                <a16:creationId xmlns:a16="http://schemas.microsoft.com/office/drawing/2014/main" id="{5269FE5B-0BDC-44A6-B357-1883F9B5F0A3}"/>
              </a:ext>
            </a:extLst>
          </p:cNvPr>
          <p:cNvSpPr>
            <a:spLocks noGrp="1"/>
          </p:cNvSpPr>
          <p:nvPr>
            <p:ph type="pic" sz="quarter" idx="20" hasCustomPrompt="1"/>
          </p:nvPr>
        </p:nvSpPr>
        <p:spPr>
          <a:xfrm>
            <a:off x="97548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4" name="Picture Placeholder 4">
            <a:extLst>
              <a:ext uri="{FF2B5EF4-FFF2-40B4-BE49-F238E27FC236}">
                <a16:creationId xmlns:a16="http://schemas.microsoft.com/office/drawing/2014/main" id="{E3912E4A-8645-40AE-BAE7-584F0E8C315B}"/>
              </a:ext>
            </a:extLst>
          </p:cNvPr>
          <p:cNvSpPr>
            <a:spLocks noGrp="1"/>
          </p:cNvSpPr>
          <p:nvPr>
            <p:ph type="pic" sz="quarter" idx="21" hasCustomPrompt="1"/>
          </p:nvPr>
        </p:nvSpPr>
        <p:spPr>
          <a:xfrm>
            <a:off x="48774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5" name="Picture Placeholder 4">
            <a:extLst>
              <a:ext uri="{FF2B5EF4-FFF2-40B4-BE49-F238E27FC236}">
                <a16:creationId xmlns:a16="http://schemas.microsoft.com/office/drawing/2014/main" id="{12894971-4967-4A25-A37D-07552236C2F6}"/>
              </a:ext>
            </a:extLst>
          </p:cNvPr>
          <p:cNvSpPr>
            <a:spLocks noGrp="1"/>
          </p:cNvSpPr>
          <p:nvPr>
            <p:ph type="pic" sz="quarter" idx="22" hasCustomPrompt="1"/>
          </p:nvPr>
        </p:nvSpPr>
        <p:spPr>
          <a:xfrm>
            <a:off x="7317600" y="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19" name="Picture Placeholder 4">
            <a:extLst>
              <a:ext uri="{FF2B5EF4-FFF2-40B4-BE49-F238E27FC236}">
                <a16:creationId xmlns:a16="http://schemas.microsoft.com/office/drawing/2014/main" id="{E52616BD-9CE9-4FB0-88B9-DB28F4569CF4}"/>
              </a:ext>
            </a:extLst>
          </p:cNvPr>
          <p:cNvSpPr>
            <a:spLocks noGrp="1"/>
          </p:cNvSpPr>
          <p:nvPr>
            <p:ph type="pic" sz="quarter" idx="24" hasCustomPrompt="1"/>
          </p:nvPr>
        </p:nvSpPr>
        <p:spPr>
          <a:xfrm>
            <a:off x="48778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0" name="Picture Placeholder 4">
            <a:extLst>
              <a:ext uri="{FF2B5EF4-FFF2-40B4-BE49-F238E27FC236}">
                <a16:creationId xmlns:a16="http://schemas.microsoft.com/office/drawing/2014/main" id="{C7F04270-538E-4880-9B49-AC2C2C34AD38}"/>
              </a:ext>
            </a:extLst>
          </p:cNvPr>
          <p:cNvSpPr>
            <a:spLocks noGrp="1"/>
          </p:cNvSpPr>
          <p:nvPr>
            <p:ph type="pic" sz="quarter" idx="25" hasCustomPrompt="1"/>
          </p:nvPr>
        </p:nvSpPr>
        <p:spPr>
          <a:xfrm>
            <a:off x="73150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
        <p:nvSpPr>
          <p:cNvPr id="21" name="Picture Placeholder 4">
            <a:extLst>
              <a:ext uri="{FF2B5EF4-FFF2-40B4-BE49-F238E27FC236}">
                <a16:creationId xmlns:a16="http://schemas.microsoft.com/office/drawing/2014/main" id="{24A057AA-A64D-4E8F-9C02-7132260812AD}"/>
              </a:ext>
            </a:extLst>
          </p:cNvPr>
          <p:cNvSpPr>
            <a:spLocks noGrp="1"/>
          </p:cNvSpPr>
          <p:nvPr>
            <p:ph type="pic" sz="quarter" idx="26" hasCustomPrompt="1"/>
          </p:nvPr>
        </p:nvSpPr>
        <p:spPr>
          <a:xfrm>
            <a:off x="9743225" y="4572000"/>
            <a:ext cx="2437200" cy="2286000"/>
          </a:xfrm>
          <a:prstGeom prst="rect">
            <a:avLst/>
          </a:prstGeom>
          <a:pattFill prst="wdDnDiag">
            <a:fgClr>
              <a:schemeClr val="tx1">
                <a:lumMod val="25000"/>
                <a:lumOff val="75000"/>
              </a:schemeClr>
            </a:fgClr>
            <a:bgClr>
              <a:schemeClr val="bg1"/>
            </a:bgClr>
          </a:pattFill>
        </p:spPr>
        <p:txBody>
          <a:bodyPr anchor="ctr"/>
          <a:lstStyle>
            <a:lvl1pPr marL="0" indent="0" algn="ctr">
              <a:buNone/>
              <a:defRPr sz="24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522818351"/>
      </p:ext>
    </p:extLst>
  </p:cSld>
  <p:clrMapOvr>
    <a:masterClrMapping/>
  </p:clrMapOvr>
</p:sldLayout>
</file>

<file path=ppt/slideLayouts/slideLayout841.xml><?xml version="1.0" encoding="utf-8"?>
<p:sldLayout xmlns:a="http://schemas.openxmlformats.org/drawingml/2006/main" xmlns:r="http://schemas.openxmlformats.org/officeDocument/2006/relationships" xmlns:p="http://schemas.openxmlformats.org/presentationml/2006/main" preserve="1" userDrawn="1">
  <p:cSld name="24 images - team">
    <p:spTree>
      <p:nvGrpSpPr>
        <p:cNvPr id="1" name=""/>
        <p:cNvGrpSpPr/>
        <p:nvPr/>
      </p:nvGrpSpPr>
      <p:grpSpPr>
        <a:xfrm>
          <a:off x="0" y="0"/>
          <a:ext cx="0" cy="0"/>
          <a:chOff x="0" y="0"/>
          <a:chExt cx="0" cy="0"/>
        </a:xfrm>
      </p:grpSpPr>
      <p:sp>
        <p:nvSpPr>
          <p:cNvPr id="17" name="Picture Placeholder 4">
            <a:extLst>
              <a:ext uri="{FF2B5EF4-FFF2-40B4-BE49-F238E27FC236}">
                <a16:creationId xmlns:a16="http://schemas.microsoft.com/office/drawing/2014/main" id="{D6F32408-7974-4BBD-B733-212CBBF00C00}"/>
              </a:ext>
            </a:extLst>
          </p:cNvPr>
          <p:cNvSpPr>
            <a:spLocks noGrp="1"/>
          </p:cNvSpPr>
          <p:nvPr>
            <p:ph type="pic" sz="quarter" idx="23" hasCustomPrompt="1"/>
          </p:nvPr>
        </p:nvSpPr>
        <p:spPr>
          <a:xfrm>
            <a:off x="0" y="51366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1" name="Picture Placeholder 4">
            <a:extLst>
              <a:ext uri="{FF2B5EF4-FFF2-40B4-BE49-F238E27FC236}">
                <a16:creationId xmlns:a16="http://schemas.microsoft.com/office/drawing/2014/main" id="{31B2E8DE-FBCE-4B60-A51B-09625000EF98}"/>
              </a:ext>
            </a:extLst>
          </p:cNvPr>
          <p:cNvSpPr>
            <a:spLocks noGrp="1"/>
          </p:cNvSpPr>
          <p:nvPr>
            <p:ph type="pic" sz="quarter" idx="24" hasCustomPrompt="1"/>
          </p:nvPr>
        </p:nvSpPr>
        <p:spPr>
          <a:xfrm>
            <a:off x="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2" name="Picture Placeholder 4">
            <a:extLst>
              <a:ext uri="{FF2B5EF4-FFF2-40B4-BE49-F238E27FC236}">
                <a16:creationId xmlns:a16="http://schemas.microsoft.com/office/drawing/2014/main" id="{02FB8AE9-D397-4711-BB85-5551C95ED0B5}"/>
              </a:ext>
            </a:extLst>
          </p:cNvPr>
          <p:cNvSpPr>
            <a:spLocks noGrp="1"/>
          </p:cNvSpPr>
          <p:nvPr>
            <p:ph type="pic" sz="quarter" idx="25" hasCustomPrompt="1"/>
          </p:nvPr>
        </p:nvSpPr>
        <p:spPr>
          <a:xfrm>
            <a:off x="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3" name="Picture Placeholder 4">
            <a:extLst>
              <a:ext uri="{FF2B5EF4-FFF2-40B4-BE49-F238E27FC236}">
                <a16:creationId xmlns:a16="http://schemas.microsoft.com/office/drawing/2014/main" id="{0A8D2B45-A9AA-4D77-B782-B6523E6F9D60}"/>
              </a:ext>
            </a:extLst>
          </p:cNvPr>
          <p:cNvSpPr>
            <a:spLocks noGrp="1"/>
          </p:cNvSpPr>
          <p:nvPr>
            <p:ph type="pic" sz="quarter" idx="26" hasCustomPrompt="1"/>
          </p:nvPr>
        </p:nvSpPr>
        <p:spPr>
          <a:xfrm>
            <a:off x="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4" name="Picture Placeholder 4">
            <a:extLst>
              <a:ext uri="{FF2B5EF4-FFF2-40B4-BE49-F238E27FC236}">
                <a16:creationId xmlns:a16="http://schemas.microsoft.com/office/drawing/2014/main" id="{2308E62E-BAC2-4602-8275-86D800D1CCAA}"/>
              </a:ext>
            </a:extLst>
          </p:cNvPr>
          <p:cNvSpPr>
            <a:spLocks noGrp="1"/>
          </p:cNvSpPr>
          <p:nvPr>
            <p:ph type="pic" sz="quarter" idx="27" hasCustomPrompt="1"/>
          </p:nvPr>
        </p:nvSpPr>
        <p:spPr>
          <a:xfrm>
            <a:off x="20304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5" name="Picture Placeholder 4">
            <a:extLst>
              <a:ext uri="{FF2B5EF4-FFF2-40B4-BE49-F238E27FC236}">
                <a16:creationId xmlns:a16="http://schemas.microsoft.com/office/drawing/2014/main" id="{76FFD965-9C7F-4F00-8D1F-D2080E07BCB1}"/>
              </a:ext>
            </a:extLst>
          </p:cNvPr>
          <p:cNvSpPr>
            <a:spLocks noGrp="1"/>
          </p:cNvSpPr>
          <p:nvPr>
            <p:ph type="pic" sz="quarter" idx="28" hasCustomPrompt="1"/>
          </p:nvPr>
        </p:nvSpPr>
        <p:spPr>
          <a:xfrm>
            <a:off x="20304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6" name="Picture Placeholder 4">
            <a:extLst>
              <a:ext uri="{FF2B5EF4-FFF2-40B4-BE49-F238E27FC236}">
                <a16:creationId xmlns:a16="http://schemas.microsoft.com/office/drawing/2014/main" id="{9CEB872F-1C5F-4760-9014-5B8502D7A6AF}"/>
              </a:ext>
            </a:extLst>
          </p:cNvPr>
          <p:cNvSpPr>
            <a:spLocks noGrp="1"/>
          </p:cNvSpPr>
          <p:nvPr>
            <p:ph type="pic" sz="quarter" idx="29" hasCustomPrompt="1"/>
          </p:nvPr>
        </p:nvSpPr>
        <p:spPr>
          <a:xfrm>
            <a:off x="20304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37" name="Picture Placeholder 4">
            <a:extLst>
              <a:ext uri="{FF2B5EF4-FFF2-40B4-BE49-F238E27FC236}">
                <a16:creationId xmlns:a16="http://schemas.microsoft.com/office/drawing/2014/main" id="{00A323DE-3A48-4349-9A1D-300A92AE8A69}"/>
              </a:ext>
            </a:extLst>
          </p:cNvPr>
          <p:cNvSpPr>
            <a:spLocks noGrp="1"/>
          </p:cNvSpPr>
          <p:nvPr>
            <p:ph type="pic" sz="quarter" idx="30" hasCustomPrompt="1"/>
          </p:nvPr>
        </p:nvSpPr>
        <p:spPr>
          <a:xfrm>
            <a:off x="2041975"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6" name="Picture Placeholder 4">
            <a:extLst>
              <a:ext uri="{FF2B5EF4-FFF2-40B4-BE49-F238E27FC236}">
                <a16:creationId xmlns:a16="http://schemas.microsoft.com/office/drawing/2014/main" id="{8FF26D43-193B-4E93-82D7-2C3CF12ABFB3}"/>
              </a:ext>
            </a:extLst>
          </p:cNvPr>
          <p:cNvSpPr>
            <a:spLocks noGrp="1"/>
          </p:cNvSpPr>
          <p:nvPr>
            <p:ph type="pic" sz="quarter" idx="31" hasCustomPrompt="1"/>
          </p:nvPr>
        </p:nvSpPr>
        <p:spPr>
          <a:xfrm>
            <a:off x="407168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7" name="Picture Placeholder 4">
            <a:extLst>
              <a:ext uri="{FF2B5EF4-FFF2-40B4-BE49-F238E27FC236}">
                <a16:creationId xmlns:a16="http://schemas.microsoft.com/office/drawing/2014/main" id="{0A78873A-C233-4E75-81F6-D3DC2CCB0ABC}"/>
              </a:ext>
            </a:extLst>
          </p:cNvPr>
          <p:cNvSpPr>
            <a:spLocks noGrp="1"/>
          </p:cNvSpPr>
          <p:nvPr>
            <p:ph type="pic" sz="quarter" idx="32" hasCustomPrompt="1"/>
          </p:nvPr>
        </p:nvSpPr>
        <p:spPr>
          <a:xfrm>
            <a:off x="407168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8" name="Picture Placeholder 4">
            <a:extLst>
              <a:ext uri="{FF2B5EF4-FFF2-40B4-BE49-F238E27FC236}">
                <a16:creationId xmlns:a16="http://schemas.microsoft.com/office/drawing/2014/main" id="{8F399F97-6EEF-4750-91E6-38023AEB289B}"/>
              </a:ext>
            </a:extLst>
          </p:cNvPr>
          <p:cNvSpPr>
            <a:spLocks noGrp="1"/>
          </p:cNvSpPr>
          <p:nvPr>
            <p:ph type="pic" sz="quarter" idx="33" hasCustomPrompt="1"/>
          </p:nvPr>
        </p:nvSpPr>
        <p:spPr>
          <a:xfrm>
            <a:off x="407168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89" name="Picture Placeholder 4">
            <a:extLst>
              <a:ext uri="{FF2B5EF4-FFF2-40B4-BE49-F238E27FC236}">
                <a16:creationId xmlns:a16="http://schemas.microsoft.com/office/drawing/2014/main" id="{7CAC0279-27BA-4A15-92E3-CE915F177CED}"/>
              </a:ext>
            </a:extLst>
          </p:cNvPr>
          <p:cNvSpPr>
            <a:spLocks noGrp="1"/>
          </p:cNvSpPr>
          <p:nvPr>
            <p:ph type="pic" sz="quarter" idx="34" hasCustomPrompt="1"/>
          </p:nvPr>
        </p:nvSpPr>
        <p:spPr>
          <a:xfrm>
            <a:off x="407168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0" name="Picture Placeholder 4">
            <a:extLst>
              <a:ext uri="{FF2B5EF4-FFF2-40B4-BE49-F238E27FC236}">
                <a16:creationId xmlns:a16="http://schemas.microsoft.com/office/drawing/2014/main" id="{E4966C61-FC4A-4500-8196-897FDC599113}"/>
              </a:ext>
            </a:extLst>
          </p:cNvPr>
          <p:cNvSpPr>
            <a:spLocks noGrp="1"/>
          </p:cNvSpPr>
          <p:nvPr>
            <p:ph type="pic" sz="quarter" idx="35" hasCustomPrompt="1"/>
          </p:nvPr>
        </p:nvSpPr>
        <p:spPr>
          <a:xfrm>
            <a:off x="6091200"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1" name="Picture Placeholder 4">
            <a:extLst>
              <a:ext uri="{FF2B5EF4-FFF2-40B4-BE49-F238E27FC236}">
                <a16:creationId xmlns:a16="http://schemas.microsoft.com/office/drawing/2014/main" id="{7B6092F4-0845-49F9-AE8A-3C4D69EBE22A}"/>
              </a:ext>
            </a:extLst>
          </p:cNvPr>
          <p:cNvSpPr>
            <a:spLocks noGrp="1"/>
          </p:cNvSpPr>
          <p:nvPr>
            <p:ph type="pic" sz="quarter" idx="36" hasCustomPrompt="1"/>
          </p:nvPr>
        </p:nvSpPr>
        <p:spPr>
          <a:xfrm>
            <a:off x="6091200"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2" name="Picture Placeholder 4">
            <a:extLst>
              <a:ext uri="{FF2B5EF4-FFF2-40B4-BE49-F238E27FC236}">
                <a16:creationId xmlns:a16="http://schemas.microsoft.com/office/drawing/2014/main" id="{135A3E73-5D28-4E0F-B562-EF2F488A10F5}"/>
              </a:ext>
            </a:extLst>
          </p:cNvPr>
          <p:cNvSpPr>
            <a:spLocks noGrp="1"/>
          </p:cNvSpPr>
          <p:nvPr>
            <p:ph type="pic" sz="quarter" idx="37" hasCustomPrompt="1"/>
          </p:nvPr>
        </p:nvSpPr>
        <p:spPr>
          <a:xfrm>
            <a:off x="6091200"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3" name="Picture Placeholder 4">
            <a:extLst>
              <a:ext uri="{FF2B5EF4-FFF2-40B4-BE49-F238E27FC236}">
                <a16:creationId xmlns:a16="http://schemas.microsoft.com/office/drawing/2014/main" id="{BA8FF157-B140-4C82-B2C1-4058A4FB1468}"/>
              </a:ext>
            </a:extLst>
          </p:cNvPr>
          <p:cNvSpPr>
            <a:spLocks noGrp="1"/>
          </p:cNvSpPr>
          <p:nvPr>
            <p:ph type="pic" sz="quarter" idx="38" hasCustomPrompt="1"/>
          </p:nvPr>
        </p:nvSpPr>
        <p:spPr>
          <a:xfrm>
            <a:off x="6091200"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4" name="Picture Placeholder 4">
            <a:extLst>
              <a:ext uri="{FF2B5EF4-FFF2-40B4-BE49-F238E27FC236}">
                <a16:creationId xmlns:a16="http://schemas.microsoft.com/office/drawing/2014/main" id="{75FE1A7D-18A9-4B13-83FC-F8D9C5A82174}"/>
              </a:ext>
            </a:extLst>
          </p:cNvPr>
          <p:cNvSpPr>
            <a:spLocks noGrp="1"/>
          </p:cNvSpPr>
          <p:nvPr>
            <p:ph type="pic" sz="quarter" idx="39" hasCustomPrompt="1"/>
          </p:nvPr>
        </p:nvSpPr>
        <p:spPr>
          <a:xfrm>
            <a:off x="8120316"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5" name="Picture Placeholder 4">
            <a:extLst>
              <a:ext uri="{FF2B5EF4-FFF2-40B4-BE49-F238E27FC236}">
                <a16:creationId xmlns:a16="http://schemas.microsoft.com/office/drawing/2014/main" id="{7F60C8A9-4A22-48B8-AAE6-DD071866CBA6}"/>
              </a:ext>
            </a:extLst>
          </p:cNvPr>
          <p:cNvSpPr>
            <a:spLocks noGrp="1"/>
          </p:cNvSpPr>
          <p:nvPr>
            <p:ph type="pic" sz="quarter" idx="40" hasCustomPrompt="1"/>
          </p:nvPr>
        </p:nvSpPr>
        <p:spPr>
          <a:xfrm>
            <a:off x="8120316"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6" name="Picture Placeholder 4">
            <a:extLst>
              <a:ext uri="{FF2B5EF4-FFF2-40B4-BE49-F238E27FC236}">
                <a16:creationId xmlns:a16="http://schemas.microsoft.com/office/drawing/2014/main" id="{8C950696-5ED8-499C-8393-9C12822E24CF}"/>
              </a:ext>
            </a:extLst>
          </p:cNvPr>
          <p:cNvSpPr>
            <a:spLocks noGrp="1"/>
          </p:cNvSpPr>
          <p:nvPr>
            <p:ph type="pic" sz="quarter" idx="41" hasCustomPrompt="1"/>
          </p:nvPr>
        </p:nvSpPr>
        <p:spPr>
          <a:xfrm>
            <a:off x="8120316"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7" name="Picture Placeholder 4">
            <a:extLst>
              <a:ext uri="{FF2B5EF4-FFF2-40B4-BE49-F238E27FC236}">
                <a16:creationId xmlns:a16="http://schemas.microsoft.com/office/drawing/2014/main" id="{E734B2E3-C17B-47AA-826B-86291866FE9F}"/>
              </a:ext>
            </a:extLst>
          </p:cNvPr>
          <p:cNvSpPr>
            <a:spLocks noGrp="1"/>
          </p:cNvSpPr>
          <p:nvPr>
            <p:ph type="pic" sz="quarter" idx="42" hasCustomPrompt="1"/>
          </p:nvPr>
        </p:nvSpPr>
        <p:spPr>
          <a:xfrm>
            <a:off x="8120316"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8" name="Picture Placeholder 4">
            <a:extLst>
              <a:ext uri="{FF2B5EF4-FFF2-40B4-BE49-F238E27FC236}">
                <a16:creationId xmlns:a16="http://schemas.microsoft.com/office/drawing/2014/main" id="{A49F0A20-0DEC-4CEF-8F47-A233C7FF6E76}"/>
              </a:ext>
            </a:extLst>
          </p:cNvPr>
          <p:cNvSpPr>
            <a:spLocks noGrp="1"/>
          </p:cNvSpPr>
          <p:nvPr>
            <p:ph type="pic" sz="quarter" idx="43" hasCustomPrompt="1"/>
          </p:nvPr>
        </p:nvSpPr>
        <p:spPr>
          <a:xfrm>
            <a:off x="10150714" y="51289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99" name="Picture Placeholder 4">
            <a:extLst>
              <a:ext uri="{FF2B5EF4-FFF2-40B4-BE49-F238E27FC236}">
                <a16:creationId xmlns:a16="http://schemas.microsoft.com/office/drawing/2014/main" id="{6D344541-70E4-46D2-9B8F-B089A1465678}"/>
              </a:ext>
            </a:extLst>
          </p:cNvPr>
          <p:cNvSpPr>
            <a:spLocks noGrp="1"/>
          </p:cNvSpPr>
          <p:nvPr>
            <p:ph type="pic" sz="quarter" idx="44" hasCustomPrompt="1"/>
          </p:nvPr>
        </p:nvSpPr>
        <p:spPr>
          <a:xfrm>
            <a:off x="10150714" y="3423086"/>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0" name="Picture Placeholder 4">
            <a:extLst>
              <a:ext uri="{FF2B5EF4-FFF2-40B4-BE49-F238E27FC236}">
                <a16:creationId xmlns:a16="http://schemas.microsoft.com/office/drawing/2014/main" id="{6AE18BEC-E812-445D-9EA8-32DA95BB6D2D}"/>
              </a:ext>
            </a:extLst>
          </p:cNvPr>
          <p:cNvSpPr>
            <a:spLocks noGrp="1"/>
          </p:cNvSpPr>
          <p:nvPr>
            <p:ph type="pic" sz="quarter" idx="45" hasCustomPrompt="1"/>
          </p:nvPr>
        </p:nvSpPr>
        <p:spPr>
          <a:xfrm>
            <a:off x="10150714" y="170177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
        <p:nvSpPr>
          <p:cNvPr id="101" name="Picture Placeholder 4">
            <a:extLst>
              <a:ext uri="{FF2B5EF4-FFF2-40B4-BE49-F238E27FC236}">
                <a16:creationId xmlns:a16="http://schemas.microsoft.com/office/drawing/2014/main" id="{7ADCD493-2B84-40DE-B877-B8B73BE07779}"/>
              </a:ext>
            </a:extLst>
          </p:cNvPr>
          <p:cNvSpPr>
            <a:spLocks noGrp="1"/>
          </p:cNvSpPr>
          <p:nvPr>
            <p:ph type="pic" sz="quarter" idx="46" hasCustomPrompt="1"/>
          </p:nvPr>
        </p:nvSpPr>
        <p:spPr>
          <a:xfrm>
            <a:off x="10150714" y="-19542"/>
            <a:ext cx="2030400" cy="1713600"/>
          </a:xfrm>
          <a:prstGeom prst="rect">
            <a:avLst/>
          </a:prstGeom>
          <a:pattFill prst="wdDnDiag">
            <a:fgClr>
              <a:schemeClr val="tx1">
                <a:lumMod val="25000"/>
                <a:lumOff val="75000"/>
              </a:schemeClr>
            </a:fgClr>
            <a:bgClr>
              <a:schemeClr val="bg1"/>
            </a:bgClr>
          </a:pattFill>
        </p:spPr>
        <p:txBody>
          <a:bodyPr anchor="ctr"/>
          <a:lstStyle>
            <a:lvl1pPr marL="0" indent="0" algn="ctr">
              <a:buNone/>
              <a:defRPr sz="20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762043760"/>
      </p:ext>
    </p:extLst>
  </p:cSld>
  <p:clrMapOvr>
    <a:masterClrMapping/>
  </p:clrMapOvr>
</p:sldLayout>
</file>

<file path=ppt/slideLayouts/slideLayout842.xml><?xml version="1.0" encoding="utf-8"?>
<p:sldLayout xmlns:a="http://schemas.openxmlformats.org/drawingml/2006/main" xmlns:r="http://schemas.openxmlformats.org/officeDocument/2006/relationships" xmlns:p="http://schemas.openxmlformats.org/presentationml/2006/main" preserve="1" userDrawn="1">
  <p:cSld name="1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2536371" y="1707378"/>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735510272"/>
      </p:ext>
    </p:extLst>
  </p:cSld>
  <p:clrMapOvr>
    <a:masterClrMapping/>
  </p:clrMapOvr>
</p:sldLayout>
</file>

<file path=ppt/slideLayouts/slideLayout843.xml><?xml version="1.0" encoding="utf-8"?>
<p:sldLayout xmlns:a="http://schemas.openxmlformats.org/drawingml/2006/main" xmlns:r="http://schemas.openxmlformats.org/officeDocument/2006/relationships" xmlns:p="http://schemas.openxmlformats.org/presentationml/2006/main" preserve="1" userDrawn="1">
  <p:cSld name="2 image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83721"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5" name="Picture Placeholder 2">
            <a:extLst>
              <a:ext uri="{FF2B5EF4-FFF2-40B4-BE49-F238E27FC236}">
                <a16:creationId xmlns:a16="http://schemas.microsoft.com/office/drawing/2014/main" id="{BF4CB3FF-4409-4A39-AE64-103EE4217B33}"/>
              </a:ext>
            </a:extLst>
          </p:cNvPr>
          <p:cNvSpPr>
            <a:spLocks noGrp="1"/>
          </p:cNvSpPr>
          <p:nvPr>
            <p:ph type="pic" sz="quarter" idx="11" hasCustomPrompt="1"/>
          </p:nvPr>
        </p:nvSpPr>
        <p:spPr>
          <a:xfrm>
            <a:off x="6168063" y="1671002"/>
            <a:ext cx="2820109" cy="413593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13710544"/>
      </p:ext>
    </p:extLst>
  </p:cSld>
  <p:clrMapOvr>
    <a:masterClrMapping/>
  </p:clrMapOvr>
</p:sldLayout>
</file>

<file path=ppt/slideLayouts/slideLayout844.xml><?xml version="1.0" encoding="utf-8"?>
<p:sldLayout xmlns:a="http://schemas.openxmlformats.org/drawingml/2006/main" xmlns:r="http://schemas.openxmlformats.org/officeDocument/2006/relationships" xmlns:p="http://schemas.openxmlformats.org/presentationml/2006/main" preserve="1" userDrawn="1">
  <p:cSld name="3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593338"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1C184419-7C99-4765-9496-3E2F3CCBD120}"/>
              </a:ext>
            </a:extLst>
          </p:cNvPr>
          <p:cNvSpPr>
            <a:spLocks noGrp="1"/>
          </p:cNvSpPr>
          <p:nvPr>
            <p:ph type="pic" sz="quarter" idx="11" hasCustomPrompt="1"/>
          </p:nvPr>
        </p:nvSpPr>
        <p:spPr>
          <a:xfrm>
            <a:off x="4422000"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CB20C84D-4726-4ABB-980D-1A4E0034F45E}"/>
              </a:ext>
            </a:extLst>
          </p:cNvPr>
          <p:cNvSpPr>
            <a:spLocks noGrp="1"/>
          </p:cNvSpPr>
          <p:nvPr>
            <p:ph type="pic" sz="quarter" idx="12" hasCustomPrompt="1"/>
          </p:nvPr>
        </p:nvSpPr>
        <p:spPr>
          <a:xfrm>
            <a:off x="8250662" y="1627460"/>
            <a:ext cx="3348000" cy="252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127075695"/>
      </p:ext>
    </p:extLst>
  </p:cSld>
  <p:clrMapOvr>
    <a:masterClrMapping/>
  </p:clrMapOvr>
</p:sldLayout>
</file>

<file path=ppt/slideLayouts/slideLayout845.xml><?xml version="1.0" encoding="utf-8"?>
<p:sldLayout xmlns:a="http://schemas.openxmlformats.org/drawingml/2006/main" xmlns:r="http://schemas.openxmlformats.org/officeDocument/2006/relationships" xmlns:p="http://schemas.openxmlformats.org/presentationml/2006/main" preserve="1" userDrawn="1">
  <p:cSld name="4 images -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EBEAA60-F546-4F34-83C5-94C55C73773A}"/>
              </a:ext>
            </a:extLst>
          </p:cNvPr>
          <p:cNvSpPr>
            <a:spLocks noGrp="1"/>
          </p:cNvSpPr>
          <p:nvPr>
            <p:ph type="pic" sz="quarter" idx="10" hasCustomPrompt="1"/>
          </p:nvPr>
        </p:nvSpPr>
        <p:spPr>
          <a:xfrm>
            <a:off x="349846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2">
            <a:extLst>
              <a:ext uri="{FF2B5EF4-FFF2-40B4-BE49-F238E27FC236}">
                <a16:creationId xmlns:a16="http://schemas.microsoft.com/office/drawing/2014/main" id="{BCA69B14-F3A5-40CA-9053-C18824AFF022}"/>
              </a:ext>
            </a:extLst>
          </p:cNvPr>
          <p:cNvSpPr>
            <a:spLocks noGrp="1"/>
          </p:cNvSpPr>
          <p:nvPr>
            <p:ph type="pic" sz="quarter" idx="11" hasCustomPrompt="1"/>
          </p:nvPr>
        </p:nvSpPr>
        <p:spPr>
          <a:xfrm>
            <a:off x="67232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8A9B3938-6137-4CDD-AB6D-51993EB85C32}"/>
              </a:ext>
            </a:extLst>
          </p:cNvPr>
          <p:cNvSpPr>
            <a:spLocks noGrp="1"/>
          </p:cNvSpPr>
          <p:nvPr>
            <p:ph type="pic" sz="quarter" idx="12" hasCustomPrompt="1"/>
          </p:nvPr>
        </p:nvSpPr>
        <p:spPr>
          <a:xfrm>
            <a:off x="632460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C86CC637-6409-48C1-AE9F-9B530F276B72}"/>
              </a:ext>
            </a:extLst>
          </p:cNvPr>
          <p:cNvSpPr>
            <a:spLocks noGrp="1"/>
          </p:cNvSpPr>
          <p:nvPr>
            <p:ph type="pic" sz="quarter" idx="13" hasCustomPrompt="1"/>
          </p:nvPr>
        </p:nvSpPr>
        <p:spPr>
          <a:xfrm>
            <a:off x="9150742" y="1703777"/>
            <a:ext cx="2368938" cy="243007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47528349"/>
      </p:ext>
    </p:extLst>
  </p:cSld>
  <p:clrMapOvr>
    <a:masterClrMapping/>
  </p:clrMapOvr>
</p:sldLayout>
</file>

<file path=ppt/slideLayouts/slideLayout846.xml><?xml version="1.0" encoding="utf-8"?>
<p:sldLayout xmlns:a="http://schemas.openxmlformats.org/drawingml/2006/main" xmlns:r="http://schemas.openxmlformats.org/officeDocument/2006/relationships" xmlns:p="http://schemas.openxmlformats.org/presentationml/2006/main" preserve="1" userDrawn="1">
  <p:cSld name="4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3" name="Picture Placeholder 8">
            <a:extLst>
              <a:ext uri="{FF2B5EF4-FFF2-40B4-BE49-F238E27FC236}">
                <a16:creationId xmlns:a16="http://schemas.microsoft.com/office/drawing/2014/main" id="{95870C76-0347-47B9-9240-F07D46529E44}"/>
              </a:ext>
            </a:extLst>
          </p:cNvPr>
          <p:cNvSpPr>
            <a:spLocks noGrp="1"/>
          </p:cNvSpPr>
          <p:nvPr>
            <p:ph type="pic" sz="quarter" idx="13" hasCustomPrompt="1"/>
          </p:nvPr>
        </p:nvSpPr>
        <p:spPr>
          <a:xfrm>
            <a:off x="9199130"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5" name="Picture Placeholder 8">
            <a:extLst>
              <a:ext uri="{FF2B5EF4-FFF2-40B4-BE49-F238E27FC236}">
                <a16:creationId xmlns:a16="http://schemas.microsoft.com/office/drawing/2014/main" id="{8B81AC86-7581-4D58-835A-55765C67BC6E}"/>
              </a:ext>
            </a:extLst>
          </p:cNvPr>
          <p:cNvSpPr>
            <a:spLocks noGrp="1"/>
          </p:cNvSpPr>
          <p:nvPr>
            <p:ph type="pic" sz="quarter" idx="14" hasCustomPrompt="1"/>
          </p:nvPr>
        </p:nvSpPr>
        <p:spPr>
          <a:xfrm>
            <a:off x="6433458"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6" name="Picture Placeholder 8">
            <a:extLst>
              <a:ext uri="{FF2B5EF4-FFF2-40B4-BE49-F238E27FC236}">
                <a16:creationId xmlns:a16="http://schemas.microsoft.com/office/drawing/2014/main" id="{256AFB06-62EA-4C6E-809C-D29EC8EFB42F}"/>
              </a:ext>
            </a:extLst>
          </p:cNvPr>
          <p:cNvSpPr>
            <a:spLocks noGrp="1"/>
          </p:cNvSpPr>
          <p:nvPr>
            <p:ph type="pic" sz="quarter" idx="15" hasCustomPrompt="1"/>
          </p:nvPr>
        </p:nvSpPr>
        <p:spPr>
          <a:xfrm>
            <a:off x="3667786"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
        <p:nvSpPr>
          <p:cNvPr id="17" name="Picture Placeholder 8">
            <a:extLst>
              <a:ext uri="{FF2B5EF4-FFF2-40B4-BE49-F238E27FC236}">
                <a16:creationId xmlns:a16="http://schemas.microsoft.com/office/drawing/2014/main" id="{25176359-3DFF-4515-87CD-F33DEEF1C5DC}"/>
              </a:ext>
            </a:extLst>
          </p:cNvPr>
          <p:cNvSpPr>
            <a:spLocks noGrp="1"/>
          </p:cNvSpPr>
          <p:nvPr>
            <p:ph type="pic" sz="quarter" idx="16" hasCustomPrompt="1"/>
          </p:nvPr>
        </p:nvSpPr>
        <p:spPr>
          <a:xfrm>
            <a:off x="902114" y="1785390"/>
            <a:ext cx="2230871" cy="2230871"/>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501601211"/>
      </p:ext>
    </p:extLst>
  </p:cSld>
  <p:clrMapOvr>
    <a:masterClrMapping/>
  </p:clrMapOvr>
</p:sldLayout>
</file>

<file path=ppt/slideLayouts/slideLayout847.xml><?xml version="1.0" encoding="utf-8"?>
<p:sldLayout xmlns:a="http://schemas.openxmlformats.org/drawingml/2006/main" xmlns:r="http://schemas.openxmlformats.org/officeDocument/2006/relationships" xmlns:p="http://schemas.openxmlformats.org/presentationml/2006/main" preserve="1" userDrawn="1">
  <p:cSld name="8 images - circles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0" name="Picture Placeholder 8">
            <a:extLst>
              <a:ext uri="{FF2B5EF4-FFF2-40B4-BE49-F238E27FC236}">
                <a16:creationId xmlns:a16="http://schemas.microsoft.com/office/drawing/2014/main" id="{DCE5FDE2-F0CA-4C5D-A875-798CB845F100}"/>
              </a:ext>
            </a:extLst>
          </p:cNvPr>
          <p:cNvSpPr>
            <a:spLocks noGrp="1"/>
          </p:cNvSpPr>
          <p:nvPr>
            <p:ph type="pic" sz="quarter" idx="17" hasCustomPrompt="1"/>
          </p:nvPr>
        </p:nvSpPr>
        <p:spPr>
          <a:xfrm>
            <a:off x="1053730"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7" name="Picture Placeholder 8">
            <a:extLst>
              <a:ext uri="{FF2B5EF4-FFF2-40B4-BE49-F238E27FC236}">
                <a16:creationId xmlns:a16="http://schemas.microsoft.com/office/drawing/2014/main" id="{79F108B7-08A3-4571-B3B3-0B684558D1C0}"/>
              </a:ext>
            </a:extLst>
          </p:cNvPr>
          <p:cNvSpPr>
            <a:spLocks noGrp="1"/>
          </p:cNvSpPr>
          <p:nvPr>
            <p:ph type="pic" sz="quarter" idx="18" hasCustomPrompt="1"/>
          </p:nvPr>
        </p:nvSpPr>
        <p:spPr>
          <a:xfrm>
            <a:off x="3938444"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9" name="Picture Placeholder 8">
            <a:extLst>
              <a:ext uri="{FF2B5EF4-FFF2-40B4-BE49-F238E27FC236}">
                <a16:creationId xmlns:a16="http://schemas.microsoft.com/office/drawing/2014/main" id="{731A0527-8DB3-494E-9C94-13CA878EC884}"/>
              </a:ext>
            </a:extLst>
          </p:cNvPr>
          <p:cNvSpPr>
            <a:spLocks noGrp="1"/>
          </p:cNvSpPr>
          <p:nvPr>
            <p:ph type="pic" sz="quarter" idx="19" hasCustomPrompt="1"/>
          </p:nvPr>
        </p:nvSpPr>
        <p:spPr>
          <a:xfrm>
            <a:off x="68231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8">
            <a:extLst>
              <a:ext uri="{FF2B5EF4-FFF2-40B4-BE49-F238E27FC236}">
                <a16:creationId xmlns:a16="http://schemas.microsoft.com/office/drawing/2014/main" id="{4D8F4695-1F86-435E-8E6C-6806981F0315}"/>
              </a:ext>
            </a:extLst>
          </p:cNvPr>
          <p:cNvSpPr>
            <a:spLocks noGrp="1"/>
          </p:cNvSpPr>
          <p:nvPr>
            <p:ph type="pic" sz="quarter" idx="20" hasCustomPrompt="1"/>
          </p:nvPr>
        </p:nvSpPr>
        <p:spPr>
          <a:xfrm>
            <a:off x="9718758" y="1640082"/>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5" name="Picture Placeholder 8">
            <a:extLst>
              <a:ext uri="{FF2B5EF4-FFF2-40B4-BE49-F238E27FC236}">
                <a16:creationId xmlns:a16="http://schemas.microsoft.com/office/drawing/2014/main" id="{9EE69341-B076-4419-99EB-457552FB20C4}"/>
              </a:ext>
            </a:extLst>
          </p:cNvPr>
          <p:cNvSpPr>
            <a:spLocks noGrp="1"/>
          </p:cNvSpPr>
          <p:nvPr>
            <p:ph type="pic" sz="quarter" idx="21" hasCustomPrompt="1"/>
          </p:nvPr>
        </p:nvSpPr>
        <p:spPr>
          <a:xfrm>
            <a:off x="105425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7" name="Picture Placeholder 8">
            <a:extLst>
              <a:ext uri="{FF2B5EF4-FFF2-40B4-BE49-F238E27FC236}">
                <a16:creationId xmlns:a16="http://schemas.microsoft.com/office/drawing/2014/main" id="{A2C775F5-EA59-45F5-9173-3649DFC6BE11}"/>
              </a:ext>
            </a:extLst>
          </p:cNvPr>
          <p:cNvSpPr>
            <a:spLocks noGrp="1"/>
          </p:cNvSpPr>
          <p:nvPr>
            <p:ph type="pic" sz="quarter" idx="22" hasCustomPrompt="1"/>
          </p:nvPr>
        </p:nvSpPr>
        <p:spPr>
          <a:xfrm>
            <a:off x="3938444"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8">
            <a:extLst>
              <a:ext uri="{FF2B5EF4-FFF2-40B4-BE49-F238E27FC236}">
                <a16:creationId xmlns:a16="http://schemas.microsoft.com/office/drawing/2014/main" id="{B93F3577-2AFB-4CBA-8702-74751AF779E3}"/>
              </a:ext>
            </a:extLst>
          </p:cNvPr>
          <p:cNvSpPr>
            <a:spLocks noGrp="1"/>
          </p:cNvSpPr>
          <p:nvPr>
            <p:ph type="pic" sz="quarter" idx="23" hasCustomPrompt="1"/>
          </p:nvPr>
        </p:nvSpPr>
        <p:spPr>
          <a:xfrm>
            <a:off x="6823158"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8">
            <a:extLst>
              <a:ext uri="{FF2B5EF4-FFF2-40B4-BE49-F238E27FC236}">
                <a16:creationId xmlns:a16="http://schemas.microsoft.com/office/drawing/2014/main" id="{FB24CD8E-3869-4897-B2BD-FC19570FD14D}"/>
              </a:ext>
            </a:extLst>
          </p:cNvPr>
          <p:cNvSpPr>
            <a:spLocks noGrp="1"/>
          </p:cNvSpPr>
          <p:nvPr>
            <p:ph type="pic" sz="quarter" idx="24" hasCustomPrompt="1"/>
          </p:nvPr>
        </p:nvSpPr>
        <p:spPr>
          <a:xfrm>
            <a:off x="9707872" y="3919144"/>
            <a:ext cx="1424759" cy="1424759"/>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chemeClr val="tx1">
                <a:lumMod val="25000"/>
                <a:lumOff val="75000"/>
              </a:schemeClr>
            </a:fgClr>
            <a:bgClr>
              <a:schemeClr val="bg1"/>
            </a:bgClr>
          </a:pattFill>
        </p:spPr>
        <p:txBody>
          <a:bodyPr wrap="square" anchor="ctr">
            <a:noAutofit/>
          </a:bodyP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99677659"/>
      </p:ext>
    </p:extLst>
  </p:cSld>
  <p:clrMapOvr>
    <a:masterClrMapping/>
  </p:clrMapOvr>
</p:sldLayout>
</file>

<file path=ppt/slideLayouts/slideLayout848.xml><?xml version="1.0" encoding="utf-8"?>
<p:sldLayout xmlns:a="http://schemas.openxmlformats.org/drawingml/2006/main" xmlns:r="http://schemas.openxmlformats.org/officeDocument/2006/relationships" xmlns:p="http://schemas.openxmlformats.org/presentationml/2006/main" preserve="1" userDrawn="1">
  <p:cSld name="5 images - Rect-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501198"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276542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502965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29388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9558110"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310042508"/>
      </p:ext>
    </p:extLst>
  </p:cSld>
  <p:clrMapOvr>
    <a:masterClrMapping/>
  </p:clrMapOvr>
</p:sldLayout>
</file>

<file path=ppt/slideLayouts/slideLayout849.xml><?xml version="1.0" encoding="utf-8"?>
<p:sldLayout xmlns:a="http://schemas.openxmlformats.org/drawingml/2006/main" xmlns:r="http://schemas.openxmlformats.org/officeDocument/2006/relationships" xmlns:p="http://schemas.openxmlformats.org/presentationml/2006/main" preserve="1" userDrawn="1">
  <p:cSld name="1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8368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103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3839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57536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6888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748929410"/>
      </p:ext>
    </p:extLst>
  </p:cSld>
  <p:clrMapOvr>
    <a:masterClrMapping/>
  </p:clrMapOvr>
</p:sldLayout>
</file>

<file path=ppt/slideLayouts/slideLayout850.xml><?xml version="1.0" encoding="utf-8"?>
<p:sldLayout xmlns:a="http://schemas.openxmlformats.org/drawingml/2006/main" xmlns:r="http://schemas.openxmlformats.org/officeDocument/2006/relationships" xmlns:p="http://schemas.openxmlformats.org/presentationml/2006/main" preserve="1" userDrawn="1">
  <p:cSld name="2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6082050"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3817822"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55359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7106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2328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4281212980"/>
      </p:ext>
    </p:extLst>
  </p:cSld>
  <p:clrMapOvr>
    <a:masterClrMapping/>
  </p:clrMapOvr>
  <p:extLst>
    <p:ext uri="{DCECCB84-F9BA-43D5-87BE-67443E8EF086}">
      <p15:sldGuideLst xmlns:p15="http://schemas.microsoft.com/office/powerpoint/2012/main"/>
    </p:ext>
  </p:extLst>
</p:sldLayout>
</file>

<file path=ppt/slideLayouts/slideLayout851.xml><?xml version="1.0" encoding="utf-8"?>
<p:sldLayout xmlns:a="http://schemas.openxmlformats.org/drawingml/2006/main" xmlns:r="http://schemas.openxmlformats.org/officeDocument/2006/relationships" xmlns:p="http://schemas.openxmlformats.org/presentationml/2006/main" preserve="1" userDrawn="1">
  <p:cSld name="3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3817369"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553141"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235018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461441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691941775"/>
      </p:ext>
    </p:extLst>
  </p:cSld>
  <p:clrMapOvr>
    <a:masterClrMapping/>
  </p:clrMapOvr>
  <p:extLst>
    <p:ext uri="{DCECCB84-F9BA-43D5-87BE-67443E8EF086}">
      <p15:sldGuideLst xmlns:p15="http://schemas.microsoft.com/office/powerpoint/2012/main"/>
    </p:ext>
  </p:extLst>
</p:sldLayout>
</file>

<file path=ppt/slideLayouts/slideLayout852.xml><?xml version="1.0" encoding="utf-8"?>
<p:sldLayout xmlns:a="http://schemas.openxmlformats.org/drawingml/2006/main" xmlns:r="http://schemas.openxmlformats.org/officeDocument/2006/relationships" xmlns:p="http://schemas.openxmlformats.org/presentationml/2006/main" preserve="1" userDrawn="1">
  <p:cSld name="4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572191"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692037"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242910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4693334"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6957562"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1943505573"/>
      </p:ext>
    </p:extLst>
  </p:cSld>
  <p:clrMapOvr>
    <a:masterClrMapping/>
  </p:clrMapOvr>
  <p:extLst>
    <p:ext uri="{DCECCB84-F9BA-43D5-87BE-67443E8EF086}">
      <p15:sldGuideLst xmlns:p15="http://schemas.microsoft.com/office/powerpoint/2012/main"/>
    </p:ext>
  </p:extLst>
</p:sldLayout>
</file>

<file path=ppt/slideLayouts/slideLayout853.xml><?xml version="1.0" encoding="utf-8"?>
<p:sldLayout xmlns:a="http://schemas.openxmlformats.org/drawingml/2006/main" xmlns:r="http://schemas.openxmlformats.org/officeDocument/2006/relationships" xmlns:p="http://schemas.openxmlformats.org/presentationml/2006/main" preserve="1" userDrawn="1">
  <p:cSld name="5_5 images - Rect-  team">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11087" y="1937795"/>
            <a:ext cx="2127476" cy="3167745"/>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0403C16B-AFE0-4C73-8A7E-53BCE86138E2}"/>
              </a:ext>
            </a:extLst>
          </p:cNvPr>
          <p:cNvSpPr>
            <a:spLocks noGrp="1"/>
          </p:cNvSpPr>
          <p:nvPr>
            <p:ph type="pic" sz="quarter" idx="11" hasCustomPrompt="1"/>
          </p:nvPr>
        </p:nvSpPr>
        <p:spPr>
          <a:xfrm>
            <a:off x="12382500"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7" name="Picture Placeholder 2">
            <a:extLst>
              <a:ext uri="{FF2B5EF4-FFF2-40B4-BE49-F238E27FC236}">
                <a16:creationId xmlns:a16="http://schemas.microsoft.com/office/drawing/2014/main" id="{8F4E7577-3CEF-4946-BDE2-326360B15F55}"/>
              </a:ext>
            </a:extLst>
          </p:cNvPr>
          <p:cNvSpPr>
            <a:spLocks noGrp="1"/>
          </p:cNvSpPr>
          <p:nvPr>
            <p:ph type="pic" sz="quarter" idx="12" hasCustomPrompt="1"/>
          </p:nvPr>
        </p:nvSpPr>
        <p:spPr>
          <a:xfrm>
            <a:off x="14646728"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8" name="Picture Placeholder 2">
            <a:extLst>
              <a:ext uri="{FF2B5EF4-FFF2-40B4-BE49-F238E27FC236}">
                <a16:creationId xmlns:a16="http://schemas.microsoft.com/office/drawing/2014/main" id="{FB7D9A27-ABC1-4DB8-9780-F3E4FD2A8263}"/>
              </a:ext>
            </a:extLst>
          </p:cNvPr>
          <p:cNvSpPr>
            <a:spLocks noGrp="1"/>
          </p:cNvSpPr>
          <p:nvPr>
            <p:ph type="pic" sz="quarter" idx="13" hasCustomPrompt="1"/>
          </p:nvPr>
        </p:nvSpPr>
        <p:spPr>
          <a:xfrm>
            <a:off x="16910956" y="1937795"/>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9" name="Picture Placeholder 2">
            <a:extLst>
              <a:ext uri="{FF2B5EF4-FFF2-40B4-BE49-F238E27FC236}">
                <a16:creationId xmlns:a16="http://schemas.microsoft.com/office/drawing/2014/main" id="{8A1F4A21-B313-457B-BA04-C06D222CC6E9}"/>
              </a:ext>
            </a:extLst>
          </p:cNvPr>
          <p:cNvSpPr>
            <a:spLocks noGrp="1"/>
          </p:cNvSpPr>
          <p:nvPr>
            <p:ph type="pic" sz="quarter" idx="14" hasCustomPrompt="1"/>
          </p:nvPr>
        </p:nvSpPr>
        <p:spPr>
          <a:xfrm>
            <a:off x="19175184" y="1937794"/>
            <a:ext cx="2127476" cy="316774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375580626"/>
      </p:ext>
    </p:extLst>
  </p:cSld>
  <p:clrMapOvr>
    <a:masterClrMapping/>
  </p:clrMapOvr>
  <p:extLst>
    <p:ext uri="{DCECCB84-F9BA-43D5-87BE-67443E8EF086}">
      <p15:sldGuideLst xmlns:p15="http://schemas.microsoft.com/office/powerpoint/2012/main"/>
    </p:ext>
  </p:extLst>
</p:sldLayout>
</file>

<file path=ppt/slideLayouts/slideLayout854.xml><?xml version="1.0" encoding="utf-8"?>
<p:sldLayout xmlns:a="http://schemas.openxmlformats.org/drawingml/2006/main" xmlns:r="http://schemas.openxmlformats.org/officeDocument/2006/relationships" xmlns:p="http://schemas.openxmlformats.org/presentationml/2006/main" preserve="1" userDrawn="1">
  <p:cSld name="4 images - Rect with about -  team">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735079"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3C1924ED-C7B1-4FE7-8027-CF7DBACFF7F9}"/>
              </a:ext>
            </a:extLst>
          </p:cNvPr>
          <p:cNvSpPr>
            <a:spLocks noGrp="1"/>
          </p:cNvSpPr>
          <p:nvPr>
            <p:ph type="pic" sz="quarter" idx="11" hasCustomPrompt="1"/>
          </p:nvPr>
        </p:nvSpPr>
        <p:spPr>
          <a:xfrm>
            <a:off x="3589027"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64D67F7A-E6BE-496D-A348-33E2CA194EE2}"/>
              </a:ext>
            </a:extLst>
          </p:cNvPr>
          <p:cNvSpPr>
            <a:spLocks noGrp="1"/>
          </p:cNvSpPr>
          <p:nvPr>
            <p:ph type="pic" sz="quarter" idx="12" hasCustomPrompt="1"/>
          </p:nvPr>
        </p:nvSpPr>
        <p:spPr>
          <a:xfrm>
            <a:off x="6442974"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563F2136-5119-4D52-B7CC-3467C8A413D2}"/>
              </a:ext>
            </a:extLst>
          </p:cNvPr>
          <p:cNvSpPr>
            <a:spLocks noGrp="1"/>
          </p:cNvSpPr>
          <p:nvPr>
            <p:ph type="pic" sz="quarter" idx="13" hasCustomPrompt="1"/>
          </p:nvPr>
        </p:nvSpPr>
        <p:spPr>
          <a:xfrm>
            <a:off x="9296921" y="1752732"/>
            <a:ext cx="2160000" cy="216000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886874702"/>
      </p:ext>
    </p:extLst>
  </p:cSld>
  <p:clrMapOvr>
    <a:masterClrMapping/>
  </p:clrMapOvr>
</p:sldLayout>
</file>

<file path=ppt/slideLayouts/slideLayout855.xml><?xml version="1.0" encoding="utf-8"?>
<p:sldLayout xmlns:a="http://schemas.openxmlformats.org/drawingml/2006/main" xmlns:r="http://schemas.openxmlformats.org/officeDocument/2006/relationships" xmlns:p="http://schemas.openxmlformats.org/presentationml/2006/main" preserve="1" userDrawn="1">
  <p:cSld name="8 images - rect with about - team">
    <p:spTree>
      <p:nvGrpSpPr>
        <p:cNvPr id="1" name=""/>
        <p:cNvGrpSpPr/>
        <p:nvPr/>
      </p:nvGrpSpPr>
      <p:grpSpPr>
        <a:xfrm>
          <a:off x="0" y="0"/>
          <a:ext cx="0" cy="0"/>
          <a:chOff x="0" y="0"/>
          <a:chExt cx="0" cy="0"/>
        </a:xfrm>
      </p:grpSpPr>
      <p:sp>
        <p:nvSpPr>
          <p:cNvPr id="18" name="Picture Placeholder 2">
            <a:extLst>
              <a:ext uri="{FF2B5EF4-FFF2-40B4-BE49-F238E27FC236}">
                <a16:creationId xmlns:a16="http://schemas.microsoft.com/office/drawing/2014/main" id="{059DF7B8-8FD6-4AA2-B829-8D4DB6F6AD05}"/>
              </a:ext>
            </a:extLst>
          </p:cNvPr>
          <p:cNvSpPr>
            <a:spLocks noGrp="1"/>
          </p:cNvSpPr>
          <p:nvPr>
            <p:ph type="pic" sz="quarter" idx="29" hasCustomPrompt="1"/>
          </p:nvPr>
        </p:nvSpPr>
        <p:spPr>
          <a:xfrm>
            <a:off x="1054099" y="3919144"/>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6416B38A-FA4E-4F10-93A2-92536D83E46D}"/>
              </a:ext>
            </a:extLst>
          </p:cNvPr>
          <p:cNvSpPr>
            <a:spLocks noGrp="1"/>
          </p:cNvSpPr>
          <p:nvPr>
            <p:ph type="pic" sz="quarter" idx="30" hasCustomPrompt="1"/>
          </p:nvPr>
        </p:nvSpPr>
        <p:spPr>
          <a:xfrm>
            <a:off x="3939442"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0" name="Picture Placeholder 2">
            <a:extLst>
              <a:ext uri="{FF2B5EF4-FFF2-40B4-BE49-F238E27FC236}">
                <a16:creationId xmlns:a16="http://schemas.microsoft.com/office/drawing/2014/main" id="{78BF991D-E036-4504-B740-87328D703238}"/>
              </a:ext>
            </a:extLst>
          </p:cNvPr>
          <p:cNvSpPr>
            <a:spLocks noGrp="1"/>
          </p:cNvSpPr>
          <p:nvPr>
            <p:ph type="pic" sz="quarter" idx="31" hasCustomPrompt="1"/>
          </p:nvPr>
        </p:nvSpPr>
        <p:spPr>
          <a:xfrm>
            <a:off x="6824784" y="39191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1" name="Picture Placeholder 2">
            <a:extLst>
              <a:ext uri="{FF2B5EF4-FFF2-40B4-BE49-F238E27FC236}">
                <a16:creationId xmlns:a16="http://schemas.microsoft.com/office/drawing/2014/main" id="{CF6866B4-4EEE-457A-8999-E707B8E8ABC9}"/>
              </a:ext>
            </a:extLst>
          </p:cNvPr>
          <p:cNvSpPr>
            <a:spLocks noGrp="1"/>
          </p:cNvSpPr>
          <p:nvPr>
            <p:ph type="pic" sz="quarter" idx="32" hasCustomPrompt="1"/>
          </p:nvPr>
        </p:nvSpPr>
        <p:spPr>
          <a:xfrm>
            <a:off x="9707872" y="3919456"/>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 name="Picture Placeholder 2">
            <a:extLst>
              <a:ext uri="{FF2B5EF4-FFF2-40B4-BE49-F238E27FC236}">
                <a16:creationId xmlns:a16="http://schemas.microsoft.com/office/drawing/2014/main" id="{13AF2CD5-BA7B-4069-BD7D-41F814DEDB4A}"/>
              </a:ext>
            </a:extLst>
          </p:cNvPr>
          <p:cNvSpPr>
            <a:spLocks noGrp="1"/>
          </p:cNvSpPr>
          <p:nvPr>
            <p:ph type="pic" sz="quarter" idx="25" hasCustomPrompt="1"/>
          </p:nvPr>
        </p:nvSpPr>
        <p:spPr>
          <a:xfrm>
            <a:off x="1054099" y="1679122"/>
            <a:ext cx="1425600" cy="1425575"/>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D54D73A2-3EEE-4B62-B64B-7AACF43C47A0}"/>
              </a:ext>
            </a:extLst>
          </p:cNvPr>
          <p:cNvSpPr>
            <a:spLocks noGrp="1"/>
          </p:cNvSpPr>
          <p:nvPr>
            <p:ph type="pic" sz="quarter" idx="26" hasCustomPrompt="1"/>
          </p:nvPr>
        </p:nvSpPr>
        <p:spPr>
          <a:xfrm>
            <a:off x="3939442"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2">
            <a:extLst>
              <a:ext uri="{FF2B5EF4-FFF2-40B4-BE49-F238E27FC236}">
                <a16:creationId xmlns:a16="http://schemas.microsoft.com/office/drawing/2014/main" id="{961C4D71-3902-4E3F-AF48-A2BB2E915505}"/>
              </a:ext>
            </a:extLst>
          </p:cNvPr>
          <p:cNvSpPr>
            <a:spLocks noGrp="1"/>
          </p:cNvSpPr>
          <p:nvPr>
            <p:ph type="pic" sz="quarter" idx="27" hasCustomPrompt="1"/>
          </p:nvPr>
        </p:nvSpPr>
        <p:spPr>
          <a:xfrm>
            <a:off x="6824784" y="1683432"/>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
            <a:extLst>
              <a:ext uri="{FF2B5EF4-FFF2-40B4-BE49-F238E27FC236}">
                <a16:creationId xmlns:a16="http://schemas.microsoft.com/office/drawing/2014/main" id="{DAF1E7DD-50FA-462F-99CD-F05038A10FC4}"/>
              </a:ext>
            </a:extLst>
          </p:cNvPr>
          <p:cNvSpPr>
            <a:spLocks noGrp="1"/>
          </p:cNvSpPr>
          <p:nvPr>
            <p:ph type="pic" sz="quarter" idx="28" hasCustomPrompt="1"/>
          </p:nvPr>
        </p:nvSpPr>
        <p:spPr>
          <a:xfrm>
            <a:off x="9707872" y="1683744"/>
            <a:ext cx="1412875" cy="1425575"/>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98724601"/>
      </p:ext>
    </p:extLst>
  </p:cSld>
  <p:clrMapOvr>
    <a:masterClrMapping/>
  </p:clrMapOvr>
</p:sldLayout>
</file>

<file path=ppt/slideLayouts/slideLayout856.xml><?xml version="1.0" encoding="utf-8"?>
<p:sldLayout xmlns:a="http://schemas.openxmlformats.org/drawingml/2006/main" xmlns:r="http://schemas.openxmlformats.org/officeDocument/2006/relationships" xmlns:p="http://schemas.openxmlformats.org/presentationml/2006/main" preserve="1" userDrawn="1">
  <p:cSld name="10 images - team 5">
    <p:spTree>
      <p:nvGrpSpPr>
        <p:cNvPr id="1" name=""/>
        <p:cNvGrpSpPr/>
        <p:nvPr/>
      </p:nvGrpSpPr>
      <p:grpSpPr>
        <a:xfrm>
          <a:off x="0" y="0"/>
          <a:ext cx="0" cy="0"/>
          <a:chOff x="0" y="0"/>
          <a:chExt cx="0" cy="0"/>
        </a:xfrm>
      </p:grpSpPr>
      <p:sp>
        <p:nvSpPr>
          <p:cNvPr id="38" name="Picture Placeholder 2">
            <a:extLst>
              <a:ext uri="{FF2B5EF4-FFF2-40B4-BE49-F238E27FC236}">
                <a16:creationId xmlns:a16="http://schemas.microsoft.com/office/drawing/2014/main" id="{5C09755D-34F5-497F-AC11-EF83D8E62500}"/>
              </a:ext>
            </a:extLst>
          </p:cNvPr>
          <p:cNvSpPr>
            <a:spLocks noGrp="1"/>
          </p:cNvSpPr>
          <p:nvPr>
            <p:ph type="pic" sz="quarter" idx="11" hasCustomPrompt="1"/>
          </p:nvPr>
        </p:nvSpPr>
        <p:spPr>
          <a:xfrm>
            <a:off x="987706"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9" name="Picture Placeholder 2">
            <a:extLst>
              <a:ext uri="{FF2B5EF4-FFF2-40B4-BE49-F238E27FC236}">
                <a16:creationId xmlns:a16="http://schemas.microsoft.com/office/drawing/2014/main" id="{556C6852-39AD-40BC-99C0-AC0B766F2F51}"/>
              </a:ext>
            </a:extLst>
          </p:cNvPr>
          <p:cNvSpPr>
            <a:spLocks noGrp="1"/>
          </p:cNvSpPr>
          <p:nvPr>
            <p:ph type="pic" sz="quarter" idx="12" hasCustomPrompt="1"/>
          </p:nvPr>
        </p:nvSpPr>
        <p:spPr>
          <a:xfrm>
            <a:off x="3084653"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0" name="Picture Placeholder 2">
            <a:extLst>
              <a:ext uri="{FF2B5EF4-FFF2-40B4-BE49-F238E27FC236}">
                <a16:creationId xmlns:a16="http://schemas.microsoft.com/office/drawing/2014/main" id="{7DE59B39-4659-418A-8EDC-72F41917436A}"/>
              </a:ext>
            </a:extLst>
          </p:cNvPr>
          <p:cNvSpPr>
            <a:spLocks noGrp="1"/>
          </p:cNvSpPr>
          <p:nvPr>
            <p:ph type="pic" sz="quarter" idx="13" hasCustomPrompt="1"/>
          </p:nvPr>
        </p:nvSpPr>
        <p:spPr>
          <a:xfrm>
            <a:off x="5181600"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1" name="Picture Placeholder 2">
            <a:extLst>
              <a:ext uri="{FF2B5EF4-FFF2-40B4-BE49-F238E27FC236}">
                <a16:creationId xmlns:a16="http://schemas.microsoft.com/office/drawing/2014/main" id="{71721EE9-DC48-4A90-8166-69B1BE2884A8}"/>
              </a:ext>
            </a:extLst>
          </p:cNvPr>
          <p:cNvSpPr>
            <a:spLocks noGrp="1"/>
          </p:cNvSpPr>
          <p:nvPr>
            <p:ph type="pic" sz="quarter" idx="14" hasCustomPrompt="1"/>
          </p:nvPr>
        </p:nvSpPr>
        <p:spPr>
          <a:xfrm>
            <a:off x="7278547"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2" name="Picture Placeholder 2">
            <a:extLst>
              <a:ext uri="{FF2B5EF4-FFF2-40B4-BE49-F238E27FC236}">
                <a16:creationId xmlns:a16="http://schemas.microsoft.com/office/drawing/2014/main" id="{BF1C6F22-E486-4A65-BA9A-D5DDE1711C7E}"/>
              </a:ext>
            </a:extLst>
          </p:cNvPr>
          <p:cNvSpPr>
            <a:spLocks noGrp="1"/>
          </p:cNvSpPr>
          <p:nvPr>
            <p:ph type="pic" sz="quarter" idx="15" hasCustomPrompt="1"/>
          </p:nvPr>
        </p:nvSpPr>
        <p:spPr>
          <a:xfrm>
            <a:off x="9375494" y="1705351"/>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3" name="Picture Placeholder 2">
            <a:extLst>
              <a:ext uri="{FF2B5EF4-FFF2-40B4-BE49-F238E27FC236}">
                <a16:creationId xmlns:a16="http://schemas.microsoft.com/office/drawing/2014/main" id="{1250D8CA-8C33-40A0-A305-872F163EFFBC}"/>
              </a:ext>
            </a:extLst>
          </p:cNvPr>
          <p:cNvSpPr>
            <a:spLocks noGrp="1"/>
          </p:cNvSpPr>
          <p:nvPr>
            <p:ph type="pic" sz="quarter" idx="16" hasCustomPrompt="1"/>
          </p:nvPr>
        </p:nvSpPr>
        <p:spPr>
          <a:xfrm>
            <a:off x="987706"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4" name="Picture Placeholder 2">
            <a:extLst>
              <a:ext uri="{FF2B5EF4-FFF2-40B4-BE49-F238E27FC236}">
                <a16:creationId xmlns:a16="http://schemas.microsoft.com/office/drawing/2014/main" id="{982D066C-C010-4B6B-9517-1EDBA78D57F8}"/>
              </a:ext>
            </a:extLst>
          </p:cNvPr>
          <p:cNvSpPr>
            <a:spLocks noGrp="1"/>
          </p:cNvSpPr>
          <p:nvPr>
            <p:ph type="pic" sz="quarter" idx="17" hasCustomPrompt="1"/>
          </p:nvPr>
        </p:nvSpPr>
        <p:spPr>
          <a:xfrm>
            <a:off x="3084653"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5" name="Picture Placeholder 2">
            <a:extLst>
              <a:ext uri="{FF2B5EF4-FFF2-40B4-BE49-F238E27FC236}">
                <a16:creationId xmlns:a16="http://schemas.microsoft.com/office/drawing/2014/main" id="{971E7C66-C6C2-43FE-862B-A32FA2F277E1}"/>
              </a:ext>
            </a:extLst>
          </p:cNvPr>
          <p:cNvSpPr>
            <a:spLocks noGrp="1"/>
          </p:cNvSpPr>
          <p:nvPr>
            <p:ph type="pic" sz="quarter" idx="18" hasCustomPrompt="1"/>
          </p:nvPr>
        </p:nvSpPr>
        <p:spPr>
          <a:xfrm>
            <a:off x="5181600"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85838117-36BC-4337-B825-5D42725E7DA4}"/>
              </a:ext>
            </a:extLst>
          </p:cNvPr>
          <p:cNvSpPr>
            <a:spLocks noGrp="1"/>
          </p:cNvSpPr>
          <p:nvPr>
            <p:ph type="pic" sz="quarter" idx="19" hasCustomPrompt="1"/>
          </p:nvPr>
        </p:nvSpPr>
        <p:spPr>
          <a:xfrm>
            <a:off x="7278547"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5401C3BB-30A5-476C-878F-87E8566B020A}"/>
              </a:ext>
            </a:extLst>
          </p:cNvPr>
          <p:cNvSpPr>
            <a:spLocks noGrp="1"/>
          </p:cNvSpPr>
          <p:nvPr>
            <p:ph type="pic" sz="quarter" idx="20" hasCustomPrompt="1"/>
          </p:nvPr>
        </p:nvSpPr>
        <p:spPr>
          <a:xfrm>
            <a:off x="9375494" y="3886698"/>
            <a:ext cx="1828800" cy="1920240"/>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766561326"/>
      </p:ext>
    </p:extLst>
  </p:cSld>
  <p:clrMapOvr>
    <a:masterClrMapping/>
  </p:clrMapOvr>
</p:sldLayout>
</file>

<file path=ppt/slideLayouts/slideLayout857.xml><?xml version="1.0" encoding="utf-8"?>
<p:sldLayout xmlns:a="http://schemas.openxmlformats.org/drawingml/2006/main" xmlns:r="http://schemas.openxmlformats.org/officeDocument/2006/relationships" xmlns:p="http://schemas.openxmlformats.org/presentationml/2006/main" preserve="1" userDrawn="1">
  <p:cSld name="5 images - team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40CE420D-59AC-433A-A8AC-BE2289011952}"/>
              </a:ext>
            </a:extLst>
          </p:cNvPr>
          <p:cNvSpPr>
            <a:spLocks noGrp="1"/>
          </p:cNvSpPr>
          <p:nvPr>
            <p:ph type="pic" sz="quarter" idx="12" hasCustomPrompt="1"/>
          </p:nvPr>
        </p:nvSpPr>
        <p:spPr>
          <a:xfrm>
            <a:off x="3003271"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4D7F8998-62BE-402D-AC11-DBB7D2808B4A}"/>
              </a:ext>
            </a:extLst>
          </p:cNvPr>
          <p:cNvSpPr>
            <a:spLocks noGrp="1"/>
          </p:cNvSpPr>
          <p:nvPr>
            <p:ph type="pic" sz="quarter" idx="13" hasCustomPrompt="1"/>
          </p:nvPr>
        </p:nvSpPr>
        <p:spPr>
          <a:xfrm>
            <a:off x="5120439"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27B8BFC5-50A3-4A70-B33B-686B1D794984}"/>
              </a:ext>
            </a:extLst>
          </p:cNvPr>
          <p:cNvSpPr>
            <a:spLocks noGrp="1"/>
          </p:cNvSpPr>
          <p:nvPr>
            <p:ph type="pic" sz="quarter" idx="14" hasCustomPrompt="1"/>
          </p:nvPr>
        </p:nvSpPr>
        <p:spPr>
          <a:xfrm>
            <a:off x="7237607"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ABB374A7-4BA7-4165-90D5-B02338734D66}"/>
              </a:ext>
            </a:extLst>
          </p:cNvPr>
          <p:cNvSpPr>
            <a:spLocks noGrp="1"/>
          </p:cNvSpPr>
          <p:nvPr>
            <p:ph type="pic" sz="quarter" idx="15" hasCustomPrompt="1"/>
          </p:nvPr>
        </p:nvSpPr>
        <p:spPr>
          <a:xfrm>
            <a:off x="9354775" y="1810431"/>
            <a:ext cx="1951116" cy="389186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387880156"/>
      </p:ext>
    </p:extLst>
  </p:cSld>
  <p:clrMapOvr>
    <a:masterClrMapping/>
  </p:clrMapOvr>
</p:sldLayout>
</file>

<file path=ppt/slideLayouts/slideLayout858.xml><?xml version="1.0" encoding="utf-8"?>
<p:sldLayout xmlns:a="http://schemas.openxmlformats.org/drawingml/2006/main" xmlns:r="http://schemas.openxmlformats.org/officeDocument/2006/relationships" xmlns:p="http://schemas.openxmlformats.org/presentationml/2006/main" preserve="1" userDrawn="1">
  <p:cSld name="5 images - team 6">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886103"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0495899D-1316-4274-AEEE-776EF01B6D4E}"/>
              </a:ext>
            </a:extLst>
          </p:cNvPr>
          <p:cNvSpPr>
            <a:spLocks noGrp="1"/>
          </p:cNvSpPr>
          <p:nvPr>
            <p:ph type="pic" sz="quarter" idx="13" hasCustomPrompt="1"/>
          </p:nvPr>
        </p:nvSpPr>
        <p:spPr>
          <a:xfrm>
            <a:off x="3039026"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249E2B2C-1F93-4949-9126-2FF3650AE445}"/>
              </a:ext>
            </a:extLst>
          </p:cNvPr>
          <p:cNvSpPr>
            <a:spLocks noGrp="1"/>
          </p:cNvSpPr>
          <p:nvPr>
            <p:ph type="pic" sz="quarter" idx="14" hasCustomPrompt="1"/>
          </p:nvPr>
        </p:nvSpPr>
        <p:spPr>
          <a:xfrm>
            <a:off x="5191949"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26BAEF59-4CE0-4FCB-BB00-ACC2E5B183FD}"/>
              </a:ext>
            </a:extLst>
          </p:cNvPr>
          <p:cNvSpPr>
            <a:spLocks noGrp="1"/>
          </p:cNvSpPr>
          <p:nvPr>
            <p:ph type="pic" sz="quarter" idx="15" hasCustomPrompt="1"/>
          </p:nvPr>
        </p:nvSpPr>
        <p:spPr>
          <a:xfrm>
            <a:off x="7344872"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8D9ED4DB-F122-48F8-B710-8A204CFD2F2B}"/>
              </a:ext>
            </a:extLst>
          </p:cNvPr>
          <p:cNvSpPr>
            <a:spLocks noGrp="1"/>
          </p:cNvSpPr>
          <p:nvPr>
            <p:ph type="pic" sz="quarter" idx="16" hasCustomPrompt="1"/>
          </p:nvPr>
        </p:nvSpPr>
        <p:spPr>
          <a:xfrm>
            <a:off x="9497794" y="1835831"/>
            <a:ext cx="1800000" cy="1800000"/>
          </a:xfrm>
          <a:prstGeom prst="ellipse">
            <a:avLst/>
          </a:prstGeom>
          <a:pattFill prst="wdDnDiag">
            <a:fgClr>
              <a:schemeClr val="tx1">
                <a:lumMod val="25000"/>
                <a:lumOff val="75000"/>
              </a:schemeClr>
            </a:fgClr>
            <a:bgClr>
              <a:schemeClr val="bg1"/>
            </a:bgClr>
          </a:pattFill>
          <a:effectLst>
            <a:outerShdw blurRad="254000" algn="ctr" rotWithShape="0">
              <a:prstClr val="black">
                <a:alpha val="20000"/>
              </a:prstClr>
            </a:outerShdw>
          </a:effectLst>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468455030"/>
      </p:ext>
    </p:extLst>
  </p:cSld>
  <p:clrMapOvr>
    <a:masterClrMapping/>
  </p:clrMapOvr>
</p:sldLayout>
</file>

<file path=ppt/slideLayouts/slideLayout859.xml><?xml version="1.0" encoding="utf-8"?>
<p:sldLayout xmlns:a="http://schemas.openxmlformats.org/drawingml/2006/main" xmlns:r="http://schemas.openxmlformats.org/officeDocument/2006/relationships" xmlns:p="http://schemas.openxmlformats.org/presentationml/2006/main" preserve="1" userDrawn="1">
  <p:cSld name="12 images - team 7">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1262550"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1262550"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1262550"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1262550"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4857563" y="164927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DC10D2A5-F299-4F8A-AABF-F54A032A32BB}"/>
              </a:ext>
            </a:extLst>
          </p:cNvPr>
          <p:cNvSpPr>
            <a:spLocks noGrp="1"/>
          </p:cNvSpPr>
          <p:nvPr>
            <p:ph type="pic" sz="quarter" idx="16" hasCustomPrompt="1"/>
          </p:nvPr>
        </p:nvSpPr>
        <p:spPr>
          <a:xfrm>
            <a:off x="8452576" y="165348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4857563" y="2770068"/>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4857563" y="3890866"/>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485756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5" name="Picture Placeholder 2">
            <a:extLst>
              <a:ext uri="{FF2B5EF4-FFF2-40B4-BE49-F238E27FC236}">
                <a16:creationId xmlns:a16="http://schemas.microsoft.com/office/drawing/2014/main" id="{D120603E-CB79-45D6-AE76-212DD03793DC}"/>
              </a:ext>
            </a:extLst>
          </p:cNvPr>
          <p:cNvSpPr>
            <a:spLocks noGrp="1"/>
          </p:cNvSpPr>
          <p:nvPr>
            <p:ph type="pic" sz="quarter" idx="20" hasCustomPrompt="1"/>
          </p:nvPr>
        </p:nvSpPr>
        <p:spPr>
          <a:xfrm>
            <a:off x="8452576" y="2772880"/>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6" name="Picture Placeholder 2">
            <a:extLst>
              <a:ext uri="{FF2B5EF4-FFF2-40B4-BE49-F238E27FC236}">
                <a16:creationId xmlns:a16="http://schemas.microsoft.com/office/drawing/2014/main" id="{34E11A4B-888B-4252-8971-B52BD87639D0}"/>
              </a:ext>
            </a:extLst>
          </p:cNvPr>
          <p:cNvSpPr>
            <a:spLocks noGrp="1"/>
          </p:cNvSpPr>
          <p:nvPr>
            <p:ph type="pic" sz="quarter" idx="21" hasCustomPrompt="1"/>
          </p:nvPr>
        </p:nvSpPr>
        <p:spPr>
          <a:xfrm>
            <a:off x="8452576" y="389227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7" name="Picture Placeholder 2">
            <a:extLst>
              <a:ext uri="{FF2B5EF4-FFF2-40B4-BE49-F238E27FC236}">
                <a16:creationId xmlns:a16="http://schemas.microsoft.com/office/drawing/2014/main" id="{5C92F197-E465-47AA-BF8E-17A1A502E28B}"/>
              </a:ext>
            </a:extLst>
          </p:cNvPr>
          <p:cNvSpPr>
            <a:spLocks noGrp="1"/>
          </p:cNvSpPr>
          <p:nvPr>
            <p:ph type="pic" sz="quarter" idx="22" hasCustomPrompt="1"/>
          </p:nvPr>
        </p:nvSpPr>
        <p:spPr>
          <a:xfrm>
            <a:off x="8452576"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40814055"/>
      </p:ext>
    </p:extLst>
  </p:cSld>
  <p:clrMapOvr>
    <a:masterClrMapping/>
  </p:clrMapOvr>
</p:sldLayout>
</file>

<file path=ppt/slideLayouts/slideLayout860.xml><?xml version="1.0" encoding="utf-8"?>
<p:sldLayout xmlns:a="http://schemas.openxmlformats.org/drawingml/2006/main" xmlns:r="http://schemas.openxmlformats.org/officeDocument/2006/relationships" xmlns:p="http://schemas.openxmlformats.org/presentationml/2006/main" preserve="1" userDrawn="1">
  <p:cSld name="16 images - team 8">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0" name="Picture Placeholder 2">
            <a:extLst>
              <a:ext uri="{FF2B5EF4-FFF2-40B4-BE49-F238E27FC236}">
                <a16:creationId xmlns:a16="http://schemas.microsoft.com/office/drawing/2014/main" id="{F73D7CE3-5FF1-4AC8-A55D-4418395408CA}"/>
              </a:ext>
            </a:extLst>
          </p:cNvPr>
          <p:cNvSpPr>
            <a:spLocks noGrp="1"/>
          </p:cNvSpPr>
          <p:nvPr>
            <p:ph type="pic" sz="quarter" idx="11" hasCustomPrompt="1"/>
          </p:nvPr>
        </p:nvSpPr>
        <p:spPr>
          <a:xfrm>
            <a:off x="700575"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46BA19C1-C97D-41DA-8CEB-8294078EF696}"/>
              </a:ext>
            </a:extLst>
          </p:cNvPr>
          <p:cNvSpPr>
            <a:spLocks noGrp="1"/>
          </p:cNvSpPr>
          <p:nvPr>
            <p:ph type="pic" sz="quarter" idx="12" hasCustomPrompt="1"/>
          </p:nvPr>
        </p:nvSpPr>
        <p:spPr>
          <a:xfrm>
            <a:off x="700575"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45B443CC-8314-437C-BA0D-EF4B6811A2C2}"/>
              </a:ext>
            </a:extLst>
          </p:cNvPr>
          <p:cNvSpPr>
            <a:spLocks noGrp="1"/>
          </p:cNvSpPr>
          <p:nvPr>
            <p:ph type="pic" sz="quarter" idx="13" hasCustomPrompt="1"/>
          </p:nvPr>
        </p:nvSpPr>
        <p:spPr>
          <a:xfrm>
            <a:off x="700575"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786A1B52-B01B-4B73-BAF8-10B6BE0752C3}"/>
              </a:ext>
            </a:extLst>
          </p:cNvPr>
          <p:cNvSpPr>
            <a:spLocks noGrp="1"/>
          </p:cNvSpPr>
          <p:nvPr>
            <p:ph type="pic" sz="quarter" idx="14" hasCustomPrompt="1"/>
          </p:nvPr>
        </p:nvSpPr>
        <p:spPr>
          <a:xfrm>
            <a:off x="700575"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A9AAB662-F4AD-42AE-A0EE-D241DDB71448}"/>
              </a:ext>
            </a:extLst>
          </p:cNvPr>
          <p:cNvSpPr>
            <a:spLocks noGrp="1"/>
          </p:cNvSpPr>
          <p:nvPr>
            <p:ph type="pic" sz="quarter" idx="15" hasCustomPrompt="1"/>
          </p:nvPr>
        </p:nvSpPr>
        <p:spPr>
          <a:xfrm>
            <a:off x="3581213"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2" name="Picture Placeholder 2">
            <a:extLst>
              <a:ext uri="{FF2B5EF4-FFF2-40B4-BE49-F238E27FC236}">
                <a16:creationId xmlns:a16="http://schemas.microsoft.com/office/drawing/2014/main" id="{0020EC37-B6A0-4F65-9A62-AAC0D8A9FB8E}"/>
              </a:ext>
            </a:extLst>
          </p:cNvPr>
          <p:cNvSpPr>
            <a:spLocks noGrp="1"/>
          </p:cNvSpPr>
          <p:nvPr>
            <p:ph type="pic" sz="quarter" idx="17" hasCustomPrompt="1"/>
          </p:nvPr>
        </p:nvSpPr>
        <p:spPr>
          <a:xfrm>
            <a:off x="3581213"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3" name="Picture Placeholder 2">
            <a:extLst>
              <a:ext uri="{FF2B5EF4-FFF2-40B4-BE49-F238E27FC236}">
                <a16:creationId xmlns:a16="http://schemas.microsoft.com/office/drawing/2014/main" id="{78D6BB46-56A9-4206-A298-D140D3AE1E82}"/>
              </a:ext>
            </a:extLst>
          </p:cNvPr>
          <p:cNvSpPr>
            <a:spLocks noGrp="1"/>
          </p:cNvSpPr>
          <p:nvPr>
            <p:ph type="pic" sz="quarter" idx="18" hasCustomPrompt="1"/>
          </p:nvPr>
        </p:nvSpPr>
        <p:spPr>
          <a:xfrm>
            <a:off x="3581213"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4" name="Picture Placeholder 2">
            <a:extLst>
              <a:ext uri="{FF2B5EF4-FFF2-40B4-BE49-F238E27FC236}">
                <a16:creationId xmlns:a16="http://schemas.microsoft.com/office/drawing/2014/main" id="{DEE6E215-3B82-4A52-8CEF-4C82E9500C26}"/>
              </a:ext>
            </a:extLst>
          </p:cNvPr>
          <p:cNvSpPr>
            <a:spLocks noGrp="1"/>
          </p:cNvSpPr>
          <p:nvPr>
            <p:ph type="pic" sz="quarter" idx="19" hasCustomPrompt="1"/>
          </p:nvPr>
        </p:nvSpPr>
        <p:spPr>
          <a:xfrm>
            <a:off x="3581213"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18" name="Picture Placeholder 2">
            <a:extLst>
              <a:ext uri="{FF2B5EF4-FFF2-40B4-BE49-F238E27FC236}">
                <a16:creationId xmlns:a16="http://schemas.microsoft.com/office/drawing/2014/main" id="{D619A382-363B-4991-A2FE-768618F16CC4}"/>
              </a:ext>
            </a:extLst>
          </p:cNvPr>
          <p:cNvSpPr>
            <a:spLocks noGrp="1"/>
          </p:cNvSpPr>
          <p:nvPr>
            <p:ph type="pic" sz="quarter" idx="23" hasCustomPrompt="1"/>
          </p:nvPr>
        </p:nvSpPr>
        <p:spPr>
          <a:xfrm>
            <a:off x="6461851"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F34BDEE1-2270-4993-897B-A8C8A95E0A83}"/>
              </a:ext>
            </a:extLst>
          </p:cNvPr>
          <p:cNvSpPr>
            <a:spLocks noGrp="1"/>
          </p:cNvSpPr>
          <p:nvPr>
            <p:ph type="pic" sz="quarter" idx="24" hasCustomPrompt="1"/>
          </p:nvPr>
        </p:nvSpPr>
        <p:spPr>
          <a:xfrm>
            <a:off x="6461851"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8" name="Picture Placeholder 2">
            <a:extLst>
              <a:ext uri="{FF2B5EF4-FFF2-40B4-BE49-F238E27FC236}">
                <a16:creationId xmlns:a16="http://schemas.microsoft.com/office/drawing/2014/main" id="{67ADF263-3ADA-4705-B2F1-4E8F25D87217}"/>
              </a:ext>
            </a:extLst>
          </p:cNvPr>
          <p:cNvSpPr>
            <a:spLocks noGrp="1"/>
          </p:cNvSpPr>
          <p:nvPr>
            <p:ph type="pic" sz="quarter" idx="25" hasCustomPrompt="1"/>
          </p:nvPr>
        </p:nvSpPr>
        <p:spPr>
          <a:xfrm>
            <a:off x="6461851"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29" name="Picture Placeholder 2">
            <a:extLst>
              <a:ext uri="{FF2B5EF4-FFF2-40B4-BE49-F238E27FC236}">
                <a16:creationId xmlns:a16="http://schemas.microsoft.com/office/drawing/2014/main" id="{98D87CA5-8D83-40C6-B101-E31BCC231D99}"/>
              </a:ext>
            </a:extLst>
          </p:cNvPr>
          <p:cNvSpPr>
            <a:spLocks noGrp="1"/>
          </p:cNvSpPr>
          <p:nvPr>
            <p:ph type="pic" sz="quarter" idx="26" hasCustomPrompt="1"/>
          </p:nvPr>
        </p:nvSpPr>
        <p:spPr>
          <a:xfrm>
            <a:off x="6461851"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1" name="Picture Placeholder 2">
            <a:extLst>
              <a:ext uri="{FF2B5EF4-FFF2-40B4-BE49-F238E27FC236}">
                <a16:creationId xmlns:a16="http://schemas.microsoft.com/office/drawing/2014/main" id="{5AA6687C-C965-4D8E-BC80-A8B185F13E79}"/>
              </a:ext>
            </a:extLst>
          </p:cNvPr>
          <p:cNvSpPr>
            <a:spLocks noGrp="1"/>
          </p:cNvSpPr>
          <p:nvPr>
            <p:ph type="pic" sz="quarter" idx="27" hasCustomPrompt="1"/>
          </p:nvPr>
        </p:nvSpPr>
        <p:spPr>
          <a:xfrm>
            <a:off x="9342489" y="1645051"/>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2" name="Picture Placeholder 2">
            <a:extLst>
              <a:ext uri="{FF2B5EF4-FFF2-40B4-BE49-F238E27FC236}">
                <a16:creationId xmlns:a16="http://schemas.microsoft.com/office/drawing/2014/main" id="{93206BA2-0927-49D0-98BB-DFCE6A686426}"/>
              </a:ext>
            </a:extLst>
          </p:cNvPr>
          <p:cNvSpPr>
            <a:spLocks noGrp="1"/>
          </p:cNvSpPr>
          <p:nvPr>
            <p:ph type="pic" sz="quarter" idx="28" hasCustomPrompt="1"/>
          </p:nvPr>
        </p:nvSpPr>
        <p:spPr>
          <a:xfrm>
            <a:off x="9342489" y="2767255"/>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3" name="Picture Placeholder 2">
            <a:extLst>
              <a:ext uri="{FF2B5EF4-FFF2-40B4-BE49-F238E27FC236}">
                <a16:creationId xmlns:a16="http://schemas.microsoft.com/office/drawing/2014/main" id="{CB92B1F2-6FC9-463C-93F1-694D513B436A}"/>
              </a:ext>
            </a:extLst>
          </p:cNvPr>
          <p:cNvSpPr>
            <a:spLocks noGrp="1"/>
          </p:cNvSpPr>
          <p:nvPr>
            <p:ph type="pic" sz="quarter" idx="29" hasCustomPrompt="1"/>
          </p:nvPr>
        </p:nvSpPr>
        <p:spPr>
          <a:xfrm>
            <a:off x="9342489" y="3889459"/>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
        <p:nvSpPr>
          <p:cNvPr id="34" name="Picture Placeholder 2">
            <a:extLst>
              <a:ext uri="{FF2B5EF4-FFF2-40B4-BE49-F238E27FC236}">
                <a16:creationId xmlns:a16="http://schemas.microsoft.com/office/drawing/2014/main" id="{9387D6B5-963A-4141-BE76-DE8FB2751319}"/>
              </a:ext>
            </a:extLst>
          </p:cNvPr>
          <p:cNvSpPr>
            <a:spLocks noGrp="1"/>
          </p:cNvSpPr>
          <p:nvPr>
            <p:ph type="pic" sz="quarter" idx="30" hasCustomPrompt="1"/>
          </p:nvPr>
        </p:nvSpPr>
        <p:spPr>
          <a:xfrm>
            <a:off x="9342489" y="5011663"/>
            <a:ext cx="720000" cy="720000"/>
          </a:xfrm>
          <a:prstGeom prst="ellipse">
            <a:avLst/>
          </a:prstGeom>
          <a:pattFill prst="wdDnDiag">
            <a:fgClr>
              <a:schemeClr val="tx1">
                <a:lumMod val="25000"/>
                <a:lumOff val="75000"/>
              </a:schemeClr>
            </a:fgClr>
            <a:bgClr>
              <a:schemeClr val="bg1"/>
            </a:bgClr>
          </a:pattFill>
          <a:effectLst/>
        </p:spPr>
        <p:txBody>
          <a:bodyPr anchor="ctr"/>
          <a:lstStyle>
            <a:lvl1pPr marL="0" indent="0" algn="ctr">
              <a:buNone/>
              <a:defRPr sz="9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04069379"/>
      </p:ext>
    </p:extLst>
  </p:cSld>
  <p:clrMapOvr>
    <a:masterClrMapping/>
  </p:clrMapOvr>
</p:sldLayout>
</file>

<file path=ppt/slideLayouts/slideLayout861.xml><?xml version="1.0" encoding="utf-8"?>
<p:sldLayout xmlns:a="http://schemas.openxmlformats.org/drawingml/2006/main" xmlns:r="http://schemas.openxmlformats.org/officeDocument/2006/relationships" xmlns:p="http://schemas.openxmlformats.org/presentationml/2006/main" preserve="1" userDrawn="1">
  <p:cSld name="10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5" name="Picture Placeholder 2">
            <a:extLst>
              <a:ext uri="{FF2B5EF4-FFF2-40B4-BE49-F238E27FC236}">
                <a16:creationId xmlns:a16="http://schemas.microsoft.com/office/drawing/2014/main" id="{3EDAB113-C8DB-4F87-A67E-2FA133A0375B}"/>
              </a:ext>
            </a:extLst>
          </p:cNvPr>
          <p:cNvSpPr>
            <a:spLocks noGrp="1"/>
          </p:cNvSpPr>
          <p:nvPr>
            <p:ph type="pic" sz="quarter" idx="11" hasCustomPrompt="1"/>
          </p:nvPr>
        </p:nvSpPr>
        <p:spPr>
          <a:xfrm>
            <a:off x="1094355"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6" name="Picture Placeholder 2">
            <a:extLst>
              <a:ext uri="{FF2B5EF4-FFF2-40B4-BE49-F238E27FC236}">
                <a16:creationId xmlns:a16="http://schemas.microsoft.com/office/drawing/2014/main" id="{132CF3D3-95B0-4348-ACB1-8C25AE05DAEB}"/>
              </a:ext>
            </a:extLst>
          </p:cNvPr>
          <p:cNvSpPr>
            <a:spLocks noGrp="1"/>
          </p:cNvSpPr>
          <p:nvPr>
            <p:ph type="pic" sz="quarter" idx="12" hasCustomPrompt="1"/>
          </p:nvPr>
        </p:nvSpPr>
        <p:spPr>
          <a:xfrm>
            <a:off x="3145284"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7" name="Picture Placeholder 2">
            <a:extLst>
              <a:ext uri="{FF2B5EF4-FFF2-40B4-BE49-F238E27FC236}">
                <a16:creationId xmlns:a16="http://schemas.microsoft.com/office/drawing/2014/main" id="{6839174E-9686-4E5B-A7FB-0D0214EA937B}"/>
              </a:ext>
            </a:extLst>
          </p:cNvPr>
          <p:cNvSpPr>
            <a:spLocks noGrp="1"/>
          </p:cNvSpPr>
          <p:nvPr>
            <p:ph type="pic" sz="quarter" idx="13" hasCustomPrompt="1"/>
          </p:nvPr>
        </p:nvSpPr>
        <p:spPr>
          <a:xfrm>
            <a:off x="5196213"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8" name="Picture Placeholder 2">
            <a:extLst>
              <a:ext uri="{FF2B5EF4-FFF2-40B4-BE49-F238E27FC236}">
                <a16:creationId xmlns:a16="http://schemas.microsoft.com/office/drawing/2014/main" id="{FA050801-04AC-4F50-90DD-44E0F60C17DC}"/>
              </a:ext>
            </a:extLst>
          </p:cNvPr>
          <p:cNvSpPr>
            <a:spLocks noGrp="1"/>
          </p:cNvSpPr>
          <p:nvPr>
            <p:ph type="pic" sz="quarter" idx="14" hasCustomPrompt="1"/>
          </p:nvPr>
        </p:nvSpPr>
        <p:spPr>
          <a:xfrm>
            <a:off x="7247142"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49" name="Picture Placeholder 2">
            <a:extLst>
              <a:ext uri="{FF2B5EF4-FFF2-40B4-BE49-F238E27FC236}">
                <a16:creationId xmlns:a16="http://schemas.microsoft.com/office/drawing/2014/main" id="{C148F322-12FC-4EE5-9D93-F45F8F19F2B1}"/>
              </a:ext>
            </a:extLst>
          </p:cNvPr>
          <p:cNvSpPr>
            <a:spLocks noGrp="1"/>
          </p:cNvSpPr>
          <p:nvPr>
            <p:ph type="pic" sz="quarter" idx="15" hasCustomPrompt="1"/>
          </p:nvPr>
        </p:nvSpPr>
        <p:spPr>
          <a:xfrm>
            <a:off x="9298071" y="1838527"/>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0" name="Picture Placeholder 2">
            <a:extLst>
              <a:ext uri="{FF2B5EF4-FFF2-40B4-BE49-F238E27FC236}">
                <a16:creationId xmlns:a16="http://schemas.microsoft.com/office/drawing/2014/main" id="{23608B07-5F26-4109-88EB-A11A3AD8051E}"/>
              </a:ext>
            </a:extLst>
          </p:cNvPr>
          <p:cNvSpPr>
            <a:spLocks noGrp="1"/>
          </p:cNvSpPr>
          <p:nvPr>
            <p:ph type="pic" sz="quarter" idx="16" hasCustomPrompt="1"/>
          </p:nvPr>
        </p:nvSpPr>
        <p:spPr>
          <a:xfrm>
            <a:off x="1094355"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1" name="Picture Placeholder 2">
            <a:extLst>
              <a:ext uri="{FF2B5EF4-FFF2-40B4-BE49-F238E27FC236}">
                <a16:creationId xmlns:a16="http://schemas.microsoft.com/office/drawing/2014/main" id="{53005D8E-FC72-4277-9413-7C848CAAAEE8}"/>
              </a:ext>
            </a:extLst>
          </p:cNvPr>
          <p:cNvSpPr>
            <a:spLocks noGrp="1"/>
          </p:cNvSpPr>
          <p:nvPr>
            <p:ph type="pic" sz="quarter" idx="17" hasCustomPrompt="1"/>
          </p:nvPr>
        </p:nvSpPr>
        <p:spPr>
          <a:xfrm>
            <a:off x="3145284"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2" name="Picture Placeholder 2">
            <a:extLst>
              <a:ext uri="{FF2B5EF4-FFF2-40B4-BE49-F238E27FC236}">
                <a16:creationId xmlns:a16="http://schemas.microsoft.com/office/drawing/2014/main" id="{2B46D53C-B083-4A46-B726-F352676EBF7A}"/>
              </a:ext>
            </a:extLst>
          </p:cNvPr>
          <p:cNvSpPr>
            <a:spLocks noGrp="1"/>
          </p:cNvSpPr>
          <p:nvPr>
            <p:ph type="pic" sz="quarter" idx="18" hasCustomPrompt="1"/>
          </p:nvPr>
        </p:nvSpPr>
        <p:spPr>
          <a:xfrm>
            <a:off x="5196213"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3" name="Picture Placeholder 2">
            <a:extLst>
              <a:ext uri="{FF2B5EF4-FFF2-40B4-BE49-F238E27FC236}">
                <a16:creationId xmlns:a16="http://schemas.microsoft.com/office/drawing/2014/main" id="{2AC6CED0-3B11-4E03-BAF6-C01699B81CED}"/>
              </a:ext>
            </a:extLst>
          </p:cNvPr>
          <p:cNvSpPr>
            <a:spLocks noGrp="1"/>
          </p:cNvSpPr>
          <p:nvPr>
            <p:ph type="pic" sz="quarter" idx="19" hasCustomPrompt="1"/>
          </p:nvPr>
        </p:nvSpPr>
        <p:spPr>
          <a:xfrm>
            <a:off x="7247142"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54" name="Picture Placeholder 2">
            <a:extLst>
              <a:ext uri="{FF2B5EF4-FFF2-40B4-BE49-F238E27FC236}">
                <a16:creationId xmlns:a16="http://schemas.microsoft.com/office/drawing/2014/main" id="{5CF03CF6-FFAF-47AA-A689-81729CEA4AB3}"/>
              </a:ext>
            </a:extLst>
          </p:cNvPr>
          <p:cNvSpPr>
            <a:spLocks noGrp="1"/>
          </p:cNvSpPr>
          <p:nvPr>
            <p:ph type="pic" sz="quarter" idx="20" hasCustomPrompt="1"/>
          </p:nvPr>
        </p:nvSpPr>
        <p:spPr>
          <a:xfrm>
            <a:off x="9298071" y="3822028"/>
            <a:ext cx="1800000" cy="1800481"/>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655290419"/>
      </p:ext>
    </p:extLst>
  </p:cSld>
  <p:clrMapOvr>
    <a:masterClrMapping/>
  </p:clrMapOvr>
</p:sldLayout>
</file>

<file path=ppt/slideLayouts/slideLayout862.xml><?xml version="1.0" encoding="utf-8"?>
<p:sldLayout xmlns:a="http://schemas.openxmlformats.org/drawingml/2006/main" xmlns:r="http://schemas.openxmlformats.org/officeDocument/2006/relationships" xmlns:p="http://schemas.openxmlformats.org/presentationml/2006/main" preserve="1" userDrawn="1">
  <p:cSld name="2 images - team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8" name="Picture Placeholder 2">
            <a:extLst>
              <a:ext uri="{FF2B5EF4-FFF2-40B4-BE49-F238E27FC236}">
                <a16:creationId xmlns:a16="http://schemas.microsoft.com/office/drawing/2014/main" id="{D6F1DE5D-0566-4E34-B730-6575283EFD94}"/>
              </a:ext>
            </a:extLst>
          </p:cNvPr>
          <p:cNvSpPr>
            <a:spLocks noGrp="1"/>
          </p:cNvSpPr>
          <p:nvPr>
            <p:ph type="pic" sz="quarter" idx="11" hasCustomPrompt="1"/>
          </p:nvPr>
        </p:nvSpPr>
        <p:spPr>
          <a:xfrm>
            <a:off x="1524000"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2">
            <a:extLst>
              <a:ext uri="{FF2B5EF4-FFF2-40B4-BE49-F238E27FC236}">
                <a16:creationId xmlns:a16="http://schemas.microsoft.com/office/drawing/2014/main" id="{8F71AB6B-E58E-4A96-8449-475EB6679B3D}"/>
              </a:ext>
            </a:extLst>
          </p:cNvPr>
          <p:cNvSpPr>
            <a:spLocks noGrp="1"/>
          </p:cNvSpPr>
          <p:nvPr>
            <p:ph type="pic" sz="quarter" idx="12" hasCustomPrompt="1"/>
          </p:nvPr>
        </p:nvSpPr>
        <p:spPr>
          <a:xfrm>
            <a:off x="6353325" y="1981200"/>
            <a:ext cx="2088000" cy="3600000"/>
          </a:xfrm>
          <a:prstGeom prst="roundRect">
            <a:avLst>
              <a:gd name="adj" fmla="val 2297"/>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10087754"/>
      </p:ext>
    </p:extLst>
  </p:cSld>
  <p:clrMapOvr>
    <a:masterClrMapping/>
  </p:clrMapOvr>
</p:sldLayout>
</file>

<file path=ppt/slideLayouts/slideLayout863.xml><?xml version="1.0" encoding="utf-8"?>
<p:sldLayout xmlns:a="http://schemas.openxmlformats.org/drawingml/2006/main" xmlns:r="http://schemas.openxmlformats.org/officeDocument/2006/relationships" xmlns:p="http://schemas.openxmlformats.org/presentationml/2006/main" preserve="1" userDrawn="1">
  <p:cSld name="4 images - team 4">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5" name="Picture Placeholder 2">
            <a:extLst>
              <a:ext uri="{FF2B5EF4-FFF2-40B4-BE49-F238E27FC236}">
                <a16:creationId xmlns:a16="http://schemas.microsoft.com/office/drawing/2014/main" id="{2F61E85E-5BAE-4285-9A8E-1C0F58DA7C4B}"/>
              </a:ext>
            </a:extLst>
          </p:cNvPr>
          <p:cNvSpPr>
            <a:spLocks noGrp="1"/>
          </p:cNvSpPr>
          <p:nvPr>
            <p:ph type="pic" sz="quarter" idx="11" hasCustomPrompt="1"/>
          </p:nvPr>
        </p:nvSpPr>
        <p:spPr>
          <a:xfrm>
            <a:off x="1524000"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2">
            <a:extLst>
              <a:ext uri="{FF2B5EF4-FFF2-40B4-BE49-F238E27FC236}">
                <a16:creationId xmlns:a16="http://schemas.microsoft.com/office/drawing/2014/main" id="{62DD4A4B-6BA5-4F37-8475-B714306BAAF7}"/>
              </a:ext>
            </a:extLst>
          </p:cNvPr>
          <p:cNvSpPr>
            <a:spLocks noGrp="1"/>
          </p:cNvSpPr>
          <p:nvPr>
            <p:ph type="pic" sz="quarter" idx="13" hasCustomPrompt="1"/>
          </p:nvPr>
        </p:nvSpPr>
        <p:spPr>
          <a:xfrm>
            <a:off x="1524000"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E60EE6ED-9FA0-44D2-B2D9-D622CE5B6237}"/>
              </a:ext>
            </a:extLst>
          </p:cNvPr>
          <p:cNvSpPr>
            <a:spLocks noGrp="1"/>
          </p:cNvSpPr>
          <p:nvPr>
            <p:ph type="pic" sz="quarter" idx="14" hasCustomPrompt="1"/>
          </p:nvPr>
        </p:nvSpPr>
        <p:spPr>
          <a:xfrm>
            <a:off x="6353323" y="1981200"/>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CD950FDF-FFB1-4108-BA53-206D8E4E578D}"/>
              </a:ext>
            </a:extLst>
          </p:cNvPr>
          <p:cNvSpPr>
            <a:spLocks noGrp="1"/>
          </p:cNvSpPr>
          <p:nvPr>
            <p:ph type="pic" sz="quarter" idx="15" hasCustomPrompt="1"/>
          </p:nvPr>
        </p:nvSpPr>
        <p:spPr>
          <a:xfrm>
            <a:off x="6353323" y="3968863"/>
            <a:ext cx="2088000" cy="1800000"/>
          </a:xfrm>
          <a:prstGeom prst="roundRect">
            <a:avLst>
              <a:gd name="adj" fmla="val 1768"/>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81537353"/>
      </p:ext>
    </p:extLst>
  </p:cSld>
  <p:clrMapOvr>
    <a:masterClrMapping/>
  </p:clrMapOvr>
</p:sldLayout>
</file>

<file path=ppt/slideLayouts/slideLayout864.xml><?xml version="1.0" encoding="utf-8"?>
<p:sldLayout xmlns:a="http://schemas.openxmlformats.org/drawingml/2006/main" xmlns:r="http://schemas.openxmlformats.org/officeDocument/2006/relationships" xmlns:p="http://schemas.openxmlformats.org/presentationml/2006/main" preserve="1" userDrawn="1">
  <p:cSld name="20 images - image gallery">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468FFB0-13D0-4009-A6D2-8DD02A205B54}"/>
              </a:ext>
            </a:extLst>
          </p:cNvPr>
          <p:cNvSpPr>
            <a:spLocks noGrp="1"/>
          </p:cNvSpPr>
          <p:nvPr>
            <p:ph type="pic" sz="quarter" idx="10" hasCustomPrompt="1"/>
          </p:nvPr>
        </p:nvSpPr>
        <p:spPr>
          <a:xfrm>
            <a:off x="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2" name="Picture Placeholder 4">
            <a:extLst>
              <a:ext uri="{FF2B5EF4-FFF2-40B4-BE49-F238E27FC236}">
                <a16:creationId xmlns:a16="http://schemas.microsoft.com/office/drawing/2014/main" id="{AEF06803-84E6-43AB-AB79-A7B2F82E0454}"/>
              </a:ext>
            </a:extLst>
          </p:cNvPr>
          <p:cNvSpPr>
            <a:spLocks noGrp="1"/>
          </p:cNvSpPr>
          <p:nvPr>
            <p:ph type="pic" sz="quarter" idx="14" hasCustomPrompt="1"/>
          </p:nvPr>
        </p:nvSpPr>
        <p:spPr>
          <a:xfrm>
            <a:off x="24499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3" name="Picture Placeholder 4">
            <a:extLst>
              <a:ext uri="{FF2B5EF4-FFF2-40B4-BE49-F238E27FC236}">
                <a16:creationId xmlns:a16="http://schemas.microsoft.com/office/drawing/2014/main" id="{6D7941E5-F12F-40FF-A5C8-00DE36209A74}"/>
              </a:ext>
            </a:extLst>
          </p:cNvPr>
          <p:cNvSpPr>
            <a:spLocks noGrp="1"/>
          </p:cNvSpPr>
          <p:nvPr>
            <p:ph type="pic" sz="quarter" idx="15" hasCustomPrompt="1"/>
          </p:nvPr>
        </p:nvSpPr>
        <p:spPr>
          <a:xfrm>
            <a:off x="24499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6" name="Picture Placeholder 4">
            <a:extLst>
              <a:ext uri="{FF2B5EF4-FFF2-40B4-BE49-F238E27FC236}">
                <a16:creationId xmlns:a16="http://schemas.microsoft.com/office/drawing/2014/main" id="{EB9CBAB9-7DAA-4AC8-8456-8446E7F5FE6F}"/>
              </a:ext>
            </a:extLst>
          </p:cNvPr>
          <p:cNvSpPr>
            <a:spLocks noGrp="1"/>
          </p:cNvSpPr>
          <p:nvPr>
            <p:ph type="pic" sz="quarter" idx="18" hasCustomPrompt="1"/>
          </p:nvPr>
        </p:nvSpPr>
        <p:spPr>
          <a:xfrm>
            <a:off x="48774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7" name="Picture Placeholder 4">
            <a:extLst>
              <a:ext uri="{FF2B5EF4-FFF2-40B4-BE49-F238E27FC236}">
                <a16:creationId xmlns:a16="http://schemas.microsoft.com/office/drawing/2014/main" id="{DC45D4F1-017A-4C0F-9686-1322CEA8CDAD}"/>
              </a:ext>
            </a:extLst>
          </p:cNvPr>
          <p:cNvSpPr>
            <a:spLocks noGrp="1"/>
          </p:cNvSpPr>
          <p:nvPr>
            <p:ph type="pic" sz="quarter" idx="19" hasCustomPrompt="1"/>
          </p:nvPr>
        </p:nvSpPr>
        <p:spPr>
          <a:xfrm>
            <a:off x="48774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0" name="Picture Placeholder 4">
            <a:extLst>
              <a:ext uri="{FF2B5EF4-FFF2-40B4-BE49-F238E27FC236}">
                <a16:creationId xmlns:a16="http://schemas.microsoft.com/office/drawing/2014/main" id="{5EE850BA-7826-4FFE-8414-6F093452E273}"/>
              </a:ext>
            </a:extLst>
          </p:cNvPr>
          <p:cNvSpPr>
            <a:spLocks noGrp="1"/>
          </p:cNvSpPr>
          <p:nvPr>
            <p:ph type="pic" sz="quarter" idx="22" hasCustomPrompt="1"/>
          </p:nvPr>
        </p:nvSpPr>
        <p:spPr>
          <a:xfrm>
            <a:off x="73061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1" name="Picture Placeholder 4">
            <a:extLst>
              <a:ext uri="{FF2B5EF4-FFF2-40B4-BE49-F238E27FC236}">
                <a16:creationId xmlns:a16="http://schemas.microsoft.com/office/drawing/2014/main" id="{7B41C012-911D-4530-A2B8-611FE58AFE38}"/>
              </a:ext>
            </a:extLst>
          </p:cNvPr>
          <p:cNvSpPr>
            <a:spLocks noGrp="1"/>
          </p:cNvSpPr>
          <p:nvPr>
            <p:ph type="pic" sz="quarter" idx="23" hasCustomPrompt="1"/>
          </p:nvPr>
        </p:nvSpPr>
        <p:spPr>
          <a:xfrm>
            <a:off x="73061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4" name="Picture Placeholder 4">
            <a:extLst>
              <a:ext uri="{FF2B5EF4-FFF2-40B4-BE49-F238E27FC236}">
                <a16:creationId xmlns:a16="http://schemas.microsoft.com/office/drawing/2014/main" id="{D7D353AC-3B01-4849-907C-8C90CD23AB56}"/>
              </a:ext>
            </a:extLst>
          </p:cNvPr>
          <p:cNvSpPr>
            <a:spLocks noGrp="1"/>
          </p:cNvSpPr>
          <p:nvPr>
            <p:ph type="pic" sz="quarter" idx="26" hasCustomPrompt="1"/>
          </p:nvPr>
        </p:nvSpPr>
        <p:spPr>
          <a:xfrm>
            <a:off x="9739000" y="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5" name="Picture Placeholder 4">
            <a:extLst>
              <a:ext uri="{FF2B5EF4-FFF2-40B4-BE49-F238E27FC236}">
                <a16:creationId xmlns:a16="http://schemas.microsoft.com/office/drawing/2014/main" id="{93D565CD-8DE6-4FAB-B5F8-77FC558576EE}"/>
              </a:ext>
            </a:extLst>
          </p:cNvPr>
          <p:cNvSpPr>
            <a:spLocks noGrp="1"/>
          </p:cNvSpPr>
          <p:nvPr>
            <p:ph type="pic" sz="quarter" idx="27" hasCustomPrompt="1"/>
          </p:nvPr>
        </p:nvSpPr>
        <p:spPr>
          <a:xfrm>
            <a:off x="9739000" y="1715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34290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5144400"/>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2296238156"/>
      </p:ext>
    </p:extLst>
  </p:cSld>
  <p:clrMapOvr>
    <a:masterClrMapping/>
  </p:clrMapOvr>
</p:sldLayout>
</file>

<file path=ppt/slideLayouts/slideLayout865.xml><?xml version="1.0" encoding="utf-8"?>
<p:sldLayout xmlns:a="http://schemas.openxmlformats.org/drawingml/2006/main" xmlns:r="http://schemas.openxmlformats.org/officeDocument/2006/relationships" xmlns:p="http://schemas.openxmlformats.org/presentationml/2006/main" preserve="1" userDrawn="1">
  <p:cSld name="16 images - image gallery">
    <p:spTree>
      <p:nvGrpSpPr>
        <p:cNvPr id="1" name=""/>
        <p:cNvGrpSpPr/>
        <p:nvPr/>
      </p:nvGrpSpPr>
      <p:grpSpPr>
        <a:xfrm>
          <a:off x="0" y="0"/>
          <a:ext cx="0" cy="0"/>
          <a:chOff x="0" y="0"/>
          <a:chExt cx="0" cy="0"/>
        </a:xfrm>
      </p:grpSpPr>
      <p:sp>
        <p:nvSpPr>
          <p:cNvPr id="39" name="Picture Placeholder 4">
            <a:extLst>
              <a:ext uri="{FF2B5EF4-FFF2-40B4-BE49-F238E27FC236}">
                <a16:creationId xmlns:a16="http://schemas.microsoft.com/office/drawing/2014/main" id="{3B5935B0-3A20-4B99-87BC-A57324021941}"/>
              </a:ext>
            </a:extLst>
          </p:cNvPr>
          <p:cNvSpPr>
            <a:spLocks noGrp="1"/>
          </p:cNvSpPr>
          <p:nvPr>
            <p:ph type="pic" sz="quarter" idx="11" hasCustomPrompt="1"/>
          </p:nvPr>
        </p:nvSpPr>
        <p:spPr>
          <a:xfrm>
            <a:off x="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Picture Placeholder 4">
            <a:extLst>
              <a:ext uri="{FF2B5EF4-FFF2-40B4-BE49-F238E27FC236}">
                <a16:creationId xmlns:a16="http://schemas.microsoft.com/office/drawing/2014/main" id="{FEF3C4E7-593B-4A74-89C0-BC4CEB24B392}"/>
              </a:ext>
            </a:extLst>
          </p:cNvPr>
          <p:cNvSpPr>
            <a:spLocks noGrp="1"/>
          </p:cNvSpPr>
          <p:nvPr>
            <p:ph type="pic" sz="quarter" idx="12" hasCustomPrompt="1"/>
          </p:nvPr>
        </p:nvSpPr>
        <p:spPr>
          <a:xfrm>
            <a:off x="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3" name="Picture Placeholder 4">
            <a:extLst>
              <a:ext uri="{FF2B5EF4-FFF2-40B4-BE49-F238E27FC236}">
                <a16:creationId xmlns:a16="http://schemas.microsoft.com/office/drawing/2014/main" id="{F788E504-B935-4D51-9452-9DA53B460DD5}"/>
              </a:ext>
            </a:extLst>
          </p:cNvPr>
          <p:cNvSpPr>
            <a:spLocks noGrp="1"/>
          </p:cNvSpPr>
          <p:nvPr>
            <p:ph type="pic" sz="quarter" idx="13" hasCustomPrompt="1"/>
          </p:nvPr>
        </p:nvSpPr>
        <p:spPr>
          <a:xfrm>
            <a:off x="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4" name="Picture Placeholder 4">
            <a:extLst>
              <a:ext uri="{FF2B5EF4-FFF2-40B4-BE49-F238E27FC236}">
                <a16:creationId xmlns:a16="http://schemas.microsoft.com/office/drawing/2014/main" id="{E2DAE2E0-985B-470F-A85A-0CA24D97BA6C}"/>
              </a:ext>
            </a:extLst>
          </p:cNvPr>
          <p:cNvSpPr>
            <a:spLocks noGrp="1"/>
          </p:cNvSpPr>
          <p:nvPr>
            <p:ph type="pic" sz="quarter" idx="14" hasCustomPrompt="1"/>
          </p:nvPr>
        </p:nvSpPr>
        <p:spPr>
          <a:xfrm>
            <a:off x="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6" name="Picture Placeholder 4">
            <a:extLst>
              <a:ext uri="{FF2B5EF4-FFF2-40B4-BE49-F238E27FC236}">
                <a16:creationId xmlns:a16="http://schemas.microsoft.com/office/drawing/2014/main" id="{1E401533-0B30-40A1-B1EA-F6C3D3747BD0}"/>
              </a:ext>
            </a:extLst>
          </p:cNvPr>
          <p:cNvSpPr>
            <a:spLocks noGrp="1"/>
          </p:cNvSpPr>
          <p:nvPr>
            <p:ph type="pic" sz="quarter" idx="15" hasCustomPrompt="1"/>
          </p:nvPr>
        </p:nvSpPr>
        <p:spPr>
          <a:xfrm>
            <a:off x="17316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7" name="Picture Placeholder 4">
            <a:extLst>
              <a:ext uri="{FF2B5EF4-FFF2-40B4-BE49-F238E27FC236}">
                <a16:creationId xmlns:a16="http://schemas.microsoft.com/office/drawing/2014/main" id="{F5E857B2-C3F9-4B6F-9295-A95923F98AB2}"/>
              </a:ext>
            </a:extLst>
          </p:cNvPr>
          <p:cNvSpPr>
            <a:spLocks noGrp="1"/>
          </p:cNvSpPr>
          <p:nvPr>
            <p:ph type="pic" sz="quarter" idx="16" hasCustomPrompt="1"/>
          </p:nvPr>
        </p:nvSpPr>
        <p:spPr>
          <a:xfrm>
            <a:off x="17316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8" name="Picture Placeholder 4">
            <a:extLst>
              <a:ext uri="{FF2B5EF4-FFF2-40B4-BE49-F238E27FC236}">
                <a16:creationId xmlns:a16="http://schemas.microsoft.com/office/drawing/2014/main" id="{7070BC30-AA1D-483B-825F-147CDBBD432B}"/>
              </a:ext>
            </a:extLst>
          </p:cNvPr>
          <p:cNvSpPr>
            <a:spLocks noGrp="1"/>
          </p:cNvSpPr>
          <p:nvPr>
            <p:ph type="pic" sz="quarter" idx="17" hasCustomPrompt="1"/>
          </p:nvPr>
        </p:nvSpPr>
        <p:spPr>
          <a:xfrm>
            <a:off x="17316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9" name="Picture Placeholder 4">
            <a:extLst>
              <a:ext uri="{FF2B5EF4-FFF2-40B4-BE49-F238E27FC236}">
                <a16:creationId xmlns:a16="http://schemas.microsoft.com/office/drawing/2014/main" id="{D0348B36-439B-424B-BA16-C5A7076BFD31}"/>
              </a:ext>
            </a:extLst>
          </p:cNvPr>
          <p:cNvSpPr>
            <a:spLocks noGrp="1"/>
          </p:cNvSpPr>
          <p:nvPr>
            <p:ph type="pic" sz="quarter" idx="18" hasCustomPrompt="1"/>
          </p:nvPr>
        </p:nvSpPr>
        <p:spPr>
          <a:xfrm>
            <a:off x="17316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0" name="Picture Placeholder 4">
            <a:extLst>
              <a:ext uri="{FF2B5EF4-FFF2-40B4-BE49-F238E27FC236}">
                <a16:creationId xmlns:a16="http://schemas.microsoft.com/office/drawing/2014/main" id="{2D5AEFB5-3B92-48EE-A2C3-C7226B2D27E8}"/>
              </a:ext>
            </a:extLst>
          </p:cNvPr>
          <p:cNvSpPr>
            <a:spLocks noGrp="1"/>
          </p:cNvSpPr>
          <p:nvPr>
            <p:ph type="pic" sz="quarter" idx="19" hasCustomPrompt="1"/>
          </p:nvPr>
        </p:nvSpPr>
        <p:spPr>
          <a:xfrm>
            <a:off x="34632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1" name="Picture Placeholder 4">
            <a:extLst>
              <a:ext uri="{FF2B5EF4-FFF2-40B4-BE49-F238E27FC236}">
                <a16:creationId xmlns:a16="http://schemas.microsoft.com/office/drawing/2014/main" id="{EF0E572D-AAF2-49CD-B5D5-0482D14EB436}"/>
              </a:ext>
            </a:extLst>
          </p:cNvPr>
          <p:cNvSpPr>
            <a:spLocks noGrp="1"/>
          </p:cNvSpPr>
          <p:nvPr>
            <p:ph type="pic" sz="quarter" idx="20" hasCustomPrompt="1"/>
          </p:nvPr>
        </p:nvSpPr>
        <p:spPr>
          <a:xfrm>
            <a:off x="34632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2" name="Picture Placeholder 4">
            <a:extLst>
              <a:ext uri="{FF2B5EF4-FFF2-40B4-BE49-F238E27FC236}">
                <a16:creationId xmlns:a16="http://schemas.microsoft.com/office/drawing/2014/main" id="{357B90B1-45E9-4F18-B402-2FA367F39A63}"/>
              </a:ext>
            </a:extLst>
          </p:cNvPr>
          <p:cNvSpPr>
            <a:spLocks noGrp="1"/>
          </p:cNvSpPr>
          <p:nvPr>
            <p:ph type="pic" sz="quarter" idx="21" hasCustomPrompt="1"/>
          </p:nvPr>
        </p:nvSpPr>
        <p:spPr>
          <a:xfrm>
            <a:off x="34632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3" name="Picture Placeholder 4">
            <a:extLst>
              <a:ext uri="{FF2B5EF4-FFF2-40B4-BE49-F238E27FC236}">
                <a16:creationId xmlns:a16="http://schemas.microsoft.com/office/drawing/2014/main" id="{90ECB4DF-D262-4EAF-9908-BB81CDAA97D3}"/>
              </a:ext>
            </a:extLst>
          </p:cNvPr>
          <p:cNvSpPr>
            <a:spLocks noGrp="1"/>
          </p:cNvSpPr>
          <p:nvPr>
            <p:ph type="pic" sz="quarter" idx="22" hasCustomPrompt="1"/>
          </p:nvPr>
        </p:nvSpPr>
        <p:spPr>
          <a:xfrm>
            <a:off x="34632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4" name="Picture Placeholder 4">
            <a:extLst>
              <a:ext uri="{FF2B5EF4-FFF2-40B4-BE49-F238E27FC236}">
                <a16:creationId xmlns:a16="http://schemas.microsoft.com/office/drawing/2014/main" id="{F823D0EC-3925-43C3-ADCC-7DECB604D3B6}"/>
              </a:ext>
            </a:extLst>
          </p:cNvPr>
          <p:cNvSpPr>
            <a:spLocks noGrp="1"/>
          </p:cNvSpPr>
          <p:nvPr>
            <p:ph type="pic" sz="quarter" idx="23" hasCustomPrompt="1"/>
          </p:nvPr>
        </p:nvSpPr>
        <p:spPr>
          <a:xfrm>
            <a:off x="5194800" y="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5" name="Picture Placeholder 4">
            <a:extLst>
              <a:ext uri="{FF2B5EF4-FFF2-40B4-BE49-F238E27FC236}">
                <a16:creationId xmlns:a16="http://schemas.microsoft.com/office/drawing/2014/main" id="{3ED69101-E9F9-40B2-BBC9-42F685BC4E99}"/>
              </a:ext>
            </a:extLst>
          </p:cNvPr>
          <p:cNvSpPr>
            <a:spLocks noGrp="1"/>
          </p:cNvSpPr>
          <p:nvPr>
            <p:ph type="pic" sz="quarter" idx="24" hasCustomPrompt="1"/>
          </p:nvPr>
        </p:nvSpPr>
        <p:spPr>
          <a:xfrm>
            <a:off x="5194800" y="1707033"/>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6" name="Picture Placeholder 4">
            <a:extLst>
              <a:ext uri="{FF2B5EF4-FFF2-40B4-BE49-F238E27FC236}">
                <a16:creationId xmlns:a16="http://schemas.microsoft.com/office/drawing/2014/main" id="{D10108F8-F846-4B82-9CBB-5C70645236E5}"/>
              </a:ext>
            </a:extLst>
          </p:cNvPr>
          <p:cNvSpPr>
            <a:spLocks noGrp="1"/>
          </p:cNvSpPr>
          <p:nvPr>
            <p:ph type="pic" sz="quarter" idx="25" hasCustomPrompt="1"/>
          </p:nvPr>
        </p:nvSpPr>
        <p:spPr>
          <a:xfrm>
            <a:off x="5194800" y="3414066"/>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37" name="Picture Placeholder 4">
            <a:extLst>
              <a:ext uri="{FF2B5EF4-FFF2-40B4-BE49-F238E27FC236}">
                <a16:creationId xmlns:a16="http://schemas.microsoft.com/office/drawing/2014/main" id="{DCEACD65-59F7-496F-A469-953A97BC8FE7}"/>
              </a:ext>
            </a:extLst>
          </p:cNvPr>
          <p:cNvSpPr>
            <a:spLocks noGrp="1"/>
          </p:cNvSpPr>
          <p:nvPr>
            <p:ph type="pic" sz="quarter" idx="26" hasCustomPrompt="1"/>
          </p:nvPr>
        </p:nvSpPr>
        <p:spPr>
          <a:xfrm>
            <a:off x="5194800" y="5133800"/>
            <a:ext cx="1731600" cy="17028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704324322"/>
      </p:ext>
    </p:extLst>
  </p:cSld>
  <p:clrMapOvr>
    <a:masterClrMapping/>
  </p:clrMapOvr>
</p:sldLayout>
</file>

<file path=ppt/slideLayouts/slideLayout866.xml><?xml version="1.0" encoding="utf-8"?>
<p:sldLayout xmlns:a="http://schemas.openxmlformats.org/drawingml/2006/main" xmlns:r="http://schemas.openxmlformats.org/officeDocument/2006/relationships" xmlns:p="http://schemas.openxmlformats.org/presentationml/2006/main" preserve="1" userDrawn="1">
  <p:cSld name="10 images - image gallery">
    <p:spTree>
      <p:nvGrpSpPr>
        <p:cNvPr id="1" name=""/>
        <p:cNvGrpSpPr/>
        <p:nvPr/>
      </p:nvGrpSpPr>
      <p:grpSpPr>
        <a:xfrm>
          <a:off x="0" y="0"/>
          <a:ext cx="0" cy="0"/>
          <a:chOff x="0" y="0"/>
          <a:chExt cx="0" cy="0"/>
        </a:xfrm>
      </p:grpSpPr>
      <p:sp>
        <p:nvSpPr>
          <p:cNvPr id="40" name="Picture Placeholder 4">
            <a:extLst>
              <a:ext uri="{FF2B5EF4-FFF2-40B4-BE49-F238E27FC236}">
                <a16:creationId xmlns:a16="http://schemas.microsoft.com/office/drawing/2014/main" id="{E32C7705-61BA-4741-80C1-7DE36994C39B}"/>
              </a:ext>
            </a:extLst>
          </p:cNvPr>
          <p:cNvSpPr>
            <a:spLocks noGrp="1"/>
          </p:cNvSpPr>
          <p:nvPr>
            <p:ph type="pic" sz="quarter" idx="12" hasCustomPrompt="1"/>
          </p:nvPr>
        </p:nvSpPr>
        <p:spPr>
          <a:xfrm>
            <a:off x="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4" name="Picture Placeholder 4">
            <a:extLst>
              <a:ext uri="{FF2B5EF4-FFF2-40B4-BE49-F238E27FC236}">
                <a16:creationId xmlns:a16="http://schemas.microsoft.com/office/drawing/2014/main" id="{79BE06DB-E8C0-42F7-9DD3-743B3172D05A}"/>
              </a:ext>
            </a:extLst>
          </p:cNvPr>
          <p:cNvSpPr>
            <a:spLocks noGrp="1"/>
          </p:cNvSpPr>
          <p:nvPr>
            <p:ph type="pic" sz="quarter" idx="16" hasCustomPrompt="1"/>
          </p:nvPr>
        </p:nvSpPr>
        <p:spPr>
          <a:xfrm>
            <a:off x="24499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5" name="Picture Placeholder 4">
            <a:extLst>
              <a:ext uri="{FF2B5EF4-FFF2-40B4-BE49-F238E27FC236}">
                <a16:creationId xmlns:a16="http://schemas.microsoft.com/office/drawing/2014/main" id="{29B4E12E-CEFA-45AA-A4E7-78386C04786B}"/>
              </a:ext>
            </a:extLst>
          </p:cNvPr>
          <p:cNvSpPr>
            <a:spLocks noGrp="1"/>
          </p:cNvSpPr>
          <p:nvPr>
            <p:ph type="pic" sz="quarter" idx="17" hasCustomPrompt="1"/>
          </p:nvPr>
        </p:nvSpPr>
        <p:spPr>
          <a:xfrm>
            <a:off x="24499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8" name="Picture Placeholder 4">
            <a:extLst>
              <a:ext uri="{FF2B5EF4-FFF2-40B4-BE49-F238E27FC236}">
                <a16:creationId xmlns:a16="http://schemas.microsoft.com/office/drawing/2014/main" id="{76AE4679-05DF-463C-97B9-F69C2BB4B9E9}"/>
              </a:ext>
            </a:extLst>
          </p:cNvPr>
          <p:cNvSpPr>
            <a:spLocks noGrp="1"/>
          </p:cNvSpPr>
          <p:nvPr>
            <p:ph type="pic" sz="quarter" idx="20" hasCustomPrompt="1"/>
          </p:nvPr>
        </p:nvSpPr>
        <p:spPr>
          <a:xfrm>
            <a:off x="48774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49" name="Picture Placeholder 4">
            <a:extLst>
              <a:ext uri="{FF2B5EF4-FFF2-40B4-BE49-F238E27FC236}">
                <a16:creationId xmlns:a16="http://schemas.microsoft.com/office/drawing/2014/main" id="{7D0AB5FE-E295-4F14-9D7E-03DA166A2029}"/>
              </a:ext>
            </a:extLst>
          </p:cNvPr>
          <p:cNvSpPr>
            <a:spLocks noGrp="1"/>
          </p:cNvSpPr>
          <p:nvPr>
            <p:ph type="pic" sz="quarter" idx="21" hasCustomPrompt="1"/>
          </p:nvPr>
        </p:nvSpPr>
        <p:spPr>
          <a:xfrm>
            <a:off x="48774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2" name="Picture Placeholder 4">
            <a:extLst>
              <a:ext uri="{FF2B5EF4-FFF2-40B4-BE49-F238E27FC236}">
                <a16:creationId xmlns:a16="http://schemas.microsoft.com/office/drawing/2014/main" id="{FD6D69B7-99CB-43E8-924C-E5B49E798FF4}"/>
              </a:ext>
            </a:extLst>
          </p:cNvPr>
          <p:cNvSpPr>
            <a:spLocks noGrp="1"/>
          </p:cNvSpPr>
          <p:nvPr>
            <p:ph type="pic" sz="quarter" idx="24" hasCustomPrompt="1"/>
          </p:nvPr>
        </p:nvSpPr>
        <p:spPr>
          <a:xfrm>
            <a:off x="73061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3" name="Picture Placeholder 4">
            <a:extLst>
              <a:ext uri="{FF2B5EF4-FFF2-40B4-BE49-F238E27FC236}">
                <a16:creationId xmlns:a16="http://schemas.microsoft.com/office/drawing/2014/main" id="{91E877BF-4E89-437F-AF02-3B3C448FFA8A}"/>
              </a:ext>
            </a:extLst>
          </p:cNvPr>
          <p:cNvSpPr>
            <a:spLocks noGrp="1"/>
          </p:cNvSpPr>
          <p:nvPr>
            <p:ph type="pic" sz="quarter" idx="25" hasCustomPrompt="1"/>
          </p:nvPr>
        </p:nvSpPr>
        <p:spPr>
          <a:xfrm>
            <a:off x="73061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6" name="Picture Placeholder 4">
            <a:extLst>
              <a:ext uri="{FF2B5EF4-FFF2-40B4-BE49-F238E27FC236}">
                <a16:creationId xmlns:a16="http://schemas.microsoft.com/office/drawing/2014/main" id="{65169003-20B2-4906-936F-80C29B4793C6}"/>
              </a:ext>
            </a:extLst>
          </p:cNvPr>
          <p:cNvSpPr>
            <a:spLocks noGrp="1"/>
          </p:cNvSpPr>
          <p:nvPr>
            <p:ph type="pic" sz="quarter" idx="28" hasCustomPrompt="1"/>
          </p:nvPr>
        </p:nvSpPr>
        <p:spPr>
          <a:xfrm>
            <a:off x="9739000" y="14876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57" name="Picture Placeholder 4">
            <a:extLst>
              <a:ext uri="{FF2B5EF4-FFF2-40B4-BE49-F238E27FC236}">
                <a16:creationId xmlns:a16="http://schemas.microsoft.com/office/drawing/2014/main" id="{EE6223AC-CB2F-442B-9F69-0994E5478796}"/>
              </a:ext>
            </a:extLst>
          </p:cNvPr>
          <p:cNvSpPr>
            <a:spLocks noGrp="1"/>
          </p:cNvSpPr>
          <p:nvPr>
            <p:ph type="pic" sz="quarter" idx="29" hasCustomPrompt="1"/>
          </p:nvPr>
        </p:nvSpPr>
        <p:spPr>
          <a:xfrm>
            <a:off x="9739000" y="3203024"/>
            <a:ext cx="2437200" cy="17136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22" name="Title 1">
            <a:extLst>
              <a:ext uri="{FF2B5EF4-FFF2-40B4-BE49-F238E27FC236}">
                <a16:creationId xmlns:a16="http://schemas.microsoft.com/office/drawing/2014/main" id="{02B87EEC-098B-40D8-BCAF-A571CA17611B}"/>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23" name="Subtitle 2">
            <a:extLst>
              <a:ext uri="{FF2B5EF4-FFF2-40B4-BE49-F238E27FC236}">
                <a16:creationId xmlns:a16="http://schemas.microsoft.com/office/drawing/2014/main" id="{34E576AA-F5EF-4511-8A6E-60BC49ADF183}"/>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557822687"/>
      </p:ext>
    </p:extLst>
  </p:cSld>
  <p:clrMapOvr>
    <a:masterClrMapping/>
  </p:clrMapOvr>
</p:sldLayout>
</file>

<file path=ppt/slideLayouts/slideLayout867.xml><?xml version="1.0" encoding="utf-8"?>
<p:sldLayout xmlns:a="http://schemas.openxmlformats.org/drawingml/2006/main" xmlns:r="http://schemas.openxmlformats.org/officeDocument/2006/relationships" xmlns:p="http://schemas.openxmlformats.org/presentationml/2006/main" preserve="1" userDrawn="1">
  <p:cSld name="4 images full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50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0960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146400" y="0"/>
            <a:ext cx="3045600" cy="6858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061414824"/>
      </p:ext>
    </p:extLst>
  </p:cSld>
  <p:clrMapOvr>
    <a:masterClrMapping/>
  </p:clrMapOvr>
</p:sldLayout>
</file>

<file path=ppt/slideLayouts/slideLayout868.xml><?xml version="1.0" encoding="utf-8"?>
<p:sldLayout xmlns:a="http://schemas.openxmlformats.org/drawingml/2006/main" xmlns:r="http://schemas.openxmlformats.org/officeDocument/2006/relationships" xmlns:p="http://schemas.openxmlformats.org/presentationml/2006/main" preserve="1" userDrawn="1">
  <p:cSld name="4 images threequarter page - image gallery">
    <p:spTree>
      <p:nvGrpSpPr>
        <p:cNvPr id="1" name=""/>
        <p:cNvGrpSpPr/>
        <p:nvPr/>
      </p:nvGrpSpPr>
      <p:grpSpPr>
        <a:xfrm>
          <a:off x="0" y="0"/>
          <a:ext cx="0" cy="0"/>
          <a:chOff x="0" y="0"/>
          <a:chExt cx="0" cy="0"/>
        </a:xfrm>
      </p:grpSpPr>
      <p:sp>
        <p:nvSpPr>
          <p:cNvPr id="41" name="Picture Placeholder 4">
            <a:extLst>
              <a:ext uri="{FF2B5EF4-FFF2-40B4-BE49-F238E27FC236}">
                <a16:creationId xmlns:a16="http://schemas.microsoft.com/office/drawing/2014/main" id="{AF4DB751-6CBC-4786-8908-DD31AF304189}"/>
              </a:ext>
            </a:extLst>
          </p:cNvPr>
          <p:cNvSpPr>
            <a:spLocks noGrp="1"/>
          </p:cNvSpPr>
          <p:nvPr>
            <p:ph type="pic" sz="quarter" idx="13" hasCustomPrompt="1"/>
          </p:nvPr>
        </p:nvSpPr>
        <p:spPr>
          <a:xfrm>
            <a:off x="35275" y="174600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4" name="Picture Placeholder 4">
            <a:extLst>
              <a:ext uri="{FF2B5EF4-FFF2-40B4-BE49-F238E27FC236}">
                <a16:creationId xmlns:a16="http://schemas.microsoft.com/office/drawing/2014/main" id="{F7A78596-A4B8-43F5-8928-591F8C4EEAA7}"/>
              </a:ext>
            </a:extLst>
          </p:cNvPr>
          <p:cNvSpPr>
            <a:spLocks noGrp="1"/>
          </p:cNvSpPr>
          <p:nvPr>
            <p:ph type="pic" sz="quarter" idx="14" hasCustomPrompt="1"/>
          </p:nvPr>
        </p:nvSpPr>
        <p:spPr>
          <a:xfrm>
            <a:off x="3091758"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5" name="Picture Placeholder 4">
            <a:extLst>
              <a:ext uri="{FF2B5EF4-FFF2-40B4-BE49-F238E27FC236}">
                <a16:creationId xmlns:a16="http://schemas.microsoft.com/office/drawing/2014/main" id="{E059E8E4-56D5-4F0D-A4C2-41DB1C070C39}"/>
              </a:ext>
            </a:extLst>
          </p:cNvPr>
          <p:cNvSpPr>
            <a:spLocks noGrp="1"/>
          </p:cNvSpPr>
          <p:nvPr>
            <p:ph type="pic" sz="quarter" idx="15" hasCustomPrompt="1"/>
          </p:nvPr>
        </p:nvSpPr>
        <p:spPr>
          <a:xfrm>
            <a:off x="6148241" y="1745998"/>
            <a:ext cx="2952000" cy="5112001"/>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
        <p:nvSpPr>
          <p:cNvPr id="16" name="Picture Placeholder 4">
            <a:extLst>
              <a:ext uri="{FF2B5EF4-FFF2-40B4-BE49-F238E27FC236}">
                <a16:creationId xmlns:a16="http://schemas.microsoft.com/office/drawing/2014/main" id="{F289ECDE-517E-42D2-8C25-5BEE01D347E4}"/>
              </a:ext>
            </a:extLst>
          </p:cNvPr>
          <p:cNvSpPr>
            <a:spLocks noGrp="1"/>
          </p:cNvSpPr>
          <p:nvPr>
            <p:ph type="pic" sz="quarter" idx="16" hasCustomPrompt="1"/>
          </p:nvPr>
        </p:nvSpPr>
        <p:spPr>
          <a:xfrm>
            <a:off x="9204724" y="0"/>
            <a:ext cx="2952000" cy="5112000"/>
          </a:xfrm>
          <a:prstGeom prst="rect">
            <a:avLst/>
          </a:prstGeom>
          <a:pattFill prst="wdDnDiag">
            <a:fgClr>
              <a:schemeClr val="tx1">
                <a:lumMod val="25000"/>
                <a:lumOff val="75000"/>
              </a:schemeClr>
            </a:fgClr>
            <a:bgClr>
              <a:schemeClr val="bg1"/>
            </a:bgClr>
          </a:patt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solidFill>
                  <a:schemeClr val="tx1"/>
                </a:solidFill>
                <a:latin typeface="Arial" panose="020B0604020202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MY" dirty="0"/>
              <a:t>Insert your image here</a:t>
            </a:r>
          </a:p>
        </p:txBody>
      </p:sp>
    </p:spTree>
    <p:extLst>
      <p:ext uri="{BB962C8B-B14F-4D97-AF65-F5344CB8AC3E}">
        <p14:creationId xmlns:p14="http://schemas.microsoft.com/office/powerpoint/2010/main" val="3771183229"/>
      </p:ext>
    </p:extLst>
  </p:cSld>
  <p:clrMapOvr>
    <a:masterClrMapping/>
  </p:clrMapOvr>
</p:sldLayout>
</file>

<file path=ppt/slideLayouts/slideLayout869.xml><?xml version="1.0" encoding="utf-8"?>
<p:sldLayout xmlns:a="http://schemas.openxmlformats.org/drawingml/2006/main" xmlns:r="http://schemas.openxmlformats.org/officeDocument/2006/relationships" xmlns:p="http://schemas.openxmlformats.org/presentationml/2006/main" preserve="1" userDrawn="1">
  <p:cSld name="6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4544785"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EBDF8834-1D3F-49E0-9FD4-E3BC86AD573B}"/>
              </a:ext>
            </a:extLst>
          </p:cNvPr>
          <p:cNvSpPr>
            <a:spLocks noGrp="1"/>
          </p:cNvSpPr>
          <p:nvPr>
            <p:ph type="pic" sz="quarter" idx="11" hasCustomPrompt="1"/>
          </p:nvPr>
        </p:nvSpPr>
        <p:spPr>
          <a:xfrm>
            <a:off x="7788726"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56BBBFE5-FD46-4EEF-85FB-93AB59A41527}"/>
              </a:ext>
            </a:extLst>
          </p:cNvPr>
          <p:cNvSpPr>
            <a:spLocks noGrp="1"/>
          </p:cNvSpPr>
          <p:nvPr>
            <p:ph type="pic" sz="quarter" idx="12" hasCustomPrompt="1"/>
          </p:nvPr>
        </p:nvSpPr>
        <p:spPr>
          <a:xfrm>
            <a:off x="1300844" y="1509396"/>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0" name="Picture Placeholder 2">
            <a:extLst>
              <a:ext uri="{FF2B5EF4-FFF2-40B4-BE49-F238E27FC236}">
                <a16:creationId xmlns:a16="http://schemas.microsoft.com/office/drawing/2014/main" id="{7DF811F6-5D14-4CB3-92EE-DBA5047B7CAB}"/>
              </a:ext>
            </a:extLst>
          </p:cNvPr>
          <p:cNvSpPr>
            <a:spLocks noGrp="1"/>
          </p:cNvSpPr>
          <p:nvPr>
            <p:ph type="pic" sz="quarter" idx="13" hasCustomPrompt="1"/>
          </p:nvPr>
        </p:nvSpPr>
        <p:spPr>
          <a:xfrm>
            <a:off x="4544785"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F280522F-EA85-44BB-8CFA-065E56CAEA35}"/>
              </a:ext>
            </a:extLst>
          </p:cNvPr>
          <p:cNvSpPr>
            <a:spLocks noGrp="1"/>
          </p:cNvSpPr>
          <p:nvPr>
            <p:ph type="pic" sz="quarter" idx="14" hasCustomPrompt="1"/>
          </p:nvPr>
        </p:nvSpPr>
        <p:spPr>
          <a:xfrm>
            <a:off x="7788726"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4" name="Picture Placeholder 2">
            <a:extLst>
              <a:ext uri="{FF2B5EF4-FFF2-40B4-BE49-F238E27FC236}">
                <a16:creationId xmlns:a16="http://schemas.microsoft.com/office/drawing/2014/main" id="{A9FB3EF0-B456-4258-BC81-05630ED62E94}"/>
              </a:ext>
            </a:extLst>
          </p:cNvPr>
          <p:cNvSpPr>
            <a:spLocks noGrp="1"/>
          </p:cNvSpPr>
          <p:nvPr>
            <p:ph type="pic" sz="quarter" idx="15" hasCustomPrompt="1"/>
          </p:nvPr>
        </p:nvSpPr>
        <p:spPr>
          <a:xfrm>
            <a:off x="1300844" y="3806283"/>
            <a:ext cx="3058890" cy="21035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1982515046"/>
      </p:ext>
    </p:extLst>
  </p:cSld>
  <p:clrMapOvr>
    <a:masterClrMapping/>
  </p:clrMapOvr>
</p:sldLayout>
</file>

<file path=ppt/slideLayouts/slideLayout870.xml><?xml version="1.0" encoding="utf-8"?>
<p:sldLayout xmlns:a="http://schemas.openxmlformats.org/drawingml/2006/main" xmlns:r="http://schemas.openxmlformats.org/officeDocument/2006/relationships" xmlns:p="http://schemas.openxmlformats.org/presentationml/2006/main" preserve="1" userDrawn="1">
  <p:cSld name="4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2"/>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2"/>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056705859"/>
      </p:ext>
    </p:extLst>
  </p:cSld>
  <p:clrMapOvr>
    <a:masterClrMapping/>
  </p:clrMapOvr>
</p:sldLayout>
</file>

<file path=ppt/slideLayouts/slideLayout871.xml><?xml version="1.0" encoding="utf-8"?>
<p:sldLayout xmlns:a="http://schemas.openxmlformats.org/drawingml/2006/main" xmlns:r="http://schemas.openxmlformats.org/officeDocument/2006/relationships" xmlns:p="http://schemas.openxmlformats.org/presentationml/2006/main" preserve="1" userDrawn="1">
  <p:cSld name="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271394187"/>
      </p:ext>
    </p:extLst>
  </p:cSld>
  <p:clrMapOvr>
    <a:masterClrMapping/>
  </p:clrMapOvr>
</p:sldLayout>
</file>

<file path=ppt/slideLayouts/slideLayout872.xml><?xml version="1.0" encoding="utf-8"?>
<p:sldLayout xmlns:a="http://schemas.openxmlformats.org/drawingml/2006/main" xmlns:r="http://schemas.openxmlformats.org/officeDocument/2006/relationships" xmlns:p="http://schemas.openxmlformats.org/presentationml/2006/main" preserve="1" userDrawn="1">
  <p:cSld name="1_3 images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65945"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70056" y="1630204"/>
            <a:ext cx="4356000" cy="417673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182324862"/>
      </p:ext>
    </p:extLst>
  </p:cSld>
  <p:clrMapOvr>
    <a:masterClrMapping/>
  </p:clrMapOvr>
</p:sldLayout>
</file>

<file path=ppt/slideLayouts/slideLayout873.xml><?xml version="1.0" encoding="utf-8"?>
<p:sldLayout xmlns:a="http://schemas.openxmlformats.org/drawingml/2006/main" xmlns:r="http://schemas.openxmlformats.org/officeDocument/2006/relationships" xmlns:p="http://schemas.openxmlformats.org/presentationml/2006/main" preserve="1" userDrawn="1">
  <p:cSld name="1 image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674915" y="1621972"/>
            <a:ext cx="8153400" cy="4354284"/>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520807129"/>
      </p:ext>
    </p:extLst>
  </p:cSld>
  <p:clrMapOvr>
    <a:masterClrMapping/>
  </p:clrMapOvr>
</p:sldLayout>
</file>

<file path=ppt/slideLayouts/slideLayout874.xml><?xml version="1.0" encoding="utf-8"?>
<p:sldLayout xmlns:a="http://schemas.openxmlformats.org/drawingml/2006/main" xmlns:r="http://schemas.openxmlformats.org/officeDocument/2006/relationships" xmlns:p="http://schemas.openxmlformats.org/presentationml/2006/main" preserve="1" userDrawn="1">
  <p:cSld name="4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903510"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3548741"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6193972"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1" name="Picture Placeholder 2">
            <a:extLst>
              <a:ext uri="{FF2B5EF4-FFF2-40B4-BE49-F238E27FC236}">
                <a16:creationId xmlns:a16="http://schemas.microsoft.com/office/drawing/2014/main" id="{12D87E54-D5D8-4E26-AF14-C0B486DE838E}"/>
              </a:ext>
            </a:extLst>
          </p:cNvPr>
          <p:cNvSpPr>
            <a:spLocks noGrp="1"/>
          </p:cNvSpPr>
          <p:nvPr>
            <p:ph type="pic" sz="quarter" idx="13" hasCustomPrompt="1"/>
          </p:nvPr>
        </p:nvSpPr>
        <p:spPr>
          <a:xfrm>
            <a:off x="8839203" y="1630204"/>
            <a:ext cx="2547259"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66342503"/>
      </p:ext>
    </p:extLst>
  </p:cSld>
  <p:clrMapOvr>
    <a:masterClrMapping/>
  </p:clrMapOvr>
</p:sldLayout>
</file>

<file path=ppt/slideLayouts/slideLayout875.xml><?xml version="1.0" encoding="utf-8"?>
<p:sldLayout xmlns:a="http://schemas.openxmlformats.org/drawingml/2006/main" xmlns:r="http://schemas.openxmlformats.org/officeDocument/2006/relationships" xmlns:p="http://schemas.openxmlformats.org/presentationml/2006/main" preserve="1" userDrawn="1">
  <p:cSld name="3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A883266C-2B3A-467B-9E10-F78AC186C278}"/>
              </a:ext>
            </a:extLst>
          </p:cNvPr>
          <p:cNvSpPr>
            <a:spLocks noGrp="1"/>
          </p:cNvSpPr>
          <p:nvPr>
            <p:ph type="pic" sz="quarter" idx="10" hasCustomPrompt="1"/>
          </p:nvPr>
        </p:nvSpPr>
        <p:spPr>
          <a:xfrm>
            <a:off x="1665946" y="1630204"/>
            <a:ext cx="2852056"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5" name="Picture Placeholder 2">
            <a:extLst>
              <a:ext uri="{FF2B5EF4-FFF2-40B4-BE49-F238E27FC236}">
                <a16:creationId xmlns:a16="http://schemas.microsoft.com/office/drawing/2014/main" id="{6728B028-8D87-4AC3-BE7F-E30DB3DA2A9D}"/>
              </a:ext>
            </a:extLst>
          </p:cNvPr>
          <p:cNvSpPr>
            <a:spLocks noGrp="1"/>
          </p:cNvSpPr>
          <p:nvPr>
            <p:ph type="pic" sz="quarter" idx="11" hasCustomPrompt="1"/>
          </p:nvPr>
        </p:nvSpPr>
        <p:spPr>
          <a:xfrm>
            <a:off x="4659946"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20" name="Picture Placeholder 2">
            <a:extLst>
              <a:ext uri="{FF2B5EF4-FFF2-40B4-BE49-F238E27FC236}">
                <a16:creationId xmlns:a16="http://schemas.microsoft.com/office/drawing/2014/main" id="{2644813B-093B-4E50-B0AB-050BFFA8689F}"/>
              </a:ext>
            </a:extLst>
          </p:cNvPr>
          <p:cNvSpPr>
            <a:spLocks noGrp="1"/>
          </p:cNvSpPr>
          <p:nvPr>
            <p:ph type="pic" sz="quarter" idx="12" hasCustomPrompt="1"/>
          </p:nvPr>
        </p:nvSpPr>
        <p:spPr>
          <a:xfrm>
            <a:off x="7653090" y="1630204"/>
            <a:ext cx="28512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843114465"/>
      </p:ext>
    </p:extLst>
  </p:cSld>
  <p:clrMapOvr>
    <a:masterClrMapping/>
  </p:clrMapOvr>
</p:sldLayout>
</file>

<file path=ppt/slideLayouts/slideLayout876.xml><?xml version="1.0" encoding="utf-8"?>
<p:sldLayout xmlns:a="http://schemas.openxmlformats.org/drawingml/2006/main" xmlns:r="http://schemas.openxmlformats.org/officeDocument/2006/relationships" xmlns:p="http://schemas.openxmlformats.org/presentationml/2006/main" preserve="1" userDrawn="1">
  <p:cSld name="2 images with about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028485480"/>
      </p:ext>
    </p:extLst>
  </p:cSld>
  <p:clrMapOvr>
    <a:masterClrMapping/>
  </p:clrMapOvr>
</p:sldLayout>
</file>

<file path=ppt/slideLayouts/slideLayout877.xml><?xml version="1.0" encoding="utf-8"?>
<p:sldLayout xmlns:a="http://schemas.openxmlformats.org/drawingml/2006/main" xmlns:r="http://schemas.openxmlformats.org/officeDocument/2006/relationships" xmlns:p="http://schemas.openxmlformats.org/presentationml/2006/main" preserve="1" userDrawn="1">
  <p:cSld name="4 images with about - morph - image gallery">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7" name="Picture Placeholder 2">
            <a:extLst>
              <a:ext uri="{FF2B5EF4-FFF2-40B4-BE49-F238E27FC236}">
                <a16:creationId xmlns:a16="http://schemas.microsoft.com/office/drawing/2014/main" id="{440F672A-585A-46DA-ACC0-FB2B85E8CE75}"/>
              </a:ext>
            </a:extLst>
          </p:cNvPr>
          <p:cNvSpPr>
            <a:spLocks noGrp="1"/>
          </p:cNvSpPr>
          <p:nvPr>
            <p:ph type="pic" sz="quarter" idx="10" hasCustomPrompt="1"/>
          </p:nvPr>
        </p:nvSpPr>
        <p:spPr>
          <a:xfrm>
            <a:off x="1687717"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8" name="Picture Placeholder 2">
            <a:extLst>
              <a:ext uri="{FF2B5EF4-FFF2-40B4-BE49-F238E27FC236}">
                <a16:creationId xmlns:a16="http://schemas.microsoft.com/office/drawing/2014/main" id="{AAD305DF-D4A4-4B5E-8D60-1B05EA0C65E6}"/>
              </a:ext>
            </a:extLst>
          </p:cNvPr>
          <p:cNvSpPr>
            <a:spLocks noGrp="1"/>
          </p:cNvSpPr>
          <p:nvPr>
            <p:ph type="pic" sz="quarter" idx="11" hasCustomPrompt="1"/>
          </p:nvPr>
        </p:nvSpPr>
        <p:spPr>
          <a:xfrm>
            <a:off x="6148284" y="1630205"/>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6" name="Picture Placeholder 2">
            <a:extLst>
              <a:ext uri="{FF2B5EF4-FFF2-40B4-BE49-F238E27FC236}">
                <a16:creationId xmlns:a16="http://schemas.microsoft.com/office/drawing/2014/main" id="{89C419AF-0614-4CD3-B303-0A3AA04BDCCA}"/>
              </a:ext>
            </a:extLst>
          </p:cNvPr>
          <p:cNvSpPr>
            <a:spLocks noGrp="1"/>
          </p:cNvSpPr>
          <p:nvPr>
            <p:ph type="pic" sz="quarter" idx="12" hasCustomPrompt="1"/>
          </p:nvPr>
        </p:nvSpPr>
        <p:spPr>
          <a:xfrm>
            <a:off x="1687717"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9" name="Picture Placeholder 2">
            <a:extLst>
              <a:ext uri="{FF2B5EF4-FFF2-40B4-BE49-F238E27FC236}">
                <a16:creationId xmlns:a16="http://schemas.microsoft.com/office/drawing/2014/main" id="{7A2BFBE7-7A50-4380-A7B0-4825D6D212C0}"/>
              </a:ext>
            </a:extLst>
          </p:cNvPr>
          <p:cNvSpPr>
            <a:spLocks noGrp="1"/>
          </p:cNvSpPr>
          <p:nvPr>
            <p:ph type="pic" sz="quarter" idx="13" hasCustomPrompt="1"/>
          </p:nvPr>
        </p:nvSpPr>
        <p:spPr>
          <a:xfrm>
            <a:off x="6148284" y="3571582"/>
            <a:ext cx="4356000" cy="1798796"/>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77316087"/>
      </p:ext>
    </p:extLst>
  </p:cSld>
  <p:clrMapOvr>
    <a:masterClrMapping/>
  </p:clrMapOvr>
</p:sldLayout>
</file>

<file path=ppt/slideLayouts/slideLayout878.xml><?xml version="1.0" encoding="utf-8"?>
<p:sldLayout xmlns:a="http://schemas.openxmlformats.org/drawingml/2006/main" xmlns:r="http://schemas.openxmlformats.org/officeDocument/2006/relationships" xmlns:p="http://schemas.openxmlformats.org/presentationml/2006/main" preserve="1" userDrawn="1">
  <p:cSld name="4 polaroid - image gallery">
    <p:spTree>
      <p:nvGrpSpPr>
        <p:cNvPr id="1" name=""/>
        <p:cNvGrpSpPr/>
        <p:nvPr/>
      </p:nvGrpSpPr>
      <p:grpSpPr>
        <a:xfrm>
          <a:off x="0" y="0"/>
          <a:ext cx="0" cy="0"/>
          <a:chOff x="0" y="0"/>
          <a:chExt cx="0" cy="0"/>
        </a:xfrm>
      </p:grpSpPr>
      <p:sp>
        <p:nvSpPr>
          <p:cNvPr id="15" name="Picture Placeholder 2">
            <a:extLst>
              <a:ext uri="{FF2B5EF4-FFF2-40B4-BE49-F238E27FC236}">
                <a16:creationId xmlns:a16="http://schemas.microsoft.com/office/drawing/2014/main" id="{3B5CEA0B-2A65-4262-9DDC-905CDC254C56}"/>
              </a:ext>
            </a:extLst>
          </p:cNvPr>
          <p:cNvSpPr>
            <a:spLocks noGrp="1"/>
          </p:cNvSpPr>
          <p:nvPr>
            <p:ph type="pic" sz="quarter" idx="12" hasCustomPrompt="1"/>
          </p:nvPr>
        </p:nvSpPr>
        <p:spPr>
          <a:xfrm rot="245451">
            <a:off x="5716837" y="1678155"/>
            <a:ext cx="2941319" cy="3313738"/>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3" name="Picture Placeholder 2">
            <a:extLst>
              <a:ext uri="{FF2B5EF4-FFF2-40B4-BE49-F238E27FC236}">
                <a16:creationId xmlns:a16="http://schemas.microsoft.com/office/drawing/2014/main" id="{0B72406E-3CFC-46D0-A3DD-F0C9837EBE13}"/>
              </a:ext>
            </a:extLst>
          </p:cNvPr>
          <p:cNvSpPr>
            <a:spLocks noGrp="1"/>
          </p:cNvSpPr>
          <p:nvPr>
            <p:ph type="pic" sz="quarter" idx="10" hasCustomPrompt="1"/>
          </p:nvPr>
        </p:nvSpPr>
        <p:spPr>
          <a:xfrm rot="1267286">
            <a:off x="1075942" y="1867113"/>
            <a:ext cx="3237034" cy="3716393"/>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3" name="Picture Placeholder 2">
            <a:extLst>
              <a:ext uri="{FF2B5EF4-FFF2-40B4-BE49-F238E27FC236}">
                <a16:creationId xmlns:a16="http://schemas.microsoft.com/office/drawing/2014/main" id="{4B6739C4-5226-4866-88E5-7E0F6E2F72F5}"/>
              </a:ext>
            </a:extLst>
          </p:cNvPr>
          <p:cNvSpPr>
            <a:spLocks noGrp="1"/>
          </p:cNvSpPr>
          <p:nvPr>
            <p:ph type="pic" sz="quarter" idx="11" hasCustomPrompt="1"/>
          </p:nvPr>
        </p:nvSpPr>
        <p:spPr>
          <a:xfrm rot="20819233">
            <a:off x="8529732" y="2684331"/>
            <a:ext cx="2941319" cy="3291840"/>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
        <p:nvSpPr>
          <p:cNvPr id="17" name="Picture Placeholder 2">
            <a:extLst>
              <a:ext uri="{FF2B5EF4-FFF2-40B4-BE49-F238E27FC236}">
                <a16:creationId xmlns:a16="http://schemas.microsoft.com/office/drawing/2014/main" id="{9072F027-5789-4859-8437-3022818247B3}"/>
              </a:ext>
            </a:extLst>
          </p:cNvPr>
          <p:cNvSpPr>
            <a:spLocks noGrp="1"/>
          </p:cNvSpPr>
          <p:nvPr>
            <p:ph type="pic" sz="quarter" idx="13" hasCustomPrompt="1"/>
          </p:nvPr>
        </p:nvSpPr>
        <p:spPr>
          <a:xfrm rot="20724131">
            <a:off x="3530417" y="1904135"/>
            <a:ext cx="2469094" cy="2781722"/>
          </a:xfrm>
          <a:prstGeom prst="rect">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042638"/>
      </p:ext>
    </p:extLst>
  </p:cSld>
  <p:clrMapOvr>
    <a:masterClrMapping/>
  </p:clrMapOvr>
</p:sldLayout>
</file>

<file path=ppt/slideLayouts/slideLayout879.xml><?xml version="1.0" encoding="utf-8"?>
<p:sldLayout xmlns:a="http://schemas.openxmlformats.org/drawingml/2006/main" xmlns:r="http://schemas.openxmlformats.org/officeDocument/2006/relationships" xmlns:p="http://schemas.openxmlformats.org/presentationml/2006/main" preserve="1" userDrawn="1">
  <p:cSld name="2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3597799"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8733100"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479533268"/>
      </p:ext>
    </p:extLst>
  </p:cSld>
  <p:clrMapOvr>
    <a:masterClrMapping/>
  </p:clrMapOvr>
</p:sldLayout>
</file>

<file path=ppt/slideLayouts/slideLayout880.xml><?xml version="1.0" encoding="utf-8"?>
<p:sldLayout xmlns:a="http://schemas.openxmlformats.org/drawingml/2006/main" xmlns:r="http://schemas.openxmlformats.org/officeDocument/2006/relationships" xmlns:p="http://schemas.openxmlformats.org/presentationml/2006/main" preserve="1" userDrawn="1">
  <p:cSld name="2 Images with text 2">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979986"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A38D3A54-BA7D-4BCF-BB16-301474ECF762}"/>
              </a:ext>
            </a:extLst>
          </p:cNvPr>
          <p:cNvSpPr>
            <a:spLocks noGrp="1"/>
          </p:cNvSpPr>
          <p:nvPr>
            <p:ph type="pic" sz="quarter" idx="11" hasCustomPrompt="1"/>
          </p:nvPr>
        </p:nvSpPr>
        <p:spPr>
          <a:xfrm>
            <a:off x="6115287" y="1709757"/>
            <a:ext cx="2453831" cy="4223257"/>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992647556"/>
      </p:ext>
    </p:extLst>
  </p:cSld>
  <p:clrMapOvr>
    <a:masterClrMapping/>
  </p:clrMapOvr>
</p:sldLayout>
</file>

<file path=ppt/slideLayouts/slideLayout881.xml><?xml version="1.0" encoding="utf-8"?>
<p:sldLayout xmlns:a="http://schemas.openxmlformats.org/drawingml/2006/main" xmlns:r="http://schemas.openxmlformats.org/officeDocument/2006/relationships" xmlns:p="http://schemas.openxmlformats.org/presentationml/2006/main" preserve="1" userDrawn="1">
  <p:cSld name="6 Images with text">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8E111C2C-119D-40D5-8FF1-669CAEA2CC0C}"/>
              </a:ext>
            </a:extLst>
          </p:cNvPr>
          <p:cNvSpPr>
            <a:spLocks noGrp="1"/>
          </p:cNvSpPr>
          <p:nvPr>
            <p:ph type="pic" sz="quarter" idx="10" hasCustomPrompt="1"/>
          </p:nvPr>
        </p:nvSpPr>
        <p:spPr>
          <a:xfrm>
            <a:off x="46736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8" name="Picture Placeholder 20">
            <a:extLst>
              <a:ext uri="{FF2B5EF4-FFF2-40B4-BE49-F238E27FC236}">
                <a16:creationId xmlns:a16="http://schemas.microsoft.com/office/drawing/2014/main" id="{07F21585-3058-4B47-932C-3D8131D753FC}"/>
              </a:ext>
            </a:extLst>
          </p:cNvPr>
          <p:cNvSpPr>
            <a:spLocks noGrp="1"/>
          </p:cNvSpPr>
          <p:nvPr>
            <p:ph type="pic" sz="quarter" idx="11" hasCustomPrompt="1"/>
          </p:nvPr>
        </p:nvSpPr>
        <p:spPr>
          <a:xfrm>
            <a:off x="431292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9" name="Picture Placeholder 20">
            <a:extLst>
              <a:ext uri="{FF2B5EF4-FFF2-40B4-BE49-F238E27FC236}">
                <a16:creationId xmlns:a16="http://schemas.microsoft.com/office/drawing/2014/main" id="{AEB83D19-99BC-429D-A214-D4077C16E388}"/>
              </a:ext>
            </a:extLst>
          </p:cNvPr>
          <p:cNvSpPr>
            <a:spLocks noGrp="1"/>
          </p:cNvSpPr>
          <p:nvPr>
            <p:ph type="pic" sz="quarter" idx="12" hasCustomPrompt="1"/>
          </p:nvPr>
        </p:nvSpPr>
        <p:spPr>
          <a:xfrm>
            <a:off x="8158480" y="1732280"/>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0" name="Picture Placeholder 20">
            <a:extLst>
              <a:ext uri="{FF2B5EF4-FFF2-40B4-BE49-F238E27FC236}">
                <a16:creationId xmlns:a16="http://schemas.microsoft.com/office/drawing/2014/main" id="{90B529A7-C743-4FC9-AF3E-25FC99DC1063}"/>
              </a:ext>
            </a:extLst>
          </p:cNvPr>
          <p:cNvSpPr>
            <a:spLocks noGrp="1"/>
          </p:cNvSpPr>
          <p:nvPr>
            <p:ph type="pic" sz="quarter" idx="13" hasCustomPrompt="1"/>
          </p:nvPr>
        </p:nvSpPr>
        <p:spPr>
          <a:xfrm>
            <a:off x="46736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3" name="Picture Placeholder 20">
            <a:extLst>
              <a:ext uri="{FF2B5EF4-FFF2-40B4-BE49-F238E27FC236}">
                <a16:creationId xmlns:a16="http://schemas.microsoft.com/office/drawing/2014/main" id="{65D5ADF7-AC8A-40B1-9088-929F4F6A3CF7}"/>
              </a:ext>
            </a:extLst>
          </p:cNvPr>
          <p:cNvSpPr>
            <a:spLocks noGrp="1"/>
          </p:cNvSpPr>
          <p:nvPr>
            <p:ph type="pic" sz="quarter" idx="14" hasCustomPrompt="1"/>
          </p:nvPr>
        </p:nvSpPr>
        <p:spPr>
          <a:xfrm>
            <a:off x="431292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4" name="Picture Placeholder 20">
            <a:extLst>
              <a:ext uri="{FF2B5EF4-FFF2-40B4-BE49-F238E27FC236}">
                <a16:creationId xmlns:a16="http://schemas.microsoft.com/office/drawing/2014/main" id="{DD895D13-9726-436F-9B0F-CBF6EA5CCA01}"/>
              </a:ext>
            </a:extLst>
          </p:cNvPr>
          <p:cNvSpPr>
            <a:spLocks noGrp="1"/>
          </p:cNvSpPr>
          <p:nvPr>
            <p:ph type="pic" sz="quarter" idx="15" hasCustomPrompt="1"/>
          </p:nvPr>
        </p:nvSpPr>
        <p:spPr>
          <a:xfrm>
            <a:off x="8158480" y="3760016"/>
            <a:ext cx="3566160" cy="1783080"/>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3342709363"/>
      </p:ext>
    </p:extLst>
  </p:cSld>
  <p:clrMapOvr>
    <a:masterClrMapping/>
  </p:clrMapOvr>
</p:sldLayout>
</file>

<file path=ppt/slideLayouts/slideLayout882.xml><?xml version="1.0" encoding="utf-8"?>
<p:sldLayout xmlns:a="http://schemas.openxmlformats.org/drawingml/2006/main" xmlns:r="http://schemas.openxmlformats.org/officeDocument/2006/relationships" xmlns:p="http://schemas.openxmlformats.org/presentationml/2006/main" preserve="1" userDrawn="1">
  <p:cSld name="1_3 Images with text">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7" name="Picture Placeholder 20">
            <a:extLst>
              <a:ext uri="{FF2B5EF4-FFF2-40B4-BE49-F238E27FC236}">
                <a16:creationId xmlns:a16="http://schemas.microsoft.com/office/drawing/2014/main" id="{6D5D27A9-11CB-4888-A852-8880AD0EA09B}"/>
              </a:ext>
            </a:extLst>
          </p:cNvPr>
          <p:cNvSpPr>
            <a:spLocks noGrp="1"/>
          </p:cNvSpPr>
          <p:nvPr>
            <p:ph type="pic" sz="quarter" idx="10" hasCustomPrompt="1"/>
          </p:nvPr>
        </p:nvSpPr>
        <p:spPr>
          <a:xfrm>
            <a:off x="473074"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2" name="Picture Placeholder 20">
            <a:extLst>
              <a:ext uri="{FF2B5EF4-FFF2-40B4-BE49-F238E27FC236}">
                <a16:creationId xmlns:a16="http://schemas.microsoft.com/office/drawing/2014/main" id="{94F2F456-D856-4548-A44B-228690DC23A5}"/>
              </a:ext>
            </a:extLst>
          </p:cNvPr>
          <p:cNvSpPr>
            <a:spLocks noGrp="1"/>
          </p:cNvSpPr>
          <p:nvPr>
            <p:ph type="pic" sz="quarter" idx="11" hasCustomPrompt="1"/>
          </p:nvPr>
        </p:nvSpPr>
        <p:spPr>
          <a:xfrm>
            <a:off x="4311332"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
        <p:nvSpPr>
          <p:cNvPr id="25" name="Picture Placeholder 20">
            <a:extLst>
              <a:ext uri="{FF2B5EF4-FFF2-40B4-BE49-F238E27FC236}">
                <a16:creationId xmlns:a16="http://schemas.microsoft.com/office/drawing/2014/main" id="{40B9943C-A1BA-4619-A37B-98FAF2A5874A}"/>
              </a:ext>
            </a:extLst>
          </p:cNvPr>
          <p:cNvSpPr>
            <a:spLocks noGrp="1"/>
          </p:cNvSpPr>
          <p:nvPr>
            <p:ph type="pic" sz="quarter" idx="12" hasCustomPrompt="1"/>
          </p:nvPr>
        </p:nvSpPr>
        <p:spPr>
          <a:xfrm>
            <a:off x="8149590" y="1566863"/>
            <a:ext cx="3566160" cy="1862136"/>
          </a:xfrm>
          <a:prstGeom prst="rect">
            <a:avLst/>
          </a:prstGeom>
          <a:pattFill prst="wdDnDiag">
            <a:fgClr>
              <a:schemeClr val="tx1">
                <a:lumMod val="25000"/>
                <a:lumOff val="75000"/>
              </a:schemeClr>
            </a:fgClr>
            <a:bgClr>
              <a:schemeClr val="bg1"/>
            </a:bgClr>
          </a:pattFill>
        </p:spPr>
        <p:txBody>
          <a:bodyPr anchor="ctr"/>
          <a:lstStyle>
            <a:lvl1pPr algn="ctr">
              <a:buNone/>
              <a:defRPr sz="24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3883476002"/>
      </p:ext>
    </p:extLst>
  </p:cSld>
  <p:clrMapOvr>
    <a:masterClrMapping/>
  </p:clrMapOvr>
</p:sldLayout>
</file>

<file path=ppt/slideLayouts/slideLayout883.xml><?xml version="1.0" encoding="utf-8"?>
<p:sldLayout xmlns:a="http://schemas.openxmlformats.org/drawingml/2006/main" xmlns:r="http://schemas.openxmlformats.org/officeDocument/2006/relationships" xmlns:p="http://schemas.openxmlformats.org/presentationml/2006/main" preserve="1" userDrawn="1">
  <p:cSld name="1_Service Image 2">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A2752BB-F2D1-4BD6-8EB2-988CC0EA64F3}"/>
              </a:ext>
            </a:extLst>
          </p:cNvPr>
          <p:cNvSpPr>
            <a:spLocks noGrp="1"/>
          </p:cNvSpPr>
          <p:nvPr>
            <p:ph type="pic" sz="quarter" idx="10" hasCustomPrompt="1"/>
          </p:nvPr>
        </p:nvSpPr>
        <p:spPr>
          <a:xfrm>
            <a:off x="4202188" y="1742026"/>
            <a:ext cx="3790672" cy="3790672"/>
          </a:xfrm>
          <a:prstGeom prst="ellipse">
            <a:avLst/>
          </a:prstGeom>
          <a:pattFill prst="wdDnDiag">
            <a:fgClr>
              <a:schemeClr val="tx1">
                <a:lumMod val="25000"/>
                <a:lumOff val="75000"/>
              </a:schemeClr>
            </a:fgClr>
            <a:bgClr>
              <a:schemeClr val="bg1"/>
            </a:bgClr>
          </a:pattFill>
          <a:ln w="63500">
            <a:gradFill flip="none" rotWithShape="1">
              <a:gsLst>
                <a:gs pos="0">
                  <a:schemeClr val="accent1"/>
                </a:gs>
                <a:gs pos="100000">
                  <a:schemeClr val="accent6"/>
                </a:gs>
              </a:gsLst>
              <a:lin ang="0" scaled="1"/>
              <a:tileRect/>
            </a:gradFill>
          </a:ln>
        </p:spPr>
        <p:txBody>
          <a:bodyPr anchor="ctr"/>
          <a:lstStyle>
            <a:lvl1pPr algn="ctr">
              <a:buNone/>
              <a:defRPr>
                <a:latin typeface="Arial" panose="020B0604020202020204" pitchFamily="34" charset="0"/>
              </a:defRPr>
            </a:lvl1pPr>
          </a:lstStyle>
          <a:p>
            <a:r>
              <a:rPr lang="en-US" dirty="0"/>
              <a:t>Insert your image here</a:t>
            </a:r>
          </a:p>
        </p:txBody>
      </p:sp>
      <p:sp>
        <p:nvSpPr>
          <p:cNvPr id="10" name="Title 1">
            <a:extLst>
              <a:ext uri="{FF2B5EF4-FFF2-40B4-BE49-F238E27FC236}">
                <a16:creationId xmlns:a16="http://schemas.microsoft.com/office/drawing/2014/main" id="{06F58703-A6BA-4846-ABE5-CC2BA80F7AA4}"/>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1" name="Subtitle 2">
            <a:extLst>
              <a:ext uri="{FF2B5EF4-FFF2-40B4-BE49-F238E27FC236}">
                <a16:creationId xmlns:a16="http://schemas.microsoft.com/office/drawing/2014/main" id="{5A09914D-6320-427A-B48D-684C5E00D8D8}"/>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01925977"/>
      </p:ext>
    </p:extLst>
  </p:cSld>
  <p:clrMapOvr>
    <a:masterClrMapping/>
  </p:clrMapOvr>
</p:sldLayout>
</file>

<file path=ppt/slideLayouts/slideLayout884.xml><?xml version="1.0" encoding="utf-8"?>
<p:sldLayout xmlns:a="http://schemas.openxmlformats.org/drawingml/2006/main" xmlns:r="http://schemas.openxmlformats.org/officeDocument/2006/relationships" xmlns:p="http://schemas.openxmlformats.org/presentationml/2006/main" preserve="1" userDrawn="1">
  <p:cSld name="Testimonial Single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188967174"/>
      </p:ext>
    </p:extLst>
  </p:cSld>
  <p:clrMapOvr>
    <a:masterClrMapping/>
  </p:clrMapOvr>
</p:sldLayout>
</file>

<file path=ppt/slideLayouts/slideLayout885.xml><?xml version="1.0" encoding="utf-8"?>
<p:sldLayout xmlns:a="http://schemas.openxmlformats.org/drawingml/2006/main" xmlns:r="http://schemas.openxmlformats.org/officeDocument/2006/relationships" xmlns:p="http://schemas.openxmlformats.org/presentationml/2006/main" preserve="1" userDrawn="1">
  <p:cSld name="Testimonial Single Image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784803" y="2003425"/>
            <a:ext cx="3581400" cy="3581400"/>
          </a:xfrm>
          <a:prstGeom prst="roundRect">
            <a:avLst>
              <a:gd name="adj" fmla="val 0"/>
            </a:avLst>
          </a:prstGeom>
          <a:pattFill prst="wdDnDiag">
            <a:fgClr>
              <a:schemeClr val="tx1">
                <a:lumMod val="25000"/>
                <a:lumOff val="75000"/>
              </a:schemeClr>
            </a:fgClr>
            <a:bgClr>
              <a:schemeClr val="bg1"/>
            </a:bgClr>
          </a:pattFill>
        </p:spPr>
        <p:txBody>
          <a:bodyPr anchor="ctr"/>
          <a:lstStyle>
            <a:lvl1pPr marL="0" indent="0" algn="ctr">
              <a:buNone/>
              <a:defRPr>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95858230"/>
      </p:ext>
    </p:extLst>
  </p:cSld>
  <p:clrMapOvr>
    <a:masterClrMapping/>
  </p:clrMapOvr>
</p:sldLayout>
</file>

<file path=ppt/slideLayouts/slideLayout886.xml><?xml version="1.0" encoding="utf-8"?>
<p:sldLayout xmlns:a="http://schemas.openxmlformats.org/drawingml/2006/main" xmlns:r="http://schemas.openxmlformats.org/officeDocument/2006/relationships" xmlns:p="http://schemas.openxmlformats.org/presentationml/2006/main" preserve="1" userDrawn="1">
  <p:cSld name="Testimonial Two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
        <p:nvSpPr>
          <p:cNvPr id="7" name="Picture Placeholder 3">
            <a:extLst>
              <a:ext uri="{FF2B5EF4-FFF2-40B4-BE49-F238E27FC236}">
                <a16:creationId xmlns:a16="http://schemas.microsoft.com/office/drawing/2014/main" id="{B663A32B-8793-4B63-B451-EAC90F599903}"/>
              </a:ext>
            </a:extLst>
          </p:cNvPr>
          <p:cNvSpPr>
            <a:spLocks noGrp="1"/>
          </p:cNvSpPr>
          <p:nvPr>
            <p:ph type="pic" sz="quarter" idx="11" hasCustomPrompt="1"/>
          </p:nvPr>
        </p:nvSpPr>
        <p:spPr>
          <a:xfrm>
            <a:off x="9263288" y="4170952"/>
            <a:ext cx="1837962" cy="1837962"/>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2400">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744668239"/>
      </p:ext>
    </p:extLst>
  </p:cSld>
  <p:clrMapOvr>
    <a:masterClrMapping/>
  </p:clrMapOvr>
</p:sldLayout>
</file>

<file path=ppt/slideLayouts/slideLayout887.xml><?xml version="1.0" encoding="utf-8"?>
<p:sldLayout xmlns:a="http://schemas.openxmlformats.org/drawingml/2006/main" xmlns:r="http://schemas.openxmlformats.org/officeDocument/2006/relationships" xmlns:p="http://schemas.openxmlformats.org/presentationml/2006/main" preserve="1" userDrawn="1">
  <p:cSld name="Testimonial Three Image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055459"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6" name="Picture Placeholder 3">
            <a:extLst>
              <a:ext uri="{FF2B5EF4-FFF2-40B4-BE49-F238E27FC236}">
                <a16:creationId xmlns:a16="http://schemas.microsoft.com/office/drawing/2014/main" id="{8AC5EB0B-0A1C-4D6C-B36E-1F44D0BB127D}"/>
              </a:ext>
            </a:extLst>
          </p:cNvPr>
          <p:cNvSpPr>
            <a:spLocks noGrp="1"/>
          </p:cNvSpPr>
          <p:nvPr>
            <p:ph type="pic" sz="quarter" idx="11" hasCustomPrompt="1"/>
          </p:nvPr>
        </p:nvSpPr>
        <p:spPr>
          <a:xfrm>
            <a:off x="4671695"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8" name="Picture Placeholder 3">
            <a:extLst>
              <a:ext uri="{FF2B5EF4-FFF2-40B4-BE49-F238E27FC236}">
                <a16:creationId xmlns:a16="http://schemas.microsoft.com/office/drawing/2014/main" id="{2E52FA4D-A4CB-463F-B1AC-CCB8D7A6514B}"/>
              </a:ext>
            </a:extLst>
          </p:cNvPr>
          <p:cNvSpPr>
            <a:spLocks noGrp="1"/>
          </p:cNvSpPr>
          <p:nvPr>
            <p:ph type="pic" sz="quarter" idx="12" hasCustomPrompt="1"/>
          </p:nvPr>
        </p:nvSpPr>
        <p:spPr>
          <a:xfrm>
            <a:off x="8287931" y="2004695"/>
            <a:ext cx="1424305" cy="1424305"/>
          </a:xfrm>
          <a:prstGeom prst="roundRect">
            <a:avLst>
              <a:gd name="adj" fmla="val 10892"/>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4232339197"/>
      </p:ext>
    </p:extLst>
  </p:cSld>
  <p:clrMapOvr>
    <a:masterClrMapping/>
  </p:clrMapOvr>
</p:sldLayout>
</file>

<file path=ppt/slideLayouts/slideLayout888.xml><?xml version="1.0" encoding="utf-8"?>
<p:sldLayout xmlns:a="http://schemas.openxmlformats.org/drawingml/2006/main" xmlns:r="http://schemas.openxmlformats.org/officeDocument/2006/relationships" xmlns:p="http://schemas.openxmlformats.org/presentationml/2006/main" preserve="1" userDrawn="1">
  <p:cSld name="Testimonial Two Images 2">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9" name="Picture Placeholder 3">
            <a:extLst>
              <a:ext uri="{FF2B5EF4-FFF2-40B4-BE49-F238E27FC236}">
                <a16:creationId xmlns:a16="http://schemas.microsoft.com/office/drawing/2014/main" id="{A078FB9B-DE21-440E-B2A3-1F4F97230692}"/>
              </a:ext>
            </a:extLst>
          </p:cNvPr>
          <p:cNvSpPr>
            <a:spLocks noGrp="1"/>
          </p:cNvSpPr>
          <p:nvPr>
            <p:ph type="pic" sz="quarter" idx="10" hasCustomPrompt="1"/>
          </p:nvPr>
        </p:nvSpPr>
        <p:spPr>
          <a:xfrm>
            <a:off x="1010153" y="4108837"/>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D387F4B2-7E28-42F2-9009-9E5D3BDDDB35}"/>
              </a:ext>
            </a:extLst>
          </p:cNvPr>
          <p:cNvSpPr>
            <a:spLocks noGrp="1"/>
          </p:cNvSpPr>
          <p:nvPr>
            <p:ph type="pic" sz="quarter" idx="11" hasCustomPrompt="1"/>
          </p:nvPr>
        </p:nvSpPr>
        <p:spPr>
          <a:xfrm>
            <a:off x="6648450" y="4115125"/>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577024880"/>
      </p:ext>
    </p:extLst>
  </p:cSld>
  <p:clrMapOvr>
    <a:masterClrMapping/>
  </p:clrMapOvr>
</p:sldLayout>
</file>

<file path=ppt/slideLayouts/slideLayout889.xml><?xml version="1.0" encoding="utf-8"?>
<p:sldLayout xmlns:a="http://schemas.openxmlformats.org/drawingml/2006/main" xmlns:r="http://schemas.openxmlformats.org/officeDocument/2006/relationships" xmlns:p="http://schemas.openxmlformats.org/presentationml/2006/main" preserve="1" userDrawn="1">
  <p:cSld name="Testimonial Three Images 2">
    <p:spTree>
      <p:nvGrpSpPr>
        <p:cNvPr id="1" name=""/>
        <p:cNvGrpSpPr/>
        <p:nvPr/>
      </p:nvGrpSpPr>
      <p:grpSpPr>
        <a:xfrm>
          <a:off x="0" y="0"/>
          <a:ext cx="0" cy="0"/>
          <a:chOff x="0" y="0"/>
          <a:chExt cx="0" cy="0"/>
        </a:xfrm>
      </p:grpSpPr>
      <p:sp>
        <p:nvSpPr>
          <p:cNvPr id="13" name="Picture Placeholder 3">
            <a:extLst>
              <a:ext uri="{FF2B5EF4-FFF2-40B4-BE49-F238E27FC236}">
                <a16:creationId xmlns:a16="http://schemas.microsoft.com/office/drawing/2014/main" id="{329ABD5F-9305-42B4-911F-98ABC6BEC12C}"/>
              </a:ext>
            </a:extLst>
          </p:cNvPr>
          <p:cNvSpPr>
            <a:spLocks noGrp="1"/>
          </p:cNvSpPr>
          <p:nvPr>
            <p:ph type="pic" sz="quarter" idx="11" hasCustomPrompt="1"/>
          </p:nvPr>
        </p:nvSpPr>
        <p:spPr>
          <a:xfrm>
            <a:off x="4826279"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387803"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4" name="Picture Placeholder 3">
            <a:extLst>
              <a:ext uri="{FF2B5EF4-FFF2-40B4-BE49-F238E27FC236}">
                <a16:creationId xmlns:a16="http://schemas.microsoft.com/office/drawing/2014/main" id="{96191CDE-AA41-4ECB-A33C-F5C85D5278D8}"/>
              </a:ext>
            </a:extLst>
          </p:cNvPr>
          <p:cNvSpPr>
            <a:spLocks noGrp="1"/>
          </p:cNvSpPr>
          <p:nvPr>
            <p:ph type="pic" sz="quarter" idx="12" hasCustomPrompt="1"/>
          </p:nvPr>
        </p:nvSpPr>
        <p:spPr>
          <a:xfrm>
            <a:off x="8264252" y="4412609"/>
            <a:ext cx="603504" cy="603504"/>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203611759"/>
      </p:ext>
    </p:extLst>
  </p:cSld>
  <p:clrMapOvr>
    <a:masterClrMapping/>
  </p:clrMapOvr>
</p:sldLayout>
</file>

<file path=ppt/slideLayouts/slideLayout890.xml><?xml version="1.0" encoding="utf-8"?>
<p:sldLayout xmlns:a="http://schemas.openxmlformats.org/drawingml/2006/main" xmlns:r="http://schemas.openxmlformats.org/officeDocument/2006/relationships" xmlns:p="http://schemas.openxmlformats.org/presentationml/2006/main" preserve="1" userDrawn="1">
  <p:cSld name="Testimonial Three Images 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1693263" y="1978868"/>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0" name="Picture Placeholder 3">
            <a:extLst>
              <a:ext uri="{FF2B5EF4-FFF2-40B4-BE49-F238E27FC236}">
                <a16:creationId xmlns:a16="http://schemas.microsoft.com/office/drawing/2014/main" id="{A736CDFF-D5D5-41BC-A2E0-12A8BD0081BA}"/>
              </a:ext>
            </a:extLst>
          </p:cNvPr>
          <p:cNvSpPr>
            <a:spLocks noGrp="1"/>
          </p:cNvSpPr>
          <p:nvPr>
            <p:ph type="pic" sz="quarter" idx="13" hasCustomPrompt="1"/>
          </p:nvPr>
        </p:nvSpPr>
        <p:spPr>
          <a:xfrm>
            <a:off x="1693263" y="3368284"/>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5" name="Picture Placeholder 3">
            <a:extLst>
              <a:ext uri="{FF2B5EF4-FFF2-40B4-BE49-F238E27FC236}">
                <a16:creationId xmlns:a16="http://schemas.microsoft.com/office/drawing/2014/main" id="{B24D997D-84BD-4FEF-9148-3725034DB0E4}"/>
              </a:ext>
            </a:extLst>
          </p:cNvPr>
          <p:cNvSpPr>
            <a:spLocks noGrp="1"/>
          </p:cNvSpPr>
          <p:nvPr>
            <p:ph type="pic" sz="quarter" idx="14" hasCustomPrompt="1"/>
          </p:nvPr>
        </p:nvSpPr>
        <p:spPr>
          <a:xfrm>
            <a:off x="1693263" y="4757700"/>
            <a:ext cx="798010" cy="798010"/>
          </a:xfrm>
          <a:prstGeom prst="ellipse">
            <a:avLst/>
          </a:prstGeom>
          <a:pattFill prst="wdDnDiag">
            <a:fgClr>
              <a:schemeClr val="tx1">
                <a:lumMod val="25000"/>
                <a:lumOff val="75000"/>
              </a:schemeClr>
            </a:fgClr>
            <a:bgClr>
              <a:schemeClr val="bg1"/>
            </a:bgClr>
          </a:pattFill>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1654058641"/>
      </p:ext>
    </p:extLst>
  </p:cSld>
  <p:clrMapOvr>
    <a:masterClrMapping/>
  </p:clrMapOvr>
</p:sldLayout>
</file>

<file path=ppt/slideLayouts/slideLayout891.xml><?xml version="1.0" encoding="utf-8"?>
<p:sldLayout xmlns:a="http://schemas.openxmlformats.org/drawingml/2006/main" xmlns:r="http://schemas.openxmlformats.org/officeDocument/2006/relationships" xmlns:p="http://schemas.openxmlformats.org/presentationml/2006/main" preserve="1" userDrawn="1">
  <p:cSld name="Testimonial Three Images 3-1">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16" name="Picture Placeholder 3">
            <a:extLst>
              <a:ext uri="{FF2B5EF4-FFF2-40B4-BE49-F238E27FC236}">
                <a16:creationId xmlns:a16="http://schemas.microsoft.com/office/drawing/2014/main" id="{D21A2AAB-23C5-4AC7-8F92-EDD5C91BEFB3}"/>
              </a:ext>
            </a:extLst>
          </p:cNvPr>
          <p:cNvSpPr>
            <a:spLocks noGrp="1"/>
          </p:cNvSpPr>
          <p:nvPr>
            <p:ph type="pic" sz="quarter" idx="14" hasCustomPrompt="1"/>
          </p:nvPr>
        </p:nvSpPr>
        <p:spPr>
          <a:xfrm>
            <a:off x="2123687"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7" name="Picture Placeholder 3">
            <a:extLst>
              <a:ext uri="{FF2B5EF4-FFF2-40B4-BE49-F238E27FC236}">
                <a16:creationId xmlns:a16="http://schemas.microsoft.com/office/drawing/2014/main" id="{F1AC78F8-5E0C-40B4-AF8B-61232B4F250F}"/>
              </a:ext>
            </a:extLst>
          </p:cNvPr>
          <p:cNvSpPr>
            <a:spLocks noGrp="1"/>
          </p:cNvSpPr>
          <p:nvPr>
            <p:ph type="pic" sz="quarter" idx="15" hasCustomPrompt="1"/>
          </p:nvPr>
        </p:nvSpPr>
        <p:spPr>
          <a:xfrm>
            <a:off x="5646000"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18" name="Picture Placeholder 3">
            <a:extLst>
              <a:ext uri="{FF2B5EF4-FFF2-40B4-BE49-F238E27FC236}">
                <a16:creationId xmlns:a16="http://schemas.microsoft.com/office/drawing/2014/main" id="{AE1B174A-5703-446D-981A-868BBCFA638A}"/>
              </a:ext>
            </a:extLst>
          </p:cNvPr>
          <p:cNvSpPr>
            <a:spLocks noGrp="1"/>
          </p:cNvSpPr>
          <p:nvPr>
            <p:ph type="pic" sz="quarter" idx="16" hasCustomPrompt="1"/>
          </p:nvPr>
        </p:nvSpPr>
        <p:spPr>
          <a:xfrm>
            <a:off x="9159626" y="4041034"/>
            <a:ext cx="900000" cy="900000"/>
          </a:xfrm>
          <a:prstGeom prst="ellipse">
            <a:avLst/>
          </a:prstGeom>
          <a:pattFill prst="wdDnDiag">
            <a:fgClr>
              <a:schemeClr val="tx1">
                <a:lumMod val="25000"/>
                <a:lumOff val="75000"/>
              </a:schemeClr>
            </a:fgClr>
            <a:bgClr>
              <a:schemeClr val="bg1"/>
            </a:bgClr>
          </a:pattFill>
          <a:ln w="25400">
            <a:solidFill>
              <a:schemeClr val="bg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459584649"/>
      </p:ext>
    </p:extLst>
  </p:cSld>
  <p:clrMapOvr>
    <a:masterClrMapping/>
  </p:clrMapOvr>
</p:sldLayout>
</file>

<file path=ppt/slideLayouts/slideLayout892.xml><?xml version="1.0" encoding="utf-8"?>
<p:sldLayout xmlns:a="http://schemas.openxmlformats.org/drawingml/2006/main" xmlns:r="http://schemas.openxmlformats.org/officeDocument/2006/relationships" xmlns:p="http://schemas.openxmlformats.org/presentationml/2006/main" preserve="1" userDrawn="1">
  <p:cSld name="Testimonial Three Images 5">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2" name="Picture Placeholder 3">
            <a:extLst>
              <a:ext uri="{FF2B5EF4-FFF2-40B4-BE49-F238E27FC236}">
                <a16:creationId xmlns:a16="http://schemas.microsoft.com/office/drawing/2014/main" id="{5DFBE21C-0F41-43E0-A4D3-EDE4B0B7DA92}"/>
              </a:ext>
            </a:extLst>
          </p:cNvPr>
          <p:cNvSpPr>
            <a:spLocks noGrp="1"/>
          </p:cNvSpPr>
          <p:nvPr>
            <p:ph type="pic" sz="quarter" idx="15" hasCustomPrompt="1"/>
          </p:nvPr>
        </p:nvSpPr>
        <p:spPr>
          <a:xfrm>
            <a:off x="5572124" y="4570276"/>
            <a:ext cx="1080000" cy="1080000"/>
          </a:xfrm>
          <a:prstGeom prst="ellipse">
            <a:avLst/>
          </a:prstGeom>
          <a:pattFill prst="wdDnDiag">
            <a:fgClr>
              <a:schemeClr val="tx1">
                <a:lumMod val="25000"/>
                <a:lumOff val="75000"/>
              </a:schemeClr>
            </a:fgClr>
            <a:bgClr>
              <a:schemeClr val="bg1"/>
            </a:bgClr>
          </a:pattFill>
          <a:ln w="25400">
            <a:solidFill>
              <a:schemeClr val="accent1"/>
            </a:solid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3" name="Picture Placeholder 3">
            <a:extLst>
              <a:ext uri="{FF2B5EF4-FFF2-40B4-BE49-F238E27FC236}">
                <a16:creationId xmlns:a16="http://schemas.microsoft.com/office/drawing/2014/main" id="{367C93CD-C86D-4580-ADEF-43FA3C8D788D}"/>
              </a:ext>
            </a:extLst>
          </p:cNvPr>
          <p:cNvSpPr>
            <a:spLocks noGrp="1"/>
          </p:cNvSpPr>
          <p:nvPr>
            <p:ph type="pic" sz="quarter" idx="16" hasCustomPrompt="1"/>
          </p:nvPr>
        </p:nvSpPr>
        <p:spPr>
          <a:xfrm>
            <a:off x="43572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4" name="Picture Placeholder 3">
            <a:extLst>
              <a:ext uri="{FF2B5EF4-FFF2-40B4-BE49-F238E27FC236}">
                <a16:creationId xmlns:a16="http://schemas.microsoft.com/office/drawing/2014/main" id="{74F5E7B7-39F4-4A6E-9EE4-2A4EC346FCC4}"/>
              </a:ext>
            </a:extLst>
          </p:cNvPr>
          <p:cNvSpPr>
            <a:spLocks noGrp="1"/>
          </p:cNvSpPr>
          <p:nvPr>
            <p:ph type="pic" sz="quarter" idx="17" hasCustomPrompt="1"/>
          </p:nvPr>
        </p:nvSpPr>
        <p:spPr>
          <a:xfrm>
            <a:off x="7038974" y="4696276"/>
            <a:ext cx="828000" cy="82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5" name="Picture Placeholder 3">
            <a:extLst>
              <a:ext uri="{FF2B5EF4-FFF2-40B4-BE49-F238E27FC236}">
                <a16:creationId xmlns:a16="http://schemas.microsoft.com/office/drawing/2014/main" id="{70252EA6-3504-4DB3-9FFC-24FAC2E2BD72}"/>
              </a:ext>
            </a:extLst>
          </p:cNvPr>
          <p:cNvSpPr>
            <a:spLocks noGrp="1"/>
          </p:cNvSpPr>
          <p:nvPr>
            <p:ph type="pic" sz="quarter" idx="18" hasCustomPrompt="1"/>
          </p:nvPr>
        </p:nvSpPr>
        <p:spPr>
          <a:xfrm>
            <a:off x="8263910"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
        <p:nvSpPr>
          <p:cNvPr id="26" name="Picture Placeholder 3">
            <a:extLst>
              <a:ext uri="{FF2B5EF4-FFF2-40B4-BE49-F238E27FC236}">
                <a16:creationId xmlns:a16="http://schemas.microsoft.com/office/drawing/2014/main" id="{AD7A593F-E7A7-46F0-B771-3F3C773CE334}"/>
              </a:ext>
            </a:extLst>
          </p:cNvPr>
          <p:cNvSpPr>
            <a:spLocks noGrp="1"/>
          </p:cNvSpPr>
          <p:nvPr>
            <p:ph type="pic" sz="quarter" idx="19" hasCustomPrompt="1"/>
          </p:nvPr>
        </p:nvSpPr>
        <p:spPr>
          <a:xfrm>
            <a:off x="3322424" y="4786276"/>
            <a:ext cx="648000" cy="648000"/>
          </a:xfrm>
          <a:prstGeom prst="ellipse">
            <a:avLst/>
          </a:prstGeom>
          <a:pattFill prst="wdDnDiag">
            <a:fgClr>
              <a:schemeClr val="tx1">
                <a:lumMod val="25000"/>
                <a:lumOff val="75000"/>
              </a:schemeClr>
            </a:fgClr>
            <a:bgClr>
              <a:schemeClr val="bg1"/>
            </a:bgClr>
          </a:pattFill>
          <a:ln w="25400">
            <a:noFill/>
          </a:ln>
        </p:spPr>
        <p:txBody>
          <a:bodyPr anchor="ctr"/>
          <a:lstStyle>
            <a:lvl1pPr marL="0" indent="0" algn="ctr">
              <a:buNone/>
              <a:defRPr sz="700">
                <a:solidFill>
                  <a:schemeClr val="tx1"/>
                </a:solidFill>
                <a:latin typeface="Arial" panose="020B0604020202020204" pitchFamily="34" charset="0"/>
              </a:defRPr>
            </a:lvl1pPr>
          </a:lstStyle>
          <a:p>
            <a:r>
              <a:rPr lang="en-MY" dirty="0"/>
              <a:t>image</a:t>
            </a:r>
          </a:p>
        </p:txBody>
      </p:sp>
    </p:spTree>
    <p:extLst>
      <p:ext uri="{BB962C8B-B14F-4D97-AF65-F5344CB8AC3E}">
        <p14:creationId xmlns:p14="http://schemas.microsoft.com/office/powerpoint/2010/main" val="1528979382"/>
      </p:ext>
    </p:extLst>
  </p:cSld>
  <p:clrMapOvr>
    <a:masterClrMapping/>
  </p:clrMapOvr>
</p:sldLayout>
</file>

<file path=ppt/slideLayouts/slideLayout893.xml><?xml version="1.0" encoding="utf-8"?>
<p:sldLayout xmlns:a="http://schemas.openxmlformats.org/drawingml/2006/main" xmlns:r="http://schemas.openxmlformats.org/officeDocument/2006/relationships" xmlns:p="http://schemas.openxmlformats.org/presentationml/2006/main" preserve="1" userDrawn="1">
  <p:cSld name="Customer logos">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4" name="Picture Placeholder 3">
            <a:extLst>
              <a:ext uri="{FF2B5EF4-FFF2-40B4-BE49-F238E27FC236}">
                <a16:creationId xmlns:a16="http://schemas.microsoft.com/office/drawing/2014/main" id="{5C46BA68-DD05-426A-8051-25634BA47797}"/>
              </a:ext>
            </a:extLst>
          </p:cNvPr>
          <p:cNvSpPr>
            <a:spLocks noGrp="1"/>
          </p:cNvSpPr>
          <p:nvPr>
            <p:ph type="pic" sz="quarter" idx="10" hasCustomPrompt="1"/>
          </p:nvPr>
        </p:nvSpPr>
        <p:spPr>
          <a:xfrm>
            <a:off x="3363687"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3" name="Picture Placeholder 3">
            <a:extLst>
              <a:ext uri="{FF2B5EF4-FFF2-40B4-BE49-F238E27FC236}">
                <a16:creationId xmlns:a16="http://schemas.microsoft.com/office/drawing/2014/main" id="{23307E57-1016-415A-891E-8816EC9918C8}"/>
              </a:ext>
            </a:extLst>
          </p:cNvPr>
          <p:cNvSpPr>
            <a:spLocks noGrp="1"/>
          </p:cNvSpPr>
          <p:nvPr>
            <p:ph type="pic" sz="quarter" idx="11" hasCustomPrompt="1"/>
          </p:nvPr>
        </p:nvSpPr>
        <p:spPr>
          <a:xfrm>
            <a:off x="3341915"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4" name="Picture Placeholder 3">
            <a:extLst>
              <a:ext uri="{FF2B5EF4-FFF2-40B4-BE49-F238E27FC236}">
                <a16:creationId xmlns:a16="http://schemas.microsoft.com/office/drawing/2014/main" id="{41395F3C-B2E2-436C-BC7F-E647E67ED948}"/>
              </a:ext>
            </a:extLst>
          </p:cNvPr>
          <p:cNvSpPr>
            <a:spLocks noGrp="1"/>
          </p:cNvSpPr>
          <p:nvPr>
            <p:ph type="pic" sz="quarter" idx="12" hasCustomPrompt="1"/>
          </p:nvPr>
        </p:nvSpPr>
        <p:spPr>
          <a:xfrm>
            <a:off x="468084"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5" name="Picture Placeholder 3">
            <a:extLst>
              <a:ext uri="{FF2B5EF4-FFF2-40B4-BE49-F238E27FC236}">
                <a16:creationId xmlns:a16="http://schemas.microsoft.com/office/drawing/2014/main" id="{A1DFE712-69DC-4977-B986-FD426AEEB423}"/>
              </a:ext>
            </a:extLst>
          </p:cNvPr>
          <p:cNvSpPr>
            <a:spLocks noGrp="1"/>
          </p:cNvSpPr>
          <p:nvPr>
            <p:ph type="pic" sz="quarter" idx="13" hasCustomPrompt="1"/>
          </p:nvPr>
        </p:nvSpPr>
        <p:spPr>
          <a:xfrm>
            <a:off x="446312"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6" name="Picture Placeholder 3">
            <a:extLst>
              <a:ext uri="{FF2B5EF4-FFF2-40B4-BE49-F238E27FC236}">
                <a16:creationId xmlns:a16="http://schemas.microsoft.com/office/drawing/2014/main" id="{6E4501DC-4DA8-4A2E-B0CD-A744BA64B928}"/>
              </a:ext>
            </a:extLst>
          </p:cNvPr>
          <p:cNvSpPr>
            <a:spLocks noGrp="1"/>
          </p:cNvSpPr>
          <p:nvPr>
            <p:ph type="pic" sz="quarter" idx="14" hasCustomPrompt="1"/>
          </p:nvPr>
        </p:nvSpPr>
        <p:spPr>
          <a:xfrm>
            <a:off x="623751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7" name="Picture Placeholder 3">
            <a:extLst>
              <a:ext uri="{FF2B5EF4-FFF2-40B4-BE49-F238E27FC236}">
                <a16:creationId xmlns:a16="http://schemas.microsoft.com/office/drawing/2014/main" id="{F63E2CA0-FF27-42CE-ABDE-FF51BE87718E}"/>
              </a:ext>
            </a:extLst>
          </p:cNvPr>
          <p:cNvSpPr>
            <a:spLocks noGrp="1"/>
          </p:cNvSpPr>
          <p:nvPr>
            <p:ph type="pic" sz="quarter" idx="15" hasCustomPrompt="1"/>
          </p:nvPr>
        </p:nvSpPr>
        <p:spPr>
          <a:xfrm>
            <a:off x="621574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8" name="Picture Placeholder 3">
            <a:extLst>
              <a:ext uri="{FF2B5EF4-FFF2-40B4-BE49-F238E27FC236}">
                <a16:creationId xmlns:a16="http://schemas.microsoft.com/office/drawing/2014/main" id="{F8AE7BB2-5F10-4717-8C68-E1E65E3669CA}"/>
              </a:ext>
            </a:extLst>
          </p:cNvPr>
          <p:cNvSpPr>
            <a:spLocks noGrp="1"/>
          </p:cNvSpPr>
          <p:nvPr>
            <p:ph type="pic" sz="quarter" idx="16" hasCustomPrompt="1"/>
          </p:nvPr>
        </p:nvSpPr>
        <p:spPr>
          <a:xfrm>
            <a:off x="9165776" y="209708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
        <p:nvSpPr>
          <p:cNvPr id="19" name="Picture Placeholder 3">
            <a:extLst>
              <a:ext uri="{FF2B5EF4-FFF2-40B4-BE49-F238E27FC236}">
                <a16:creationId xmlns:a16="http://schemas.microsoft.com/office/drawing/2014/main" id="{A88CCE2B-0506-4B85-AE64-05AA8C7E5085}"/>
              </a:ext>
            </a:extLst>
          </p:cNvPr>
          <p:cNvSpPr>
            <a:spLocks noGrp="1"/>
          </p:cNvSpPr>
          <p:nvPr>
            <p:ph type="pic" sz="quarter" idx="17" hasCustomPrompt="1"/>
          </p:nvPr>
        </p:nvSpPr>
        <p:spPr>
          <a:xfrm>
            <a:off x="9144004" y="3909558"/>
            <a:ext cx="2612568" cy="1571396"/>
          </a:xfrm>
          <a:prstGeom prst="rect">
            <a:avLst/>
          </a:prstGeom>
          <a:pattFill prst="wdDnDiag">
            <a:fgClr>
              <a:schemeClr val="tx1">
                <a:lumMod val="25000"/>
                <a:lumOff val="75000"/>
              </a:schemeClr>
            </a:fgClr>
            <a:bgClr>
              <a:schemeClr val="bg1"/>
            </a:bgClr>
          </a:pattFill>
        </p:spPr>
        <p:txBody>
          <a:bodyPr anchor="ctr"/>
          <a:lstStyle>
            <a:lvl1pPr marL="0" indent="0" algn="ctr">
              <a:buNone/>
              <a:defRPr sz="1800">
                <a:solidFill>
                  <a:schemeClr val="tx1"/>
                </a:solidFill>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2604739028"/>
      </p:ext>
    </p:extLst>
  </p:cSld>
  <p:clrMapOvr>
    <a:masterClrMapping/>
  </p:clrMapOvr>
</p:sldLayout>
</file>

<file path=ppt/slideLayouts/slideLayout894.xml><?xml version="1.0" encoding="utf-8"?>
<p:sldLayout xmlns:a="http://schemas.openxmlformats.org/drawingml/2006/main" xmlns:r="http://schemas.openxmlformats.org/officeDocument/2006/relationships" xmlns:p="http://schemas.openxmlformats.org/presentationml/2006/main" preserve="1" userDrawn="1">
  <p:cSld name="Layer with Imag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7">
            <a:extLst>
              <a:ext uri="{FF2B5EF4-FFF2-40B4-BE49-F238E27FC236}">
                <a16:creationId xmlns:a16="http://schemas.microsoft.com/office/drawing/2014/main" id="{8320DF92-BF28-46FB-B8D8-7E48302BEA55}"/>
              </a:ext>
            </a:extLst>
          </p:cNvPr>
          <p:cNvSpPr>
            <a:spLocks noGrp="1"/>
          </p:cNvSpPr>
          <p:nvPr>
            <p:ph type="pic" sz="quarter" idx="10" hasCustomPrompt="1"/>
          </p:nvPr>
        </p:nvSpPr>
        <p:spPr>
          <a:xfrm>
            <a:off x="657327" y="1631451"/>
            <a:ext cx="3096631" cy="4471416"/>
          </a:xfrm>
          <a:custGeom>
            <a:avLst/>
            <a:gdLst>
              <a:gd name="connsiteX0" fmla="*/ 3094933 w 3096631"/>
              <a:gd name="connsiteY0" fmla="*/ 0 h 4471416"/>
              <a:gd name="connsiteX1" fmla="*/ 3096631 w 3096631"/>
              <a:gd name="connsiteY1" fmla="*/ 0 h 4471416"/>
              <a:gd name="connsiteX2" fmla="*/ 3096631 w 3096631"/>
              <a:gd name="connsiteY2" fmla="*/ 4471416 h 4471416"/>
              <a:gd name="connsiteX3" fmla="*/ 0 w 3096631"/>
              <a:gd name="connsiteY3" fmla="*/ 4471416 h 4471416"/>
            </a:gdLst>
            <a:ahLst/>
            <a:cxnLst>
              <a:cxn ang="0">
                <a:pos x="connsiteX0" y="connsiteY0"/>
              </a:cxn>
              <a:cxn ang="0">
                <a:pos x="connsiteX1" y="connsiteY1"/>
              </a:cxn>
              <a:cxn ang="0">
                <a:pos x="connsiteX2" y="connsiteY2"/>
              </a:cxn>
              <a:cxn ang="0">
                <a:pos x="connsiteX3" y="connsiteY3"/>
              </a:cxn>
            </a:cxnLst>
            <a:rect l="l" t="t" r="r" b="b"/>
            <a:pathLst>
              <a:path w="3096631" h="4471416">
                <a:moveTo>
                  <a:pt x="3094933" y="0"/>
                </a:moveTo>
                <a:lnTo>
                  <a:pt x="3096631" y="0"/>
                </a:lnTo>
                <a:lnTo>
                  <a:pt x="3096631" y="4471416"/>
                </a:lnTo>
                <a:lnTo>
                  <a:pt x="0" y="4471416"/>
                </a:lnTo>
                <a:close/>
              </a:path>
            </a:pathLst>
          </a:custGeom>
          <a:pattFill prst="wdDnDiag">
            <a:fgClr>
              <a:schemeClr val="tx1">
                <a:lumMod val="25000"/>
                <a:lumOff val="75000"/>
              </a:schemeClr>
            </a:fgClr>
            <a:bgClr>
              <a:schemeClr val="bg1"/>
            </a:bgClr>
          </a:pattFill>
        </p:spPr>
        <p:txBody>
          <a:bodyPr wrap="square" anchor="ctr">
            <a:noAutofit/>
          </a:bodyPr>
          <a:lstStyle>
            <a:lvl1pPr algn="r">
              <a:buNone/>
              <a:defRPr sz="20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192703238"/>
      </p:ext>
    </p:extLst>
  </p:cSld>
  <p:clrMapOvr>
    <a:masterClrMapping/>
  </p:clrMapOvr>
</p:sldLayout>
</file>

<file path=ppt/slideLayouts/slideLayout895.xml><?xml version="1.0" encoding="utf-8"?>
<p:sldLayout xmlns:a="http://schemas.openxmlformats.org/drawingml/2006/main" xmlns:r="http://schemas.openxmlformats.org/officeDocument/2006/relationships" xmlns:p="http://schemas.openxmlformats.org/presentationml/2006/main" preserve="1" userDrawn="1">
  <p:cSld name="Layer with Image 2">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6DB0B39C-5131-4CFC-91B3-F555543F65D6}"/>
              </a:ext>
            </a:extLst>
          </p:cNvPr>
          <p:cNvSpPr>
            <a:spLocks noGrp="1"/>
          </p:cNvSpPr>
          <p:nvPr>
            <p:ph type="pic" sz="quarter" idx="10" hasCustomPrompt="1"/>
          </p:nvPr>
        </p:nvSpPr>
        <p:spPr>
          <a:xfrm>
            <a:off x="6095999" y="1743378"/>
            <a:ext cx="1069848" cy="1536192"/>
          </a:xfrm>
          <a:custGeom>
            <a:avLst/>
            <a:gdLst>
              <a:gd name="connsiteX0" fmla="*/ 2361 w 1069848"/>
              <a:gd name="connsiteY0" fmla="*/ 0 h 1536192"/>
              <a:gd name="connsiteX1" fmla="*/ 5693 w 1069848"/>
              <a:gd name="connsiteY1" fmla="*/ 0 h 1536192"/>
              <a:gd name="connsiteX2" fmla="*/ 1069848 w 1069848"/>
              <a:gd name="connsiteY2" fmla="*/ 1532947 h 1536192"/>
              <a:gd name="connsiteX3" fmla="*/ 1069848 w 1069848"/>
              <a:gd name="connsiteY3" fmla="*/ 1536192 h 1536192"/>
              <a:gd name="connsiteX4" fmla="*/ 0 w 1069848"/>
              <a:gd name="connsiteY4" fmla="*/ 1536192 h 1536192"/>
              <a:gd name="connsiteX5" fmla="*/ 0 w 1069848"/>
              <a:gd name="connsiteY5" fmla="*/ 3400 h 153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9848" h="1536192">
                <a:moveTo>
                  <a:pt x="2361" y="0"/>
                </a:moveTo>
                <a:lnTo>
                  <a:pt x="5693" y="0"/>
                </a:lnTo>
                <a:lnTo>
                  <a:pt x="1069848" y="1532947"/>
                </a:lnTo>
                <a:lnTo>
                  <a:pt x="1069848" y="1536192"/>
                </a:lnTo>
                <a:lnTo>
                  <a:pt x="0" y="1536192"/>
                </a:lnTo>
                <a:lnTo>
                  <a:pt x="0" y="3400"/>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20" name="Picture Placeholder 19">
            <a:extLst>
              <a:ext uri="{FF2B5EF4-FFF2-40B4-BE49-F238E27FC236}">
                <a16:creationId xmlns:a16="http://schemas.microsoft.com/office/drawing/2014/main" id="{9313139A-D066-45C1-98C2-227F442E8184}"/>
              </a:ext>
            </a:extLst>
          </p:cNvPr>
          <p:cNvSpPr>
            <a:spLocks noGrp="1"/>
          </p:cNvSpPr>
          <p:nvPr>
            <p:ph type="pic" sz="quarter" idx="11" hasCustomPrompt="1"/>
          </p:nvPr>
        </p:nvSpPr>
        <p:spPr>
          <a:xfrm>
            <a:off x="6096000" y="3286191"/>
            <a:ext cx="1746504" cy="974061"/>
          </a:xfrm>
          <a:custGeom>
            <a:avLst/>
            <a:gdLst>
              <a:gd name="connsiteX0" fmla="*/ 0 w 1746504"/>
              <a:gd name="connsiteY0" fmla="*/ 0 h 974061"/>
              <a:gd name="connsiteX1" fmla="*/ 1072104 w 1746504"/>
              <a:gd name="connsiteY1" fmla="*/ 0 h 974061"/>
              <a:gd name="connsiteX2" fmla="*/ 1746504 w 1746504"/>
              <a:gd name="connsiteY2" fmla="*/ 971493 h 974061"/>
              <a:gd name="connsiteX3" fmla="*/ 1746504 w 1746504"/>
              <a:gd name="connsiteY3" fmla="*/ 974061 h 974061"/>
              <a:gd name="connsiteX4" fmla="*/ 0 w 1746504"/>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504" h="974061">
                <a:moveTo>
                  <a:pt x="0" y="0"/>
                </a:moveTo>
                <a:lnTo>
                  <a:pt x="1072104" y="0"/>
                </a:lnTo>
                <a:lnTo>
                  <a:pt x="1746504" y="971493"/>
                </a:lnTo>
                <a:lnTo>
                  <a:pt x="1746504"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2" name="Picture Placeholder 21">
            <a:extLst>
              <a:ext uri="{FF2B5EF4-FFF2-40B4-BE49-F238E27FC236}">
                <a16:creationId xmlns:a16="http://schemas.microsoft.com/office/drawing/2014/main" id="{BB00655C-49F7-4610-A816-2ACFBD3336F4}"/>
              </a:ext>
            </a:extLst>
          </p:cNvPr>
          <p:cNvSpPr>
            <a:spLocks noGrp="1"/>
          </p:cNvSpPr>
          <p:nvPr>
            <p:ph type="pic" sz="quarter" idx="12" hasCustomPrompt="1"/>
          </p:nvPr>
        </p:nvSpPr>
        <p:spPr>
          <a:xfrm>
            <a:off x="6096001" y="4266873"/>
            <a:ext cx="2423160" cy="974061"/>
          </a:xfrm>
          <a:custGeom>
            <a:avLst/>
            <a:gdLst>
              <a:gd name="connsiteX0" fmla="*/ 0 w 2423160"/>
              <a:gd name="connsiteY0" fmla="*/ 0 h 974061"/>
              <a:gd name="connsiteX1" fmla="*/ 1748288 w 2423160"/>
              <a:gd name="connsiteY1" fmla="*/ 0 h 974061"/>
              <a:gd name="connsiteX2" fmla="*/ 2423160 w 2423160"/>
              <a:gd name="connsiteY2" fmla="*/ 972173 h 974061"/>
              <a:gd name="connsiteX3" fmla="*/ 2423160 w 2423160"/>
              <a:gd name="connsiteY3" fmla="*/ 974061 h 974061"/>
              <a:gd name="connsiteX4" fmla="*/ 0 w 2423160"/>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3160" h="974061">
                <a:moveTo>
                  <a:pt x="0" y="0"/>
                </a:moveTo>
                <a:lnTo>
                  <a:pt x="1748288" y="0"/>
                </a:lnTo>
                <a:lnTo>
                  <a:pt x="2423160" y="972173"/>
                </a:lnTo>
                <a:lnTo>
                  <a:pt x="2423160"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
        <p:nvSpPr>
          <p:cNvPr id="23" name="Picture Placeholder 22">
            <a:extLst>
              <a:ext uri="{FF2B5EF4-FFF2-40B4-BE49-F238E27FC236}">
                <a16:creationId xmlns:a16="http://schemas.microsoft.com/office/drawing/2014/main" id="{C1A0E71C-351D-4BF3-AFFE-8E3BFA23A664}"/>
              </a:ext>
            </a:extLst>
          </p:cNvPr>
          <p:cNvSpPr>
            <a:spLocks noGrp="1"/>
          </p:cNvSpPr>
          <p:nvPr>
            <p:ph type="pic" sz="quarter" idx="13" hasCustomPrompt="1"/>
          </p:nvPr>
        </p:nvSpPr>
        <p:spPr>
          <a:xfrm>
            <a:off x="6095999" y="5253125"/>
            <a:ext cx="3101163" cy="974061"/>
          </a:xfrm>
          <a:custGeom>
            <a:avLst/>
            <a:gdLst>
              <a:gd name="connsiteX0" fmla="*/ 0 w 3099816"/>
              <a:gd name="connsiteY0" fmla="*/ 0 h 974061"/>
              <a:gd name="connsiteX1" fmla="*/ 2424474 w 3099816"/>
              <a:gd name="connsiteY1" fmla="*/ 0 h 974061"/>
              <a:gd name="connsiteX2" fmla="*/ 3099816 w 3099816"/>
              <a:gd name="connsiteY2" fmla="*/ 972850 h 974061"/>
              <a:gd name="connsiteX3" fmla="*/ 3099816 w 3099816"/>
              <a:gd name="connsiteY3" fmla="*/ 974061 h 974061"/>
              <a:gd name="connsiteX4" fmla="*/ 0 w 3099816"/>
              <a:gd name="connsiteY4" fmla="*/ 974061 h 974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9816" h="974061">
                <a:moveTo>
                  <a:pt x="0" y="0"/>
                </a:moveTo>
                <a:lnTo>
                  <a:pt x="2424474" y="0"/>
                </a:lnTo>
                <a:lnTo>
                  <a:pt x="3099816" y="972850"/>
                </a:lnTo>
                <a:lnTo>
                  <a:pt x="3099816" y="974061"/>
                </a:lnTo>
                <a:lnTo>
                  <a:pt x="0" y="974061"/>
                </a:lnTo>
                <a:close/>
              </a:path>
            </a:pathLst>
          </a:custGeom>
          <a:pattFill prst="wdDnDiag">
            <a:fgClr>
              <a:schemeClr val="tx1">
                <a:lumMod val="25000"/>
                <a:lumOff val="75000"/>
              </a:schemeClr>
            </a:fgClr>
            <a:bgClr>
              <a:schemeClr val="bg1"/>
            </a:bgClr>
          </a:pattFill>
        </p:spPr>
        <p:txBody>
          <a:bodyPr wrap="square" anchor="ctr">
            <a:noAutofit/>
          </a:bodyPr>
          <a:lstStyle>
            <a:lvl1pPr algn="ctr">
              <a:buNone/>
              <a:defRPr sz="1600">
                <a:latin typeface="Arial" panose="020B0604020202020204" pitchFamily="34" charset="0"/>
              </a:defRPr>
            </a:lvl1pPr>
          </a:lstStyle>
          <a:p>
            <a:r>
              <a:rPr lang="en-US" dirty="0"/>
              <a:t>Insert your image here</a:t>
            </a:r>
          </a:p>
        </p:txBody>
      </p:sp>
    </p:spTree>
    <p:extLst>
      <p:ext uri="{BB962C8B-B14F-4D97-AF65-F5344CB8AC3E}">
        <p14:creationId xmlns:p14="http://schemas.microsoft.com/office/powerpoint/2010/main" val="2045782508"/>
      </p:ext>
    </p:extLst>
  </p:cSld>
  <p:clrMapOvr>
    <a:masterClrMapping/>
  </p:clrMapOvr>
</p:sldLayout>
</file>

<file path=ppt/slideLayouts/slideLayout896.xml><?xml version="1.0" encoding="utf-8"?>
<p:sldLayout xmlns:a="http://schemas.openxmlformats.org/drawingml/2006/main" xmlns:r="http://schemas.openxmlformats.org/officeDocument/2006/relationships" xmlns:p="http://schemas.openxmlformats.org/presentationml/2006/main" preserve="1" userDrawn="1">
  <p:cSld name="Event Imag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45C69E0-2BEE-4206-AB0A-09A65ED1EBF6}"/>
              </a:ext>
            </a:extLst>
          </p:cNvPr>
          <p:cNvSpPr>
            <a:spLocks noGrp="1"/>
          </p:cNvSpPr>
          <p:nvPr>
            <p:ph type="pic" sz="quarter" idx="10" hasCustomPrompt="1"/>
          </p:nvPr>
        </p:nvSpPr>
        <p:spPr>
          <a:xfrm>
            <a:off x="5304155"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0" name="Picture Placeholder 6">
            <a:extLst>
              <a:ext uri="{FF2B5EF4-FFF2-40B4-BE49-F238E27FC236}">
                <a16:creationId xmlns:a16="http://schemas.microsoft.com/office/drawing/2014/main" id="{6DA438E7-92B4-4EF9-BC1F-B4F9A7E1D477}"/>
              </a:ext>
            </a:extLst>
          </p:cNvPr>
          <p:cNvSpPr>
            <a:spLocks noGrp="1"/>
          </p:cNvSpPr>
          <p:nvPr>
            <p:ph type="pic" sz="quarter" idx="11" hasCustomPrompt="1"/>
          </p:nvPr>
        </p:nvSpPr>
        <p:spPr>
          <a:xfrm>
            <a:off x="8686140" y="2147079"/>
            <a:ext cx="3054096" cy="2560320"/>
          </a:xfrm>
          <a:prstGeom prst="rect">
            <a:avLst/>
          </a:prstGeom>
          <a:pattFill prst="wdDnDiag">
            <a:fgClr>
              <a:schemeClr val="tx1">
                <a:lumMod val="25000"/>
                <a:lumOff val="75000"/>
              </a:schemeClr>
            </a:fgClr>
            <a:bgClr>
              <a:schemeClr val="bg1"/>
            </a:bgClr>
          </a:pattFill>
        </p:spPr>
        <p:txBody>
          <a:bodyPr anchor="ctr"/>
          <a:lstStyle>
            <a:lvl1pPr algn="ctr">
              <a:buNone/>
              <a:defRPr sz="2000">
                <a:latin typeface="Arial" panose="020B0604020202020204" pitchFamily="34" charset="0"/>
              </a:defRPr>
            </a:lvl1pPr>
          </a:lstStyle>
          <a:p>
            <a:r>
              <a:rPr lang="en-US" dirty="0"/>
              <a:t>Insert your imager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566553247"/>
      </p:ext>
    </p:extLst>
  </p:cSld>
  <p:clrMapOvr>
    <a:masterClrMapping/>
  </p:clrMapOvr>
</p:sldLayout>
</file>

<file path=ppt/slideLayouts/slideLayout897.xml><?xml version="1.0" encoding="utf-8"?>
<p:sldLayout xmlns:a="http://schemas.openxmlformats.org/drawingml/2006/main" xmlns:r="http://schemas.openxmlformats.org/officeDocument/2006/relationships" xmlns:p="http://schemas.openxmlformats.org/presentationml/2006/main" preserve="1" userDrawn="1">
  <p:cSld name="1_Testimonial Three Images">
    <p:spTree>
      <p:nvGrpSpPr>
        <p:cNvPr id="1" name=""/>
        <p:cNvGrpSpPr/>
        <p:nvPr/>
      </p:nvGrpSpPr>
      <p:grpSpPr>
        <a:xfrm>
          <a:off x="0" y="0"/>
          <a:ext cx="0" cy="0"/>
          <a:chOff x="0" y="0"/>
          <a:chExt cx="0" cy="0"/>
        </a:xfrm>
      </p:grpSpPr>
      <p:sp>
        <p:nvSpPr>
          <p:cNvPr id="27" name="Picture Placeholder 8">
            <a:extLst>
              <a:ext uri="{FF2B5EF4-FFF2-40B4-BE49-F238E27FC236}">
                <a16:creationId xmlns:a16="http://schemas.microsoft.com/office/drawing/2014/main" id="{64E5591F-C2D7-42D3-B32B-89B5F17DE322}"/>
              </a:ext>
            </a:extLst>
          </p:cNvPr>
          <p:cNvSpPr>
            <a:spLocks noGrp="1"/>
          </p:cNvSpPr>
          <p:nvPr>
            <p:ph type="pic" sz="quarter" idx="10" hasCustomPrompt="1"/>
          </p:nvPr>
        </p:nvSpPr>
        <p:spPr>
          <a:xfrm>
            <a:off x="834777" y="2216575"/>
            <a:ext cx="1828800" cy="1828800"/>
          </a:xfrm>
          <a:prstGeom prst="ellipse">
            <a:avLst/>
          </a:prstGeom>
          <a:pattFill prst="wdDnDiag">
            <a:fgClr>
              <a:schemeClr val="tx1">
                <a:lumMod val="25000"/>
                <a:lumOff val="75000"/>
              </a:schemeClr>
            </a:fgClr>
            <a:bgClr>
              <a:schemeClr val="bg1"/>
            </a:bgClr>
          </a:pattFill>
          <a:ln w="63500">
            <a:solidFill>
              <a:schemeClr val="accent1"/>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8" name="Picture Placeholder 8">
            <a:extLst>
              <a:ext uri="{FF2B5EF4-FFF2-40B4-BE49-F238E27FC236}">
                <a16:creationId xmlns:a16="http://schemas.microsoft.com/office/drawing/2014/main" id="{1CA33253-B482-4710-B68E-A839F02D34F4}"/>
              </a:ext>
            </a:extLst>
          </p:cNvPr>
          <p:cNvSpPr>
            <a:spLocks noGrp="1"/>
          </p:cNvSpPr>
          <p:nvPr>
            <p:ph type="pic" sz="quarter" idx="11" hasCustomPrompt="1"/>
          </p:nvPr>
        </p:nvSpPr>
        <p:spPr>
          <a:xfrm>
            <a:off x="3013764" y="2216575"/>
            <a:ext cx="1828800" cy="1828800"/>
          </a:xfrm>
          <a:prstGeom prst="ellipse">
            <a:avLst/>
          </a:prstGeom>
          <a:pattFill prst="wdDnDiag">
            <a:fgClr>
              <a:schemeClr val="tx1">
                <a:lumMod val="25000"/>
                <a:lumOff val="75000"/>
              </a:schemeClr>
            </a:fgClr>
            <a:bgClr>
              <a:schemeClr val="bg1"/>
            </a:bgClr>
          </a:pattFill>
          <a:ln w="63500">
            <a:solidFill>
              <a:schemeClr val="accent2"/>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29" name="Picture Placeholder 8">
            <a:extLst>
              <a:ext uri="{FF2B5EF4-FFF2-40B4-BE49-F238E27FC236}">
                <a16:creationId xmlns:a16="http://schemas.microsoft.com/office/drawing/2014/main" id="{3E1F0B7F-B1AA-40AD-9822-07A4E53B7341}"/>
              </a:ext>
            </a:extLst>
          </p:cNvPr>
          <p:cNvSpPr>
            <a:spLocks noGrp="1"/>
          </p:cNvSpPr>
          <p:nvPr>
            <p:ph type="pic" sz="quarter" idx="12" hasCustomPrompt="1"/>
          </p:nvPr>
        </p:nvSpPr>
        <p:spPr>
          <a:xfrm>
            <a:off x="5192751" y="2216575"/>
            <a:ext cx="1828800" cy="1828800"/>
          </a:xfrm>
          <a:prstGeom prst="ellipse">
            <a:avLst/>
          </a:prstGeom>
          <a:pattFill prst="wdDnDiag">
            <a:fgClr>
              <a:schemeClr val="tx1">
                <a:lumMod val="25000"/>
                <a:lumOff val="75000"/>
              </a:schemeClr>
            </a:fgClr>
            <a:bgClr>
              <a:schemeClr val="bg1"/>
            </a:bgClr>
          </a:pattFill>
          <a:ln w="63500">
            <a:solidFill>
              <a:schemeClr val="accent3"/>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0" name="Picture Placeholder 8">
            <a:extLst>
              <a:ext uri="{FF2B5EF4-FFF2-40B4-BE49-F238E27FC236}">
                <a16:creationId xmlns:a16="http://schemas.microsoft.com/office/drawing/2014/main" id="{D27323BF-97A3-45F1-BDF3-EA3ECA79C861}"/>
              </a:ext>
            </a:extLst>
          </p:cNvPr>
          <p:cNvSpPr>
            <a:spLocks noGrp="1"/>
          </p:cNvSpPr>
          <p:nvPr>
            <p:ph type="pic" sz="quarter" idx="13" hasCustomPrompt="1"/>
          </p:nvPr>
        </p:nvSpPr>
        <p:spPr>
          <a:xfrm>
            <a:off x="7371738" y="2216575"/>
            <a:ext cx="1828800" cy="1828800"/>
          </a:xfrm>
          <a:prstGeom prst="ellipse">
            <a:avLst/>
          </a:prstGeom>
          <a:pattFill prst="wdDnDiag">
            <a:fgClr>
              <a:schemeClr val="tx1">
                <a:lumMod val="25000"/>
                <a:lumOff val="75000"/>
              </a:schemeClr>
            </a:fgClr>
            <a:bgClr>
              <a:schemeClr val="bg1"/>
            </a:bgClr>
          </a:pattFill>
          <a:ln w="63500">
            <a:solidFill>
              <a:schemeClr val="accent4"/>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31" name="Picture Placeholder 8">
            <a:extLst>
              <a:ext uri="{FF2B5EF4-FFF2-40B4-BE49-F238E27FC236}">
                <a16:creationId xmlns:a16="http://schemas.microsoft.com/office/drawing/2014/main" id="{05051A70-AA46-49C9-AE82-61CC58300A82}"/>
              </a:ext>
            </a:extLst>
          </p:cNvPr>
          <p:cNvSpPr>
            <a:spLocks noGrp="1"/>
          </p:cNvSpPr>
          <p:nvPr>
            <p:ph type="pic" sz="quarter" idx="14" hasCustomPrompt="1"/>
          </p:nvPr>
        </p:nvSpPr>
        <p:spPr>
          <a:xfrm>
            <a:off x="9550725" y="2216575"/>
            <a:ext cx="1828800" cy="1828800"/>
          </a:xfrm>
          <a:prstGeom prst="ellipse">
            <a:avLst/>
          </a:prstGeom>
          <a:pattFill prst="wdDnDiag">
            <a:fgClr>
              <a:schemeClr val="tx1">
                <a:lumMod val="25000"/>
                <a:lumOff val="75000"/>
              </a:schemeClr>
            </a:fgClr>
            <a:bgClr>
              <a:schemeClr val="bg1"/>
            </a:bgClr>
          </a:pattFill>
          <a:ln w="63500">
            <a:solidFill>
              <a:schemeClr val="accent5"/>
            </a:solidFill>
          </a:ln>
        </p:spPr>
        <p:txBody>
          <a:bodyPr anchor="ctr"/>
          <a:lstStyle>
            <a:lvl1pPr algn="ctr">
              <a:buNone/>
              <a:defRPr sz="1200">
                <a:latin typeface="Arial" panose="020B0604020202020204" pitchFamily="34" charset="0"/>
              </a:defRPr>
            </a:lvl1pPr>
          </a:lstStyle>
          <a:p>
            <a:r>
              <a:rPr lang="en-US" dirty="0"/>
              <a:t>Insert your image here</a:t>
            </a:r>
          </a:p>
        </p:txBody>
      </p:sp>
      <p:sp>
        <p:nvSpPr>
          <p:cNvPr id="11" name="Title 1">
            <a:extLst>
              <a:ext uri="{FF2B5EF4-FFF2-40B4-BE49-F238E27FC236}">
                <a16:creationId xmlns:a16="http://schemas.microsoft.com/office/drawing/2014/main" id="{DF071F2C-7A73-45F5-A9A4-65C7C6F73B1A}"/>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2" name="Subtitle 2">
            <a:extLst>
              <a:ext uri="{FF2B5EF4-FFF2-40B4-BE49-F238E27FC236}">
                <a16:creationId xmlns:a16="http://schemas.microsoft.com/office/drawing/2014/main" id="{140C2DD2-CCDF-4E20-BAE0-355D6473E549}"/>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Tree>
    <p:extLst>
      <p:ext uri="{BB962C8B-B14F-4D97-AF65-F5344CB8AC3E}">
        <p14:creationId xmlns:p14="http://schemas.microsoft.com/office/powerpoint/2010/main" val="2606537637"/>
      </p:ext>
    </p:extLst>
  </p:cSld>
  <p:clrMapOvr>
    <a:masterClrMapping/>
  </p:clrMapOvr>
</p:sldLayout>
</file>

<file path=ppt/slideLayouts/slideLayout898.xml><?xml version="1.0" encoding="utf-8"?>
<p:sldLayout xmlns:a="http://schemas.openxmlformats.org/drawingml/2006/main" xmlns:r="http://schemas.openxmlformats.org/officeDocument/2006/relationships" xmlns:p="http://schemas.openxmlformats.org/presentationml/2006/main" preserve="1" userDrawn="1">
  <p:cSld name="Pricing with Image">
    <p:spTree>
      <p:nvGrpSpPr>
        <p:cNvPr id="1" name=""/>
        <p:cNvGrpSpPr/>
        <p:nvPr/>
      </p:nvGrpSpPr>
      <p:grpSpPr>
        <a:xfrm>
          <a:off x="0" y="0"/>
          <a:ext cx="0" cy="0"/>
          <a:chOff x="0" y="0"/>
          <a:chExt cx="0" cy="0"/>
        </a:xfrm>
      </p:grpSpPr>
      <p:sp>
        <p:nvSpPr>
          <p:cNvPr id="9" name="Picture Placeholder 5">
            <a:extLst>
              <a:ext uri="{FF2B5EF4-FFF2-40B4-BE49-F238E27FC236}">
                <a16:creationId xmlns:a16="http://schemas.microsoft.com/office/drawing/2014/main" id="{778EB52D-C2E9-4133-8926-5B838661C270}"/>
              </a:ext>
            </a:extLst>
          </p:cNvPr>
          <p:cNvSpPr>
            <a:spLocks noGrp="1"/>
          </p:cNvSpPr>
          <p:nvPr>
            <p:ph type="pic" sz="quarter" idx="12" hasCustomPrompt="1"/>
          </p:nvPr>
        </p:nvSpPr>
        <p:spPr>
          <a:xfrm>
            <a:off x="1156402"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2" name="Title 1">
            <a:extLst>
              <a:ext uri="{FF2B5EF4-FFF2-40B4-BE49-F238E27FC236}">
                <a16:creationId xmlns:a16="http://schemas.microsoft.com/office/drawing/2014/main" id="{27D6F64E-3E52-440A-810A-A47C67F52A69}"/>
              </a:ext>
            </a:extLst>
          </p:cNvPr>
          <p:cNvSpPr>
            <a:spLocks noGrp="1"/>
          </p:cNvSpPr>
          <p:nvPr>
            <p:ph type="title" hasCustomPrompt="1"/>
          </p:nvPr>
        </p:nvSpPr>
        <p:spPr>
          <a:xfrm>
            <a:off x="838200" y="371728"/>
            <a:ext cx="10515600" cy="886732"/>
          </a:xfrm>
          <a:prstGeom prst="rect">
            <a:avLst/>
          </a:prstGeom>
        </p:spPr>
        <p:txBody>
          <a:bodyPr anchor="ctr"/>
          <a:lstStyle>
            <a:lvl1pPr algn="ctr">
              <a:defRPr sz="3600">
                <a:solidFill>
                  <a:schemeClr val="tx1"/>
                </a:solidFill>
              </a:defRPr>
            </a:lvl1pPr>
          </a:lstStyle>
          <a:p>
            <a:r>
              <a:rPr lang="en-US" dirty="0"/>
              <a:t>Insert your main title here</a:t>
            </a:r>
            <a:endParaRPr lang="en-MY" dirty="0"/>
          </a:p>
        </p:txBody>
      </p:sp>
      <p:sp>
        <p:nvSpPr>
          <p:cNvPr id="13" name="Subtitle 2">
            <a:extLst>
              <a:ext uri="{FF2B5EF4-FFF2-40B4-BE49-F238E27FC236}">
                <a16:creationId xmlns:a16="http://schemas.microsoft.com/office/drawing/2014/main" id="{D3AC36FE-D418-425D-9A59-C2092509045E}"/>
              </a:ext>
            </a:extLst>
          </p:cNvPr>
          <p:cNvSpPr>
            <a:spLocks noGrp="1"/>
          </p:cNvSpPr>
          <p:nvPr>
            <p:ph type="subTitle" idx="1" hasCustomPrompt="1"/>
          </p:nvPr>
        </p:nvSpPr>
        <p:spPr>
          <a:xfrm>
            <a:off x="1524000" y="1051062"/>
            <a:ext cx="9144000" cy="436562"/>
          </a:xfrm>
          <a:prstGeom prst="rect">
            <a:avLst/>
          </a:prstGeom>
        </p:spPr>
        <p:txBody>
          <a:bodyPr>
            <a:normAutofit/>
          </a:bodyPr>
          <a:lstStyle>
            <a:lvl1pPr marL="0" indent="0" algn="ctr">
              <a:buNone/>
              <a:defRPr sz="1800">
                <a:solidFill>
                  <a:schemeClr val="tx1"/>
                </a:solidFill>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Insert your awesome subtitle here</a:t>
            </a:r>
            <a:endParaRPr lang="en-MY" dirty="0"/>
          </a:p>
        </p:txBody>
      </p:sp>
      <p:sp>
        <p:nvSpPr>
          <p:cNvPr id="8" name="Picture Placeholder 5">
            <a:extLst>
              <a:ext uri="{FF2B5EF4-FFF2-40B4-BE49-F238E27FC236}">
                <a16:creationId xmlns:a16="http://schemas.microsoft.com/office/drawing/2014/main" id="{0C2304E7-757B-4115-91BB-CB97A7ED7050}"/>
              </a:ext>
            </a:extLst>
          </p:cNvPr>
          <p:cNvSpPr>
            <a:spLocks noGrp="1"/>
          </p:cNvSpPr>
          <p:nvPr>
            <p:ph type="pic" sz="quarter" idx="13" hasCustomPrompt="1"/>
          </p:nvPr>
        </p:nvSpPr>
        <p:spPr>
          <a:xfrm>
            <a:off x="4762819"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
        <p:nvSpPr>
          <p:cNvPr id="14" name="Picture Placeholder 5">
            <a:extLst>
              <a:ext uri="{FF2B5EF4-FFF2-40B4-BE49-F238E27FC236}">
                <a16:creationId xmlns:a16="http://schemas.microsoft.com/office/drawing/2014/main" id="{070EF3AC-D2D6-40D2-9D3B-8B6F3C077E7A}"/>
              </a:ext>
            </a:extLst>
          </p:cNvPr>
          <p:cNvSpPr>
            <a:spLocks noGrp="1"/>
          </p:cNvSpPr>
          <p:nvPr>
            <p:ph type="pic" sz="quarter" idx="14" hasCustomPrompt="1"/>
          </p:nvPr>
        </p:nvSpPr>
        <p:spPr>
          <a:xfrm>
            <a:off x="8369236" y="1711428"/>
            <a:ext cx="2666361" cy="1392400"/>
          </a:xfrm>
          <a:prstGeom prst="rect">
            <a:avLst/>
          </a:prstGeom>
          <a:pattFill prst="wdDnDiag">
            <a:fgClr>
              <a:schemeClr val="tx1">
                <a:lumMod val="25000"/>
                <a:lumOff val="75000"/>
              </a:schemeClr>
            </a:fgClr>
            <a:bgClr>
              <a:schemeClr val="bg1"/>
            </a:bgClr>
          </a:pattFill>
        </p:spPr>
        <p:txBody>
          <a:bodyPr anchor="ctr"/>
          <a:lstStyle>
            <a:lvl1pPr marL="0" indent="0" algn="ctr">
              <a:buNone/>
              <a:defRPr>
                <a:latin typeface="Arial" panose="020B0604020202020204" pitchFamily="34" charset="0"/>
              </a:defRPr>
            </a:lvl1pPr>
          </a:lstStyle>
          <a:p>
            <a:r>
              <a:rPr lang="en-MY" dirty="0"/>
              <a:t>Insert your image here</a:t>
            </a:r>
          </a:p>
        </p:txBody>
      </p:sp>
    </p:spTree>
    <p:extLst>
      <p:ext uri="{BB962C8B-B14F-4D97-AF65-F5344CB8AC3E}">
        <p14:creationId xmlns:p14="http://schemas.microsoft.com/office/powerpoint/2010/main" val="3327722592"/>
      </p:ext>
    </p:extLst>
  </p:cSld>
  <p:clrMapOvr>
    <a:masterClrMapping/>
  </p:clrMapOvr>
</p:sldLayout>
</file>

<file path=ppt/slideLayouts/slideLayout89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D55A3-F49B-875D-FA1B-19EAA8C7612F}"/>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2105741928"/>
      </p:ext>
    </p:extLst>
  </p:cSld>
  <p:clrMapOvr>
    <a:masterClrMapping/>
  </p:clrMapOvr>
</p:sldLayout>
</file>

<file path=ppt/slideLayouts/slideLayout900.xml><?xml version="1.0" encoding="utf-8"?>
<p:sldLayout xmlns:a="http://schemas.openxmlformats.org/drawingml/2006/main" xmlns:r="http://schemas.openxmlformats.org/officeDocument/2006/relationships" xmlns:p="http://schemas.openxmlformats.org/presentationml/2006/main" preserve="1" userDrawn="1">
  <p:cSld name="1_Title - Presenta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1736161"/>
      </p:ext>
    </p:extLst>
  </p:cSld>
  <p:clrMapOvr>
    <a:masterClrMapping/>
  </p:clrMapOvr>
</p:sldLayout>
</file>

<file path=ppt/slideLayouts/slideLayout90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784318"/>
      </p:ext>
    </p:extLst>
  </p:cSld>
  <p:clrMapOvr>
    <a:masterClrMapping/>
  </p:clrMapOvr>
</p:sldLayout>
</file>

<file path=ppt/slideMasters/_rels/slideMaster1.xml.rels><?xml version="1.0" encoding="UTF-8" standalone="yes"?>
<Relationships xmlns="http://schemas.openxmlformats.org/package/2006/relationships"><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63" Type="http://schemas.openxmlformats.org/officeDocument/2006/relationships/slideLayout" Target="../slideLayouts/slideLayout63.xml"/><Relationship Id="rId84" Type="http://schemas.openxmlformats.org/officeDocument/2006/relationships/slideLayout" Target="../slideLayouts/slideLayout84.xml"/><Relationship Id="rId138" Type="http://schemas.openxmlformats.org/officeDocument/2006/relationships/slideLayout" Target="../slideLayouts/slideLayout138.xml"/><Relationship Id="rId159" Type="http://schemas.openxmlformats.org/officeDocument/2006/relationships/slideLayout" Target="../slideLayouts/slideLayout159.xml"/><Relationship Id="rId170" Type="http://schemas.openxmlformats.org/officeDocument/2006/relationships/slideLayout" Target="../slideLayouts/slideLayout170.xml"/><Relationship Id="rId191" Type="http://schemas.openxmlformats.org/officeDocument/2006/relationships/slideLayout" Target="../slideLayouts/slideLayout191.xml"/><Relationship Id="rId205" Type="http://schemas.openxmlformats.org/officeDocument/2006/relationships/slideLayout" Target="../slideLayouts/slideLayout205.xml"/><Relationship Id="rId226" Type="http://schemas.openxmlformats.org/officeDocument/2006/relationships/slideLayout" Target="../slideLayouts/slideLayout226.xml"/><Relationship Id="rId247" Type="http://schemas.openxmlformats.org/officeDocument/2006/relationships/slideLayout" Target="../slideLayouts/slideLayout247.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53" Type="http://schemas.openxmlformats.org/officeDocument/2006/relationships/slideLayout" Target="../slideLayouts/slideLayout53.xml"/><Relationship Id="rId74" Type="http://schemas.openxmlformats.org/officeDocument/2006/relationships/slideLayout" Target="../slideLayouts/slideLayout74.xml"/><Relationship Id="rId128" Type="http://schemas.openxmlformats.org/officeDocument/2006/relationships/slideLayout" Target="../slideLayouts/slideLayout128.xml"/><Relationship Id="rId149" Type="http://schemas.openxmlformats.org/officeDocument/2006/relationships/slideLayout" Target="../slideLayouts/slideLayout149.xml"/><Relationship Id="rId5" Type="http://schemas.openxmlformats.org/officeDocument/2006/relationships/slideLayout" Target="../slideLayouts/slideLayout5.xml"/><Relationship Id="rId95" Type="http://schemas.openxmlformats.org/officeDocument/2006/relationships/slideLayout" Target="../slideLayouts/slideLayout95.xml"/><Relationship Id="rId160" Type="http://schemas.openxmlformats.org/officeDocument/2006/relationships/slideLayout" Target="../slideLayouts/slideLayout160.xml"/><Relationship Id="rId181" Type="http://schemas.openxmlformats.org/officeDocument/2006/relationships/slideLayout" Target="../slideLayouts/slideLayout181.xml"/><Relationship Id="rId216" Type="http://schemas.openxmlformats.org/officeDocument/2006/relationships/slideLayout" Target="../slideLayouts/slideLayout216.xml"/><Relationship Id="rId237" Type="http://schemas.openxmlformats.org/officeDocument/2006/relationships/slideLayout" Target="../slideLayouts/slideLayout237.xml"/><Relationship Id="rId258" Type="http://schemas.openxmlformats.org/officeDocument/2006/relationships/slideLayout" Target="../slideLayouts/slideLayout258.xml"/><Relationship Id="rId22" Type="http://schemas.openxmlformats.org/officeDocument/2006/relationships/slideLayout" Target="../slideLayouts/slideLayout22.xml"/><Relationship Id="rId43" Type="http://schemas.openxmlformats.org/officeDocument/2006/relationships/slideLayout" Target="../slideLayouts/slideLayout43.xml"/><Relationship Id="rId64" Type="http://schemas.openxmlformats.org/officeDocument/2006/relationships/slideLayout" Target="../slideLayouts/slideLayout64.xml"/><Relationship Id="rId118" Type="http://schemas.openxmlformats.org/officeDocument/2006/relationships/slideLayout" Target="../slideLayouts/slideLayout118.xml"/><Relationship Id="rId139" Type="http://schemas.openxmlformats.org/officeDocument/2006/relationships/slideLayout" Target="../slideLayouts/slideLayout139.xml"/><Relationship Id="rId85" Type="http://schemas.openxmlformats.org/officeDocument/2006/relationships/slideLayout" Target="../slideLayouts/slideLayout85.xml"/><Relationship Id="rId150" Type="http://schemas.openxmlformats.org/officeDocument/2006/relationships/slideLayout" Target="../slideLayouts/slideLayout150.xml"/><Relationship Id="rId171" Type="http://schemas.openxmlformats.org/officeDocument/2006/relationships/slideLayout" Target="../slideLayouts/slideLayout171.xml"/><Relationship Id="rId192" Type="http://schemas.openxmlformats.org/officeDocument/2006/relationships/slideLayout" Target="../slideLayouts/slideLayout192.xml"/><Relationship Id="rId206" Type="http://schemas.openxmlformats.org/officeDocument/2006/relationships/slideLayout" Target="../slideLayouts/slideLayout206.xml"/><Relationship Id="rId227" Type="http://schemas.openxmlformats.org/officeDocument/2006/relationships/slideLayout" Target="../slideLayouts/slideLayout227.xml"/><Relationship Id="rId248" Type="http://schemas.openxmlformats.org/officeDocument/2006/relationships/slideLayout" Target="../slideLayouts/slideLayout248.xml"/><Relationship Id="rId12" Type="http://schemas.openxmlformats.org/officeDocument/2006/relationships/slideLayout" Target="../slideLayouts/slideLayout12.xml"/><Relationship Id="rId33" Type="http://schemas.openxmlformats.org/officeDocument/2006/relationships/slideLayout" Target="../slideLayouts/slideLayout33.xml"/><Relationship Id="rId108" Type="http://schemas.openxmlformats.org/officeDocument/2006/relationships/slideLayout" Target="../slideLayouts/slideLayout108.xml"/><Relationship Id="rId129" Type="http://schemas.openxmlformats.org/officeDocument/2006/relationships/slideLayout" Target="../slideLayouts/slideLayout129.xml"/><Relationship Id="rId54" Type="http://schemas.openxmlformats.org/officeDocument/2006/relationships/slideLayout" Target="../slideLayouts/slideLayout54.xml"/><Relationship Id="rId75" Type="http://schemas.openxmlformats.org/officeDocument/2006/relationships/slideLayout" Target="../slideLayouts/slideLayout75.xml"/><Relationship Id="rId96" Type="http://schemas.openxmlformats.org/officeDocument/2006/relationships/slideLayout" Target="../slideLayouts/slideLayout96.xml"/><Relationship Id="rId140" Type="http://schemas.openxmlformats.org/officeDocument/2006/relationships/slideLayout" Target="../slideLayouts/slideLayout140.xml"/><Relationship Id="rId161" Type="http://schemas.openxmlformats.org/officeDocument/2006/relationships/slideLayout" Target="../slideLayouts/slideLayout161.xml"/><Relationship Id="rId182" Type="http://schemas.openxmlformats.org/officeDocument/2006/relationships/slideLayout" Target="../slideLayouts/slideLayout182.xml"/><Relationship Id="rId217" Type="http://schemas.openxmlformats.org/officeDocument/2006/relationships/slideLayout" Target="../slideLayouts/slideLayout217.xml"/><Relationship Id="rId1" Type="http://schemas.openxmlformats.org/officeDocument/2006/relationships/slideLayout" Target="../slideLayouts/slideLayout1.xml"/><Relationship Id="rId6" Type="http://schemas.openxmlformats.org/officeDocument/2006/relationships/slideLayout" Target="../slideLayouts/slideLayout6.xml"/><Relationship Id="rId212" Type="http://schemas.openxmlformats.org/officeDocument/2006/relationships/slideLayout" Target="../slideLayouts/slideLayout212.xml"/><Relationship Id="rId233" Type="http://schemas.openxmlformats.org/officeDocument/2006/relationships/slideLayout" Target="../slideLayouts/slideLayout233.xml"/><Relationship Id="rId238" Type="http://schemas.openxmlformats.org/officeDocument/2006/relationships/slideLayout" Target="../slideLayouts/slideLayout238.xml"/><Relationship Id="rId254" Type="http://schemas.openxmlformats.org/officeDocument/2006/relationships/slideLayout" Target="../slideLayouts/slideLayout254.xml"/><Relationship Id="rId259" Type="http://schemas.openxmlformats.org/officeDocument/2006/relationships/slideLayout" Target="../slideLayouts/slideLayout259.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49" Type="http://schemas.openxmlformats.org/officeDocument/2006/relationships/slideLayout" Target="../slideLayouts/slideLayout49.xml"/><Relationship Id="rId114" Type="http://schemas.openxmlformats.org/officeDocument/2006/relationships/slideLayout" Target="../slideLayouts/slideLayout114.xml"/><Relationship Id="rId119" Type="http://schemas.openxmlformats.org/officeDocument/2006/relationships/slideLayout" Target="../slideLayouts/slideLayout119.xml"/><Relationship Id="rId44" Type="http://schemas.openxmlformats.org/officeDocument/2006/relationships/slideLayout" Target="../slideLayouts/slideLayout44.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130" Type="http://schemas.openxmlformats.org/officeDocument/2006/relationships/slideLayout" Target="../slideLayouts/slideLayout130.xml"/><Relationship Id="rId135" Type="http://schemas.openxmlformats.org/officeDocument/2006/relationships/slideLayout" Target="../slideLayouts/slideLayout135.xml"/><Relationship Id="rId151" Type="http://schemas.openxmlformats.org/officeDocument/2006/relationships/slideLayout" Target="../slideLayouts/slideLayout151.xml"/><Relationship Id="rId156" Type="http://schemas.openxmlformats.org/officeDocument/2006/relationships/slideLayout" Target="../slideLayouts/slideLayout156.xml"/><Relationship Id="rId177" Type="http://schemas.openxmlformats.org/officeDocument/2006/relationships/slideLayout" Target="../slideLayouts/slideLayout177.xml"/><Relationship Id="rId198" Type="http://schemas.openxmlformats.org/officeDocument/2006/relationships/slideLayout" Target="../slideLayouts/slideLayout198.xml"/><Relationship Id="rId172" Type="http://schemas.openxmlformats.org/officeDocument/2006/relationships/slideLayout" Target="../slideLayouts/slideLayout172.xml"/><Relationship Id="rId193" Type="http://schemas.openxmlformats.org/officeDocument/2006/relationships/slideLayout" Target="../slideLayouts/slideLayout193.xml"/><Relationship Id="rId202" Type="http://schemas.openxmlformats.org/officeDocument/2006/relationships/slideLayout" Target="../slideLayouts/slideLayout202.xml"/><Relationship Id="rId207" Type="http://schemas.openxmlformats.org/officeDocument/2006/relationships/slideLayout" Target="../slideLayouts/slideLayout207.xml"/><Relationship Id="rId223" Type="http://schemas.openxmlformats.org/officeDocument/2006/relationships/slideLayout" Target="../slideLayouts/slideLayout223.xml"/><Relationship Id="rId228" Type="http://schemas.openxmlformats.org/officeDocument/2006/relationships/slideLayout" Target="../slideLayouts/slideLayout228.xml"/><Relationship Id="rId244" Type="http://schemas.openxmlformats.org/officeDocument/2006/relationships/slideLayout" Target="../slideLayouts/slideLayout244.xml"/><Relationship Id="rId249" Type="http://schemas.openxmlformats.org/officeDocument/2006/relationships/slideLayout" Target="../slideLayouts/slideLayout24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260" Type="http://schemas.openxmlformats.org/officeDocument/2006/relationships/slideLayout" Target="../slideLayouts/slideLayout260.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120" Type="http://schemas.openxmlformats.org/officeDocument/2006/relationships/slideLayout" Target="../slideLayouts/slideLayout120.xml"/><Relationship Id="rId125" Type="http://schemas.openxmlformats.org/officeDocument/2006/relationships/slideLayout" Target="../slideLayouts/slideLayout125.xml"/><Relationship Id="rId141" Type="http://schemas.openxmlformats.org/officeDocument/2006/relationships/slideLayout" Target="../slideLayouts/slideLayout141.xml"/><Relationship Id="rId146" Type="http://schemas.openxmlformats.org/officeDocument/2006/relationships/slideLayout" Target="../slideLayouts/slideLayout146.xml"/><Relationship Id="rId167" Type="http://schemas.openxmlformats.org/officeDocument/2006/relationships/slideLayout" Target="../slideLayouts/slideLayout167.xml"/><Relationship Id="rId188" Type="http://schemas.openxmlformats.org/officeDocument/2006/relationships/slideLayout" Target="../slideLayouts/slideLayout188.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162" Type="http://schemas.openxmlformats.org/officeDocument/2006/relationships/slideLayout" Target="../slideLayouts/slideLayout162.xml"/><Relationship Id="rId183" Type="http://schemas.openxmlformats.org/officeDocument/2006/relationships/slideLayout" Target="../slideLayouts/slideLayout183.xml"/><Relationship Id="rId213" Type="http://schemas.openxmlformats.org/officeDocument/2006/relationships/slideLayout" Target="../slideLayouts/slideLayout213.xml"/><Relationship Id="rId218" Type="http://schemas.openxmlformats.org/officeDocument/2006/relationships/slideLayout" Target="../slideLayouts/slideLayout218.xml"/><Relationship Id="rId234" Type="http://schemas.openxmlformats.org/officeDocument/2006/relationships/slideLayout" Target="../slideLayouts/slideLayout234.xml"/><Relationship Id="rId239" Type="http://schemas.openxmlformats.org/officeDocument/2006/relationships/slideLayout" Target="../slideLayouts/slideLayout239.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50" Type="http://schemas.openxmlformats.org/officeDocument/2006/relationships/slideLayout" Target="../slideLayouts/slideLayout250.xml"/><Relationship Id="rId255" Type="http://schemas.openxmlformats.org/officeDocument/2006/relationships/slideLayout" Target="../slideLayouts/slideLayout255.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131" Type="http://schemas.openxmlformats.org/officeDocument/2006/relationships/slideLayout" Target="../slideLayouts/slideLayout131.xml"/><Relationship Id="rId136" Type="http://schemas.openxmlformats.org/officeDocument/2006/relationships/slideLayout" Target="../slideLayouts/slideLayout136.xml"/><Relationship Id="rId157" Type="http://schemas.openxmlformats.org/officeDocument/2006/relationships/slideLayout" Target="../slideLayouts/slideLayout157.xml"/><Relationship Id="rId178" Type="http://schemas.openxmlformats.org/officeDocument/2006/relationships/slideLayout" Target="../slideLayouts/slideLayout178.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52" Type="http://schemas.openxmlformats.org/officeDocument/2006/relationships/slideLayout" Target="../slideLayouts/slideLayout152.xml"/><Relationship Id="rId173" Type="http://schemas.openxmlformats.org/officeDocument/2006/relationships/slideLayout" Target="../slideLayouts/slideLayout173.xml"/><Relationship Id="rId194" Type="http://schemas.openxmlformats.org/officeDocument/2006/relationships/slideLayout" Target="../slideLayouts/slideLayout194.xml"/><Relationship Id="rId199" Type="http://schemas.openxmlformats.org/officeDocument/2006/relationships/slideLayout" Target="../slideLayouts/slideLayout199.xml"/><Relationship Id="rId203" Type="http://schemas.openxmlformats.org/officeDocument/2006/relationships/slideLayout" Target="../slideLayouts/slideLayout203.xml"/><Relationship Id="rId208" Type="http://schemas.openxmlformats.org/officeDocument/2006/relationships/slideLayout" Target="../slideLayouts/slideLayout208.xml"/><Relationship Id="rId229" Type="http://schemas.openxmlformats.org/officeDocument/2006/relationships/slideLayout" Target="../slideLayouts/slideLayout229.xml"/><Relationship Id="rId19" Type="http://schemas.openxmlformats.org/officeDocument/2006/relationships/slideLayout" Target="../slideLayouts/slideLayout19.xml"/><Relationship Id="rId224" Type="http://schemas.openxmlformats.org/officeDocument/2006/relationships/slideLayout" Target="../slideLayouts/slideLayout224.xml"/><Relationship Id="rId240" Type="http://schemas.openxmlformats.org/officeDocument/2006/relationships/slideLayout" Target="../slideLayouts/slideLayout240.xml"/><Relationship Id="rId245" Type="http://schemas.openxmlformats.org/officeDocument/2006/relationships/slideLayout" Target="../slideLayouts/slideLayout245.xml"/><Relationship Id="rId261" Type="http://schemas.openxmlformats.org/officeDocument/2006/relationships/slideLayout" Target="../slideLayouts/slideLayout261.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26" Type="http://schemas.openxmlformats.org/officeDocument/2006/relationships/slideLayout" Target="../slideLayouts/slideLayout126.xml"/><Relationship Id="rId147" Type="http://schemas.openxmlformats.org/officeDocument/2006/relationships/slideLayout" Target="../slideLayouts/slideLayout147.xml"/><Relationship Id="rId168" Type="http://schemas.openxmlformats.org/officeDocument/2006/relationships/slideLayout" Target="../slideLayouts/slideLayout16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121" Type="http://schemas.openxmlformats.org/officeDocument/2006/relationships/slideLayout" Target="../slideLayouts/slideLayout121.xml"/><Relationship Id="rId142" Type="http://schemas.openxmlformats.org/officeDocument/2006/relationships/slideLayout" Target="../slideLayouts/slideLayout142.xml"/><Relationship Id="rId163" Type="http://schemas.openxmlformats.org/officeDocument/2006/relationships/slideLayout" Target="../slideLayouts/slideLayout163.xml"/><Relationship Id="rId184" Type="http://schemas.openxmlformats.org/officeDocument/2006/relationships/slideLayout" Target="../slideLayouts/slideLayout184.xml"/><Relationship Id="rId189" Type="http://schemas.openxmlformats.org/officeDocument/2006/relationships/slideLayout" Target="../slideLayouts/slideLayout189.xml"/><Relationship Id="rId219" Type="http://schemas.openxmlformats.org/officeDocument/2006/relationships/slideLayout" Target="../slideLayouts/slideLayout219.xml"/><Relationship Id="rId3" Type="http://schemas.openxmlformats.org/officeDocument/2006/relationships/slideLayout" Target="../slideLayouts/slideLayout3.xml"/><Relationship Id="rId214" Type="http://schemas.openxmlformats.org/officeDocument/2006/relationships/slideLayout" Target="../slideLayouts/slideLayout214.xml"/><Relationship Id="rId230" Type="http://schemas.openxmlformats.org/officeDocument/2006/relationships/slideLayout" Target="../slideLayouts/slideLayout230.xml"/><Relationship Id="rId235" Type="http://schemas.openxmlformats.org/officeDocument/2006/relationships/slideLayout" Target="../slideLayouts/slideLayout235.xml"/><Relationship Id="rId251" Type="http://schemas.openxmlformats.org/officeDocument/2006/relationships/slideLayout" Target="../slideLayouts/slideLayout251.xml"/><Relationship Id="rId256" Type="http://schemas.openxmlformats.org/officeDocument/2006/relationships/slideLayout" Target="../slideLayouts/slideLayout256.xml"/><Relationship Id="rId25" Type="http://schemas.openxmlformats.org/officeDocument/2006/relationships/slideLayout" Target="../slideLayouts/slideLayout25.xml"/><Relationship Id="rId46" Type="http://schemas.openxmlformats.org/officeDocument/2006/relationships/slideLayout" Target="../slideLayouts/slideLayout46.xml"/><Relationship Id="rId67" Type="http://schemas.openxmlformats.org/officeDocument/2006/relationships/slideLayout" Target="../slideLayouts/slideLayout67.xml"/><Relationship Id="rId116" Type="http://schemas.openxmlformats.org/officeDocument/2006/relationships/slideLayout" Target="../slideLayouts/slideLayout116.xml"/><Relationship Id="rId137" Type="http://schemas.openxmlformats.org/officeDocument/2006/relationships/slideLayout" Target="../slideLayouts/slideLayout137.xml"/><Relationship Id="rId158" Type="http://schemas.openxmlformats.org/officeDocument/2006/relationships/slideLayout" Target="../slideLayouts/slideLayout158.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62" Type="http://schemas.openxmlformats.org/officeDocument/2006/relationships/slideLayout" Target="../slideLayouts/slideLayout62.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111" Type="http://schemas.openxmlformats.org/officeDocument/2006/relationships/slideLayout" Target="../slideLayouts/slideLayout111.xml"/><Relationship Id="rId132" Type="http://schemas.openxmlformats.org/officeDocument/2006/relationships/slideLayout" Target="../slideLayouts/slideLayout132.xml"/><Relationship Id="rId153" Type="http://schemas.openxmlformats.org/officeDocument/2006/relationships/slideLayout" Target="../slideLayouts/slideLayout153.xml"/><Relationship Id="rId174" Type="http://schemas.openxmlformats.org/officeDocument/2006/relationships/slideLayout" Target="../slideLayouts/slideLayout174.xml"/><Relationship Id="rId179" Type="http://schemas.openxmlformats.org/officeDocument/2006/relationships/slideLayout" Target="../slideLayouts/slideLayout179.xml"/><Relationship Id="rId195" Type="http://schemas.openxmlformats.org/officeDocument/2006/relationships/slideLayout" Target="../slideLayouts/slideLayout195.xml"/><Relationship Id="rId209" Type="http://schemas.openxmlformats.org/officeDocument/2006/relationships/slideLayout" Target="../slideLayouts/slideLayout209.xml"/><Relationship Id="rId190" Type="http://schemas.openxmlformats.org/officeDocument/2006/relationships/slideLayout" Target="../slideLayouts/slideLayout190.xml"/><Relationship Id="rId204" Type="http://schemas.openxmlformats.org/officeDocument/2006/relationships/slideLayout" Target="../slideLayouts/slideLayout204.xml"/><Relationship Id="rId220" Type="http://schemas.openxmlformats.org/officeDocument/2006/relationships/slideLayout" Target="../slideLayouts/slideLayout220.xml"/><Relationship Id="rId225" Type="http://schemas.openxmlformats.org/officeDocument/2006/relationships/slideLayout" Target="../slideLayouts/slideLayout225.xml"/><Relationship Id="rId241" Type="http://schemas.openxmlformats.org/officeDocument/2006/relationships/slideLayout" Target="../slideLayouts/slideLayout241.xml"/><Relationship Id="rId246" Type="http://schemas.openxmlformats.org/officeDocument/2006/relationships/slideLayout" Target="../slideLayouts/slideLayout246.xml"/><Relationship Id="rId15" Type="http://schemas.openxmlformats.org/officeDocument/2006/relationships/slideLayout" Target="../slideLayouts/slideLayout15.xml"/><Relationship Id="rId36" Type="http://schemas.openxmlformats.org/officeDocument/2006/relationships/slideLayout" Target="../slideLayouts/slideLayout36.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27" Type="http://schemas.openxmlformats.org/officeDocument/2006/relationships/slideLayout" Target="../slideLayouts/slideLayout127.xml"/><Relationship Id="rId262" Type="http://schemas.openxmlformats.org/officeDocument/2006/relationships/slideLayout" Target="../slideLayouts/slideLayout262.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52" Type="http://schemas.openxmlformats.org/officeDocument/2006/relationships/slideLayout" Target="../slideLayouts/slideLayout52.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122" Type="http://schemas.openxmlformats.org/officeDocument/2006/relationships/slideLayout" Target="../slideLayouts/slideLayout122.xml"/><Relationship Id="rId143" Type="http://schemas.openxmlformats.org/officeDocument/2006/relationships/slideLayout" Target="../slideLayouts/slideLayout143.xml"/><Relationship Id="rId148" Type="http://schemas.openxmlformats.org/officeDocument/2006/relationships/slideLayout" Target="../slideLayouts/slideLayout148.xml"/><Relationship Id="rId164" Type="http://schemas.openxmlformats.org/officeDocument/2006/relationships/slideLayout" Target="../slideLayouts/slideLayout164.xml"/><Relationship Id="rId169" Type="http://schemas.openxmlformats.org/officeDocument/2006/relationships/slideLayout" Target="../slideLayouts/slideLayout169.xml"/><Relationship Id="rId185" Type="http://schemas.openxmlformats.org/officeDocument/2006/relationships/slideLayout" Target="../slideLayouts/slideLayout185.xml"/><Relationship Id="rId4" Type="http://schemas.openxmlformats.org/officeDocument/2006/relationships/slideLayout" Target="../slideLayouts/slideLayout4.xml"/><Relationship Id="rId9" Type="http://schemas.openxmlformats.org/officeDocument/2006/relationships/slideLayout" Target="../slideLayouts/slideLayout9.xml"/><Relationship Id="rId180" Type="http://schemas.openxmlformats.org/officeDocument/2006/relationships/slideLayout" Target="../slideLayouts/slideLayout180.xml"/><Relationship Id="rId210" Type="http://schemas.openxmlformats.org/officeDocument/2006/relationships/slideLayout" Target="../slideLayouts/slideLayout210.xml"/><Relationship Id="rId215" Type="http://schemas.openxmlformats.org/officeDocument/2006/relationships/slideLayout" Target="../slideLayouts/slideLayout215.xml"/><Relationship Id="rId236" Type="http://schemas.openxmlformats.org/officeDocument/2006/relationships/slideLayout" Target="../slideLayouts/slideLayout236.xml"/><Relationship Id="rId257" Type="http://schemas.openxmlformats.org/officeDocument/2006/relationships/slideLayout" Target="../slideLayouts/slideLayout257.xml"/><Relationship Id="rId26" Type="http://schemas.openxmlformats.org/officeDocument/2006/relationships/slideLayout" Target="../slideLayouts/slideLayout26.xml"/><Relationship Id="rId231" Type="http://schemas.openxmlformats.org/officeDocument/2006/relationships/slideLayout" Target="../slideLayouts/slideLayout231.xml"/><Relationship Id="rId252" Type="http://schemas.openxmlformats.org/officeDocument/2006/relationships/slideLayout" Target="../slideLayouts/slideLayout252.xml"/><Relationship Id="rId47" Type="http://schemas.openxmlformats.org/officeDocument/2006/relationships/slideLayout" Target="../slideLayouts/slideLayout47.xml"/><Relationship Id="rId68" Type="http://schemas.openxmlformats.org/officeDocument/2006/relationships/slideLayout" Target="../slideLayouts/slideLayout68.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33" Type="http://schemas.openxmlformats.org/officeDocument/2006/relationships/slideLayout" Target="../slideLayouts/slideLayout133.xml"/><Relationship Id="rId154" Type="http://schemas.openxmlformats.org/officeDocument/2006/relationships/slideLayout" Target="../slideLayouts/slideLayout154.xml"/><Relationship Id="rId175" Type="http://schemas.openxmlformats.org/officeDocument/2006/relationships/slideLayout" Target="../slideLayouts/slideLayout175.xml"/><Relationship Id="rId196" Type="http://schemas.openxmlformats.org/officeDocument/2006/relationships/slideLayout" Target="../slideLayouts/slideLayout196.xml"/><Relationship Id="rId200" Type="http://schemas.openxmlformats.org/officeDocument/2006/relationships/slideLayout" Target="../slideLayouts/slideLayout200.xml"/><Relationship Id="rId16" Type="http://schemas.openxmlformats.org/officeDocument/2006/relationships/slideLayout" Target="../slideLayouts/slideLayout16.xml"/><Relationship Id="rId221" Type="http://schemas.openxmlformats.org/officeDocument/2006/relationships/slideLayout" Target="../slideLayouts/slideLayout221.xml"/><Relationship Id="rId242" Type="http://schemas.openxmlformats.org/officeDocument/2006/relationships/slideLayout" Target="../slideLayouts/slideLayout242.xml"/><Relationship Id="rId263" Type="http://schemas.openxmlformats.org/officeDocument/2006/relationships/slideLayout" Target="../slideLayouts/slideLayout263.xml"/><Relationship Id="rId37" Type="http://schemas.openxmlformats.org/officeDocument/2006/relationships/slideLayout" Target="../slideLayouts/slideLayout37.xml"/><Relationship Id="rId58" Type="http://schemas.openxmlformats.org/officeDocument/2006/relationships/slideLayout" Target="../slideLayouts/slideLayout58.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123" Type="http://schemas.openxmlformats.org/officeDocument/2006/relationships/slideLayout" Target="../slideLayouts/slideLayout123.xml"/><Relationship Id="rId144" Type="http://schemas.openxmlformats.org/officeDocument/2006/relationships/slideLayout" Target="../slideLayouts/slideLayout144.xml"/><Relationship Id="rId90" Type="http://schemas.openxmlformats.org/officeDocument/2006/relationships/slideLayout" Target="../slideLayouts/slideLayout90.xml"/><Relationship Id="rId165" Type="http://schemas.openxmlformats.org/officeDocument/2006/relationships/slideLayout" Target="../slideLayouts/slideLayout165.xml"/><Relationship Id="rId186" Type="http://schemas.openxmlformats.org/officeDocument/2006/relationships/slideLayout" Target="../slideLayouts/slideLayout186.xml"/><Relationship Id="rId211" Type="http://schemas.openxmlformats.org/officeDocument/2006/relationships/slideLayout" Target="../slideLayouts/slideLayout211.xml"/><Relationship Id="rId232" Type="http://schemas.openxmlformats.org/officeDocument/2006/relationships/slideLayout" Target="../slideLayouts/slideLayout232.xml"/><Relationship Id="rId253" Type="http://schemas.openxmlformats.org/officeDocument/2006/relationships/slideLayout" Target="../slideLayouts/slideLayout253.xml"/><Relationship Id="rId27" Type="http://schemas.openxmlformats.org/officeDocument/2006/relationships/slideLayout" Target="../slideLayouts/slideLayout27.xml"/><Relationship Id="rId48" Type="http://schemas.openxmlformats.org/officeDocument/2006/relationships/slideLayout" Target="../slideLayouts/slideLayout48.xml"/><Relationship Id="rId69" Type="http://schemas.openxmlformats.org/officeDocument/2006/relationships/slideLayout" Target="../slideLayouts/slideLayout69.xml"/><Relationship Id="rId113" Type="http://schemas.openxmlformats.org/officeDocument/2006/relationships/slideLayout" Target="../slideLayouts/slideLayout113.xml"/><Relationship Id="rId134" Type="http://schemas.openxmlformats.org/officeDocument/2006/relationships/slideLayout" Target="../slideLayouts/slideLayout134.xml"/><Relationship Id="rId80" Type="http://schemas.openxmlformats.org/officeDocument/2006/relationships/slideLayout" Target="../slideLayouts/slideLayout80.xml"/><Relationship Id="rId155" Type="http://schemas.openxmlformats.org/officeDocument/2006/relationships/slideLayout" Target="../slideLayouts/slideLayout155.xml"/><Relationship Id="rId176" Type="http://schemas.openxmlformats.org/officeDocument/2006/relationships/slideLayout" Target="../slideLayouts/slideLayout176.xml"/><Relationship Id="rId197" Type="http://schemas.openxmlformats.org/officeDocument/2006/relationships/slideLayout" Target="../slideLayouts/slideLayout197.xml"/><Relationship Id="rId201" Type="http://schemas.openxmlformats.org/officeDocument/2006/relationships/slideLayout" Target="../slideLayouts/slideLayout201.xml"/><Relationship Id="rId222" Type="http://schemas.openxmlformats.org/officeDocument/2006/relationships/slideLayout" Target="../slideLayouts/slideLayout222.xml"/><Relationship Id="rId243" Type="http://schemas.openxmlformats.org/officeDocument/2006/relationships/slideLayout" Target="../slideLayouts/slideLayout243.xml"/><Relationship Id="rId264" Type="http://schemas.openxmlformats.org/officeDocument/2006/relationships/theme" Target="../theme/theme1.xml"/><Relationship Id="rId17" Type="http://schemas.openxmlformats.org/officeDocument/2006/relationships/slideLayout" Target="../slideLayouts/slideLayout17.xml"/><Relationship Id="rId38" Type="http://schemas.openxmlformats.org/officeDocument/2006/relationships/slideLayout" Target="../slideLayouts/slideLayout38.xml"/><Relationship Id="rId59" Type="http://schemas.openxmlformats.org/officeDocument/2006/relationships/slideLayout" Target="../slideLayouts/slideLayout59.xml"/><Relationship Id="rId103" Type="http://schemas.openxmlformats.org/officeDocument/2006/relationships/slideLayout" Target="../slideLayouts/slideLayout103.xml"/><Relationship Id="rId124" Type="http://schemas.openxmlformats.org/officeDocument/2006/relationships/slideLayout" Target="../slideLayouts/slideLayout124.xml"/><Relationship Id="rId70" Type="http://schemas.openxmlformats.org/officeDocument/2006/relationships/slideLayout" Target="../slideLayouts/slideLayout70.xml"/><Relationship Id="rId91" Type="http://schemas.openxmlformats.org/officeDocument/2006/relationships/slideLayout" Target="../slideLayouts/slideLayout91.xml"/><Relationship Id="rId145" Type="http://schemas.openxmlformats.org/officeDocument/2006/relationships/slideLayout" Target="../slideLayouts/slideLayout145.xml"/><Relationship Id="rId166" Type="http://schemas.openxmlformats.org/officeDocument/2006/relationships/slideLayout" Target="../slideLayouts/slideLayout166.xml"/><Relationship Id="rId187" Type="http://schemas.openxmlformats.org/officeDocument/2006/relationships/slideLayout" Target="../slideLayouts/slideLayout187.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289.xml"/><Relationship Id="rId21" Type="http://schemas.openxmlformats.org/officeDocument/2006/relationships/slideLayout" Target="../slideLayouts/slideLayout284.xml"/><Relationship Id="rId42" Type="http://schemas.openxmlformats.org/officeDocument/2006/relationships/slideLayout" Target="../slideLayouts/slideLayout305.xml"/><Relationship Id="rId47" Type="http://schemas.openxmlformats.org/officeDocument/2006/relationships/slideLayout" Target="../slideLayouts/slideLayout310.xml"/><Relationship Id="rId63" Type="http://schemas.openxmlformats.org/officeDocument/2006/relationships/slideLayout" Target="../slideLayouts/slideLayout326.xml"/><Relationship Id="rId68" Type="http://schemas.openxmlformats.org/officeDocument/2006/relationships/slideLayout" Target="../slideLayouts/slideLayout331.xml"/><Relationship Id="rId84" Type="http://schemas.openxmlformats.org/officeDocument/2006/relationships/slideLayout" Target="../slideLayouts/slideLayout347.xml"/><Relationship Id="rId89" Type="http://schemas.openxmlformats.org/officeDocument/2006/relationships/slideLayout" Target="../slideLayouts/slideLayout352.xml"/><Relationship Id="rId7" Type="http://schemas.openxmlformats.org/officeDocument/2006/relationships/slideLayout" Target="../slideLayouts/slideLayout270.xml"/><Relationship Id="rId71" Type="http://schemas.openxmlformats.org/officeDocument/2006/relationships/slideLayout" Target="../slideLayouts/slideLayout334.xml"/><Relationship Id="rId92" Type="http://schemas.openxmlformats.org/officeDocument/2006/relationships/slideLayout" Target="../slideLayouts/slideLayout355.xml"/><Relationship Id="rId2" Type="http://schemas.openxmlformats.org/officeDocument/2006/relationships/slideLayout" Target="../slideLayouts/slideLayout265.xml"/><Relationship Id="rId16" Type="http://schemas.openxmlformats.org/officeDocument/2006/relationships/slideLayout" Target="../slideLayouts/slideLayout279.xml"/><Relationship Id="rId29" Type="http://schemas.openxmlformats.org/officeDocument/2006/relationships/slideLayout" Target="../slideLayouts/slideLayout292.xml"/><Relationship Id="rId107" Type="http://schemas.openxmlformats.org/officeDocument/2006/relationships/slideLayout" Target="../slideLayouts/slideLayout370.xml"/><Relationship Id="rId11" Type="http://schemas.openxmlformats.org/officeDocument/2006/relationships/slideLayout" Target="../slideLayouts/slideLayout274.xml"/><Relationship Id="rId24" Type="http://schemas.openxmlformats.org/officeDocument/2006/relationships/slideLayout" Target="../slideLayouts/slideLayout287.xml"/><Relationship Id="rId32" Type="http://schemas.openxmlformats.org/officeDocument/2006/relationships/slideLayout" Target="../slideLayouts/slideLayout295.xml"/><Relationship Id="rId37" Type="http://schemas.openxmlformats.org/officeDocument/2006/relationships/slideLayout" Target="../slideLayouts/slideLayout300.xml"/><Relationship Id="rId40" Type="http://schemas.openxmlformats.org/officeDocument/2006/relationships/slideLayout" Target="../slideLayouts/slideLayout303.xml"/><Relationship Id="rId45" Type="http://schemas.openxmlformats.org/officeDocument/2006/relationships/slideLayout" Target="../slideLayouts/slideLayout308.xml"/><Relationship Id="rId53" Type="http://schemas.openxmlformats.org/officeDocument/2006/relationships/slideLayout" Target="../slideLayouts/slideLayout316.xml"/><Relationship Id="rId58" Type="http://schemas.openxmlformats.org/officeDocument/2006/relationships/slideLayout" Target="../slideLayouts/slideLayout321.xml"/><Relationship Id="rId66" Type="http://schemas.openxmlformats.org/officeDocument/2006/relationships/slideLayout" Target="../slideLayouts/slideLayout329.xml"/><Relationship Id="rId74" Type="http://schemas.openxmlformats.org/officeDocument/2006/relationships/slideLayout" Target="../slideLayouts/slideLayout337.xml"/><Relationship Id="rId79" Type="http://schemas.openxmlformats.org/officeDocument/2006/relationships/slideLayout" Target="../slideLayouts/slideLayout342.xml"/><Relationship Id="rId87" Type="http://schemas.openxmlformats.org/officeDocument/2006/relationships/slideLayout" Target="../slideLayouts/slideLayout350.xml"/><Relationship Id="rId102" Type="http://schemas.openxmlformats.org/officeDocument/2006/relationships/slideLayout" Target="../slideLayouts/slideLayout365.xml"/><Relationship Id="rId5" Type="http://schemas.openxmlformats.org/officeDocument/2006/relationships/slideLayout" Target="../slideLayouts/slideLayout268.xml"/><Relationship Id="rId61" Type="http://schemas.openxmlformats.org/officeDocument/2006/relationships/slideLayout" Target="../slideLayouts/slideLayout324.xml"/><Relationship Id="rId82" Type="http://schemas.openxmlformats.org/officeDocument/2006/relationships/slideLayout" Target="../slideLayouts/slideLayout345.xml"/><Relationship Id="rId90" Type="http://schemas.openxmlformats.org/officeDocument/2006/relationships/slideLayout" Target="../slideLayouts/slideLayout353.xml"/><Relationship Id="rId95" Type="http://schemas.openxmlformats.org/officeDocument/2006/relationships/slideLayout" Target="../slideLayouts/slideLayout358.xml"/><Relationship Id="rId19" Type="http://schemas.openxmlformats.org/officeDocument/2006/relationships/slideLayout" Target="../slideLayouts/slideLayout282.xml"/><Relationship Id="rId14" Type="http://schemas.openxmlformats.org/officeDocument/2006/relationships/slideLayout" Target="../slideLayouts/slideLayout277.xml"/><Relationship Id="rId22" Type="http://schemas.openxmlformats.org/officeDocument/2006/relationships/slideLayout" Target="../slideLayouts/slideLayout285.xml"/><Relationship Id="rId27" Type="http://schemas.openxmlformats.org/officeDocument/2006/relationships/slideLayout" Target="../slideLayouts/slideLayout290.xml"/><Relationship Id="rId30" Type="http://schemas.openxmlformats.org/officeDocument/2006/relationships/slideLayout" Target="../slideLayouts/slideLayout293.xml"/><Relationship Id="rId35" Type="http://schemas.openxmlformats.org/officeDocument/2006/relationships/slideLayout" Target="../slideLayouts/slideLayout298.xml"/><Relationship Id="rId43" Type="http://schemas.openxmlformats.org/officeDocument/2006/relationships/slideLayout" Target="../slideLayouts/slideLayout306.xml"/><Relationship Id="rId48" Type="http://schemas.openxmlformats.org/officeDocument/2006/relationships/slideLayout" Target="../slideLayouts/slideLayout311.xml"/><Relationship Id="rId56" Type="http://schemas.openxmlformats.org/officeDocument/2006/relationships/slideLayout" Target="../slideLayouts/slideLayout319.xml"/><Relationship Id="rId64" Type="http://schemas.openxmlformats.org/officeDocument/2006/relationships/slideLayout" Target="../slideLayouts/slideLayout327.xml"/><Relationship Id="rId69" Type="http://schemas.openxmlformats.org/officeDocument/2006/relationships/slideLayout" Target="../slideLayouts/slideLayout332.xml"/><Relationship Id="rId77" Type="http://schemas.openxmlformats.org/officeDocument/2006/relationships/slideLayout" Target="../slideLayouts/slideLayout340.xml"/><Relationship Id="rId100" Type="http://schemas.openxmlformats.org/officeDocument/2006/relationships/slideLayout" Target="../slideLayouts/slideLayout363.xml"/><Relationship Id="rId105" Type="http://schemas.openxmlformats.org/officeDocument/2006/relationships/slideLayout" Target="../slideLayouts/slideLayout368.xml"/><Relationship Id="rId8" Type="http://schemas.openxmlformats.org/officeDocument/2006/relationships/slideLayout" Target="../slideLayouts/slideLayout271.xml"/><Relationship Id="rId51" Type="http://schemas.openxmlformats.org/officeDocument/2006/relationships/slideLayout" Target="../slideLayouts/slideLayout314.xml"/><Relationship Id="rId72" Type="http://schemas.openxmlformats.org/officeDocument/2006/relationships/slideLayout" Target="../slideLayouts/slideLayout335.xml"/><Relationship Id="rId80" Type="http://schemas.openxmlformats.org/officeDocument/2006/relationships/slideLayout" Target="../slideLayouts/slideLayout343.xml"/><Relationship Id="rId85" Type="http://schemas.openxmlformats.org/officeDocument/2006/relationships/slideLayout" Target="../slideLayouts/slideLayout348.xml"/><Relationship Id="rId93" Type="http://schemas.openxmlformats.org/officeDocument/2006/relationships/slideLayout" Target="../slideLayouts/slideLayout356.xml"/><Relationship Id="rId98" Type="http://schemas.openxmlformats.org/officeDocument/2006/relationships/slideLayout" Target="../slideLayouts/slideLayout361.xml"/><Relationship Id="rId3" Type="http://schemas.openxmlformats.org/officeDocument/2006/relationships/slideLayout" Target="../slideLayouts/slideLayout266.xml"/><Relationship Id="rId12" Type="http://schemas.openxmlformats.org/officeDocument/2006/relationships/slideLayout" Target="../slideLayouts/slideLayout275.xml"/><Relationship Id="rId17" Type="http://schemas.openxmlformats.org/officeDocument/2006/relationships/slideLayout" Target="../slideLayouts/slideLayout280.xml"/><Relationship Id="rId25" Type="http://schemas.openxmlformats.org/officeDocument/2006/relationships/slideLayout" Target="../slideLayouts/slideLayout288.xml"/><Relationship Id="rId33" Type="http://schemas.openxmlformats.org/officeDocument/2006/relationships/slideLayout" Target="../slideLayouts/slideLayout296.xml"/><Relationship Id="rId38" Type="http://schemas.openxmlformats.org/officeDocument/2006/relationships/slideLayout" Target="../slideLayouts/slideLayout301.xml"/><Relationship Id="rId46" Type="http://schemas.openxmlformats.org/officeDocument/2006/relationships/slideLayout" Target="../slideLayouts/slideLayout309.xml"/><Relationship Id="rId59" Type="http://schemas.openxmlformats.org/officeDocument/2006/relationships/slideLayout" Target="../slideLayouts/slideLayout322.xml"/><Relationship Id="rId67" Type="http://schemas.openxmlformats.org/officeDocument/2006/relationships/slideLayout" Target="../slideLayouts/slideLayout330.xml"/><Relationship Id="rId103" Type="http://schemas.openxmlformats.org/officeDocument/2006/relationships/slideLayout" Target="../slideLayouts/slideLayout366.xml"/><Relationship Id="rId108" Type="http://schemas.openxmlformats.org/officeDocument/2006/relationships/theme" Target="../theme/theme2.xml"/><Relationship Id="rId20" Type="http://schemas.openxmlformats.org/officeDocument/2006/relationships/slideLayout" Target="../slideLayouts/slideLayout283.xml"/><Relationship Id="rId41" Type="http://schemas.openxmlformats.org/officeDocument/2006/relationships/slideLayout" Target="../slideLayouts/slideLayout304.xml"/><Relationship Id="rId54" Type="http://schemas.openxmlformats.org/officeDocument/2006/relationships/slideLayout" Target="../slideLayouts/slideLayout317.xml"/><Relationship Id="rId62" Type="http://schemas.openxmlformats.org/officeDocument/2006/relationships/slideLayout" Target="../slideLayouts/slideLayout325.xml"/><Relationship Id="rId70" Type="http://schemas.openxmlformats.org/officeDocument/2006/relationships/slideLayout" Target="../slideLayouts/slideLayout333.xml"/><Relationship Id="rId75" Type="http://schemas.openxmlformats.org/officeDocument/2006/relationships/slideLayout" Target="../slideLayouts/slideLayout338.xml"/><Relationship Id="rId83" Type="http://schemas.openxmlformats.org/officeDocument/2006/relationships/slideLayout" Target="../slideLayouts/slideLayout346.xml"/><Relationship Id="rId88" Type="http://schemas.openxmlformats.org/officeDocument/2006/relationships/slideLayout" Target="../slideLayouts/slideLayout351.xml"/><Relationship Id="rId91" Type="http://schemas.openxmlformats.org/officeDocument/2006/relationships/slideLayout" Target="../slideLayouts/slideLayout354.xml"/><Relationship Id="rId96" Type="http://schemas.openxmlformats.org/officeDocument/2006/relationships/slideLayout" Target="../slideLayouts/slideLayout359.xml"/><Relationship Id="rId1" Type="http://schemas.openxmlformats.org/officeDocument/2006/relationships/slideLayout" Target="../slideLayouts/slideLayout264.xml"/><Relationship Id="rId6" Type="http://schemas.openxmlformats.org/officeDocument/2006/relationships/slideLayout" Target="../slideLayouts/slideLayout269.xml"/><Relationship Id="rId15" Type="http://schemas.openxmlformats.org/officeDocument/2006/relationships/slideLayout" Target="../slideLayouts/slideLayout278.xml"/><Relationship Id="rId23" Type="http://schemas.openxmlformats.org/officeDocument/2006/relationships/slideLayout" Target="../slideLayouts/slideLayout286.xml"/><Relationship Id="rId28" Type="http://schemas.openxmlformats.org/officeDocument/2006/relationships/slideLayout" Target="../slideLayouts/slideLayout291.xml"/><Relationship Id="rId36" Type="http://schemas.openxmlformats.org/officeDocument/2006/relationships/slideLayout" Target="../slideLayouts/slideLayout299.xml"/><Relationship Id="rId49" Type="http://schemas.openxmlformats.org/officeDocument/2006/relationships/slideLayout" Target="../slideLayouts/slideLayout312.xml"/><Relationship Id="rId57" Type="http://schemas.openxmlformats.org/officeDocument/2006/relationships/slideLayout" Target="../slideLayouts/slideLayout320.xml"/><Relationship Id="rId106" Type="http://schemas.openxmlformats.org/officeDocument/2006/relationships/slideLayout" Target="../slideLayouts/slideLayout369.xml"/><Relationship Id="rId10" Type="http://schemas.openxmlformats.org/officeDocument/2006/relationships/slideLayout" Target="../slideLayouts/slideLayout273.xml"/><Relationship Id="rId31" Type="http://schemas.openxmlformats.org/officeDocument/2006/relationships/slideLayout" Target="../slideLayouts/slideLayout294.xml"/><Relationship Id="rId44" Type="http://schemas.openxmlformats.org/officeDocument/2006/relationships/slideLayout" Target="../slideLayouts/slideLayout307.xml"/><Relationship Id="rId52" Type="http://schemas.openxmlformats.org/officeDocument/2006/relationships/slideLayout" Target="../slideLayouts/slideLayout315.xml"/><Relationship Id="rId60" Type="http://schemas.openxmlformats.org/officeDocument/2006/relationships/slideLayout" Target="../slideLayouts/slideLayout323.xml"/><Relationship Id="rId65" Type="http://schemas.openxmlformats.org/officeDocument/2006/relationships/slideLayout" Target="../slideLayouts/slideLayout328.xml"/><Relationship Id="rId73" Type="http://schemas.openxmlformats.org/officeDocument/2006/relationships/slideLayout" Target="../slideLayouts/slideLayout336.xml"/><Relationship Id="rId78" Type="http://schemas.openxmlformats.org/officeDocument/2006/relationships/slideLayout" Target="../slideLayouts/slideLayout341.xml"/><Relationship Id="rId81" Type="http://schemas.openxmlformats.org/officeDocument/2006/relationships/slideLayout" Target="../slideLayouts/slideLayout344.xml"/><Relationship Id="rId86" Type="http://schemas.openxmlformats.org/officeDocument/2006/relationships/slideLayout" Target="../slideLayouts/slideLayout349.xml"/><Relationship Id="rId94" Type="http://schemas.openxmlformats.org/officeDocument/2006/relationships/slideLayout" Target="../slideLayouts/slideLayout357.xml"/><Relationship Id="rId99" Type="http://schemas.openxmlformats.org/officeDocument/2006/relationships/slideLayout" Target="../slideLayouts/slideLayout362.xml"/><Relationship Id="rId101" Type="http://schemas.openxmlformats.org/officeDocument/2006/relationships/slideLayout" Target="../slideLayouts/slideLayout364.xml"/><Relationship Id="rId4" Type="http://schemas.openxmlformats.org/officeDocument/2006/relationships/slideLayout" Target="../slideLayouts/slideLayout267.xml"/><Relationship Id="rId9" Type="http://schemas.openxmlformats.org/officeDocument/2006/relationships/slideLayout" Target="../slideLayouts/slideLayout272.xml"/><Relationship Id="rId13" Type="http://schemas.openxmlformats.org/officeDocument/2006/relationships/slideLayout" Target="../slideLayouts/slideLayout276.xml"/><Relationship Id="rId18" Type="http://schemas.openxmlformats.org/officeDocument/2006/relationships/slideLayout" Target="../slideLayouts/slideLayout281.xml"/><Relationship Id="rId39" Type="http://schemas.openxmlformats.org/officeDocument/2006/relationships/slideLayout" Target="../slideLayouts/slideLayout302.xml"/><Relationship Id="rId34" Type="http://schemas.openxmlformats.org/officeDocument/2006/relationships/slideLayout" Target="../slideLayouts/slideLayout297.xml"/><Relationship Id="rId50" Type="http://schemas.openxmlformats.org/officeDocument/2006/relationships/slideLayout" Target="../slideLayouts/slideLayout313.xml"/><Relationship Id="rId55" Type="http://schemas.openxmlformats.org/officeDocument/2006/relationships/slideLayout" Target="../slideLayouts/slideLayout318.xml"/><Relationship Id="rId76" Type="http://schemas.openxmlformats.org/officeDocument/2006/relationships/slideLayout" Target="../slideLayouts/slideLayout339.xml"/><Relationship Id="rId97" Type="http://schemas.openxmlformats.org/officeDocument/2006/relationships/slideLayout" Target="../slideLayouts/slideLayout360.xml"/><Relationship Id="rId104" Type="http://schemas.openxmlformats.org/officeDocument/2006/relationships/slideLayout" Target="../slideLayouts/slideLayout367.xml"/></Relationships>
</file>

<file path=ppt/slideMasters/_rels/slideMaster3.xml.rels><?xml version="1.0" encoding="UTF-8" standalone="yes"?>
<Relationships xmlns="http://schemas.openxmlformats.org/package/2006/relationships"><Relationship Id="rId117" Type="http://schemas.openxmlformats.org/officeDocument/2006/relationships/slideLayout" Target="../slideLayouts/slideLayout487.xml"/><Relationship Id="rId21" Type="http://schemas.openxmlformats.org/officeDocument/2006/relationships/slideLayout" Target="../slideLayouts/slideLayout391.xml"/><Relationship Id="rId42" Type="http://schemas.openxmlformats.org/officeDocument/2006/relationships/slideLayout" Target="../slideLayouts/slideLayout412.xml"/><Relationship Id="rId63" Type="http://schemas.openxmlformats.org/officeDocument/2006/relationships/slideLayout" Target="../slideLayouts/slideLayout433.xml"/><Relationship Id="rId84" Type="http://schemas.openxmlformats.org/officeDocument/2006/relationships/slideLayout" Target="../slideLayouts/slideLayout454.xml"/><Relationship Id="rId138" Type="http://schemas.openxmlformats.org/officeDocument/2006/relationships/slideLayout" Target="../slideLayouts/slideLayout508.xml"/><Relationship Id="rId159" Type="http://schemas.openxmlformats.org/officeDocument/2006/relationships/slideLayout" Target="../slideLayouts/slideLayout529.xml"/><Relationship Id="rId170" Type="http://schemas.openxmlformats.org/officeDocument/2006/relationships/slideLayout" Target="../slideLayouts/slideLayout540.xml"/><Relationship Id="rId191" Type="http://schemas.openxmlformats.org/officeDocument/2006/relationships/slideLayout" Target="../slideLayouts/slideLayout561.xml"/><Relationship Id="rId205" Type="http://schemas.openxmlformats.org/officeDocument/2006/relationships/slideLayout" Target="../slideLayouts/slideLayout575.xml"/><Relationship Id="rId226" Type="http://schemas.openxmlformats.org/officeDocument/2006/relationships/slideLayout" Target="../slideLayouts/slideLayout596.xml"/><Relationship Id="rId247" Type="http://schemas.openxmlformats.org/officeDocument/2006/relationships/slideLayout" Target="../slideLayouts/slideLayout617.xml"/><Relationship Id="rId107" Type="http://schemas.openxmlformats.org/officeDocument/2006/relationships/slideLayout" Target="../slideLayouts/slideLayout477.xml"/><Relationship Id="rId11" Type="http://schemas.openxmlformats.org/officeDocument/2006/relationships/slideLayout" Target="../slideLayouts/slideLayout381.xml"/><Relationship Id="rId32" Type="http://schemas.openxmlformats.org/officeDocument/2006/relationships/slideLayout" Target="../slideLayouts/slideLayout402.xml"/><Relationship Id="rId53" Type="http://schemas.openxmlformats.org/officeDocument/2006/relationships/slideLayout" Target="../slideLayouts/slideLayout423.xml"/><Relationship Id="rId74" Type="http://schemas.openxmlformats.org/officeDocument/2006/relationships/slideLayout" Target="../slideLayouts/slideLayout444.xml"/><Relationship Id="rId128" Type="http://schemas.openxmlformats.org/officeDocument/2006/relationships/slideLayout" Target="../slideLayouts/slideLayout498.xml"/><Relationship Id="rId149" Type="http://schemas.openxmlformats.org/officeDocument/2006/relationships/slideLayout" Target="../slideLayouts/slideLayout519.xml"/><Relationship Id="rId5" Type="http://schemas.openxmlformats.org/officeDocument/2006/relationships/slideLayout" Target="../slideLayouts/slideLayout375.xml"/><Relationship Id="rId95" Type="http://schemas.openxmlformats.org/officeDocument/2006/relationships/slideLayout" Target="../slideLayouts/slideLayout465.xml"/><Relationship Id="rId160" Type="http://schemas.openxmlformats.org/officeDocument/2006/relationships/slideLayout" Target="../slideLayouts/slideLayout530.xml"/><Relationship Id="rId181" Type="http://schemas.openxmlformats.org/officeDocument/2006/relationships/slideLayout" Target="../slideLayouts/slideLayout551.xml"/><Relationship Id="rId216" Type="http://schemas.openxmlformats.org/officeDocument/2006/relationships/slideLayout" Target="../slideLayouts/slideLayout586.xml"/><Relationship Id="rId237" Type="http://schemas.openxmlformats.org/officeDocument/2006/relationships/slideLayout" Target="../slideLayouts/slideLayout607.xml"/><Relationship Id="rId258" Type="http://schemas.openxmlformats.org/officeDocument/2006/relationships/slideLayout" Target="../slideLayouts/slideLayout628.xml"/><Relationship Id="rId22" Type="http://schemas.openxmlformats.org/officeDocument/2006/relationships/slideLayout" Target="../slideLayouts/slideLayout392.xml"/><Relationship Id="rId43" Type="http://schemas.openxmlformats.org/officeDocument/2006/relationships/slideLayout" Target="../slideLayouts/slideLayout413.xml"/><Relationship Id="rId64" Type="http://schemas.openxmlformats.org/officeDocument/2006/relationships/slideLayout" Target="../slideLayouts/slideLayout434.xml"/><Relationship Id="rId118" Type="http://schemas.openxmlformats.org/officeDocument/2006/relationships/slideLayout" Target="../slideLayouts/slideLayout488.xml"/><Relationship Id="rId139" Type="http://schemas.openxmlformats.org/officeDocument/2006/relationships/slideLayout" Target="../slideLayouts/slideLayout509.xml"/><Relationship Id="rId85" Type="http://schemas.openxmlformats.org/officeDocument/2006/relationships/slideLayout" Target="../slideLayouts/slideLayout455.xml"/><Relationship Id="rId150" Type="http://schemas.openxmlformats.org/officeDocument/2006/relationships/slideLayout" Target="../slideLayouts/slideLayout520.xml"/><Relationship Id="rId171" Type="http://schemas.openxmlformats.org/officeDocument/2006/relationships/slideLayout" Target="../slideLayouts/slideLayout541.xml"/><Relationship Id="rId192" Type="http://schemas.openxmlformats.org/officeDocument/2006/relationships/slideLayout" Target="../slideLayouts/slideLayout562.xml"/><Relationship Id="rId206" Type="http://schemas.openxmlformats.org/officeDocument/2006/relationships/slideLayout" Target="../slideLayouts/slideLayout576.xml"/><Relationship Id="rId227" Type="http://schemas.openxmlformats.org/officeDocument/2006/relationships/slideLayout" Target="../slideLayouts/slideLayout597.xml"/><Relationship Id="rId248" Type="http://schemas.openxmlformats.org/officeDocument/2006/relationships/slideLayout" Target="../slideLayouts/slideLayout618.xml"/><Relationship Id="rId12" Type="http://schemas.openxmlformats.org/officeDocument/2006/relationships/slideLayout" Target="../slideLayouts/slideLayout382.xml"/><Relationship Id="rId33" Type="http://schemas.openxmlformats.org/officeDocument/2006/relationships/slideLayout" Target="../slideLayouts/slideLayout403.xml"/><Relationship Id="rId108" Type="http://schemas.openxmlformats.org/officeDocument/2006/relationships/slideLayout" Target="../slideLayouts/slideLayout478.xml"/><Relationship Id="rId129" Type="http://schemas.openxmlformats.org/officeDocument/2006/relationships/slideLayout" Target="../slideLayouts/slideLayout499.xml"/><Relationship Id="rId54" Type="http://schemas.openxmlformats.org/officeDocument/2006/relationships/slideLayout" Target="../slideLayouts/slideLayout424.xml"/><Relationship Id="rId75" Type="http://schemas.openxmlformats.org/officeDocument/2006/relationships/slideLayout" Target="../slideLayouts/slideLayout445.xml"/><Relationship Id="rId96" Type="http://schemas.openxmlformats.org/officeDocument/2006/relationships/slideLayout" Target="../slideLayouts/slideLayout466.xml"/><Relationship Id="rId140" Type="http://schemas.openxmlformats.org/officeDocument/2006/relationships/slideLayout" Target="../slideLayouts/slideLayout510.xml"/><Relationship Id="rId161" Type="http://schemas.openxmlformats.org/officeDocument/2006/relationships/slideLayout" Target="../slideLayouts/slideLayout531.xml"/><Relationship Id="rId182" Type="http://schemas.openxmlformats.org/officeDocument/2006/relationships/slideLayout" Target="../slideLayouts/slideLayout552.xml"/><Relationship Id="rId217" Type="http://schemas.openxmlformats.org/officeDocument/2006/relationships/slideLayout" Target="../slideLayouts/slideLayout587.xml"/><Relationship Id="rId1" Type="http://schemas.openxmlformats.org/officeDocument/2006/relationships/slideLayout" Target="../slideLayouts/slideLayout371.xml"/><Relationship Id="rId6" Type="http://schemas.openxmlformats.org/officeDocument/2006/relationships/slideLayout" Target="../slideLayouts/slideLayout376.xml"/><Relationship Id="rId212" Type="http://schemas.openxmlformats.org/officeDocument/2006/relationships/slideLayout" Target="../slideLayouts/slideLayout582.xml"/><Relationship Id="rId233" Type="http://schemas.openxmlformats.org/officeDocument/2006/relationships/slideLayout" Target="../slideLayouts/slideLayout603.xml"/><Relationship Id="rId238" Type="http://schemas.openxmlformats.org/officeDocument/2006/relationships/slideLayout" Target="../slideLayouts/slideLayout608.xml"/><Relationship Id="rId254" Type="http://schemas.openxmlformats.org/officeDocument/2006/relationships/slideLayout" Target="../slideLayouts/slideLayout624.xml"/><Relationship Id="rId259" Type="http://schemas.openxmlformats.org/officeDocument/2006/relationships/slideLayout" Target="../slideLayouts/slideLayout629.xml"/><Relationship Id="rId23" Type="http://schemas.openxmlformats.org/officeDocument/2006/relationships/slideLayout" Target="../slideLayouts/slideLayout393.xml"/><Relationship Id="rId28" Type="http://schemas.openxmlformats.org/officeDocument/2006/relationships/slideLayout" Target="../slideLayouts/slideLayout398.xml"/><Relationship Id="rId49" Type="http://schemas.openxmlformats.org/officeDocument/2006/relationships/slideLayout" Target="../slideLayouts/slideLayout419.xml"/><Relationship Id="rId114" Type="http://schemas.openxmlformats.org/officeDocument/2006/relationships/slideLayout" Target="../slideLayouts/slideLayout484.xml"/><Relationship Id="rId119" Type="http://schemas.openxmlformats.org/officeDocument/2006/relationships/slideLayout" Target="../slideLayouts/slideLayout489.xml"/><Relationship Id="rId44" Type="http://schemas.openxmlformats.org/officeDocument/2006/relationships/slideLayout" Target="../slideLayouts/slideLayout414.xml"/><Relationship Id="rId60" Type="http://schemas.openxmlformats.org/officeDocument/2006/relationships/slideLayout" Target="../slideLayouts/slideLayout430.xml"/><Relationship Id="rId65" Type="http://schemas.openxmlformats.org/officeDocument/2006/relationships/slideLayout" Target="../slideLayouts/slideLayout435.xml"/><Relationship Id="rId81" Type="http://schemas.openxmlformats.org/officeDocument/2006/relationships/slideLayout" Target="../slideLayouts/slideLayout451.xml"/><Relationship Id="rId86" Type="http://schemas.openxmlformats.org/officeDocument/2006/relationships/slideLayout" Target="../slideLayouts/slideLayout456.xml"/><Relationship Id="rId130" Type="http://schemas.openxmlformats.org/officeDocument/2006/relationships/slideLayout" Target="../slideLayouts/slideLayout500.xml"/><Relationship Id="rId135" Type="http://schemas.openxmlformats.org/officeDocument/2006/relationships/slideLayout" Target="../slideLayouts/slideLayout505.xml"/><Relationship Id="rId151" Type="http://schemas.openxmlformats.org/officeDocument/2006/relationships/slideLayout" Target="../slideLayouts/slideLayout521.xml"/><Relationship Id="rId156" Type="http://schemas.openxmlformats.org/officeDocument/2006/relationships/slideLayout" Target="../slideLayouts/slideLayout526.xml"/><Relationship Id="rId177" Type="http://schemas.openxmlformats.org/officeDocument/2006/relationships/slideLayout" Target="../slideLayouts/slideLayout547.xml"/><Relationship Id="rId198" Type="http://schemas.openxmlformats.org/officeDocument/2006/relationships/slideLayout" Target="../slideLayouts/slideLayout568.xml"/><Relationship Id="rId172" Type="http://schemas.openxmlformats.org/officeDocument/2006/relationships/slideLayout" Target="../slideLayouts/slideLayout542.xml"/><Relationship Id="rId193" Type="http://schemas.openxmlformats.org/officeDocument/2006/relationships/slideLayout" Target="../slideLayouts/slideLayout563.xml"/><Relationship Id="rId202" Type="http://schemas.openxmlformats.org/officeDocument/2006/relationships/slideLayout" Target="../slideLayouts/slideLayout572.xml"/><Relationship Id="rId207" Type="http://schemas.openxmlformats.org/officeDocument/2006/relationships/slideLayout" Target="../slideLayouts/slideLayout577.xml"/><Relationship Id="rId223" Type="http://schemas.openxmlformats.org/officeDocument/2006/relationships/slideLayout" Target="../slideLayouts/slideLayout593.xml"/><Relationship Id="rId228" Type="http://schemas.openxmlformats.org/officeDocument/2006/relationships/slideLayout" Target="../slideLayouts/slideLayout598.xml"/><Relationship Id="rId244" Type="http://schemas.openxmlformats.org/officeDocument/2006/relationships/slideLayout" Target="../slideLayouts/slideLayout614.xml"/><Relationship Id="rId249" Type="http://schemas.openxmlformats.org/officeDocument/2006/relationships/slideLayout" Target="../slideLayouts/slideLayout619.xml"/><Relationship Id="rId13" Type="http://schemas.openxmlformats.org/officeDocument/2006/relationships/slideLayout" Target="../slideLayouts/slideLayout383.xml"/><Relationship Id="rId18" Type="http://schemas.openxmlformats.org/officeDocument/2006/relationships/slideLayout" Target="../slideLayouts/slideLayout388.xml"/><Relationship Id="rId39" Type="http://schemas.openxmlformats.org/officeDocument/2006/relationships/slideLayout" Target="../slideLayouts/slideLayout409.xml"/><Relationship Id="rId109" Type="http://schemas.openxmlformats.org/officeDocument/2006/relationships/slideLayout" Target="../slideLayouts/slideLayout479.xml"/><Relationship Id="rId260" Type="http://schemas.openxmlformats.org/officeDocument/2006/relationships/slideLayout" Target="../slideLayouts/slideLayout630.xml"/><Relationship Id="rId34" Type="http://schemas.openxmlformats.org/officeDocument/2006/relationships/slideLayout" Target="../slideLayouts/slideLayout404.xml"/><Relationship Id="rId50" Type="http://schemas.openxmlformats.org/officeDocument/2006/relationships/slideLayout" Target="../slideLayouts/slideLayout420.xml"/><Relationship Id="rId55" Type="http://schemas.openxmlformats.org/officeDocument/2006/relationships/slideLayout" Target="../slideLayouts/slideLayout425.xml"/><Relationship Id="rId76" Type="http://schemas.openxmlformats.org/officeDocument/2006/relationships/slideLayout" Target="../slideLayouts/slideLayout446.xml"/><Relationship Id="rId97" Type="http://schemas.openxmlformats.org/officeDocument/2006/relationships/slideLayout" Target="../slideLayouts/slideLayout467.xml"/><Relationship Id="rId104" Type="http://schemas.openxmlformats.org/officeDocument/2006/relationships/slideLayout" Target="../slideLayouts/slideLayout474.xml"/><Relationship Id="rId120" Type="http://schemas.openxmlformats.org/officeDocument/2006/relationships/slideLayout" Target="../slideLayouts/slideLayout490.xml"/><Relationship Id="rId125" Type="http://schemas.openxmlformats.org/officeDocument/2006/relationships/slideLayout" Target="../slideLayouts/slideLayout495.xml"/><Relationship Id="rId141" Type="http://schemas.openxmlformats.org/officeDocument/2006/relationships/slideLayout" Target="../slideLayouts/slideLayout511.xml"/><Relationship Id="rId146" Type="http://schemas.openxmlformats.org/officeDocument/2006/relationships/slideLayout" Target="../slideLayouts/slideLayout516.xml"/><Relationship Id="rId167" Type="http://schemas.openxmlformats.org/officeDocument/2006/relationships/slideLayout" Target="../slideLayouts/slideLayout537.xml"/><Relationship Id="rId188" Type="http://schemas.openxmlformats.org/officeDocument/2006/relationships/slideLayout" Target="../slideLayouts/slideLayout558.xml"/><Relationship Id="rId7" Type="http://schemas.openxmlformats.org/officeDocument/2006/relationships/slideLayout" Target="../slideLayouts/slideLayout377.xml"/><Relationship Id="rId71" Type="http://schemas.openxmlformats.org/officeDocument/2006/relationships/slideLayout" Target="../slideLayouts/slideLayout441.xml"/><Relationship Id="rId92" Type="http://schemas.openxmlformats.org/officeDocument/2006/relationships/slideLayout" Target="../slideLayouts/slideLayout462.xml"/><Relationship Id="rId162" Type="http://schemas.openxmlformats.org/officeDocument/2006/relationships/slideLayout" Target="../slideLayouts/slideLayout532.xml"/><Relationship Id="rId183" Type="http://schemas.openxmlformats.org/officeDocument/2006/relationships/slideLayout" Target="../slideLayouts/slideLayout553.xml"/><Relationship Id="rId213" Type="http://schemas.openxmlformats.org/officeDocument/2006/relationships/slideLayout" Target="../slideLayouts/slideLayout583.xml"/><Relationship Id="rId218" Type="http://schemas.openxmlformats.org/officeDocument/2006/relationships/slideLayout" Target="../slideLayouts/slideLayout588.xml"/><Relationship Id="rId234" Type="http://schemas.openxmlformats.org/officeDocument/2006/relationships/slideLayout" Target="../slideLayouts/slideLayout604.xml"/><Relationship Id="rId239" Type="http://schemas.openxmlformats.org/officeDocument/2006/relationships/slideLayout" Target="../slideLayouts/slideLayout609.xml"/><Relationship Id="rId2" Type="http://schemas.openxmlformats.org/officeDocument/2006/relationships/slideLayout" Target="../slideLayouts/slideLayout372.xml"/><Relationship Id="rId29" Type="http://schemas.openxmlformats.org/officeDocument/2006/relationships/slideLayout" Target="../slideLayouts/slideLayout399.xml"/><Relationship Id="rId250" Type="http://schemas.openxmlformats.org/officeDocument/2006/relationships/slideLayout" Target="../slideLayouts/slideLayout620.xml"/><Relationship Id="rId255" Type="http://schemas.openxmlformats.org/officeDocument/2006/relationships/slideLayout" Target="../slideLayouts/slideLayout625.xml"/><Relationship Id="rId24" Type="http://schemas.openxmlformats.org/officeDocument/2006/relationships/slideLayout" Target="../slideLayouts/slideLayout394.xml"/><Relationship Id="rId40" Type="http://schemas.openxmlformats.org/officeDocument/2006/relationships/slideLayout" Target="../slideLayouts/slideLayout410.xml"/><Relationship Id="rId45" Type="http://schemas.openxmlformats.org/officeDocument/2006/relationships/slideLayout" Target="../slideLayouts/slideLayout415.xml"/><Relationship Id="rId66" Type="http://schemas.openxmlformats.org/officeDocument/2006/relationships/slideLayout" Target="../slideLayouts/slideLayout436.xml"/><Relationship Id="rId87" Type="http://schemas.openxmlformats.org/officeDocument/2006/relationships/slideLayout" Target="../slideLayouts/slideLayout457.xml"/><Relationship Id="rId110" Type="http://schemas.openxmlformats.org/officeDocument/2006/relationships/slideLayout" Target="../slideLayouts/slideLayout480.xml"/><Relationship Id="rId115" Type="http://schemas.openxmlformats.org/officeDocument/2006/relationships/slideLayout" Target="../slideLayouts/slideLayout485.xml"/><Relationship Id="rId131" Type="http://schemas.openxmlformats.org/officeDocument/2006/relationships/slideLayout" Target="../slideLayouts/slideLayout501.xml"/><Relationship Id="rId136" Type="http://schemas.openxmlformats.org/officeDocument/2006/relationships/slideLayout" Target="../slideLayouts/slideLayout506.xml"/><Relationship Id="rId157" Type="http://schemas.openxmlformats.org/officeDocument/2006/relationships/slideLayout" Target="../slideLayouts/slideLayout527.xml"/><Relationship Id="rId178" Type="http://schemas.openxmlformats.org/officeDocument/2006/relationships/slideLayout" Target="../slideLayouts/slideLayout548.xml"/><Relationship Id="rId61" Type="http://schemas.openxmlformats.org/officeDocument/2006/relationships/slideLayout" Target="../slideLayouts/slideLayout431.xml"/><Relationship Id="rId82" Type="http://schemas.openxmlformats.org/officeDocument/2006/relationships/slideLayout" Target="../slideLayouts/slideLayout452.xml"/><Relationship Id="rId152" Type="http://schemas.openxmlformats.org/officeDocument/2006/relationships/slideLayout" Target="../slideLayouts/slideLayout522.xml"/><Relationship Id="rId173" Type="http://schemas.openxmlformats.org/officeDocument/2006/relationships/slideLayout" Target="../slideLayouts/slideLayout543.xml"/><Relationship Id="rId194" Type="http://schemas.openxmlformats.org/officeDocument/2006/relationships/slideLayout" Target="../slideLayouts/slideLayout564.xml"/><Relationship Id="rId199" Type="http://schemas.openxmlformats.org/officeDocument/2006/relationships/slideLayout" Target="../slideLayouts/slideLayout569.xml"/><Relationship Id="rId203" Type="http://schemas.openxmlformats.org/officeDocument/2006/relationships/slideLayout" Target="../slideLayouts/slideLayout573.xml"/><Relationship Id="rId208" Type="http://schemas.openxmlformats.org/officeDocument/2006/relationships/slideLayout" Target="../slideLayouts/slideLayout578.xml"/><Relationship Id="rId229" Type="http://schemas.openxmlformats.org/officeDocument/2006/relationships/slideLayout" Target="../slideLayouts/slideLayout599.xml"/><Relationship Id="rId19" Type="http://schemas.openxmlformats.org/officeDocument/2006/relationships/slideLayout" Target="../slideLayouts/slideLayout389.xml"/><Relationship Id="rId224" Type="http://schemas.openxmlformats.org/officeDocument/2006/relationships/slideLayout" Target="../slideLayouts/slideLayout594.xml"/><Relationship Id="rId240" Type="http://schemas.openxmlformats.org/officeDocument/2006/relationships/slideLayout" Target="../slideLayouts/slideLayout610.xml"/><Relationship Id="rId245" Type="http://schemas.openxmlformats.org/officeDocument/2006/relationships/slideLayout" Target="../slideLayouts/slideLayout615.xml"/><Relationship Id="rId261" Type="http://schemas.openxmlformats.org/officeDocument/2006/relationships/slideLayout" Target="../slideLayouts/slideLayout631.xml"/><Relationship Id="rId14" Type="http://schemas.openxmlformats.org/officeDocument/2006/relationships/slideLayout" Target="../slideLayouts/slideLayout384.xml"/><Relationship Id="rId30" Type="http://schemas.openxmlformats.org/officeDocument/2006/relationships/slideLayout" Target="../slideLayouts/slideLayout400.xml"/><Relationship Id="rId35" Type="http://schemas.openxmlformats.org/officeDocument/2006/relationships/slideLayout" Target="../slideLayouts/slideLayout405.xml"/><Relationship Id="rId56" Type="http://schemas.openxmlformats.org/officeDocument/2006/relationships/slideLayout" Target="../slideLayouts/slideLayout426.xml"/><Relationship Id="rId77" Type="http://schemas.openxmlformats.org/officeDocument/2006/relationships/slideLayout" Target="../slideLayouts/slideLayout447.xml"/><Relationship Id="rId100" Type="http://schemas.openxmlformats.org/officeDocument/2006/relationships/slideLayout" Target="../slideLayouts/slideLayout470.xml"/><Relationship Id="rId105" Type="http://schemas.openxmlformats.org/officeDocument/2006/relationships/slideLayout" Target="../slideLayouts/slideLayout475.xml"/><Relationship Id="rId126" Type="http://schemas.openxmlformats.org/officeDocument/2006/relationships/slideLayout" Target="../slideLayouts/slideLayout496.xml"/><Relationship Id="rId147" Type="http://schemas.openxmlformats.org/officeDocument/2006/relationships/slideLayout" Target="../slideLayouts/slideLayout517.xml"/><Relationship Id="rId168" Type="http://schemas.openxmlformats.org/officeDocument/2006/relationships/slideLayout" Target="../slideLayouts/slideLayout538.xml"/><Relationship Id="rId8" Type="http://schemas.openxmlformats.org/officeDocument/2006/relationships/slideLayout" Target="../slideLayouts/slideLayout378.xml"/><Relationship Id="rId51" Type="http://schemas.openxmlformats.org/officeDocument/2006/relationships/slideLayout" Target="../slideLayouts/slideLayout421.xml"/><Relationship Id="rId72" Type="http://schemas.openxmlformats.org/officeDocument/2006/relationships/slideLayout" Target="../slideLayouts/slideLayout442.xml"/><Relationship Id="rId93" Type="http://schemas.openxmlformats.org/officeDocument/2006/relationships/slideLayout" Target="../slideLayouts/slideLayout463.xml"/><Relationship Id="rId98" Type="http://schemas.openxmlformats.org/officeDocument/2006/relationships/slideLayout" Target="../slideLayouts/slideLayout468.xml"/><Relationship Id="rId121" Type="http://schemas.openxmlformats.org/officeDocument/2006/relationships/slideLayout" Target="../slideLayouts/slideLayout491.xml"/><Relationship Id="rId142" Type="http://schemas.openxmlformats.org/officeDocument/2006/relationships/slideLayout" Target="../slideLayouts/slideLayout512.xml"/><Relationship Id="rId163" Type="http://schemas.openxmlformats.org/officeDocument/2006/relationships/slideLayout" Target="../slideLayouts/slideLayout533.xml"/><Relationship Id="rId184" Type="http://schemas.openxmlformats.org/officeDocument/2006/relationships/slideLayout" Target="../slideLayouts/slideLayout554.xml"/><Relationship Id="rId189" Type="http://schemas.openxmlformats.org/officeDocument/2006/relationships/slideLayout" Target="../slideLayouts/slideLayout559.xml"/><Relationship Id="rId219" Type="http://schemas.openxmlformats.org/officeDocument/2006/relationships/slideLayout" Target="../slideLayouts/slideLayout589.xml"/><Relationship Id="rId3" Type="http://schemas.openxmlformats.org/officeDocument/2006/relationships/slideLayout" Target="../slideLayouts/slideLayout373.xml"/><Relationship Id="rId214" Type="http://schemas.openxmlformats.org/officeDocument/2006/relationships/slideLayout" Target="../slideLayouts/slideLayout584.xml"/><Relationship Id="rId230" Type="http://schemas.openxmlformats.org/officeDocument/2006/relationships/slideLayout" Target="../slideLayouts/slideLayout600.xml"/><Relationship Id="rId235" Type="http://schemas.openxmlformats.org/officeDocument/2006/relationships/slideLayout" Target="../slideLayouts/slideLayout605.xml"/><Relationship Id="rId251" Type="http://schemas.openxmlformats.org/officeDocument/2006/relationships/slideLayout" Target="../slideLayouts/slideLayout621.xml"/><Relationship Id="rId256" Type="http://schemas.openxmlformats.org/officeDocument/2006/relationships/slideLayout" Target="../slideLayouts/slideLayout626.xml"/><Relationship Id="rId25" Type="http://schemas.openxmlformats.org/officeDocument/2006/relationships/slideLayout" Target="../slideLayouts/slideLayout395.xml"/><Relationship Id="rId46" Type="http://schemas.openxmlformats.org/officeDocument/2006/relationships/slideLayout" Target="../slideLayouts/slideLayout416.xml"/><Relationship Id="rId67" Type="http://schemas.openxmlformats.org/officeDocument/2006/relationships/slideLayout" Target="../slideLayouts/slideLayout437.xml"/><Relationship Id="rId116" Type="http://schemas.openxmlformats.org/officeDocument/2006/relationships/slideLayout" Target="../slideLayouts/slideLayout486.xml"/><Relationship Id="rId137" Type="http://schemas.openxmlformats.org/officeDocument/2006/relationships/slideLayout" Target="../slideLayouts/slideLayout507.xml"/><Relationship Id="rId158" Type="http://schemas.openxmlformats.org/officeDocument/2006/relationships/slideLayout" Target="../slideLayouts/slideLayout528.xml"/><Relationship Id="rId20" Type="http://schemas.openxmlformats.org/officeDocument/2006/relationships/slideLayout" Target="../slideLayouts/slideLayout390.xml"/><Relationship Id="rId41" Type="http://schemas.openxmlformats.org/officeDocument/2006/relationships/slideLayout" Target="../slideLayouts/slideLayout411.xml"/><Relationship Id="rId62" Type="http://schemas.openxmlformats.org/officeDocument/2006/relationships/slideLayout" Target="../slideLayouts/slideLayout432.xml"/><Relationship Id="rId83" Type="http://schemas.openxmlformats.org/officeDocument/2006/relationships/slideLayout" Target="../slideLayouts/slideLayout453.xml"/><Relationship Id="rId88" Type="http://schemas.openxmlformats.org/officeDocument/2006/relationships/slideLayout" Target="../slideLayouts/slideLayout458.xml"/><Relationship Id="rId111" Type="http://schemas.openxmlformats.org/officeDocument/2006/relationships/slideLayout" Target="../slideLayouts/slideLayout481.xml"/><Relationship Id="rId132" Type="http://schemas.openxmlformats.org/officeDocument/2006/relationships/slideLayout" Target="../slideLayouts/slideLayout502.xml"/><Relationship Id="rId153" Type="http://schemas.openxmlformats.org/officeDocument/2006/relationships/slideLayout" Target="../slideLayouts/slideLayout523.xml"/><Relationship Id="rId174" Type="http://schemas.openxmlformats.org/officeDocument/2006/relationships/slideLayout" Target="../slideLayouts/slideLayout544.xml"/><Relationship Id="rId179" Type="http://schemas.openxmlformats.org/officeDocument/2006/relationships/slideLayout" Target="../slideLayouts/slideLayout549.xml"/><Relationship Id="rId195" Type="http://schemas.openxmlformats.org/officeDocument/2006/relationships/slideLayout" Target="../slideLayouts/slideLayout565.xml"/><Relationship Id="rId209" Type="http://schemas.openxmlformats.org/officeDocument/2006/relationships/slideLayout" Target="../slideLayouts/slideLayout579.xml"/><Relationship Id="rId190" Type="http://schemas.openxmlformats.org/officeDocument/2006/relationships/slideLayout" Target="../slideLayouts/slideLayout560.xml"/><Relationship Id="rId204" Type="http://schemas.openxmlformats.org/officeDocument/2006/relationships/slideLayout" Target="../slideLayouts/slideLayout574.xml"/><Relationship Id="rId220" Type="http://schemas.openxmlformats.org/officeDocument/2006/relationships/slideLayout" Target="../slideLayouts/slideLayout590.xml"/><Relationship Id="rId225" Type="http://schemas.openxmlformats.org/officeDocument/2006/relationships/slideLayout" Target="../slideLayouts/slideLayout595.xml"/><Relationship Id="rId241" Type="http://schemas.openxmlformats.org/officeDocument/2006/relationships/slideLayout" Target="../slideLayouts/slideLayout611.xml"/><Relationship Id="rId246" Type="http://schemas.openxmlformats.org/officeDocument/2006/relationships/slideLayout" Target="../slideLayouts/slideLayout616.xml"/><Relationship Id="rId15" Type="http://schemas.openxmlformats.org/officeDocument/2006/relationships/slideLayout" Target="../slideLayouts/slideLayout385.xml"/><Relationship Id="rId36" Type="http://schemas.openxmlformats.org/officeDocument/2006/relationships/slideLayout" Target="../slideLayouts/slideLayout406.xml"/><Relationship Id="rId57" Type="http://schemas.openxmlformats.org/officeDocument/2006/relationships/slideLayout" Target="../slideLayouts/slideLayout427.xml"/><Relationship Id="rId106" Type="http://schemas.openxmlformats.org/officeDocument/2006/relationships/slideLayout" Target="../slideLayouts/slideLayout476.xml"/><Relationship Id="rId127" Type="http://schemas.openxmlformats.org/officeDocument/2006/relationships/slideLayout" Target="../slideLayouts/slideLayout497.xml"/><Relationship Id="rId262" Type="http://schemas.openxmlformats.org/officeDocument/2006/relationships/slideLayout" Target="../slideLayouts/slideLayout632.xml"/><Relationship Id="rId10" Type="http://schemas.openxmlformats.org/officeDocument/2006/relationships/slideLayout" Target="../slideLayouts/slideLayout380.xml"/><Relationship Id="rId31" Type="http://schemas.openxmlformats.org/officeDocument/2006/relationships/slideLayout" Target="../slideLayouts/slideLayout401.xml"/><Relationship Id="rId52" Type="http://schemas.openxmlformats.org/officeDocument/2006/relationships/slideLayout" Target="../slideLayouts/slideLayout422.xml"/><Relationship Id="rId73" Type="http://schemas.openxmlformats.org/officeDocument/2006/relationships/slideLayout" Target="../slideLayouts/slideLayout443.xml"/><Relationship Id="rId78" Type="http://schemas.openxmlformats.org/officeDocument/2006/relationships/slideLayout" Target="../slideLayouts/slideLayout448.xml"/><Relationship Id="rId94" Type="http://schemas.openxmlformats.org/officeDocument/2006/relationships/slideLayout" Target="../slideLayouts/slideLayout464.xml"/><Relationship Id="rId99" Type="http://schemas.openxmlformats.org/officeDocument/2006/relationships/slideLayout" Target="../slideLayouts/slideLayout469.xml"/><Relationship Id="rId101" Type="http://schemas.openxmlformats.org/officeDocument/2006/relationships/slideLayout" Target="../slideLayouts/slideLayout471.xml"/><Relationship Id="rId122" Type="http://schemas.openxmlformats.org/officeDocument/2006/relationships/slideLayout" Target="../slideLayouts/slideLayout492.xml"/><Relationship Id="rId143" Type="http://schemas.openxmlformats.org/officeDocument/2006/relationships/slideLayout" Target="../slideLayouts/slideLayout513.xml"/><Relationship Id="rId148" Type="http://schemas.openxmlformats.org/officeDocument/2006/relationships/slideLayout" Target="../slideLayouts/slideLayout518.xml"/><Relationship Id="rId164" Type="http://schemas.openxmlformats.org/officeDocument/2006/relationships/slideLayout" Target="../slideLayouts/slideLayout534.xml"/><Relationship Id="rId169" Type="http://schemas.openxmlformats.org/officeDocument/2006/relationships/slideLayout" Target="../slideLayouts/slideLayout539.xml"/><Relationship Id="rId185" Type="http://schemas.openxmlformats.org/officeDocument/2006/relationships/slideLayout" Target="../slideLayouts/slideLayout555.xml"/><Relationship Id="rId4" Type="http://schemas.openxmlformats.org/officeDocument/2006/relationships/slideLayout" Target="../slideLayouts/slideLayout374.xml"/><Relationship Id="rId9" Type="http://schemas.openxmlformats.org/officeDocument/2006/relationships/slideLayout" Target="../slideLayouts/slideLayout379.xml"/><Relationship Id="rId180" Type="http://schemas.openxmlformats.org/officeDocument/2006/relationships/slideLayout" Target="../slideLayouts/slideLayout550.xml"/><Relationship Id="rId210" Type="http://schemas.openxmlformats.org/officeDocument/2006/relationships/slideLayout" Target="../slideLayouts/slideLayout580.xml"/><Relationship Id="rId215" Type="http://schemas.openxmlformats.org/officeDocument/2006/relationships/slideLayout" Target="../slideLayouts/slideLayout585.xml"/><Relationship Id="rId236" Type="http://schemas.openxmlformats.org/officeDocument/2006/relationships/slideLayout" Target="../slideLayouts/slideLayout606.xml"/><Relationship Id="rId257" Type="http://schemas.openxmlformats.org/officeDocument/2006/relationships/slideLayout" Target="../slideLayouts/slideLayout627.xml"/><Relationship Id="rId26" Type="http://schemas.openxmlformats.org/officeDocument/2006/relationships/slideLayout" Target="../slideLayouts/slideLayout396.xml"/><Relationship Id="rId231" Type="http://schemas.openxmlformats.org/officeDocument/2006/relationships/slideLayout" Target="../slideLayouts/slideLayout601.xml"/><Relationship Id="rId252" Type="http://schemas.openxmlformats.org/officeDocument/2006/relationships/slideLayout" Target="../slideLayouts/slideLayout622.xml"/><Relationship Id="rId47" Type="http://schemas.openxmlformats.org/officeDocument/2006/relationships/slideLayout" Target="../slideLayouts/slideLayout417.xml"/><Relationship Id="rId68" Type="http://schemas.openxmlformats.org/officeDocument/2006/relationships/slideLayout" Target="../slideLayouts/slideLayout438.xml"/><Relationship Id="rId89" Type="http://schemas.openxmlformats.org/officeDocument/2006/relationships/slideLayout" Target="../slideLayouts/slideLayout459.xml"/><Relationship Id="rId112" Type="http://schemas.openxmlformats.org/officeDocument/2006/relationships/slideLayout" Target="../slideLayouts/slideLayout482.xml"/><Relationship Id="rId133" Type="http://schemas.openxmlformats.org/officeDocument/2006/relationships/slideLayout" Target="../slideLayouts/slideLayout503.xml"/><Relationship Id="rId154" Type="http://schemas.openxmlformats.org/officeDocument/2006/relationships/slideLayout" Target="../slideLayouts/slideLayout524.xml"/><Relationship Id="rId175" Type="http://schemas.openxmlformats.org/officeDocument/2006/relationships/slideLayout" Target="../slideLayouts/slideLayout545.xml"/><Relationship Id="rId196" Type="http://schemas.openxmlformats.org/officeDocument/2006/relationships/slideLayout" Target="../slideLayouts/slideLayout566.xml"/><Relationship Id="rId200" Type="http://schemas.openxmlformats.org/officeDocument/2006/relationships/slideLayout" Target="../slideLayouts/slideLayout570.xml"/><Relationship Id="rId16" Type="http://schemas.openxmlformats.org/officeDocument/2006/relationships/slideLayout" Target="../slideLayouts/slideLayout386.xml"/><Relationship Id="rId221" Type="http://schemas.openxmlformats.org/officeDocument/2006/relationships/slideLayout" Target="../slideLayouts/slideLayout591.xml"/><Relationship Id="rId242" Type="http://schemas.openxmlformats.org/officeDocument/2006/relationships/slideLayout" Target="../slideLayouts/slideLayout612.xml"/><Relationship Id="rId263" Type="http://schemas.openxmlformats.org/officeDocument/2006/relationships/slideLayout" Target="../slideLayouts/slideLayout633.xml"/><Relationship Id="rId37" Type="http://schemas.openxmlformats.org/officeDocument/2006/relationships/slideLayout" Target="../slideLayouts/slideLayout407.xml"/><Relationship Id="rId58" Type="http://schemas.openxmlformats.org/officeDocument/2006/relationships/slideLayout" Target="../slideLayouts/slideLayout428.xml"/><Relationship Id="rId79" Type="http://schemas.openxmlformats.org/officeDocument/2006/relationships/slideLayout" Target="../slideLayouts/slideLayout449.xml"/><Relationship Id="rId102" Type="http://schemas.openxmlformats.org/officeDocument/2006/relationships/slideLayout" Target="../slideLayouts/slideLayout472.xml"/><Relationship Id="rId123" Type="http://schemas.openxmlformats.org/officeDocument/2006/relationships/slideLayout" Target="../slideLayouts/slideLayout493.xml"/><Relationship Id="rId144" Type="http://schemas.openxmlformats.org/officeDocument/2006/relationships/slideLayout" Target="../slideLayouts/slideLayout514.xml"/><Relationship Id="rId90" Type="http://schemas.openxmlformats.org/officeDocument/2006/relationships/slideLayout" Target="../slideLayouts/slideLayout460.xml"/><Relationship Id="rId165" Type="http://schemas.openxmlformats.org/officeDocument/2006/relationships/slideLayout" Target="../slideLayouts/slideLayout535.xml"/><Relationship Id="rId186" Type="http://schemas.openxmlformats.org/officeDocument/2006/relationships/slideLayout" Target="../slideLayouts/slideLayout556.xml"/><Relationship Id="rId211" Type="http://schemas.openxmlformats.org/officeDocument/2006/relationships/slideLayout" Target="../slideLayouts/slideLayout581.xml"/><Relationship Id="rId232" Type="http://schemas.openxmlformats.org/officeDocument/2006/relationships/slideLayout" Target="../slideLayouts/slideLayout602.xml"/><Relationship Id="rId253" Type="http://schemas.openxmlformats.org/officeDocument/2006/relationships/slideLayout" Target="../slideLayouts/slideLayout623.xml"/><Relationship Id="rId27" Type="http://schemas.openxmlformats.org/officeDocument/2006/relationships/slideLayout" Target="../slideLayouts/slideLayout397.xml"/><Relationship Id="rId48" Type="http://schemas.openxmlformats.org/officeDocument/2006/relationships/slideLayout" Target="../slideLayouts/slideLayout418.xml"/><Relationship Id="rId69" Type="http://schemas.openxmlformats.org/officeDocument/2006/relationships/slideLayout" Target="../slideLayouts/slideLayout439.xml"/><Relationship Id="rId113" Type="http://schemas.openxmlformats.org/officeDocument/2006/relationships/slideLayout" Target="../slideLayouts/slideLayout483.xml"/><Relationship Id="rId134" Type="http://schemas.openxmlformats.org/officeDocument/2006/relationships/slideLayout" Target="../slideLayouts/slideLayout504.xml"/><Relationship Id="rId80" Type="http://schemas.openxmlformats.org/officeDocument/2006/relationships/slideLayout" Target="../slideLayouts/slideLayout450.xml"/><Relationship Id="rId155" Type="http://schemas.openxmlformats.org/officeDocument/2006/relationships/slideLayout" Target="../slideLayouts/slideLayout525.xml"/><Relationship Id="rId176" Type="http://schemas.openxmlformats.org/officeDocument/2006/relationships/slideLayout" Target="../slideLayouts/slideLayout546.xml"/><Relationship Id="rId197" Type="http://schemas.openxmlformats.org/officeDocument/2006/relationships/slideLayout" Target="../slideLayouts/slideLayout567.xml"/><Relationship Id="rId201" Type="http://schemas.openxmlformats.org/officeDocument/2006/relationships/slideLayout" Target="../slideLayouts/slideLayout571.xml"/><Relationship Id="rId222" Type="http://schemas.openxmlformats.org/officeDocument/2006/relationships/slideLayout" Target="../slideLayouts/slideLayout592.xml"/><Relationship Id="rId243" Type="http://schemas.openxmlformats.org/officeDocument/2006/relationships/slideLayout" Target="../slideLayouts/slideLayout613.xml"/><Relationship Id="rId264" Type="http://schemas.openxmlformats.org/officeDocument/2006/relationships/theme" Target="../theme/theme3.xml"/><Relationship Id="rId17" Type="http://schemas.openxmlformats.org/officeDocument/2006/relationships/slideLayout" Target="../slideLayouts/slideLayout387.xml"/><Relationship Id="rId38" Type="http://schemas.openxmlformats.org/officeDocument/2006/relationships/slideLayout" Target="../slideLayouts/slideLayout408.xml"/><Relationship Id="rId59" Type="http://schemas.openxmlformats.org/officeDocument/2006/relationships/slideLayout" Target="../slideLayouts/slideLayout429.xml"/><Relationship Id="rId103" Type="http://schemas.openxmlformats.org/officeDocument/2006/relationships/slideLayout" Target="../slideLayouts/slideLayout473.xml"/><Relationship Id="rId124" Type="http://schemas.openxmlformats.org/officeDocument/2006/relationships/slideLayout" Target="../slideLayouts/slideLayout494.xml"/><Relationship Id="rId70" Type="http://schemas.openxmlformats.org/officeDocument/2006/relationships/slideLayout" Target="../slideLayouts/slideLayout440.xml"/><Relationship Id="rId91" Type="http://schemas.openxmlformats.org/officeDocument/2006/relationships/slideLayout" Target="../slideLayouts/slideLayout461.xml"/><Relationship Id="rId145" Type="http://schemas.openxmlformats.org/officeDocument/2006/relationships/slideLayout" Target="../slideLayouts/slideLayout515.xml"/><Relationship Id="rId166" Type="http://schemas.openxmlformats.org/officeDocument/2006/relationships/slideLayout" Target="../slideLayouts/slideLayout536.xml"/><Relationship Id="rId187" Type="http://schemas.openxmlformats.org/officeDocument/2006/relationships/slideLayout" Target="../slideLayouts/slideLayout557.xml"/></Relationships>
</file>

<file path=ppt/slideMasters/_rels/slideMaster4.xml.rels><?xml version="1.0" encoding="UTF-8" standalone="yes"?>
<Relationships xmlns="http://schemas.openxmlformats.org/package/2006/relationships"><Relationship Id="rId117" Type="http://schemas.openxmlformats.org/officeDocument/2006/relationships/slideLayout" Target="../slideLayouts/slideLayout750.xml"/><Relationship Id="rId21" Type="http://schemas.openxmlformats.org/officeDocument/2006/relationships/slideLayout" Target="../slideLayouts/slideLayout654.xml"/><Relationship Id="rId42" Type="http://schemas.openxmlformats.org/officeDocument/2006/relationships/slideLayout" Target="../slideLayouts/slideLayout675.xml"/><Relationship Id="rId63" Type="http://schemas.openxmlformats.org/officeDocument/2006/relationships/slideLayout" Target="../slideLayouts/slideLayout696.xml"/><Relationship Id="rId84" Type="http://schemas.openxmlformats.org/officeDocument/2006/relationships/slideLayout" Target="../slideLayouts/slideLayout717.xml"/><Relationship Id="rId138" Type="http://schemas.openxmlformats.org/officeDocument/2006/relationships/slideLayout" Target="../slideLayouts/slideLayout771.xml"/><Relationship Id="rId159" Type="http://schemas.openxmlformats.org/officeDocument/2006/relationships/slideLayout" Target="../slideLayouts/slideLayout792.xml"/><Relationship Id="rId170" Type="http://schemas.openxmlformats.org/officeDocument/2006/relationships/slideLayout" Target="../slideLayouts/slideLayout803.xml"/><Relationship Id="rId191" Type="http://schemas.openxmlformats.org/officeDocument/2006/relationships/slideLayout" Target="../slideLayouts/slideLayout824.xml"/><Relationship Id="rId205" Type="http://schemas.openxmlformats.org/officeDocument/2006/relationships/slideLayout" Target="../slideLayouts/slideLayout838.xml"/><Relationship Id="rId226" Type="http://schemas.openxmlformats.org/officeDocument/2006/relationships/slideLayout" Target="../slideLayouts/slideLayout859.xml"/><Relationship Id="rId247" Type="http://schemas.openxmlformats.org/officeDocument/2006/relationships/slideLayout" Target="../slideLayouts/slideLayout880.xml"/><Relationship Id="rId107" Type="http://schemas.openxmlformats.org/officeDocument/2006/relationships/slideLayout" Target="../slideLayouts/slideLayout740.xml"/><Relationship Id="rId11" Type="http://schemas.openxmlformats.org/officeDocument/2006/relationships/slideLayout" Target="../slideLayouts/slideLayout644.xml"/><Relationship Id="rId32" Type="http://schemas.openxmlformats.org/officeDocument/2006/relationships/slideLayout" Target="../slideLayouts/slideLayout665.xml"/><Relationship Id="rId53" Type="http://schemas.openxmlformats.org/officeDocument/2006/relationships/slideLayout" Target="../slideLayouts/slideLayout686.xml"/><Relationship Id="rId74" Type="http://schemas.openxmlformats.org/officeDocument/2006/relationships/slideLayout" Target="../slideLayouts/slideLayout707.xml"/><Relationship Id="rId128" Type="http://schemas.openxmlformats.org/officeDocument/2006/relationships/slideLayout" Target="../slideLayouts/slideLayout761.xml"/><Relationship Id="rId149" Type="http://schemas.openxmlformats.org/officeDocument/2006/relationships/slideLayout" Target="../slideLayouts/slideLayout782.xml"/><Relationship Id="rId5" Type="http://schemas.openxmlformats.org/officeDocument/2006/relationships/slideLayout" Target="../slideLayouts/slideLayout638.xml"/><Relationship Id="rId95" Type="http://schemas.openxmlformats.org/officeDocument/2006/relationships/slideLayout" Target="../slideLayouts/slideLayout728.xml"/><Relationship Id="rId160" Type="http://schemas.openxmlformats.org/officeDocument/2006/relationships/slideLayout" Target="../slideLayouts/slideLayout793.xml"/><Relationship Id="rId181" Type="http://schemas.openxmlformats.org/officeDocument/2006/relationships/slideLayout" Target="../slideLayouts/slideLayout814.xml"/><Relationship Id="rId216" Type="http://schemas.openxmlformats.org/officeDocument/2006/relationships/slideLayout" Target="../slideLayouts/slideLayout849.xml"/><Relationship Id="rId237" Type="http://schemas.openxmlformats.org/officeDocument/2006/relationships/slideLayout" Target="../slideLayouts/slideLayout870.xml"/><Relationship Id="rId258" Type="http://schemas.openxmlformats.org/officeDocument/2006/relationships/slideLayout" Target="../slideLayouts/slideLayout891.xml"/><Relationship Id="rId22" Type="http://schemas.openxmlformats.org/officeDocument/2006/relationships/slideLayout" Target="../slideLayouts/slideLayout655.xml"/><Relationship Id="rId43" Type="http://schemas.openxmlformats.org/officeDocument/2006/relationships/slideLayout" Target="../slideLayouts/slideLayout676.xml"/><Relationship Id="rId64" Type="http://schemas.openxmlformats.org/officeDocument/2006/relationships/slideLayout" Target="../slideLayouts/slideLayout697.xml"/><Relationship Id="rId118" Type="http://schemas.openxmlformats.org/officeDocument/2006/relationships/slideLayout" Target="../slideLayouts/slideLayout751.xml"/><Relationship Id="rId139" Type="http://schemas.openxmlformats.org/officeDocument/2006/relationships/slideLayout" Target="../slideLayouts/slideLayout772.xml"/><Relationship Id="rId85" Type="http://schemas.openxmlformats.org/officeDocument/2006/relationships/slideLayout" Target="../slideLayouts/slideLayout718.xml"/><Relationship Id="rId150" Type="http://schemas.openxmlformats.org/officeDocument/2006/relationships/slideLayout" Target="../slideLayouts/slideLayout783.xml"/><Relationship Id="rId171" Type="http://schemas.openxmlformats.org/officeDocument/2006/relationships/slideLayout" Target="../slideLayouts/slideLayout804.xml"/><Relationship Id="rId192" Type="http://schemas.openxmlformats.org/officeDocument/2006/relationships/slideLayout" Target="../slideLayouts/slideLayout825.xml"/><Relationship Id="rId206" Type="http://schemas.openxmlformats.org/officeDocument/2006/relationships/slideLayout" Target="../slideLayouts/slideLayout839.xml"/><Relationship Id="rId227" Type="http://schemas.openxmlformats.org/officeDocument/2006/relationships/slideLayout" Target="../slideLayouts/slideLayout860.xml"/><Relationship Id="rId248" Type="http://schemas.openxmlformats.org/officeDocument/2006/relationships/slideLayout" Target="../slideLayouts/slideLayout881.xml"/><Relationship Id="rId12" Type="http://schemas.openxmlformats.org/officeDocument/2006/relationships/slideLayout" Target="../slideLayouts/slideLayout645.xml"/><Relationship Id="rId33" Type="http://schemas.openxmlformats.org/officeDocument/2006/relationships/slideLayout" Target="../slideLayouts/slideLayout666.xml"/><Relationship Id="rId108" Type="http://schemas.openxmlformats.org/officeDocument/2006/relationships/slideLayout" Target="../slideLayouts/slideLayout741.xml"/><Relationship Id="rId129" Type="http://schemas.openxmlformats.org/officeDocument/2006/relationships/slideLayout" Target="../slideLayouts/slideLayout762.xml"/><Relationship Id="rId54" Type="http://schemas.openxmlformats.org/officeDocument/2006/relationships/slideLayout" Target="../slideLayouts/slideLayout687.xml"/><Relationship Id="rId75" Type="http://schemas.openxmlformats.org/officeDocument/2006/relationships/slideLayout" Target="../slideLayouts/slideLayout708.xml"/><Relationship Id="rId96" Type="http://schemas.openxmlformats.org/officeDocument/2006/relationships/slideLayout" Target="../slideLayouts/slideLayout729.xml"/><Relationship Id="rId140" Type="http://schemas.openxmlformats.org/officeDocument/2006/relationships/slideLayout" Target="../slideLayouts/slideLayout773.xml"/><Relationship Id="rId161" Type="http://schemas.openxmlformats.org/officeDocument/2006/relationships/slideLayout" Target="../slideLayouts/slideLayout794.xml"/><Relationship Id="rId182" Type="http://schemas.openxmlformats.org/officeDocument/2006/relationships/slideLayout" Target="../slideLayouts/slideLayout815.xml"/><Relationship Id="rId217" Type="http://schemas.openxmlformats.org/officeDocument/2006/relationships/slideLayout" Target="../slideLayouts/slideLayout850.xml"/><Relationship Id="rId6" Type="http://schemas.openxmlformats.org/officeDocument/2006/relationships/slideLayout" Target="../slideLayouts/slideLayout639.xml"/><Relationship Id="rId238" Type="http://schemas.openxmlformats.org/officeDocument/2006/relationships/slideLayout" Target="../slideLayouts/slideLayout871.xml"/><Relationship Id="rId259" Type="http://schemas.openxmlformats.org/officeDocument/2006/relationships/slideLayout" Target="../slideLayouts/slideLayout892.xml"/><Relationship Id="rId23" Type="http://schemas.openxmlformats.org/officeDocument/2006/relationships/slideLayout" Target="../slideLayouts/slideLayout656.xml"/><Relationship Id="rId28" Type="http://schemas.openxmlformats.org/officeDocument/2006/relationships/slideLayout" Target="../slideLayouts/slideLayout661.xml"/><Relationship Id="rId49" Type="http://schemas.openxmlformats.org/officeDocument/2006/relationships/slideLayout" Target="../slideLayouts/slideLayout682.xml"/><Relationship Id="rId114" Type="http://schemas.openxmlformats.org/officeDocument/2006/relationships/slideLayout" Target="../slideLayouts/slideLayout747.xml"/><Relationship Id="rId119" Type="http://schemas.openxmlformats.org/officeDocument/2006/relationships/slideLayout" Target="../slideLayouts/slideLayout752.xml"/><Relationship Id="rId44" Type="http://schemas.openxmlformats.org/officeDocument/2006/relationships/slideLayout" Target="../slideLayouts/slideLayout677.xml"/><Relationship Id="rId60" Type="http://schemas.openxmlformats.org/officeDocument/2006/relationships/slideLayout" Target="../slideLayouts/slideLayout693.xml"/><Relationship Id="rId65" Type="http://schemas.openxmlformats.org/officeDocument/2006/relationships/slideLayout" Target="../slideLayouts/slideLayout698.xml"/><Relationship Id="rId81" Type="http://schemas.openxmlformats.org/officeDocument/2006/relationships/slideLayout" Target="../slideLayouts/slideLayout714.xml"/><Relationship Id="rId86" Type="http://schemas.openxmlformats.org/officeDocument/2006/relationships/slideLayout" Target="../slideLayouts/slideLayout719.xml"/><Relationship Id="rId130" Type="http://schemas.openxmlformats.org/officeDocument/2006/relationships/slideLayout" Target="../slideLayouts/slideLayout763.xml"/><Relationship Id="rId135" Type="http://schemas.openxmlformats.org/officeDocument/2006/relationships/slideLayout" Target="../slideLayouts/slideLayout768.xml"/><Relationship Id="rId151" Type="http://schemas.openxmlformats.org/officeDocument/2006/relationships/slideLayout" Target="../slideLayouts/slideLayout784.xml"/><Relationship Id="rId156" Type="http://schemas.openxmlformats.org/officeDocument/2006/relationships/slideLayout" Target="../slideLayouts/slideLayout789.xml"/><Relationship Id="rId177" Type="http://schemas.openxmlformats.org/officeDocument/2006/relationships/slideLayout" Target="../slideLayouts/slideLayout810.xml"/><Relationship Id="rId198" Type="http://schemas.openxmlformats.org/officeDocument/2006/relationships/slideLayout" Target="../slideLayouts/slideLayout831.xml"/><Relationship Id="rId172" Type="http://schemas.openxmlformats.org/officeDocument/2006/relationships/slideLayout" Target="../slideLayouts/slideLayout805.xml"/><Relationship Id="rId193" Type="http://schemas.openxmlformats.org/officeDocument/2006/relationships/slideLayout" Target="../slideLayouts/slideLayout826.xml"/><Relationship Id="rId202" Type="http://schemas.openxmlformats.org/officeDocument/2006/relationships/slideLayout" Target="../slideLayouts/slideLayout835.xml"/><Relationship Id="rId207" Type="http://schemas.openxmlformats.org/officeDocument/2006/relationships/slideLayout" Target="../slideLayouts/slideLayout840.xml"/><Relationship Id="rId223" Type="http://schemas.openxmlformats.org/officeDocument/2006/relationships/slideLayout" Target="../slideLayouts/slideLayout856.xml"/><Relationship Id="rId228" Type="http://schemas.openxmlformats.org/officeDocument/2006/relationships/slideLayout" Target="../slideLayouts/slideLayout861.xml"/><Relationship Id="rId244" Type="http://schemas.openxmlformats.org/officeDocument/2006/relationships/slideLayout" Target="../slideLayouts/slideLayout877.xml"/><Relationship Id="rId249" Type="http://schemas.openxmlformats.org/officeDocument/2006/relationships/slideLayout" Target="../slideLayouts/slideLayout882.xml"/><Relationship Id="rId13" Type="http://schemas.openxmlformats.org/officeDocument/2006/relationships/slideLayout" Target="../slideLayouts/slideLayout646.xml"/><Relationship Id="rId18" Type="http://schemas.openxmlformats.org/officeDocument/2006/relationships/slideLayout" Target="../slideLayouts/slideLayout651.xml"/><Relationship Id="rId39" Type="http://schemas.openxmlformats.org/officeDocument/2006/relationships/slideLayout" Target="../slideLayouts/slideLayout672.xml"/><Relationship Id="rId109" Type="http://schemas.openxmlformats.org/officeDocument/2006/relationships/slideLayout" Target="../slideLayouts/slideLayout742.xml"/><Relationship Id="rId260" Type="http://schemas.openxmlformats.org/officeDocument/2006/relationships/slideLayout" Target="../slideLayouts/slideLayout893.xml"/><Relationship Id="rId265" Type="http://schemas.openxmlformats.org/officeDocument/2006/relationships/slideLayout" Target="../slideLayouts/slideLayout898.xml"/><Relationship Id="rId34" Type="http://schemas.openxmlformats.org/officeDocument/2006/relationships/slideLayout" Target="../slideLayouts/slideLayout667.xml"/><Relationship Id="rId50" Type="http://schemas.openxmlformats.org/officeDocument/2006/relationships/slideLayout" Target="../slideLayouts/slideLayout683.xml"/><Relationship Id="rId55" Type="http://schemas.openxmlformats.org/officeDocument/2006/relationships/slideLayout" Target="../slideLayouts/slideLayout688.xml"/><Relationship Id="rId76" Type="http://schemas.openxmlformats.org/officeDocument/2006/relationships/slideLayout" Target="../slideLayouts/slideLayout709.xml"/><Relationship Id="rId97" Type="http://schemas.openxmlformats.org/officeDocument/2006/relationships/slideLayout" Target="../slideLayouts/slideLayout730.xml"/><Relationship Id="rId104" Type="http://schemas.openxmlformats.org/officeDocument/2006/relationships/slideLayout" Target="../slideLayouts/slideLayout737.xml"/><Relationship Id="rId120" Type="http://schemas.openxmlformats.org/officeDocument/2006/relationships/slideLayout" Target="../slideLayouts/slideLayout753.xml"/><Relationship Id="rId125" Type="http://schemas.openxmlformats.org/officeDocument/2006/relationships/slideLayout" Target="../slideLayouts/slideLayout758.xml"/><Relationship Id="rId141" Type="http://schemas.openxmlformats.org/officeDocument/2006/relationships/slideLayout" Target="../slideLayouts/slideLayout774.xml"/><Relationship Id="rId146" Type="http://schemas.openxmlformats.org/officeDocument/2006/relationships/slideLayout" Target="../slideLayouts/slideLayout779.xml"/><Relationship Id="rId167" Type="http://schemas.openxmlformats.org/officeDocument/2006/relationships/slideLayout" Target="../slideLayouts/slideLayout800.xml"/><Relationship Id="rId188" Type="http://schemas.openxmlformats.org/officeDocument/2006/relationships/slideLayout" Target="../slideLayouts/slideLayout821.xml"/><Relationship Id="rId7" Type="http://schemas.openxmlformats.org/officeDocument/2006/relationships/slideLayout" Target="../slideLayouts/slideLayout640.xml"/><Relationship Id="rId71" Type="http://schemas.openxmlformats.org/officeDocument/2006/relationships/slideLayout" Target="../slideLayouts/slideLayout704.xml"/><Relationship Id="rId92" Type="http://schemas.openxmlformats.org/officeDocument/2006/relationships/slideLayout" Target="../slideLayouts/slideLayout725.xml"/><Relationship Id="rId162" Type="http://schemas.openxmlformats.org/officeDocument/2006/relationships/slideLayout" Target="../slideLayouts/slideLayout795.xml"/><Relationship Id="rId183" Type="http://schemas.openxmlformats.org/officeDocument/2006/relationships/slideLayout" Target="../slideLayouts/slideLayout816.xml"/><Relationship Id="rId213" Type="http://schemas.openxmlformats.org/officeDocument/2006/relationships/slideLayout" Target="../slideLayouts/slideLayout846.xml"/><Relationship Id="rId218" Type="http://schemas.openxmlformats.org/officeDocument/2006/relationships/slideLayout" Target="../slideLayouts/slideLayout851.xml"/><Relationship Id="rId234" Type="http://schemas.openxmlformats.org/officeDocument/2006/relationships/slideLayout" Target="../slideLayouts/slideLayout867.xml"/><Relationship Id="rId239" Type="http://schemas.openxmlformats.org/officeDocument/2006/relationships/slideLayout" Target="../slideLayouts/slideLayout872.xml"/><Relationship Id="rId2" Type="http://schemas.openxmlformats.org/officeDocument/2006/relationships/slideLayout" Target="../slideLayouts/slideLayout635.xml"/><Relationship Id="rId29" Type="http://schemas.openxmlformats.org/officeDocument/2006/relationships/slideLayout" Target="../slideLayouts/slideLayout662.xml"/><Relationship Id="rId250" Type="http://schemas.openxmlformats.org/officeDocument/2006/relationships/slideLayout" Target="../slideLayouts/slideLayout883.xml"/><Relationship Id="rId255" Type="http://schemas.openxmlformats.org/officeDocument/2006/relationships/slideLayout" Target="../slideLayouts/slideLayout888.xml"/><Relationship Id="rId24" Type="http://schemas.openxmlformats.org/officeDocument/2006/relationships/slideLayout" Target="../slideLayouts/slideLayout657.xml"/><Relationship Id="rId40" Type="http://schemas.openxmlformats.org/officeDocument/2006/relationships/slideLayout" Target="../slideLayouts/slideLayout673.xml"/><Relationship Id="rId45" Type="http://schemas.openxmlformats.org/officeDocument/2006/relationships/slideLayout" Target="../slideLayouts/slideLayout678.xml"/><Relationship Id="rId66" Type="http://schemas.openxmlformats.org/officeDocument/2006/relationships/slideLayout" Target="../slideLayouts/slideLayout699.xml"/><Relationship Id="rId87" Type="http://schemas.openxmlformats.org/officeDocument/2006/relationships/slideLayout" Target="../slideLayouts/slideLayout720.xml"/><Relationship Id="rId110" Type="http://schemas.openxmlformats.org/officeDocument/2006/relationships/slideLayout" Target="../slideLayouts/slideLayout743.xml"/><Relationship Id="rId115" Type="http://schemas.openxmlformats.org/officeDocument/2006/relationships/slideLayout" Target="../slideLayouts/slideLayout748.xml"/><Relationship Id="rId131" Type="http://schemas.openxmlformats.org/officeDocument/2006/relationships/slideLayout" Target="../slideLayouts/slideLayout764.xml"/><Relationship Id="rId136" Type="http://schemas.openxmlformats.org/officeDocument/2006/relationships/slideLayout" Target="../slideLayouts/slideLayout769.xml"/><Relationship Id="rId157" Type="http://schemas.openxmlformats.org/officeDocument/2006/relationships/slideLayout" Target="../slideLayouts/slideLayout790.xml"/><Relationship Id="rId178" Type="http://schemas.openxmlformats.org/officeDocument/2006/relationships/slideLayout" Target="../slideLayouts/slideLayout811.xml"/><Relationship Id="rId61" Type="http://schemas.openxmlformats.org/officeDocument/2006/relationships/slideLayout" Target="../slideLayouts/slideLayout694.xml"/><Relationship Id="rId82" Type="http://schemas.openxmlformats.org/officeDocument/2006/relationships/slideLayout" Target="../slideLayouts/slideLayout715.xml"/><Relationship Id="rId152" Type="http://schemas.openxmlformats.org/officeDocument/2006/relationships/slideLayout" Target="../slideLayouts/slideLayout785.xml"/><Relationship Id="rId173" Type="http://schemas.openxmlformats.org/officeDocument/2006/relationships/slideLayout" Target="../slideLayouts/slideLayout806.xml"/><Relationship Id="rId194" Type="http://schemas.openxmlformats.org/officeDocument/2006/relationships/slideLayout" Target="../slideLayouts/slideLayout827.xml"/><Relationship Id="rId199" Type="http://schemas.openxmlformats.org/officeDocument/2006/relationships/slideLayout" Target="../slideLayouts/slideLayout832.xml"/><Relationship Id="rId203" Type="http://schemas.openxmlformats.org/officeDocument/2006/relationships/slideLayout" Target="../slideLayouts/slideLayout836.xml"/><Relationship Id="rId208" Type="http://schemas.openxmlformats.org/officeDocument/2006/relationships/slideLayout" Target="../slideLayouts/slideLayout841.xml"/><Relationship Id="rId229" Type="http://schemas.openxmlformats.org/officeDocument/2006/relationships/slideLayout" Target="../slideLayouts/slideLayout862.xml"/><Relationship Id="rId19" Type="http://schemas.openxmlformats.org/officeDocument/2006/relationships/slideLayout" Target="../slideLayouts/slideLayout652.xml"/><Relationship Id="rId224" Type="http://schemas.openxmlformats.org/officeDocument/2006/relationships/slideLayout" Target="../slideLayouts/slideLayout857.xml"/><Relationship Id="rId240" Type="http://schemas.openxmlformats.org/officeDocument/2006/relationships/slideLayout" Target="../slideLayouts/slideLayout873.xml"/><Relationship Id="rId245" Type="http://schemas.openxmlformats.org/officeDocument/2006/relationships/slideLayout" Target="../slideLayouts/slideLayout878.xml"/><Relationship Id="rId261" Type="http://schemas.openxmlformats.org/officeDocument/2006/relationships/slideLayout" Target="../slideLayouts/slideLayout894.xml"/><Relationship Id="rId266" Type="http://schemas.openxmlformats.org/officeDocument/2006/relationships/theme" Target="../theme/theme4.xml"/><Relationship Id="rId14" Type="http://schemas.openxmlformats.org/officeDocument/2006/relationships/slideLayout" Target="../slideLayouts/slideLayout647.xml"/><Relationship Id="rId30" Type="http://schemas.openxmlformats.org/officeDocument/2006/relationships/slideLayout" Target="../slideLayouts/slideLayout663.xml"/><Relationship Id="rId35" Type="http://schemas.openxmlformats.org/officeDocument/2006/relationships/slideLayout" Target="../slideLayouts/slideLayout668.xml"/><Relationship Id="rId56" Type="http://schemas.openxmlformats.org/officeDocument/2006/relationships/slideLayout" Target="../slideLayouts/slideLayout689.xml"/><Relationship Id="rId77" Type="http://schemas.openxmlformats.org/officeDocument/2006/relationships/slideLayout" Target="../slideLayouts/slideLayout710.xml"/><Relationship Id="rId100" Type="http://schemas.openxmlformats.org/officeDocument/2006/relationships/slideLayout" Target="../slideLayouts/slideLayout733.xml"/><Relationship Id="rId105" Type="http://schemas.openxmlformats.org/officeDocument/2006/relationships/slideLayout" Target="../slideLayouts/slideLayout738.xml"/><Relationship Id="rId126" Type="http://schemas.openxmlformats.org/officeDocument/2006/relationships/slideLayout" Target="../slideLayouts/slideLayout759.xml"/><Relationship Id="rId147" Type="http://schemas.openxmlformats.org/officeDocument/2006/relationships/slideLayout" Target="../slideLayouts/slideLayout780.xml"/><Relationship Id="rId168" Type="http://schemas.openxmlformats.org/officeDocument/2006/relationships/slideLayout" Target="../slideLayouts/slideLayout801.xml"/><Relationship Id="rId8" Type="http://schemas.openxmlformats.org/officeDocument/2006/relationships/slideLayout" Target="../slideLayouts/slideLayout641.xml"/><Relationship Id="rId51" Type="http://schemas.openxmlformats.org/officeDocument/2006/relationships/slideLayout" Target="../slideLayouts/slideLayout684.xml"/><Relationship Id="rId72" Type="http://schemas.openxmlformats.org/officeDocument/2006/relationships/slideLayout" Target="../slideLayouts/slideLayout705.xml"/><Relationship Id="rId93" Type="http://schemas.openxmlformats.org/officeDocument/2006/relationships/slideLayout" Target="../slideLayouts/slideLayout726.xml"/><Relationship Id="rId98" Type="http://schemas.openxmlformats.org/officeDocument/2006/relationships/slideLayout" Target="../slideLayouts/slideLayout731.xml"/><Relationship Id="rId121" Type="http://schemas.openxmlformats.org/officeDocument/2006/relationships/slideLayout" Target="../slideLayouts/slideLayout754.xml"/><Relationship Id="rId142" Type="http://schemas.openxmlformats.org/officeDocument/2006/relationships/slideLayout" Target="../slideLayouts/slideLayout775.xml"/><Relationship Id="rId163" Type="http://schemas.openxmlformats.org/officeDocument/2006/relationships/slideLayout" Target="../slideLayouts/slideLayout796.xml"/><Relationship Id="rId184" Type="http://schemas.openxmlformats.org/officeDocument/2006/relationships/slideLayout" Target="../slideLayouts/slideLayout817.xml"/><Relationship Id="rId189" Type="http://schemas.openxmlformats.org/officeDocument/2006/relationships/slideLayout" Target="../slideLayouts/slideLayout822.xml"/><Relationship Id="rId219" Type="http://schemas.openxmlformats.org/officeDocument/2006/relationships/slideLayout" Target="../slideLayouts/slideLayout852.xml"/><Relationship Id="rId3" Type="http://schemas.openxmlformats.org/officeDocument/2006/relationships/slideLayout" Target="../slideLayouts/slideLayout636.xml"/><Relationship Id="rId214" Type="http://schemas.openxmlformats.org/officeDocument/2006/relationships/slideLayout" Target="../slideLayouts/slideLayout847.xml"/><Relationship Id="rId230" Type="http://schemas.openxmlformats.org/officeDocument/2006/relationships/slideLayout" Target="../slideLayouts/slideLayout863.xml"/><Relationship Id="rId235" Type="http://schemas.openxmlformats.org/officeDocument/2006/relationships/slideLayout" Target="../slideLayouts/slideLayout868.xml"/><Relationship Id="rId251" Type="http://schemas.openxmlformats.org/officeDocument/2006/relationships/slideLayout" Target="../slideLayouts/slideLayout884.xml"/><Relationship Id="rId256" Type="http://schemas.openxmlformats.org/officeDocument/2006/relationships/slideLayout" Target="../slideLayouts/slideLayout889.xml"/><Relationship Id="rId25" Type="http://schemas.openxmlformats.org/officeDocument/2006/relationships/slideLayout" Target="../slideLayouts/slideLayout658.xml"/><Relationship Id="rId46" Type="http://schemas.openxmlformats.org/officeDocument/2006/relationships/slideLayout" Target="../slideLayouts/slideLayout679.xml"/><Relationship Id="rId67" Type="http://schemas.openxmlformats.org/officeDocument/2006/relationships/slideLayout" Target="../slideLayouts/slideLayout700.xml"/><Relationship Id="rId116" Type="http://schemas.openxmlformats.org/officeDocument/2006/relationships/slideLayout" Target="../slideLayouts/slideLayout749.xml"/><Relationship Id="rId137" Type="http://schemas.openxmlformats.org/officeDocument/2006/relationships/slideLayout" Target="../slideLayouts/slideLayout770.xml"/><Relationship Id="rId158" Type="http://schemas.openxmlformats.org/officeDocument/2006/relationships/slideLayout" Target="../slideLayouts/slideLayout791.xml"/><Relationship Id="rId20" Type="http://schemas.openxmlformats.org/officeDocument/2006/relationships/slideLayout" Target="../slideLayouts/slideLayout653.xml"/><Relationship Id="rId41" Type="http://schemas.openxmlformats.org/officeDocument/2006/relationships/slideLayout" Target="../slideLayouts/slideLayout674.xml"/><Relationship Id="rId62" Type="http://schemas.openxmlformats.org/officeDocument/2006/relationships/slideLayout" Target="../slideLayouts/slideLayout695.xml"/><Relationship Id="rId83" Type="http://schemas.openxmlformats.org/officeDocument/2006/relationships/slideLayout" Target="../slideLayouts/slideLayout716.xml"/><Relationship Id="rId88" Type="http://schemas.openxmlformats.org/officeDocument/2006/relationships/slideLayout" Target="../slideLayouts/slideLayout721.xml"/><Relationship Id="rId111" Type="http://schemas.openxmlformats.org/officeDocument/2006/relationships/slideLayout" Target="../slideLayouts/slideLayout744.xml"/><Relationship Id="rId132" Type="http://schemas.openxmlformats.org/officeDocument/2006/relationships/slideLayout" Target="../slideLayouts/slideLayout765.xml"/><Relationship Id="rId153" Type="http://schemas.openxmlformats.org/officeDocument/2006/relationships/slideLayout" Target="../slideLayouts/slideLayout786.xml"/><Relationship Id="rId174" Type="http://schemas.openxmlformats.org/officeDocument/2006/relationships/slideLayout" Target="../slideLayouts/slideLayout807.xml"/><Relationship Id="rId179" Type="http://schemas.openxmlformats.org/officeDocument/2006/relationships/slideLayout" Target="../slideLayouts/slideLayout812.xml"/><Relationship Id="rId195" Type="http://schemas.openxmlformats.org/officeDocument/2006/relationships/slideLayout" Target="../slideLayouts/slideLayout828.xml"/><Relationship Id="rId209" Type="http://schemas.openxmlformats.org/officeDocument/2006/relationships/slideLayout" Target="../slideLayouts/slideLayout842.xml"/><Relationship Id="rId190" Type="http://schemas.openxmlformats.org/officeDocument/2006/relationships/slideLayout" Target="../slideLayouts/slideLayout823.xml"/><Relationship Id="rId204" Type="http://schemas.openxmlformats.org/officeDocument/2006/relationships/slideLayout" Target="../slideLayouts/slideLayout837.xml"/><Relationship Id="rId220" Type="http://schemas.openxmlformats.org/officeDocument/2006/relationships/slideLayout" Target="../slideLayouts/slideLayout853.xml"/><Relationship Id="rId225" Type="http://schemas.openxmlformats.org/officeDocument/2006/relationships/slideLayout" Target="../slideLayouts/slideLayout858.xml"/><Relationship Id="rId241" Type="http://schemas.openxmlformats.org/officeDocument/2006/relationships/slideLayout" Target="../slideLayouts/slideLayout874.xml"/><Relationship Id="rId246" Type="http://schemas.openxmlformats.org/officeDocument/2006/relationships/slideLayout" Target="../slideLayouts/slideLayout879.xml"/><Relationship Id="rId15" Type="http://schemas.openxmlformats.org/officeDocument/2006/relationships/slideLayout" Target="../slideLayouts/slideLayout648.xml"/><Relationship Id="rId36" Type="http://schemas.openxmlformats.org/officeDocument/2006/relationships/slideLayout" Target="../slideLayouts/slideLayout669.xml"/><Relationship Id="rId57" Type="http://schemas.openxmlformats.org/officeDocument/2006/relationships/slideLayout" Target="../slideLayouts/slideLayout690.xml"/><Relationship Id="rId106" Type="http://schemas.openxmlformats.org/officeDocument/2006/relationships/slideLayout" Target="../slideLayouts/slideLayout739.xml"/><Relationship Id="rId127" Type="http://schemas.openxmlformats.org/officeDocument/2006/relationships/slideLayout" Target="../slideLayouts/slideLayout760.xml"/><Relationship Id="rId262" Type="http://schemas.openxmlformats.org/officeDocument/2006/relationships/slideLayout" Target="../slideLayouts/slideLayout895.xml"/><Relationship Id="rId10" Type="http://schemas.openxmlformats.org/officeDocument/2006/relationships/slideLayout" Target="../slideLayouts/slideLayout643.xml"/><Relationship Id="rId31" Type="http://schemas.openxmlformats.org/officeDocument/2006/relationships/slideLayout" Target="../slideLayouts/slideLayout664.xml"/><Relationship Id="rId52" Type="http://schemas.openxmlformats.org/officeDocument/2006/relationships/slideLayout" Target="../slideLayouts/slideLayout685.xml"/><Relationship Id="rId73" Type="http://schemas.openxmlformats.org/officeDocument/2006/relationships/slideLayout" Target="../slideLayouts/slideLayout706.xml"/><Relationship Id="rId78" Type="http://schemas.openxmlformats.org/officeDocument/2006/relationships/slideLayout" Target="../slideLayouts/slideLayout711.xml"/><Relationship Id="rId94" Type="http://schemas.openxmlformats.org/officeDocument/2006/relationships/slideLayout" Target="../slideLayouts/slideLayout727.xml"/><Relationship Id="rId99" Type="http://schemas.openxmlformats.org/officeDocument/2006/relationships/slideLayout" Target="../slideLayouts/slideLayout732.xml"/><Relationship Id="rId101" Type="http://schemas.openxmlformats.org/officeDocument/2006/relationships/slideLayout" Target="../slideLayouts/slideLayout734.xml"/><Relationship Id="rId122" Type="http://schemas.openxmlformats.org/officeDocument/2006/relationships/slideLayout" Target="../slideLayouts/slideLayout755.xml"/><Relationship Id="rId143" Type="http://schemas.openxmlformats.org/officeDocument/2006/relationships/slideLayout" Target="../slideLayouts/slideLayout776.xml"/><Relationship Id="rId148" Type="http://schemas.openxmlformats.org/officeDocument/2006/relationships/slideLayout" Target="../slideLayouts/slideLayout781.xml"/><Relationship Id="rId164" Type="http://schemas.openxmlformats.org/officeDocument/2006/relationships/slideLayout" Target="../slideLayouts/slideLayout797.xml"/><Relationship Id="rId169" Type="http://schemas.openxmlformats.org/officeDocument/2006/relationships/slideLayout" Target="../slideLayouts/slideLayout802.xml"/><Relationship Id="rId185" Type="http://schemas.openxmlformats.org/officeDocument/2006/relationships/slideLayout" Target="../slideLayouts/slideLayout818.xml"/><Relationship Id="rId4" Type="http://schemas.openxmlformats.org/officeDocument/2006/relationships/slideLayout" Target="../slideLayouts/slideLayout637.xml"/><Relationship Id="rId9" Type="http://schemas.openxmlformats.org/officeDocument/2006/relationships/slideLayout" Target="../slideLayouts/slideLayout642.xml"/><Relationship Id="rId180" Type="http://schemas.openxmlformats.org/officeDocument/2006/relationships/slideLayout" Target="../slideLayouts/slideLayout813.xml"/><Relationship Id="rId210" Type="http://schemas.openxmlformats.org/officeDocument/2006/relationships/slideLayout" Target="../slideLayouts/slideLayout843.xml"/><Relationship Id="rId215" Type="http://schemas.openxmlformats.org/officeDocument/2006/relationships/slideLayout" Target="../slideLayouts/slideLayout848.xml"/><Relationship Id="rId236" Type="http://schemas.openxmlformats.org/officeDocument/2006/relationships/slideLayout" Target="../slideLayouts/slideLayout869.xml"/><Relationship Id="rId257" Type="http://schemas.openxmlformats.org/officeDocument/2006/relationships/slideLayout" Target="../slideLayouts/slideLayout890.xml"/><Relationship Id="rId26" Type="http://schemas.openxmlformats.org/officeDocument/2006/relationships/slideLayout" Target="../slideLayouts/slideLayout659.xml"/><Relationship Id="rId231" Type="http://schemas.openxmlformats.org/officeDocument/2006/relationships/slideLayout" Target="../slideLayouts/slideLayout864.xml"/><Relationship Id="rId252" Type="http://schemas.openxmlformats.org/officeDocument/2006/relationships/slideLayout" Target="../slideLayouts/slideLayout885.xml"/><Relationship Id="rId47" Type="http://schemas.openxmlformats.org/officeDocument/2006/relationships/slideLayout" Target="../slideLayouts/slideLayout680.xml"/><Relationship Id="rId68" Type="http://schemas.openxmlformats.org/officeDocument/2006/relationships/slideLayout" Target="../slideLayouts/slideLayout701.xml"/><Relationship Id="rId89" Type="http://schemas.openxmlformats.org/officeDocument/2006/relationships/slideLayout" Target="../slideLayouts/slideLayout722.xml"/><Relationship Id="rId112" Type="http://schemas.openxmlformats.org/officeDocument/2006/relationships/slideLayout" Target="../slideLayouts/slideLayout745.xml"/><Relationship Id="rId133" Type="http://schemas.openxmlformats.org/officeDocument/2006/relationships/slideLayout" Target="../slideLayouts/slideLayout766.xml"/><Relationship Id="rId154" Type="http://schemas.openxmlformats.org/officeDocument/2006/relationships/slideLayout" Target="../slideLayouts/slideLayout787.xml"/><Relationship Id="rId175" Type="http://schemas.openxmlformats.org/officeDocument/2006/relationships/slideLayout" Target="../slideLayouts/slideLayout808.xml"/><Relationship Id="rId196" Type="http://schemas.openxmlformats.org/officeDocument/2006/relationships/slideLayout" Target="../slideLayouts/slideLayout829.xml"/><Relationship Id="rId200" Type="http://schemas.openxmlformats.org/officeDocument/2006/relationships/slideLayout" Target="../slideLayouts/slideLayout833.xml"/><Relationship Id="rId16" Type="http://schemas.openxmlformats.org/officeDocument/2006/relationships/slideLayout" Target="../slideLayouts/slideLayout649.xml"/><Relationship Id="rId221" Type="http://schemas.openxmlformats.org/officeDocument/2006/relationships/slideLayout" Target="../slideLayouts/slideLayout854.xml"/><Relationship Id="rId242" Type="http://schemas.openxmlformats.org/officeDocument/2006/relationships/slideLayout" Target="../slideLayouts/slideLayout875.xml"/><Relationship Id="rId263" Type="http://schemas.openxmlformats.org/officeDocument/2006/relationships/slideLayout" Target="../slideLayouts/slideLayout896.xml"/><Relationship Id="rId37" Type="http://schemas.openxmlformats.org/officeDocument/2006/relationships/slideLayout" Target="../slideLayouts/slideLayout670.xml"/><Relationship Id="rId58" Type="http://schemas.openxmlformats.org/officeDocument/2006/relationships/slideLayout" Target="../slideLayouts/slideLayout691.xml"/><Relationship Id="rId79" Type="http://schemas.openxmlformats.org/officeDocument/2006/relationships/slideLayout" Target="../slideLayouts/slideLayout712.xml"/><Relationship Id="rId102" Type="http://schemas.openxmlformats.org/officeDocument/2006/relationships/slideLayout" Target="../slideLayouts/slideLayout735.xml"/><Relationship Id="rId123" Type="http://schemas.openxmlformats.org/officeDocument/2006/relationships/slideLayout" Target="../slideLayouts/slideLayout756.xml"/><Relationship Id="rId144" Type="http://schemas.openxmlformats.org/officeDocument/2006/relationships/slideLayout" Target="../slideLayouts/slideLayout777.xml"/><Relationship Id="rId90" Type="http://schemas.openxmlformats.org/officeDocument/2006/relationships/slideLayout" Target="../slideLayouts/slideLayout723.xml"/><Relationship Id="rId165" Type="http://schemas.openxmlformats.org/officeDocument/2006/relationships/slideLayout" Target="../slideLayouts/slideLayout798.xml"/><Relationship Id="rId186" Type="http://schemas.openxmlformats.org/officeDocument/2006/relationships/slideLayout" Target="../slideLayouts/slideLayout819.xml"/><Relationship Id="rId211" Type="http://schemas.openxmlformats.org/officeDocument/2006/relationships/slideLayout" Target="../slideLayouts/slideLayout844.xml"/><Relationship Id="rId232" Type="http://schemas.openxmlformats.org/officeDocument/2006/relationships/slideLayout" Target="../slideLayouts/slideLayout865.xml"/><Relationship Id="rId253" Type="http://schemas.openxmlformats.org/officeDocument/2006/relationships/slideLayout" Target="../slideLayouts/slideLayout886.xml"/><Relationship Id="rId27" Type="http://schemas.openxmlformats.org/officeDocument/2006/relationships/slideLayout" Target="../slideLayouts/slideLayout660.xml"/><Relationship Id="rId48" Type="http://schemas.openxmlformats.org/officeDocument/2006/relationships/slideLayout" Target="../slideLayouts/slideLayout681.xml"/><Relationship Id="rId69" Type="http://schemas.openxmlformats.org/officeDocument/2006/relationships/slideLayout" Target="../slideLayouts/slideLayout702.xml"/><Relationship Id="rId113" Type="http://schemas.openxmlformats.org/officeDocument/2006/relationships/slideLayout" Target="../slideLayouts/slideLayout746.xml"/><Relationship Id="rId134" Type="http://schemas.openxmlformats.org/officeDocument/2006/relationships/slideLayout" Target="../slideLayouts/slideLayout767.xml"/><Relationship Id="rId80" Type="http://schemas.openxmlformats.org/officeDocument/2006/relationships/slideLayout" Target="../slideLayouts/slideLayout713.xml"/><Relationship Id="rId155" Type="http://schemas.openxmlformats.org/officeDocument/2006/relationships/slideLayout" Target="../slideLayouts/slideLayout788.xml"/><Relationship Id="rId176" Type="http://schemas.openxmlformats.org/officeDocument/2006/relationships/slideLayout" Target="../slideLayouts/slideLayout809.xml"/><Relationship Id="rId197" Type="http://schemas.openxmlformats.org/officeDocument/2006/relationships/slideLayout" Target="../slideLayouts/slideLayout830.xml"/><Relationship Id="rId201" Type="http://schemas.openxmlformats.org/officeDocument/2006/relationships/slideLayout" Target="../slideLayouts/slideLayout834.xml"/><Relationship Id="rId222" Type="http://schemas.openxmlformats.org/officeDocument/2006/relationships/slideLayout" Target="../slideLayouts/slideLayout855.xml"/><Relationship Id="rId243" Type="http://schemas.openxmlformats.org/officeDocument/2006/relationships/slideLayout" Target="../slideLayouts/slideLayout876.xml"/><Relationship Id="rId264" Type="http://schemas.openxmlformats.org/officeDocument/2006/relationships/slideLayout" Target="../slideLayouts/slideLayout897.xml"/><Relationship Id="rId17" Type="http://schemas.openxmlformats.org/officeDocument/2006/relationships/slideLayout" Target="../slideLayouts/slideLayout650.xml"/><Relationship Id="rId38" Type="http://schemas.openxmlformats.org/officeDocument/2006/relationships/slideLayout" Target="../slideLayouts/slideLayout671.xml"/><Relationship Id="rId59" Type="http://schemas.openxmlformats.org/officeDocument/2006/relationships/slideLayout" Target="../slideLayouts/slideLayout692.xml"/><Relationship Id="rId103" Type="http://schemas.openxmlformats.org/officeDocument/2006/relationships/slideLayout" Target="../slideLayouts/slideLayout736.xml"/><Relationship Id="rId124" Type="http://schemas.openxmlformats.org/officeDocument/2006/relationships/slideLayout" Target="../slideLayouts/slideLayout757.xml"/><Relationship Id="rId70" Type="http://schemas.openxmlformats.org/officeDocument/2006/relationships/slideLayout" Target="../slideLayouts/slideLayout703.xml"/><Relationship Id="rId91" Type="http://schemas.openxmlformats.org/officeDocument/2006/relationships/slideLayout" Target="../slideLayouts/slideLayout724.xml"/><Relationship Id="rId145" Type="http://schemas.openxmlformats.org/officeDocument/2006/relationships/slideLayout" Target="../slideLayouts/slideLayout778.xml"/><Relationship Id="rId166" Type="http://schemas.openxmlformats.org/officeDocument/2006/relationships/slideLayout" Target="../slideLayouts/slideLayout799.xml"/><Relationship Id="rId187" Type="http://schemas.openxmlformats.org/officeDocument/2006/relationships/slideLayout" Target="../slideLayouts/slideLayout820.xml"/><Relationship Id="rId1" Type="http://schemas.openxmlformats.org/officeDocument/2006/relationships/slideLayout" Target="../slideLayouts/slideLayout634.xml"/><Relationship Id="rId212" Type="http://schemas.openxmlformats.org/officeDocument/2006/relationships/slideLayout" Target="../slideLayouts/slideLayout845.xml"/><Relationship Id="rId233" Type="http://schemas.openxmlformats.org/officeDocument/2006/relationships/slideLayout" Target="../slideLayouts/slideLayout866.xml"/><Relationship Id="rId254" Type="http://schemas.openxmlformats.org/officeDocument/2006/relationships/slideLayout" Target="../slideLayouts/slideLayout887.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901.xml"/><Relationship Id="rId2" Type="http://schemas.openxmlformats.org/officeDocument/2006/relationships/slideLayout" Target="../slideLayouts/slideLayout900.xml"/><Relationship Id="rId1" Type="http://schemas.openxmlformats.org/officeDocument/2006/relationships/slideLayout" Target="../slideLayouts/slideLayout899.xml"/><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673204"/>
      </p:ext>
    </p:extLst>
  </p:cSld>
  <p:clrMap bg1="dk1" tx1="lt1" bg2="dk2" tx2="lt2" accent1="accent1" accent2="accent2" accent3="accent3" accent4="accent4" accent5="accent5" accent6="accent6" hlink="hlink" folHlink="folHlink"/>
  <p:sldLayoutIdLst>
    <p:sldLayoutId id="2147483661" r:id="rId1"/>
    <p:sldLayoutId id="2147483764" r:id="rId2"/>
    <p:sldLayoutId id="2147483901" r:id="rId3"/>
    <p:sldLayoutId id="2147483929" r:id="rId4"/>
    <p:sldLayoutId id="2147483937" r:id="rId5"/>
    <p:sldLayoutId id="2147483763" r:id="rId6"/>
    <p:sldLayoutId id="2147483660" r:id="rId7"/>
    <p:sldLayoutId id="2147483828" r:id="rId8"/>
    <p:sldLayoutId id="2147483852" r:id="rId9"/>
    <p:sldLayoutId id="2147483854" r:id="rId10"/>
    <p:sldLayoutId id="2147483938" r:id="rId11"/>
    <p:sldLayoutId id="2147483939" r:id="rId12"/>
    <p:sldLayoutId id="2147483662" r:id="rId13"/>
    <p:sldLayoutId id="2147483668" r:id="rId14"/>
    <p:sldLayoutId id="2147483672" r:id="rId15"/>
    <p:sldLayoutId id="2147483669" r:id="rId16"/>
    <p:sldLayoutId id="2147483670" r:id="rId17"/>
    <p:sldLayoutId id="2147483675" r:id="rId18"/>
    <p:sldLayoutId id="2147483676" r:id="rId19"/>
    <p:sldLayoutId id="2147483780" r:id="rId20"/>
    <p:sldLayoutId id="2147483781" r:id="rId21"/>
    <p:sldLayoutId id="2147483860" r:id="rId22"/>
    <p:sldLayoutId id="2147483875" r:id="rId23"/>
    <p:sldLayoutId id="2147483876" r:id="rId24"/>
    <p:sldLayoutId id="2147483877" r:id="rId25"/>
    <p:sldLayoutId id="2147483930" r:id="rId26"/>
    <p:sldLayoutId id="2147483677" r:id="rId27"/>
    <p:sldLayoutId id="2147483750" r:id="rId28"/>
    <p:sldLayoutId id="2147483751" r:id="rId29"/>
    <p:sldLayoutId id="2147483752" r:id="rId30"/>
    <p:sldLayoutId id="2147483753" r:id="rId31"/>
    <p:sldLayoutId id="2147483754" r:id="rId32"/>
    <p:sldLayoutId id="2147483755" r:id="rId33"/>
    <p:sldLayoutId id="2147483773" r:id="rId34"/>
    <p:sldLayoutId id="2147483774" r:id="rId35"/>
    <p:sldLayoutId id="2147483775" r:id="rId36"/>
    <p:sldLayoutId id="2147483776" r:id="rId37"/>
    <p:sldLayoutId id="2147483777" r:id="rId38"/>
    <p:sldLayoutId id="2147483778" r:id="rId39"/>
    <p:sldLayoutId id="2147483779" r:id="rId40"/>
    <p:sldLayoutId id="2147483815" r:id="rId41"/>
    <p:sldLayoutId id="2147483816" r:id="rId42"/>
    <p:sldLayoutId id="2147483782" r:id="rId43"/>
    <p:sldLayoutId id="2147483783" r:id="rId44"/>
    <p:sldLayoutId id="2147483784" r:id="rId45"/>
    <p:sldLayoutId id="2147483785" r:id="rId46"/>
    <p:sldLayoutId id="2147483786" r:id="rId47"/>
    <p:sldLayoutId id="2147483787" r:id="rId48"/>
    <p:sldLayoutId id="2147483789" r:id="rId49"/>
    <p:sldLayoutId id="2147483791" r:id="rId50"/>
    <p:sldLayoutId id="2147483792" r:id="rId51"/>
    <p:sldLayoutId id="2147483793" r:id="rId52"/>
    <p:sldLayoutId id="2147483794" r:id="rId53"/>
    <p:sldLayoutId id="2147483862" r:id="rId54"/>
    <p:sldLayoutId id="2147483863" r:id="rId55"/>
    <p:sldLayoutId id="2147483864" r:id="rId56"/>
    <p:sldLayoutId id="2147483865" r:id="rId57"/>
    <p:sldLayoutId id="2147483866" r:id="rId58"/>
    <p:sldLayoutId id="2147483867" r:id="rId59"/>
    <p:sldLayoutId id="2147483868" r:id="rId60"/>
    <p:sldLayoutId id="2147483869" r:id="rId61"/>
    <p:sldLayoutId id="2147483870" r:id="rId62"/>
    <p:sldLayoutId id="2147483878" r:id="rId63"/>
    <p:sldLayoutId id="2147483893" r:id="rId64"/>
    <p:sldLayoutId id="2147483894" r:id="rId65"/>
    <p:sldLayoutId id="2147483898" r:id="rId66"/>
    <p:sldLayoutId id="2147483899" r:id="rId67"/>
    <p:sldLayoutId id="2147483902" r:id="rId68"/>
    <p:sldLayoutId id="2147483895" r:id="rId69"/>
    <p:sldLayoutId id="2147483897" r:id="rId70"/>
    <p:sldLayoutId id="2147483896" r:id="rId71"/>
    <p:sldLayoutId id="2147483903" r:id="rId72"/>
    <p:sldLayoutId id="2147483909" r:id="rId73"/>
    <p:sldLayoutId id="2147483924" r:id="rId74"/>
    <p:sldLayoutId id="2147483788" r:id="rId75"/>
    <p:sldLayoutId id="2147483796" r:id="rId76"/>
    <p:sldLayoutId id="2147483797" r:id="rId77"/>
    <p:sldLayoutId id="2147483798" r:id="rId78"/>
    <p:sldLayoutId id="2147483799" r:id="rId79"/>
    <p:sldLayoutId id="2147483800" r:id="rId80"/>
    <p:sldLayoutId id="2147483933" r:id="rId81"/>
    <p:sldLayoutId id="2147483934" r:id="rId82"/>
    <p:sldLayoutId id="2147483935" r:id="rId83"/>
    <p:sldLayoutId id="2147483936" r:id="rId84"/>
    <p:sldLayoutId id="2147483940" r:id="rId85"/>
    <p:sldLayoutId id="2147483913" r:id="rId86"/>
    <p:sldLayoutId id="2147483710" r:id="rId87"/>
    <p:sldLayoutId id="2147483711" r:id="rId88"/>
    <p:sldLayoutId id="2147483712" r:id="rId89"/>
    <p:sldLayoutId id="2147483713" r:id="rId90"/>
    <p:sldLayoutId id="2147483714" r:id="rId91"/>
    <p:sldLayoutId id="2147483765" r:id="rId92"/>
    <p:sldLayoutId id="2147483766" r:id="rId93"/>
    <p:sldLayoutId id="2147483767" r:id="rId94"/>
    <p:sldLayoutId id="2147483871" r:id="rId95"/>
    <p:sldLayoutId id="2147483872" r:id="rId96"/>
    <p:sldLayoutId id="2147483873" r:id="rId97"/>
    <p:sldLayoutId id="2147483874" r:id="rId98"/>
    <p:sldLayoutId id="2147483910" r:id="rId99"/>
    <p:sldLayoutId id="2147483911" r:id="rId100"/>
    <p:sldLayoutId id="2147483917" r:id="rId101"/>
    <p:sldLayoutId id="2147483915" r:id="rId102"/>
    <p:sldLayoutId id="2147483916" r:id="rId103"/>
    <p:sldLayoutId id="2147483715" r:id="rId104"/>
    <p:sldLayoutId id="2147483716" r:id="rId105"/>
    <p:sldLayoutId id="2147483817" r:id="rId106"/>
    <p:sldLayoutId id="2147483818" r:id="rId107"/>
    <p:sldLayoutId id="2147483819" r:id="rId108"/>
    <p:sldLayoutId id="2147483820" r:id="rId109"/>
    <p:sldLayoutId id="2147483821" r:id="rId110"/>
    <p:sldLayoutId id="2147483822" r:id="rId111"/>
    <p:sldLayoutId id="2147483823" r:id="rId112"/>
    <p:sldLayoutId id="2147483725" r:id="rId113"/>
    <p:sldLayoutId id="2147483726" r:id="rId114"/>
    <p:sldLayoutId id="2147483727" r:id="rId115"/>
    <p:sldLayoutId id="2147483728" r:id="rId116"/>
    <p:sldLayoutId id="2147483729" r:id="rId117"/>
    <p:sldLayoutId id="2147483730" r:id="rId118"/>
    <p:sldLayoutId id="2147483731" r:id="rId119"/>
    <p:sldLayoutId id="2147483744" r:id="rId120"/>
    <p:sldLayoutId id="2147483745" r:id="rId121"/>
    <p:sldLayoutId id="2147483746" r:id="rId122"/>
    <p:sldLayoutId id="2147483735" r:id="rId123"/>
    <p:sldLayoutId id="2147483736" r:id="rId124"/>
    <p:sldLayoutId id="2147483737" r:id="rId125"/>
    <p:sldLayoutId id="2147483738" r:id="rId126"/>
    <p:sldLayoutId id="2147483739" r:id="rId127"/>
    <p:sldLayoutId id="2147483740" r:id="rId128"/>
    <p:sldLayoutId id="2147483741" r:id="rId129"/>
    <p:sldLayoutId id="2147483724" r:id="rId130"/>
    <p:sldLayoutId id="2147483743" r:id="rId131"/>
    <p:sldLayoutId id="2147483825" r:id="rId132"/>
    <p:sldLayoutId id="2147483842" r:id="rId133"/>
    <p:sldLayoutId id="2147483843" r:id="rId134"/>
    <p:sldLayoutId id="2147483844" r:id="rId135"/>
    <p:sldLayoutId id="2147483845" r:id="rId136"/>
    <p:sldLayoutId id="2147483846" r:id="rId137"/>
    <p:sldLayoutId id="2147483847" r:id="rId138"/>
    <p:sldLayoutId id="2147483848" r:id="rId139"/>
    <p:sldLayoutId id="2147483849" r:id="rId140"/>
    <p:sldLayoutId id="2147483850" r:id="rId141"/>
    <p:sldLayoutId id="2147483824" r:id="rId142"/>
    <p:sldLayoutId id="2147483841" r:id="rId143"/>
    <p:sldLayoutId id="2147483920" r:id="rId144"/>
    <p:sldLayoutId id="2147483921" r:id="rId145"/>
    <p:sldLayoutId id="2147483922" r:id="rId146"/>
    <p:sldLayoutId id="2147483923" r:id="rId147"/>
    <p:sldLayoutId id="2147483723" r:id="rId148"/>
    <p:sldLayoutId id="2147483770" r:id="rId149"/>
    <p:sldLayoutId id="2147483771" r:id="rId150"/>
    <p:sldLayoutId id="2147483747" r:id="rId151"/>
    <p:sldLayoutId id="2147483748" r:id="rId152"/>
    <p:sldLayoutId id="2147483749" r:id="rId153"/>
    <p:sldLayoutId id="2147483906" r:id="rId154"/>
    <p:sldLayoutId id="2147483907" r:id="rId155"/>
    <p:sldLayoutId id="2147483914" r:id="rId156"/>
    <p:sldLayoutId id="2147483851" r:id="rId157"/>
    <p:sldLayoutId id="2147483769" r:id="rId158"/>
    <p:sldLayoutId id="2147483836" r:id="rId159"/>
    <p:sldLayoutId id="2147483802" r:id="rId160"/>
    <p:sldLayoutId id="2147483811" r:id="rId161"/>
    <p:sldLayoutId id="2147483805" r:id="rId162"/>
    <p:sldLayoutId id="2147483827" r:id="rId163"/>
    <p:sldLayoutId id="2147483891" r:id="rId164"/>
    <p:sldLayoutId id="2147483892" r:id="rId165"/>
    <p:sldLayoutId id="2147483790" r:id="rId166"/>
    <p:sldLayoutId id="2147483879" r:id="rId167"/>
    <p:sldLayoutId id="2147483880" r:id="rId168"/>
    <p:sldLayoutId id="2147483881" r:id="rId169"/>
    <p:sldLayoutId id="2147483882" r:id="rId170"/>
    <p:sldLayoutId id="2147483883" r:id="rId171"/>
    <p:sldLayoutId id="2147483884" r:id="rId172"/>
    <p:sldLayoutId id="2147483887" r:id="rId173"/>
    <p:sldLayoutId id="2147483912" r:id="rId174"/>
    <p:sldLayoutId id="2147483885" r:id="rId175"/>
    <p:sldLayoutId id="2147483886" r:id="rId176"/>
    <p:sldLayoutId id="2147483888" r:id="rId177"/>
    <p:sldLayoutId id="2147483918" r:id="rId178"/>
    <p:sldLayoutId id="2147483919" r:id="rId179"/>
    <p:sldLayoutId id="2147483925" r:id="rId180"/>
    <p:sldLayoutId id="2147483926" r:id="rId181"/>
    <p:sldLayoutId id="2147483928" r:id="rId182"/>
    <p:sldLayoutId id="2147483806" r:id="rId183"/>
    <p:sldLayoutId id="2147483808" r:id="rId184"/>
    <p:sldLayoutId id="2147483809" r:id="rId185"/>
    <p:sldLayoutId id="2147483810" r:id="rId186"/>
    <p:sldLayoutId id="2147483941" r:id="rId187"/>
    <p:sldLayoutId id="2147483943" r:id="rId188"/>
    <p:sldLayoutId id="2147483944" r:id="rId189"/>
    <p:sldLayoutId id="2147483945" r:id="rId190"/>
    <p:sldLayoutId id="2147483946" r:id="rId191"/>
    <p:sldLayoutId id="2147483908" r:id="rId192"/>
    <p:sldLayoutId id="2147483664" r:id="rId193"/>
    <p:sldLayoutId id="2147483665" r:id="rId194"/>
    <p:sldLayoutId id="2147483666" r:id="rId195"/>
    <p:sldLayoutId id="2147483667" r:id="rId196"/>
    <p:sldLayoutId id="2147483671" r:id="rId197"/>
    <p:sldLayoutId id="2147483673" r:id="rId198"/>
    <p:sldLayoutId id="2147483674" r:id="rId199"/>
    <p:sldLayoutId id="2147483861" r:id="rId200"/>
    <p:sldLayoutId id="2147483900" r:id="rId201"/>
    <p:sldLayoutId id="2147483678" r:id="rId202"/>
    <p:sldLayoutId id="2147483687" r:id="rId203"/>
    <p:sldLayoutId id="2147483686" r:id="rId204"/>
    <p:sldLayoutId id="2147483688" r:id="rId205"/>
    <p:sldLayoutId id="2147483689" r:id="rId206"/>
    <p:sldLayoutId id="2147483690" r:id="rId207"/>
    <p:sldLayoutId id="2147483691" r:id="rId208"/>
    <p:sldLayoutId id="2147483679" r:id="rId209"/>
    <p:sldLayoutId id="2147483692" r:id="rId210"/>
    <p:sldLayoutId id="2147483681" r:id="rId211"/>
    <p:sldLayoutId id="2147483682" r:id="rId212"/>
    <p:sldLayoutId id="2147483683" r:id="rId213"/>
    <p:sldLayoutId id="2147483756" r:id="rId214"/>
    <p:sldLayoutId id="2147483757" r:id="rId215"/>
    <p:sldLayoutId id="2147483758" r:id="rId216"/>
    <p:sldLayoutId id="2147483759" r:id="rId217"/>
    <p:sldLayoutId id="2147483760" r:id="rId218"/>
    <p:sldLayoutId id="2147483684" r:id="rId219"/>
    <p:sldLayoutId id="2147483685" r:id="rId220"/>
    <p:sldLayoutId id="2147483772" r:id="rId221"/>
    <p:sldLayoutId id="2147483856" r:id="rId222"/>
    <p:sldLayoutId id="2147483857" r:id="rId223"/>
    <p:sldLayoutId id="2147483858" r:id="rId224"/>
    <p:sldLayoutId id="2147483859" r:id="rId225"/>
    <p:sldLayoutId id="2147483855" r:id="rId226"/>
    <p:sldLayoutId id="2147483931" r:id="rId227"/>
    <p:sldLayoutId id="2147483932" r:id="rId228"/>
    <p:sldLayoutId id="2147483694" r:id="rId229"/>
    <p:sldLayoutId id="2147483695" r:id="rId230"/>
    <p:sldLayoutId id="2147483706" r:id="rId231"/>
    <p:sldLayoutId id="2147483707" r:id="rId232"/>
    <p:sldLayoutId id="2147483708" r:id="rId233"/>
    <p:sldLayoutId id="2147483702" r:id="rId234"/>
    <p:sldLayoutId id="2147483697" r:id="rId235"/>
    <p:sldLayoutId id="2147483698" r:id="rId236"/>
    <p:sldLayoutId id="2147483699" r:id="rId237"/>
    <p:sldLayoutId id="2147483700" r:id="rId238"/>
    <p:sldLayoutId id="2147483703" r:id="rId239"/>
    <p:sldLayoutId id="2147483704" r:id="rId240"/>
    <p:sldLayoutId id="2147483705" r:id="rId241"/>
    <p:sldLayoutId id="2147483709" r:id="rId242"/>
    <p:sldLayoutId id="2147483701" r:id="rId243"/>
    <p:sldLayoutId id="2147483812" r:id="rId244"/>
    <p:sldLayoutId id="2147483813" r:id="rId245"/>
    <p:sldLayoutId id="2147483814" r:id="rId246"/>
    <p:sldLayoutId id="2147483835" r:id="rId247"/>
    <p:sldLayoutId id="2147483801" r:id="rId248"/>
    <p:sldLayoutId id="2147483717" r:id="rId249"/>
    <p:sldLayoutId id="2147483904" r:id="rId250"/>
    <p:sldLayoutId id="2147483718" r:id="rId251"/>
    <p:sldLayoutId id="2147483719" r:id="rId252"/>
    <p:sldLayoutId id="2147483839" r:id="rId253"/>
    <p:sldLayoutId id="2147483838" r:id="rId254"/>
    <p:sldLayoutId id="2147483840" r:id="rId255"/>
    <p:sldLayoutId id="2147483889" r:id="rId256"/>
    <p:sldLayoutId id="2147483890" r:id="rId257"/>
    <p:sldLayoutId id="2147483720" r:id="rId258"/>
    <p:sldLayoutId id="2147483803" r:id="rId259"/>
    <p:sldLayoutId id="2147483804" r:id="rId260"/>
    <p:sldLayoutId id="2147483795" r:id="rId261"/>
    <p:sldLayoutId id="2147483807" r:id="rId262"/>
    <p:sldLayoutId id="2147483905" r:id="rId26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userDrawn="1">
          <p15:clr>
            <a:srgbClr val="000000"/>
          </p15:clr>
        </p15:guide>
        <p15:guide id="2" orient="horz" pos="3974" userDrawn="1">
          <p15:clr>
            <a:srgbClr val="000000"/>
          </p15:clr>
        </p15:guide>
        <p15:guide id="3" orient="horz" pos="2160" userDrawn="1">
          <p15:clr>
            <a:srgbClr val="000000"/>
          </p15:clr>
        </p15:guide>
        <p15:guide id="4" pos="3840" userDrawn="1">
          <p15:clr>
            <a:srgbClr val="000000"/>
          </p15:clr>
        </p15:guide>
        <p15:guide id="5" pos="211" userDrawn="1">
          <p15:clr>
            <a:srgbClr val="000000"/>
          </p15:clr>
        </p15:guide>
        <p15:guide id="6" pos="7469" userDrawn="1">
          <p15:clr>
            <a:srgbClr val="00000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16608619"/>
      </p:ext>
    </p:extLst>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 id="2147483976" r:id="rId12"/>
    <p:sldLayoutId id="2147483977" r:id="rId13"/>
    <p:sldLayoutId id="2147483978" r:id="rId14"/>
    <p:sldLayoutId id="2147483979" r:id="rId15"/>
    <p:sldLayoutId id="2147483980" r:id="rId16"/>
    <p:sldLayoutId id="2147483981" r:id="rId17"/>
    <p:sldLayoutId id="2147483982" r:id="rId18"/>
    <p:sldLayoutId id="2147483983" r:id="rId19"/>
    <p:sldLayoutId id="2147483984" r:id="rId20"/>
    <p:sldLayoutId id="2147483985" r:id="rId21"/>
    <p:sldLayoutId id="2147483986" r:id="rId22"/>
    <p:sldLayoutId id="2147483987" r:id="rId23"/>
    <p:sldLayoutId id="2147483988" r:id="rId24"/>
    <p:sldLayoutId id="2147483989" r:id="rId25"/>
    <p:sldLayoutId id="2147483990" r:id="rId26"/>
    <p:sldLayoutId id="2147483991" r:id="rId27"/>
    <p:sldLayoutId id="2147483992" r:id="rId28"/>
    <p:sldLayoutId id="2147483993" r:id="rId29"/>
    <p:sldLayoutId id="2147483994" r:id="rId30"/>
    <p:sldLayoutId id="2147483995" r:id="rId31"/>
    <p:sldLayoutId id="2147483996" r:id="rId32"/>
    <p:sldLayoutId id="2147483997" r:id="rId33"/>
    <p:sldLayoutId id="2147483998" r:id="rId34"/>
    <p:sldLayoutId id="2147483999" r:id="rId35"/>
    <p:sldLayoutId id="2147484000" r:id="rId36"/>
    <p:sldLayoutId id="2147484001" r:id="rId37"/>
    <p:sldLayoutId id="2147484002" r:id="rId38"/>
    <p:sldLayoutId id="2147484003" r:id="rId39"/>
    <p:sldLayoutId id="2147484004" r:id="rId40"/>
    <p:sldLayoutId id="2147484005" r:id="rId41"/>
    <p:sldLayoutId id="2147484006" r:id="rId42"/>
    <p:sldLayoutId id="2147484007" r:id="rId43"/>
    <p:sldLayoutId id="2147484008" r:id="rId44"/>
    <p:sldLayoutId id="2147484009" r:id="rId45"/>
    <p:sldLayoutId id="2147484010" r:id="rId46"/>
    <p:sldLayoutId id="2147484011" r:id="rId47"/>
    <p:sldLayoutId id="2147484012" r:id="rId48"/>
    <p:sldLayoutId id="2147484013" r:id="rId49"/>
    <p:sldLayoutId id="2147484014" r:id="rId50"/>
    <p:sldLayoutId id="2147484015" r:id="rId51"/>
    <p:sldLayoutId id="2147484016" r:id="rId52"/>
    <p:sldLayoutId id="2147484017" r:id="rId53"/>
    <p:sldLayoutId id="2147484018" r:id="rId54"/>
    <p:sldLayoutId id="2147484020" r:id="rId55"/>
    <p:sldLayoutId id="2147484021" r:id="rId56"/>
    <p:sldLayoutId id="2147484022" r:id="rId57"/>
    <p:sldLayoutId id="2147484023" r:id="rId58"/>
    <p:sldLayoutId id="2147484024" r:id="rId59"/>
    <p:sldLayoutId id="2147484025" r:id="rId60"/>
    <p:sldLayoutId id="2147484026" r:id="rId61"/>
    <p:sldLayoutId id="2147484027" r:id="rId62"/>
    <p:sldLayoutId id="2147484028" r:id="rId63"/>
    <p:sldLayoutId id="2147484029" r:id="rId64"/>
    <p:sldLayoutId id="2147484030" r:id="rId65"/>
    <p:sldLayoutId id="2147484031" r:id="rId66"/>
    <p:sldLayoutId id="2147484032" r:id="rId67"/>
    <p:sldLayoutId id="2147484033" r:id="rId68"/>
    <p:sldLayoutId id="2147484034" r:id="rId69"/>
    <p:sldLayoutId id="2147484035" r:id="rId70"/>
    <p:sldLayoutId id="2147484036" r:id="rId71"/>
    <p:sldLayoutId id="2147484037" r:id="rId72"/>
    <p:sldLayoutId id="2147484038" r:id="rId73"/>
    <p:sldLayoutId id="2147484039" r:id="rId74"/>
    <p:sldLayoutId id="2147484040" r:id="rId75"/>
    <p:sldLayoutId id="2147484041" r:id="rId76"/>
    <p:sldLayoutId id="2147484042" r:id="rId77"/>
    <p:sldLayoutId id="2147484043" r:id="rId78"/>
    <p:sldLayoutId id="2147484044" r:id="rId79"/>
    <p:sldLayoutId id="2147484045" r:id="rId80"/>
    <p:sldLayoutId id="2147484046" r:id="rId81"/>
    <p:sldLayoutId id="2147484047" r:id="rId82"/>
    <p:sldLayoutId id="2147484048" r:id="rId83"/>
    <p:sldLayoutId id="2147484049" r:id="rId84"/>
    <p:sldLayoutId id="2147484050" r:id="rId85"/>
    <p:sldLayoutId id="2147484051" r:id="rId86"/>
    <p:sldLayoutId id="2147484052" r:id="rId87"/>
    <p:sldLayoutId id="2147484053" r:id="rId88"/>
    <p:sldLayoutId id="2147484054" r:id="rId89"/>
    <p:sldLayoutId id="2147484055" r:id="rId90"/>
    <p:sldLayoutId id="2147484056" r:id="rId91"/>
    <p:sldLayoutId id="2147484057" r:id="rId92"/>
    <p:sldLayoutId id="2147484058" r:id="rId93"/>
    <p:sldLayoutId id="2147484059" r:id="rId94"/>
    <p:sldLayoutId id="2147484060" r:id="rId95"/>
    <p:sldLayoutId id="2147484061" r:id="rId96"/>
    <p:sldLayoutId id="2147484062" r:id="rId97"/>
    <p:sldLayoutId id="2147484063" r:id="rId98"/>
    <p:sldLayoutId id="2147484064" r:id="rId99"/>
    <p:sldLayoutId id="2147484065" r:id="rId100"/>
    <p:sldLayoutId id="2147484067" r:id="rId101"/>
    <p:sldLayoutId id="2147484068" r:id="rId102"/>
    <p:sldLayoutId id="2147484069" r:id="rId103"/>
    <p:sldLayoutId id="2147484070" r:id="rId104"/>
    <p:sldLayoutId id="2147484071" r:id="rId105"/>
    <p:sldLayoutId id="2147484072" r:id="rId106"/>
    <p:sldLayoutId id="2147484073" r:id="rId10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916542"/>
      </p:ext>
    </p:extLst>
  </p:cSld>
  <p:clrMap bg1="dk1" tx1="lt1" bg2="dk2" tx2="lt2" accent1="accent1" accent2="accent2" accent3="accent3" accent4="accent4" accent5="accent5" accent6="accent6" hlink="hlink" folHlink="folHlink"/>
  <p:sldLayoutIdLst>
    <p:sldLayoutId id="2147484088" r:id="rId1"/>
    <p:sldLayoutId id="2147484089" r:id="rId2"/>
    <p:sldLayoutId id="2147484090" r:id="rId3"/>
    <p:sldLayoutId id="2147484091" r:id="rId4"/>
    <p:sldLayoutId id="2147484092" r:id="rId5"/>
    <p:sldLayoutId id="2147484093" r:id="rId6"/>
    <p:sldLayoutId id="2147484094" r:id="rId7"/>
    <p:sldLayoutId id="2147484095" r:id="rId8"/>
    <p:sldLayoutId id="2147484096" r:id="rId9"/>
    <p:sldLayoutId id="2147484097" r:id="rId10"/>
    <p:sldLayoutId id="2147484098" r:id="rId11"/>
    <p:sldLayoutId id="2147484099" r:id="rId12"/>
    <p:sldLayoutId id="2147484100" r:id="rId13"/>
    <p:sldLayoutId id="2147484101" r:id="rId14"/>
    <p:sldLayoutId id="2147484102" r:id="rId15"/>
    <p:sldLayoutId id="2147484103" r:id="rId16"/>
    <p:sldLayoutId id="2147484104" r:id="rId17"/>
    <p:sldLayoutId id="2147484105" r:id="rId18"/>
    <p:sldLayoutId id="2147484106" r:id="rId19"/>
    <p:sldLayoutId id="2147484107" r:id="rId20"/>
    <p:sldLayoutId id="2147484108" r:id="rId21"/>
    <p:sldLayoutId id="2147484109" r:id="rId22"/>
    <p:sldLayoutId id="2147484110" r:id="rId23"/>
    <p:sldLayoutId id="2147484111" r:id="rId24"/>
    <p:sldLayoutId id="2147484112" r:id="rId25"/>
    <p:sldLayoutId id="2147484113" r:id="rId26"/>
    <p:sldLayoutId id="2147484114" r:id="rId27"/>
    <p:sldLayoutId id="2147484115" r:id="rId28"/>
    <p:sldLayoutId id="2147484116" r:id="rId29"/>
    <p:sldLayoutId id="2147484117" r:id="rId30"/>
    <p:sldLayoutId id="2147484118" r:id="rId31"/>
    <p:sldLayoutId id="2147484119" r:id="rId32"/>
    <p:sldLayoutId id="2147484120" r:id="rId33"/>
    <p:sldLayoutId id="2147484121" r:id="rId34"/>
    <p:sldLayoutId id="2147484122" r:id="rId35"/>
    <p:sldLayoutId id="2147484123" r:id="rId36"/>
    <p:sldLayoutId id="2147484124" r:id="rId37"/>
    <p:sldLayoutId id="2147484125" r:id="rId38"/>
    <p:sldLayoutId id="2147484126" r:id="rId39"/>
    <p:sldLayoutId id="2147484127" r:id="rId40"/>
    <p:sldLayoutId id="2147484128" r:id="rId41"/>
    <p:sldLayoutId id="2147484129" r:id="rId42"/>
    <p:sldLayoutId id="2147484130" r:id="rId43"/>
    <p:sldLayoutId id="2147484131" r:id="rId44"/>
    <p:sldLayoutId id="2147484132" r:id="rId45"/>
    <p:sldLayoutId id="2147484133" r:id="rId46"/>
    <p:sldLayoutId id="2147484134" r:id="rId47"/>
    <p:sldLayoutId id="2147484135" r:id="rId48"/>
    <p:sldLayoutId id="2147484136" r:id="rId49"/>
    <p:sldLayoutId id="2147484137" r:id="rId50"/>
    <p:sldLayoutId id="2147484138" r:id="rId51"/>
    <p:sldLayoutId id="2147484139" r:id="rId52"/>
    <p:sldLayoutId id="2147484140" r:id="rId53"/>
    <p:sldLayoutId id="2147484141" r:id="rId54"/>
    <p:sldLayoutId id="2147484142" r:id="rId55"/>
    <p:sldLayoutId id="2147484143" r:id="rId56"/>
    <p:sldLayoutId id="2147484144" r:id="rId57"/>
    <p:sldLayoutId id="2147484145" r:id="rId58"/>
    <p:sldLayoutId id="2147484146" r:id="rId59"/>
    <p:sldLayoutId id="2147484147" r:id="rId60"/>
    <p:sldLayoutId id="2147484148" r:id="rId61"/>
    <p:sldLayoutId id="2147484149" r:id="rId62"/>
    <p:sldLayoutId id="2147484150" r:id="rId63"/>
    <p:sldLayoutId id="2147484151" r:id="rId64"/>
    <p:sldLayoutId id="2147484152" r:id="rId65"/>
    <p:sldLayoutId id="2147484153" r:id="rId66"/>
    <p:sldLayoutId id="2147484154" r:id="rId67"/>
    <p:sldLayoutId id="2147484155" r:id="rId68"/>
    <p:sldLayoutId id="2147484156" r:id="rId69"/>
    <p:sldLayoutId id="2147484157" r:id="rId70"/>
    <p:sldLayoutId id="2147484158" r:id="rId71"/>
    <p:sldLayoutId id="2147484159" r:id="rId72"/>
    <p:sldLayoutId id="2147484160" r:id="rId73"/>
    <p:sldLayoutId id="2147484161" r:id="rId74"/>
    <p:sldLayoutId id="2147484162" r:id="rId75"/>
    <p:sldLayoutId id="2147484163" r:id="rId76"/>
    <p:sldLayoutId id="2147484164" r:id="rId77"/>
    <p:sldLayoutId id="2147484165" r:id="rId78"/>
    <p:sldLayoutId id="2147484166" r:id="rId79"/>
    <p:sldLayoutId id="2147484167" r:id="rId80"/>
    <p:sldLayoutId id="2147484168" r:id="rId81"/>
    <p:sldLayoutId id="2147484169" r:id="rId82"/>
    <p:sldLayoutId id="2147484170" r:id="rId83"/>
    <p:sldLayoutId id="2147484171" r:id="rId84"/>
    <p:sldLayoutId id="2147484172" r:id="rId85"/>
    <p:sldLayoutId id="2147484173" r:id="rId86"/>
    <p:sldLayoutId id="2147484174" r:id="rId87"/>
    <p:sldLayoutId id="2147484175" r:id="rId88"/>
    <p:sldLayoutId id="2147484176" r:id="rId89"/>
    <p:sldLayoutId id="2147484177" r:id="rId90"/>
    <p:sldLayoutId id="2147484178" r:id="rId91"/>
    <p:sldLayoutId id="2147484179" r:id="rId92"/>
    <p:sldLayoutId id="2147484180" r:id="rId93"/>
    <p:sldLayoutId id="2147484181" r:id="rId94"/>
    <p:sldLayoutId id="2147484182" r:id="rId95"/>
    <p:sldLayoutId id="2147484183" r:id="rId96"/>
    <p:sldLayoutId id="2147484184" r:id="rId97"/>
    <p:sldLayoutId id="2147484185" r:id="rId98"/>
    <p:sldLayoutId id="2147484186" r:id="rId99"/>
    <p:sldLayoutId id="2147484187" r:id="rId100"/>
    <p:sldLayoutId id="2147484188" r:id="rId101"/>
    <p:sldLayoutId id="2147484189" r:id="rId102"/>
    <p:sldLayoutId id="2147484190" r:id="rId103"/>
    <p:sldLayoutId id="2147484191" r:id="rId104"/>
    <p:sldLayoutId id="2147484192" r:id="rId105"/>
    <p:sldLayoutId id="2147484193" r:id="rId106"/>
    <p:sldLayoutId id="2147484194" r:id="rId107"/>
    <p:sldLayoutId id="2147484195" r:id="rId108"/>
    <p:sldLayoutId id="2147484196" r:id="rId109"/>
    <p:sldLayoutId id="2147484197" r:id="rId110"/>
    <p:sldLayoutId id="2147484198" r:id="rId111"/>
    <p:sldLayoutId id="2147484199" r:id="rId112"/>
    <p:sldLayoutId id="2147484200" r:id="rId113"/>
    <p:sldLayoutId id="2147484201" r:id="rId114"/>
    <p:sldLayoutId id="2147484202" r:id="rId115"/>
    <p:sldLayoutId id="2147484203" r:id="rId116"/>
    <p:sldLayoutId id="2147484204" r:id="rId117"/>
    <p:sldLayoutId id="2147484205" r:id="rId118"/>
    <p:sldLayoutId id="2147484206" r:id="rId119"/>
    <p:sldLayoutId id="2147484207" r:id="rId120"/>
    <p:sldLayoutId id="2147484208" r:id="rId121"/>
    <p:sldLayoutId id="2147484209" r:id="rId122"/>
    <p:sldLayoutId id="2147484210" r:id="rId123"/>
    <p:sldLayoutId id="2147484211" r:id="rId124"/>
    <p:sldLayoutId id="2147484212" r:id="rId125"/>
    <p:sldLayoutId id="2147484213" r:id="rId126"/>
    <p:sldLayoutId id="2147484214" r:id="rId127"/>
    <p:sldLayoutId id="2147484215" r:id="rId128"/>
    <p:sldLayoutId id="2147484216" r:id="rId129"/>
    <p:sldLayoutId id="2147484217" r:id="rId130"/>
    <p:sldLayoutId id="2147484218" r:id="rId131"/>
    <p:sldLayoutId id="2147484219" r:id="rId132"/>
    <p:sldLayoutId id="2147484220" r:id="rId133"/>
    <p:sldLayoutId id="2147484221" r:id="rId134"/>
    <p:sldLayoutId id="2147484222" r:id="rId135"/>
    <p:sldLayoutId id="2147484223" r:id="rId136"/>
    <p:sldLayoutId id="2147484224" r:id="rId137"/>
    <p:sldLayoutId id="2147484225" r:id="rId138"/>
    <p:sldLayoutId id="2147484226" r:id="rId139"/>
    <p:sldLayoutId id="2147484227" r:id="rId140"/>
    <p:sldLayoutId id="2147484228" r:id="rId141"/>
    <p:sldLayoutId id="2147484229" r:id="rId142"/>
    <p:sldLayoutId id="2147484230" r:id="rId143"/>
    <p:sldLayoutId id="2147484231" r:id="rId144"/>
    <p:sldLayoutId id="2147484232" r:id="rId145"/>
    <p:sldLayoutId id="2147484233" r:id="rId146"/>
    <p:sldLayoutId id="2147484234" r:id="rId147"/>
    <p:sldLayoutId id="2147484235" r:id="rId148"/>
    <p:sldLayoutId id="2147484236" r:id="rId149"/>
    <p:sldLayoutId id="2147484237" r:id="rId150"/>
    <p:sldLayoutId id="2147484238" r:id="rId151"/>
    <p:sldLayoutId id="2147484239" r:id="rId152"/>
    <p:sldLayoutId id="2147484240" r:id="rId153"/>
    <p:sldLayoutId id="2147484241" r:id="rId154"/>
    <p:sldLayoutId id="2147484242" r:id="rId155"/>
    <p:sldLayoutId id="2147484243" r:id="rId156"/>
    <p:sldLayoutId id="2147484244" r:id="rId157"/>
    <p:sldLayoutId id="2147484246" r:id="rId158"/>
    <p:sldLayoutId id="2147484247" r:id="rId159"/>
    <p:sldLayoutId id="2147484248" r:id="rId160"/>
    <p:sldLayoutId id="2147484249" r:id="rId161"/>
    <p:sldLayoutId id="2147484250" r:id="rId162"/>
    <p:sldLayoutId id="2147484251" r:id="rId163"/>
    <p:sldLayoutId id="2147484252" r:id="rId164"/>
    <p:sldLayoutId id="2147484253" r:id="rId165"/>
    <p:sldLayoutId id="2147484254" r:id="rId166"/>
    <p:sldLayoutId id="2147484255" r:id="rId167"/>
    <p:sldLayoutId id="2147484256" r:id="rId168"/>
    <p:sldLayoutId id="2147484257" r:id="rId169"/>
    <p:sldLayoutId id="2147484258" r:id="rId170"/>
    <p:sldLayoutId id="2147484259" r:id="rId171"/>
    <p:sldLayoutId id="2147484260" r:id="rId172"/>
    <p:sldLayoutId id="2147484261" r:id="rId173"/>
    <p:sldLayoutId id="2147484262" r:id="rId174"/>
    <p:sldLayoutId id="2147484263" r:id="rId175"/>
    <p:sldLayoutId id="2147484264" r:id="rId176"/>
    <p:sldLayoutId id="2147484265" r:id="rId177"/>
    <p:sldLayoutId id="2147484266" r:id="rId178"/>
    <p:sldLayoutId id="2147484267" r:id="rId179"/>
    <p:sldLayoutId id="2147484268" r:id="rId180"/>
    <p:sldLayoutId id="2147484269" r:id="rId181"/>
    <p:sldLayoutId id="2147484270" r:id="rId182"/>
    <p:sldLayoutId id="2147484271" r:id="rId183"/>
    <p:sldLayoutId id="2147484272" r:id="rId184"/>
    <p:sldLayoutId id="2147484273" r:id="rId185"/>
    <p:sldLayoutId id="2147484274" r:id="rId186"/>
    <p:sldLayoutId id="2147484275" r:id="rId187"/>
    <p:sldLayoutId id="2147484276" r:id="rId188"/>
    <p:sldLayoutId id="2147484277" r:id="rId189"/>
    <p:sldLayoutId id="2147484278" r:id="rId190"/>
    <p:sldLayoutId id="2147484279" r:id="rId191"/>
    <p:sldLayoutId id="2147484280" r:id="rId192"/>
    <p:sldLayoutId id="2147484281" r:id="rId193"/>
    <p:sldLayoutId id="2147484282" r:id="rId194"/>
    <p:sldLayoutId id="2147484283" r:id="rId195"/>
    <p:sldLayoutId id="2147484284" r:id="rId196"/>
    <p:sldLayoutId id="2147484285" r:id="rId197"/>
    <p:sldLayoutId id="2147484286" r:id="rId198"/>
    <p:sldLayoutId id="2147484287" r:id="rId199"/>
    <p:sldLayoutId id="2147484288" r:id="rId200"/>
    <p:sldLayoutId id="2147484289" r:id="rId201"/>
    <p:sldLayoutId id="2147484290" r:id="rId202"/>
    <p:sldLayoutId id="2147484291" r:id="rId203"/>
    <p:sldLayoutId id="2147484292" r:id="rId204"/>
    <p:sldLayoutId id="2147484293" r:id="rId205"/>
    <p:sldLayoutId id="2147484294" r:id="rId206"/>
    <p:sldLayoutId id="2147484295" r:id="rId207"/>
    <p:sldLayoutId id="2147484296" r:id="rId208"/>
    <p:sldLayoutId id="2147484297" r:id="rId209"/>
    <p:sldLayoutId id="2147484298" r:id="rId210"/>
    <p:sldLayoutId id="2147484299" r:id="rId211"/>
    <p:sldLayoutId id="2147484300" r:id="rId212"/>
    <p:sldLayoutId id="2147484301" r:id="rId213"/>
    <p:sldLayoutId id="2147484302" r:id="rId214"/>
    <p:sldLayoutId id="2147484303" r:id="rId215"/>
    <p:sldLayoutId id="2147484304" r:id="rId216"/>
    <p:sldLayoutId id="2147484305" r:id="rId217"/>
    <p:sldLayoutId id="2147484306" r:id="rId218"/>
    <p:sldLayoutId id="2147484307" r:id="rId219"/>
    <p:sldLayoutId id="2147484308" r:id="rId220"/>
    <p:sldLayoutId id="2147484309" r:id="rId221"/>
    <p:sldLayoutId id="2147484310" r:id="rId222"/>
    <p:sldLayoutId id="2147484311" r:id="rId223"/>
    <p:sldLayoutId id="2147484312" r:id="rId224"/>
    <p:sldLayoutId id="2147484313" r:id="rId225"/>
    <p:sldLayoutId id="2147484314" r:id="rId226"/>
    <p:sldLayoutId id="2147484315" r:id="rId227"/>
    <p:sldLayoutId id="2147484316" r:id="rId228"/>
    <p:sldLayoutId id="2147484317" r:id="rId229"/>
    <p:sldLayoutId id="2147484318" r:id="rId230"/>
    <p:sldLayoutId id="2147484319" r:id="rId231"/>
    <p:sldLayoutId id="2147484320" r:id="rId232"/>
    <p:sldLayoutId id="2147484321" r:id="rId233"/>
    <p:sldLayoutId id="2147484322" r:id="rId234"/>
    <p:sldLayoutId id="2147484323" r:id="rId235"/>
    <p:sldLayoutId id="2147484324" r:id="rId236"/>
    <p:sldLayoutId id="2147484325" r:id="rId237"/>
    <p:sldLayoutId id="2147484326" r:id="rId238"/>
    <p:sldLayoutId id="2147484327" r:id="rId239"/>
    <p:sldLayoutId id="2147484328" r:id="rId240"/>
    <p:sldLayoutId id="2147484329" r:id="rId241"/>
    <p:sldLayoutId id="2147484330" r:id="rId242"/>
    <p:sldLayoutId id="2147484331" r:id="rId243"/>
    <p:sldLayoutId id="2147484332" r:id="rId244"/>
    <p:sldLayoutId id="2147484333" r:id="rId245"/>
    <p:sldLayoutId id="2147484334" r:id="rId246"/>
    <p:sldLayoutId id="2147484335" r:id="rId247"/>
    <p:sldLayoutId id="2147484336" r:id="rId248"/>
    <p:sldLayoutId id="2147484337" r:id="rId249"/>
    <p:sldLayoutId id="2147484338" r:id="rId250"/>
    <p:sldLayoutId id="2147484339" r:id="rId251"/>
    <p:sldLayoutId id="2147484340" r:id="rId252"/>
    <p:sldLayoutId id="2147484341" r:id="rId253"/>
    <p:sldLayoutId id="2147484342" r:id="rId254"/>
    <p:sldLayoutId id="2147484343" r:id="rId255"/>
    <p:sldLayoutId id="2147484344" r:id="rId256"/>
    <p:sldLayoutId id="2147484345" r:id="rId257"/>
    <p:sldLayoutId id="2147484346" r:id="rId258"/>
    <p:sldLayoutId id="2147484347" r:id="rId259"/>
    <p:sldLayoutId id="2147484348" r:id="rId260"/>
    <p:sldLayoutId id="2147484349" r:id="rId261"/>
    <p:sldLayoutId id="2147484350" r:id="rId262"/>
    <p:sldLayoutId id="2147484351" r:id="rId26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p15:clr>
            <a:srgbClr val="000000"/>
          </p15:clr>
        </p15:guide>
        <p15:guide id="2" orient="horz" pos="3974">
          <p15:clr>
            <a:srgbClr val="000000"/>
          </p15:clr>
        </p15:guide>
        <p15:guide id="3" orient="horz" pos="2160">
          <p15:clr>
            <a:srgbClr val="000000"/>
          </p15:clr>
        </p15:guide>
        <p15:guide id="4" pos="3840">
          <p15:clr>
            <a:srgbClr val="000000"/>
          </p15:clr>
        </p15:guide>
        <p15:guide id="5" pos="211">
          <p15:clr>
            <a:srgbClr val="000000"/>
          </p15:clr>
        </p15:guide>
        <p15:guide id="6" pos="7469">
          <p15:clr>
            <a:srgbClr val="000000"/>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707107"/>
      </p:ext>
    </p:extLst>
  </p:cSld>
  <p:clrMap bg1="dk1" tx1="lt1" bg2="dk2" tx2="lt2" accent1="accent1" accent2="accent2" accent3="accent3" accent4="accent4" accent5="accent5" accent6="accent6" hlink="hlink" folHlink="folHlink"/>
  <p:sldLayoutIdLst>
    <p:sldLayoutId id="2147484353" r:id="rId1"/>
    <p:sldLayoutId id="2147484354" r:id="rId2"/>
    <p:sldLayoutId id="2147484355" r:id="rId3"/>
    <p:sldLayoutId id="2147484356" r:id="rId4"/>
    <p:sldLayoutId id="2147484357" r:id="rId5"/>
    <p:sldLayoutId id="2147484358" r:id="rId6"/>
    <p:sldLayoutId id="2147484359" r:id="rId7"/>
    <p:sldLayoutId id="2147484360" r:id="rId8"/>
    <p:sldLayoutId id="2147484361" r:id="rId9"/>
    <p:sldLayoutId id="2147484362" r:id="rId10"/>
    <p:sldLayoutId id="2147484363" r:id="rId11"/>
    <p:sldLayoutId id="2147484364" r:id="rId12"/>
    <p:sldLayoutId id="2147484365" r:id="rId13"/>
    <p:sldLayoutId id="2147484366" r:id="rId14"/>
    <p:sldLayoutId id="2147484367" r:id="rId15"/>
    <p:sldLayoutId id="2147484368" r:id="rId16"/>
    <p:sldLayoutId id="2147484369" r:id="rId17"/>
    <p:sldLayoutId id="2147484370" r:id="rId18"/>
    <p:sldLayoutId id="2147484371" r:id="rId19"/>
    <p:sldLayoutId id="2147484372" r:id="rId20"/>
    <p:sldLayoutId id="2147484373" r:id="rId21"/>
    <p:sldLayoutId id="2147484374" r:id="rId22"/>
    <p:sldLayoutId id="2147484375" r:id="rId23"/>
    <p:sldLayoutId id="2147484376" r:id="rId24"/>
    <p:sldLayoutId id="2147484377" r:id="rId25"/>
    <p:sldLayoutId id="2147484378" r:id="rId26"/>
    <p:sldLayoutId id="2147484379" r:id="rId27"/>
    <p:sldLayoutId id="2147484380" r:id="rId28"/>
    <p:sldLayoutId id="2147484381" r:id="rId29"/>
    <p:sldLayoutId id="2147484382" r:id="rId30"/>
    <p:sldLayoutId id="2147484383" r:id="rId31"/>
    <p:sldLayoutId id="2147484384" r:id="rId32"/>
    <p:sldLayoutId id="2147484385" r:id="rId33"/>
    <p:sldLayoutId id="2147484386" r:id="rId34"/>
    <p:sldLayoutId id="2147484387" r:id="rId35"/>
    <p:sldLayoutId id="2147484388" r:id="rId36"/>
    <p:sldLayoutId id="2147484389" r:id="rId37"/>
    <p:sldLayoutId id="2147484390" r:id="rId38"/>
    <p:sldLayoutId id="2147484391" r:id="rId39"/>
    <p:sldLayoutId id="2147484392" r:id="rId40"/>
    <p:sldLayoutId id="2147484393" r:id="rId41"/>
    <p:sldLayoutId id="2147484394" r:id="rId42"/>
    <p:sldLayoutId id="2147484395" r:id="rId43"/>
    <p:sldLayoutId id="2147484396" r:id="rId44"/>
    <p:sldLayoutId id="2147484397" r:id="rId45"/>
    <p:sldLayoutId id="2147484398" r:id="rId46"/>
    <p:sldLayoutId id="2147484399" r:id="rId47"/>
    <p:sldLayoutId id="2147484400" r:id="rId48"/>
    <p:sldLayoutId id="2147484401" r:id="rId49"/>
    <p:sldLayoutId id="2147484402" r:id="rId50"/>
    <p:sldLayoutId id="2147484403" r:id="rId51"/>
    <p:sldLayoutId id="2147484404" r:id="rId52"/>
    <p:sldLayoutId id="2147484405" r:id="rId53"/>
    <p:sldLayoutId id="2147484406" r:id="rId54"/>
    <p:sldLayoutId id="2147484407" r:id="rId55"/>
    <p:sldLayoutId id="2147484408" r:id="rId56"/>
    <p:sldLayoutId id="2147484409" r:id="rId57"/>
    <p:sldLayoutId id="2147484410" r:id="rId58"/>
    <p:sldLayoutId id="2147484411" r:id="rId59"/>
    <p:sldLayoutId id="2147484412" r:id="rId60"/>
    <p:sldLayoutId id="2147484413" r:id="rId61"/>
    <p:sldLayoutId id="2147484414" r:id="rId62"/>
    <p:sldLayoutId id="2147484415" r:id="rId63"/>
    <p:sldLayoutId id="2147484416" r:id="rId64"/>
    <p:sldLayoutId id="2147484417" r:id="rId65"/>
    <p:sldLayoutId id="2147484418" r:id="rId66"/>
    <p:sldLayoutId id="2147484419" r:id="rId67"/>
    <p:sldLayoutId id="2147484420" r:id="rId68"/>
    <p:sldLayoutId id="2147484421" r:id="rId69"/>
    <p:sldLayoutId id="2147484422" r:id="rId70"/>
    <p:sldLayoutId id="2147484423" r:id="rId71"/>
    <p:sldLayoutId id="2147484424" r:id="rId72"/>
    <p:sldLayoutId id="2147484425" r:id="rId73"/>
    <p:sldLayoutId id="2147484426" r:id="rId74"/>
    <p:sldLayoutId id="2147484427" r:id="rId75"/>
    <p:sldLayoutId id="2147484428" r:id="rId76"/>
    <p:sldLayoutId id="2147484429" r:id="rId77"/>
    <p:sldLayoutId id="2147484430" r:id="rId78"/>
    <p:sldLayoutId id="2147484431" r:id="rId79"/>
    <p:sldLayoutId id="2147484432" r:id="rId80"/>
    <p:sldLayoutId id="2147484433" r:id="rId81"/>
    <p:sldLayoutId id="2147484434" r:id="rId82"/>
    <p:sldLayoutId id="2147484435" r:id="rId83"/>
    <p:sldLayoutId id="2147484436" r:id="rId84"/>
    <p:sldLayoutId id="2147484437" r:id="rId85"/>
    <p:sldLayoutId id="2147484438" r:id="rId86"/>
    <p:sldLayoutId id="2147484439" r:id="rId87"/>
    <p:sldLayoutId id="2147484440" r:id="rId88"/>
    <p:sldLayoutId id="2147484441" r:id="rId89"/>
    <p:sldLayoutId id="2147484442" r:id="rId90"/>
    <p:sldLayoutId id="2147484443" r:id="rId91"/>
    <p:sldLayoutId id="2147484444" r:id="rId92"/>
    <p:sldLayoutId id="2147484445" r:id="rId93"/>
    <p:sldLayoutId id="2147484446" r:id="rId94"/>
    <p:sldLayoutId id="2147484447" r:id="rId95"/>
    <p:sldLayoutId id="2147484448" r:id="rId96"/>
    <p:sldLayoutId id="2147484449" r:id="rId97"/>
    <p:sldLayoutId id="2147484450" r:id="rId98"/>
    <p:sldLayoutId id="2147484451" r:id="rId99"/>
    <p:sldLayoutId id="2147484452" r:id="rId100"/>
    <p:sldLayoutId id="2147484453" r:id="rId101"/>
    <p:sldLayoutId id="2147484454" r:id="rId102"/>
    <p:sldLayoutId id="2147484455" r:id="rId103"/>
    <p:sldLayoutId id="2147484456" r:id="rId104"/>
    <p:sldLayoutId id="2147484457" r:id="rId105"/>
    <p:sldLayoutId id="2147484458" r:id="rId106"/>
    <p:sldLayoutId id="2147484459" r:id="rId107"/>
    <p:sldLayoutId id="2147484460" r:id="rId108"/>
    <p:sldLayoutId id="2147484461" r:id="rId109"/>
    <p:sldLayoutId id="2147484462" r:id="rId110"/>
    <p:sldLayoutId id="2147484463" r:id="rId111"/>
    <p:sldLayoutId id="2147484464" r:id="rId112"/>
    <p:sldLayoutId id="2147484465" r:id="rId113"/>
    <p:sldLayoutId id="2147484466" r:id="rId114"/>
    <p:sldLayoutId id="2147484467" r:id="rId115"/>
    <p:sldLayoutId id="2147484468" r:id="rId116"/>
    <p:sldLayoutId id="2147484469" r:id="rId117"/>
    <p:sldLayoutId id="2147484470" r:id="rId118"/>
    <p:sldLayoutId id="2147484471" r:id="rId119"/>
    <p:sldLayoutId id="2147484472" r:id="rId120"/>
    <p:sldLayoutId id="2147484473" r:id="rId121"/>
    <p:sldLayoutId id="2147484474" r:id="rId122"/>
    <p:sldLayoutId id="2147484475" r:id="rId123"/>
    <p:sldLayoutId id="2147484476" r:id="rId124"/>
    <p:sldLayoutId id="2147484477" r:id="rId125"/>
    <p:sldLayoutId id="2147484478" r:id="rId126"/>
    <p:sldLayoutId id="2147484479" r:id="rId127"/>
    <p:sldLayoutId id="2147484480" r:id="rId128"/>
    <p:sldLayoutId id="2147484481" r:id="rId129"/>
    <p:sldLayoutId id="2147484482" r:id="rId130"/>
    <p:sldLayoutId id="2147484483" r:id="rId131"/>
    <p:sldLayoutId id="2147484484" r:id="rId132"/>
    <p:sldLayoutId id="2147484485" r:id="rId133"/>
    <p:sldLayoutId id="2147484486" r:id="rId134"/>
    <p:sldLayoutId id="2147484487" r:id="rId135"/>
    <p:sldLayoutId id="2147484488" r:id="rId136"/>
    <p:sldLayoutId id="2147484489" r:id="rId137"/>
    <p:sldLayoutId id="2147484490" r:id="rId138"/>
    <p:sldLayoutId id="2147484491" r:id="rId139"/>
    <p:sldLayoutId id="2147484492" r:id="rId140"/>
    <p:sldLayoutId id="2147484493" r:id="rId141"/>
    <p:sldLayoutId id="2147484494" r:id="rId142"/>
    <p:sldLayoutId id="2147484495" r:id="rId143"/>
    <p:sldLayoutId id="2147484496" r:id="rId144"/>
    <p:sldLayoutId id="2147484497" r:id="rId145"/>
    <p:sldLayoutId id="2147484498" r:id="rId146"/>
    <p:sldLayoutId id="2147484499" r:id="rId147"/>
    <p:sldLayoutId id="2147484500" r:id="rId148"/>
    <p:sldLayoutId id="2147484501" r:id="rId149"/>
    <p:sldLayoutId id="2147484502" r:id="rId150"/>
    <p:sldLayoutId id="2147484503" r:id="rId151"/>
    <p:sldLayoutId id="2147484504" r:id="rId152"/>
    <p:sldLayoutId id="2147484505" r:id="rId153"/>
    <p:sldLayoutId id="2147484506" r:id="rId154"/>
    <p:sldLayoutId id="2147484507" r:id="rId155"/>
    <p:sldLayoutId id="2147484508" r:id="rId156"/>
    <p:sldLayoutId id="2147484509" r:id="rId157"/>
    <p:sldLayoutId id="2147484510" r:id="rId158"/>
    <p:sldLayoutId id="2147484511" r:id="rId159"/>
    <p:sldLayoutId id="2147484512" r:id="rId160"/>
    <p:sldLayoutId id="2147484513" r:id="rId161"/>
    <p:sldLayoutId id="2147484514" r:id="rId162"/>
    <p:sldLayoutId id="2147484515" r:id="rId163"/>
    <p:sldLayoutId id="2147484516" r:id="rId164"/>
    <p:sldLayoutId id="2147484517" r:id="rId165"/>
    <p:sldLayoutId id="2147484518" r:id="rId166"/>
    <p:sldLayoutId id="2147484519" r:id="rId167"/>
    <p:sldLayoutId id="2147484520" r:id="rId168"/>
    <p:sldLayoutId id="2147484521" r:id="rId169"/>
    <p:sldLayoutId id="2147484522" r:id="rId170"/>
    <p:sldLayoutId id="2147484523" r:id="rId171"/>
    <p:sldLayoutId id="2147484524" r:id="rId172"/>
    <p:sldLayoutId id="2147484525" r:id="rId173"/>
    <p:sldLayoutId id="2147484526" r:id="rId174"/>
    <p:sldLayoutId id="2147484527" r:id="rId175"/>
    <p:sldLayoutId id="2147484528" r:id="rId176"/>
    <p:sldLayoutId id="2147484529" r:id="rId177"/>
    <p:sldLayoutId id="2147484530" r:id="rId178"/>
    <p:sldLayoutId id="2147484531" r:id="rId179"/>
    <p:sldLayoutId id="2147484532" r:id="rId180"/>
    <p:sldLayoutId id="2147484533" r:id="rId181"/>
    <p:sldLayoutId id="2147484534" r:id="rId182"/>
    <p:sldLayoutId id="2147484535" r:id="rId183"/>
    <p:sldLayoutId id="2147484536" r:id="rId184"/>
    <p:sldLayoutId id="2147484537" r:id="rId185"/>
    <p:sldLayoutId id="2147484538" r:id="rId186"/>
    <p:sldLayoutId id="2147484539" r:id="rId187"/>
    <p:sldLayoutId id="2147484540" r:id="rId188"/>
    <p:sldLayoutId id="2147484541" r:id="rId189"/>
    <p:sldLayoutId id="2147484542" r:id="rId190"/>
    <p:sldLayoutId id="2147484543" r:id="rId191"/>
    <p:sldLayoutId id="2147484544" r:id="rId192"/>
    <p:sldLayoutId id="2147484545" r:id="rId193"/>
    <p:sldLayoutId id="2147484547" r:id="rId194"/>
    <p:sldLayoutId id="2147484548" r:id="rId195"/>
    <p:sldLayoutId id="2147484549" r:id="rId196"/>
    <p:sldLayoutId id="2147484550" r:id="rId197"/>
    <p:sldLayoutId id="2147484551" r:id="rId198"/>
    <p:sldLayoutId id="2147484552" r:id="rId199"/>
    <p:sldLayoutId id="2147484553" r:id="rId200"/>
    <p:sldLayoutId id="2147484554" r:id="rId201"/>
    <p:sldLayoutId id="2147484555" r:id="rId202"/>
    <p:sldLayoutId id="2147484556" r:id="rId203"/>
    <p:sldLayoutId id="2147484557" r:id="rId204"/>
    <p:sldLayoutId id="2147484558" r:id="rId205"/>
    <p:sldLayoutId id="2147484559" r:id="rId206"/>
    <p:sldLayoutId id="2147484560" r:id="rId207"/>
    <p:sldLayoutId id="2147484561" r:id="rId208"/>
    <p:sldLayoutId id="2147484562" r:id="rId209"/>
    <p:sldLayoutId id="2147484563" r:id="rId210"/>
    <p:sldLayoutId id="2147484564" r:id="rId211"/>
    <p:sldLayoutId id="2147484565" r:id="rId212"/>
    <p:sldLayoutId id="2147484566" r:id="rId213"/>
    <p:sldLayoutId id="2147484567" r:id="rId214"/>
    <p:sldLayoutId id="2147484568" r:id="rId215"/>
    <p:sldLayoutId id="2147484569" r:id="rId216"/>
    <p:sldLayoutId id="2147484570" r:id="rId217"/>
    <p:sldLayoutId id="2147484571" r:id="rId218"/>
    <p:sldLayoutId id="2147484572" r:id="rId219"/>
    <p:sldLayoutId id="2147484573" r:id="rId220"/>
    <p:sldLayoutId id="2147484574" r:id="rId221"/>
    <p:sldLayoutId id="2147484575" r:id="rId222"/>
    <p:sldLayoutId id="2147484576" r:id="rId223"/>
    <p:sldLayoutId id="2147484577" r:id="rId224"/>
    <p:sldLayoutId id="2147484578" r:id="rId225"/>
    <p:sldLayoutId id="2147484579" r:id="rId226"/>
    <p:sldLayoutId id="2147484580" r:id="rId227"/>
    <p:sldLayoutId id="2147484581" r:id="rId228"/>
    <p:sldLayoutId id="2147484582" r:id="rId229"/>
    <p:sldLayoutId id="2147484583" r:id="rId230"/>
    <p:sldLayoutId id="2147484584" r:id="rId231"/>
    <p:sldLayoutId id="2147484585" r:id="rId232"/>
    <p:sldLayoutId id="2147484586" r:id="rId233"/>
    <p:sldLayoutId id="2147484587" r:id="rId234"/>
    <p:sldLayoutId id="2147484588" r:id="rId235"/>
    <p:sldLayoutId id="2147484589" r:id="rId236"/>
    <p:sldLayoutId id="2147484590" r:id="rId237"/>
    <p:sldLayoutId id="2147484591" r:id="rId238"/>
    <p:sldLayoutId id="2147484592" r:id="rId239"/>
    <p:sldLayoutId id="2147484593" r:id="rId240"/>
    <p:sldLayoutId id="2147484594" r:id="rId241"/>
    <p:sldLayoutId id="2147484595" r:id="rId242"/>
    <p:sldLayoutId id="2147484596" r:id="rId243"/>
    <p:sldLayoutId id="2147484597" r:id="rId244"/>
    <p:sldLayoutId id="2147484598" r:id="rId245"/>
    <p:sldLayoutId id="2147484599" r:id="rId246"/>
    <p:sldLayoutId id="2147484600" r:id="rId247"/>
    <p:sldLayoutId id="2147484601" r:id="rId248"/>
    <p:sldLayoutId id="2147484602" r:id="rId249"/>
    <p:sldLayoutId id="2147484603" r:id="rId250"/>
    <p:sldLayoutId id="2147484604" r:id="rId251"/>
    <p:sldLayoutId id="2147484605" r:id="rId252"/>
    <p:sldLayoutId id="2147484606" r:id="rId253"/>
    <p:sldLayoutId id="2147484607" r:id="rId254"/>
    <p:sldLayoutId id="2147484608" r:id="rId255"/>
    <p:sldLayoutId id="2147484609" r:id="rId256"/>
    <p:sldLayoutId id="2147484610" r:id="rId257"/>
    <p:sldLayoutId id="2147484611" r:id="rId258"/>
    <p:sldLayoutId id="2147484612" r:id="rId259"/>
    <p:sldLayoutId id="2147484613" r:id="rId260"/>
    <p:sldLayoutId id="2147484614" r:id="rId261"/>
    <p:sldLayoutId id="2147484615" r:id="rId262"/>
    <p:sldLayoutId id="2147484616" r:id="rId263"/>
    <p:sldLayoutId id="2147484617" r:id="rId264"/>
    <p:sldLayoutId id="2147484618" r:id="rId26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p15:clr>
            <a:srgbClr val="000000"/>
          </p15:clr>
        </p15:guide>
        <p15:guide id="2" orient="horz" pos="3974">
          <p15:clr>
            <a:srgbClr val="000000"/>
          </p15:clr>
        </p15:guide>
        <p15:guide id="3" orient="horz" pos="2160">
          <p15:clr>
            <a:srgbClr val="000000"/>
          </p15:clr>
        </p15:guide>
        <p15:guide id="4" pos="3840">
          <p15:clr>
            <a:srgbClr val="000000"/>
          </p15:clr>
        </p15:guide>
        <p15:guide id="5" pos="211">
          <p15:clr>
            <a:srgbClr val="000000"/>
          </p15:clr>
        </p15:guide>
        <p15:guide id="6" pos="7469">
          <p15:clr>
            <a:srgbClr val="000000"/>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A0481B-B5EB-4979-350B-106C12EBC2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4" name="Text Placeholder 3">
            <a:extLst>
              <a:ext uri="{FF2B5EF4-FFF2-40B4-BE49-F238E27FC236}">
                <a16:creationId xmlns:a16="http://schemas.microsoft.com/office/drawing/2014/main" id="{B8D8D0A1-791C-CCDC-279F-AC642EBAA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6D171198-6C96-B2C9-D54F-E9E33C7C94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a:solidFill>
                  <a:schemeClr val="tx2"/>
                </a:solidFill>
              </a:defRPr>
            </a:lvl1pPr>
          </a:lstStyle>
          <a:p>
            <a:fld id="{ED87E6D5-2426-4671-A614-56611DB0E4DC}" type="datetime4">
              <a:rPr lang="en-US" smtClean="0"/>
              <a:pPr/>
              <a:t>July 25, 2026</a:t>
            </a:fld>
            <a:endParaRPr lang="en-US" dirty="0"/>
          </a:p>
        </p:txBody>
      </p:sp>
      <p:sp>
        <p:nvSpPr>
          <p:cNvPr id="6" name="Footer Placeholder 5">
            <a:extLst>
              <a:ext uri="{FF2B5EF4-FFF2-40B4-BE49-F238E27FC236}">
                <a16:creationId xmlns:a16="http://schemas.microsoft.com/office/drawing/2014/main" id="{F48F0CA1-A065-C941-F93D-F16F683374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a:solidFill>
                  <a:schemeClr val="tx2"/>
                </a:solidFill>
              </a:defRPr>
            </a:lvl1pPr>
          </a:lstStyle>
          <a:p>
            <a:r>
              <a:rPr lang="en-US"/>
              <a:t>Missouri Department of Health and Senior Services</a:t>
            </a:r>
            <a:endParaRPr lang="en-US" dirty="0"/>
          </a:p>
        </p:txBody>
      </p:sp>
      <p:sp>
        <p:nvSpPr>
          <p:cNvPr id="7" name="Slide Number Placeholder 6">
            <a:extLst>
              <a:ext uri="{FF2B5EF4-FFF2-40B4-BE49-F238E27FC236}">
                <a16:creationId xmlns:a16="http://schemas.microsoft.com/office/drawing/2014/main" id="{D6630452-3BF7-0530-DE4B-FEFDCA9A68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a:solidFill>
                  <a:schemeClr val="tx2"/>
                </a:solidFill>
              </a:defRPr>
            </a:lvl1pPr>
          </a:lstStyle>
          <a:p>
            <a:fld id="{BE9CBE42-0246-464E-AB9A-22696FF3B31F}" type="slidenum">
              <a:rPr lang="en-US" smtClean="0"/>
              <a:pPr/>
              <a:t>‹#›</a:t>
            </a:fld>
            <a:endParaRPr lang="en-US"/>
          </a:p>
        </p:txBody>
      </p:sp>
    </p:spTree>
    <p:extLst>
      <p:ext uri="{BB962C8B-B14F-4D97-AF65-F5344CB8AC3E}">
        <p14:creationId xmlns:p14="http://schemas.microsoft.com/office/powerpoint/2010/main" val="870035110"/>
      </p:ext>
    </p:extLst>
  </p:cSld>
  <p:clrMap bg1="dk1" tx1="lt1" bg2="dk2" tx2="lt2" accent1="accent1" accent2="accent2" accent3="accent3" accent4="accent4" accent5="accent5" accent6="accent6" hlink="hlink" folHlink="folHlink"/>
  <p:sldLayoutIdLst>
    <p:sldLayoutId id="2147484632" r:id="rId1"/>
    <p:sldLayoutId id="2147484633" r:id="rId2"/>
    <p:sldLayoutId id="2147484634" r:id="rId3"/>
  </p:sldLayoutIdLst>
  <p:hf hdr="0"/>
  <p:txStyles>
    <p:titleStyle>
      <a:lvl1pPr algn="ctr"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346">
          <p15:clr>
            <a:srgbClr val="000000"/>
          </p15:clr>
        </p15:guide>
        <p15:guide id="8" orient="horz" pos="3974">
          <p15:clr>
            <a:srgbClr val="000000"/>
          </p15:clr>
        </p15:guide>
        <p15:guide id="9" orient="horz" pos="2160">
          <p15:clr>
            <a:srgbClr val="000000"/>
          </p15:clr>
        </p15:guide>
        <p15:guide id="10" pos="3840">
          <p15:clr>
            <a:srgbClr val="000000"/>
          </p15:clr>
        </p15:guide>
        <p15:guide id="11" pos="211">
          <p15:clr>
            <a:srgbClr val="000000"/>
          </p15:clr>
        </p15:guide>
        <p15:guide id="12" pos="7469">
          <p15:clr>
            <a:srgbClr val="000000"/>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99.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9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99.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899.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899.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99.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hyperlink" Target="https://www.mo-lpha.com/mch-services-info-hub" TargetMode="External"/><Relationship Id="rId2" Type="http://schemas.openxmlformats.org/officeDocument/2006/relationships/image" Target="../media/image13.png"/><Relationship Id="rId1" Type="http://schemas.openxmlformats.org/officeDocument/2006/relationships/slideLayout" Target="../slideLayouts/slideLayout900.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99.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899.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99.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899.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899.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99.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899.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899.xml"/><Relationship Id="rId4" Type="http://schemas.openxmlformats.org/officeDocument/2006/relationships/hyperlink" Target="http://www.gsa.gov/"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899.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99.xml"/></Relationships>
</file>

<file path=ppt/slides/_rels/slide18.xml.rels><?xml version="1.0" encoding="UTF-8" standalone="yes"?>
<Relationships xmlns="http://schemas.openxmlformats.org/package/2006/relationships"><Relationship Id="rId3" Type="http://schemas.openxmlformats.org/officeDocument/2006/relationships/hyperlink" Target="mailto:mchservicesprogram@health.mo.gov" TargetMode="External"/><Relationship Id="rId2" Type="http://schemas.openxmlformats.org/officeDocument/2006/relationships/notesSlide" Target="../notesSlides/notesSlide13.xml"/><Relationship Id="rId1" Type="http://schemas.openxmlformats.org/officeDocument/2006/relationships/slideLayout" Target="../slideLayouts/slideLayout899.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899.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899.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899.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899.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899.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89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mailto:Sara.Gorman@health.mo.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5000"/>
            <a:lum/>
          </a:blip>
          <a:srcRect/>
          <a:stretch>
            <a:fillRect t="-65000" b="-6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C02ED-B67B-A056-9A68-4D2758E00A1C}"/>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US" dirty="0"/>
              <a:t>Title Slide</a:t>
            </a:r>
          </a:p>
        </p:txBody>
      </p:sp>
      <p:pic>
        <p:nvPicPr>
          <p:cNvPr id="3" name="Picture 2" descr="Missouri Department of Health and Senior Services Logo">
            <a:extLst>
              <a:ext uri="{FF2B5EF4-FFF2-40B4-BE49-F238E27FC236}">
                <a16:creationId xmlns:a16="http://schemas.microsoft.com/office/drawing/2014/main" id="{1C1143F1-D386-8572-99C3-24B969DE58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947170" y="1671286"/>
            <a:ext cx="8602461" cy="3441149"/>
          </a:xfrm>
          <a:prstGeom prst="rect">
            <a:avLst/>
          </a:prstGeom>
        </p:spPr>
      </p:pic>
      <p:sp>
        <p:nvSpPr>
          <p:cNvPr id="4" name="Rectangle 3">
            <a:extLst>
              <a:ext uri="{FF2B5EF4-FFF2-40B4-BE49-F238E27FC236}">
                <a16:creationId xmlns:a16="http://schemas.microsoft.com/office/drawing/2014/main" id="{457A0C80-0671-FDC7-5A54-B7862FB2A9E0}"/>
              </a:ext>
            </a:extLst>
          </p:cNvPr>
          <p:cNvSpPr/>
          <p:nvPr/>
        </p:nvSpPr>
        <p:spPr>
          <a:xfrm>
            <a:off x="3192779" y="5112435"/>
            <a:ext cx="6096000" cy="523220"/>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2800" b="0" i="0" u="none" strike="noStrike" kern="1200" cap="none" spc="0" normalizeH="0" baseline="0" noProof="0" dirty="0" err="1">
                <a:ln>
                  <a:noFill/>
                </a:ln>
                <a:solidFill>
                  <a:srgbClr val="012169"/>
                </a:solidFill>
                <a:effectLst/>
                <a:uLnTx/>
                <a:uFillTx/>
                <a:latin typeface="Arial Black" panose="020B0A04020102020204" pitchFamily="34" charset="0"/>
                <a:ea typeface="Open Sans Extrabold" panose="020B0906030804020204" pitchFamily="34" charset="0"/>
                <a:cs typeface="Open Sans Extrabold" panose="020B0906030804020204" pitchFamily="34" charset="0"/>
              </a:rPr>
              <a:t>Health.Mo.Gov</a:t>
            </a:r>
            <a:endParaRPr kumimoji="0" lang="en-MY" sz="2800" b="0" i="0" u="none" strike="noStrike" kern="1200" cap="none" spc="0" normalizeH="0" baseline="0" noProof="0" dirty="0">
              <a:ln>
                <a:noFill/>
              </a:ln>
              <a:solidFill>
                <a:srgbClr val="012169"/>
              </a:solidFill>
              <a:effectLst/>
              <a:uLnTx/>
              <a:uFillTx/>
              <a:latin typeface="Arial Black" panose="020B0A04020102020204" pitchFamily="34"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517406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F4C4FA5-6FE8-6225-EA12-BFA02A7727AB}"/>
              </a:ext>
              <a:ext uri="{C183D7F6-B498-43B3-948B-1728B52AA6E4}">
                <adec:decorative xmlns:adec="http://schemas.microsoft.com/office/drawing/2017/decorative" val="1"/>
              </a:ext>
            </a:extLst>
          </p:cNvPr>
          <p:cNvSpPr>
            <a:spLocks/>
          </p:cNvSpPr>
          <p:nvPr/>
        </p:nvSpPr>
        <p:spPr>
          <a:xfrm>
            <a:off x="0" y="0"/>
            <a:ext cx="12192000" cy="6858000"/>
          </a:xfrm>
          <a:prstGeom prst="rect">
            <a:avLst/>
          </a:prstGeom>
          <a:gradFill flip="none" rotWithShape="1">
            <a:gsLst>
              <a:gs pos="100000">
                <a:schemeClr val="tx1"/>
              </a:gs>
              <a:gs pos="0">
                <a:schemeClr val="accent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9" name="Rectangle 8">
            <a:extLst>
              <a:ext uri="{FF2B5EF4-FFF2-40B4-BE49-F238E27FC236}">
                <a16:creationId xmlns:a16="http://schemas.microsoft.com/office/drawing/2014/main" id="{F079711B-1119-518D-146C-194505F6C0FA}"/>
              </a:ext>
              <a:ext uri="{C183D7F6-B498-43B3-948B-1728B52AA6E4}">
                <adec:decorative xmlns:adec="http://schemas.microsoft.com/office/drawing/2017/decorative" val="1"/>
              </a:ext>
            </a:extLst>
          </p:cNvPr>
          <p:cNvSpPr>
            <a:spLocks/>
          </p:cNvSpPr>
          <p:nvPr/>
        </p:nvSpPr>
        <p:spPr>
          <a:xfrm>
            <a:off x="609599" y="1159610"/>
            <a:ext cx="10972798" cy="5171355"/>
          </a:xfrm>
          <a:prstGeom prst="rect">
            <a:avLst/>
          </a:prstGeom>
          <a:solidFill>
            <a:schemeClr val="bg1"/>
          </a:solidFill>
          <a:ln w="19050">
            <a:noFill/>
          </a:ln>
          <a:effectLst>
            <a:outerShdw blurRad="381000" algn="ctr"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pic>
        <p:nvPicPr>
          <p:cNvPr id="10" name="Picture 9" descr="Missouri Department of Health and Senior Services Logo">
            <a:extLst>
              <a:ext uri="{FF2B5EF4-FFF2-40B4-BE49-F238E27FC236}">
                <a16:creationId xmlns:a16="http://schemas.microsoft.com/office/drawing/2014/main" id="{F0F7664E-614B-89C8-AA31-31F249C4467E}"/>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2888" y="59532"/>
            <a:ext cx="3626224" cy="3626224"/>
          </a:xfrm>
          <a:prstGeom prst="rect">
            <a:avLst/>
          </a:prstGeom>
        </p:spPr>
      </p:pic>
      <p:sp>
        <p:nvSpPr>
          <p:cNvPr id="23" name="Title 22">
            <a:extLst>
              <a:ext uri="{FF2B5EF4-FFF2-40B4-BE49-F238E27FC236}">
                <a16:creationId xmlns:a16="http://schemas.microsoft.com/office/drawing/2014/main" id="{52632516-A496-3533-E04E-FB2877314D1E}"/>
              </a:ext>
            </a:extLst>
          </p:cNvPr>
          <p:cNvSpPr txBox="1">
            <a:spLocks noGrp="1"/>
          </p:cNvSpPr>
          <p:nvPr>
            <p:ph type="title" idx="4294967295"/>
          </p:nvPr>
        </p:nvSpPr>
        <p:spPr>
          <a:xfrm>
            <a:off x="838199" y="3674849"/>
            <a:ext cx="10515600" cy="96752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ctr"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defRPr/>
            </a:pPr>
            <a:r>
              <a:rPr lang="en-US" sz="2800" dirty="0"/>
              <a:t>Maternal Child Health (MCH) Services Contract Budget and Invoicing Overview</a:t>
            </a:r>
            <a:endParaRPr kumimoji="0" lang="en-US" sz="1400" b="0" i="0" u="none" strike="noStrike" kern="1200" cap="none" spc="0" normalizeH="0" baseline="0" noProof="0" dirty="0">
              <a:ln>
                <a:noFill/>
              </a:ln>
              <a:solidFill>
                <a:schemeClr val="tx1"/>
              </a:solidFill>
              <a:effectLst/>
              <a:uLnTx/>
              <a:uFillTx/>
              <a:latin typeface="Arial Black" panose="020B0A04020102020204" pitchFamily="34" charset="0"/>
            </a:endParaRPr>
          </a:p>
        </p:txBody>
      </p:sp>
      <p:sp>
        <p:nvSpPr>
          <p:cNvPr id="25" name="Text Placeholder 24">
            <a:extLst>
              <a:ext uri="{FF2B5EF4-FFF2-40B4-BE49-F238E27FC236}">
                <a16:creationId xmlns:a16="http://schemas.microsoft.com/office/drawing/2014/main" id="{AB144D89-5EF4-30F3-79D9-1F16BF8BEA01}"/>
              </a:ext>
            </a:extLst>
          </p:cNvPr>
          <p:cNvSpPr txBox="1">
            <a:spLocks/>
          </p:cNvSpPr>
          <p:nvPr/>
        </p:nvSpPr>
        <p:spPr>
          <a:xfrm>
            <a:off x="4910930" y="4559228"/>
            <a:ext cx="2370137" cy="335569"/>
          </a:xfrm>
          <a:prstGeom prst="rect">
            <a:avLst/>
          </a:prstGeom>
        </p:spPr>
        <p:txBody>
          <a:bodyPr>
            <a:noAutofit/>
          </a:bodyPr>
          <a:lstStyle>
            <a:lvl1pPr marL="0" indent="0" algn="ctr"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August 6, 2026</a:t>
            </a:r>
          </a:p>
        </p:txBody>
      </p:sp>
      <p:cxnSp>
        <p:nvCxnSpPr>
          <p:cNvPr id="11" name="Straight Connector 10">
            <a:extLst>
              <a:ext uri="{FF2B5EF4-FFF2-40B4-BE49-F238E27FC236}">
                <a16:creationId xmlns:a16="http://schemas.microsoft.com/office/drawing/2014/main" id="{EC2FBAC0-748E-A5BF-37B4-49BF8A3EB5A3}"/>
              </a:ext>
              <a:ext uri="{C183D7F6-B498-43B3-948B-1728B52AA6E4}">
                <adec:decorative xmlns:adec="http://schemas.microsoft.com/office/drawing/2017/decorative" val="1"/>
              </a:ext>
            </a:extLst>
          </p:cNvPr>
          <p:cNvCxnSpPr>
            <a:cxnSpLocks/>
          </p:cNvCxnSpPr>
          <p:nvPr/>
        </p:nvCxnSpPr>
        <p:spPr>
          <a:xfrm>
            <a:off x="2612571" y="5068512"/>
            <a:ext cx="7239000"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1" name="Text Placeholder 30">
            <a:extLst>
              <a:ext uri="{FF2B5EF4-FFF2-40B4-BE49-F238E27FC236}">
                <a16:creationId xmlns:a16="http://schemas.microsoft.com/office/drawing/2014/main" id="{031D9FDF-D078-0D09-8DBA-6BD7D91FFDF9}"/>
              </a:ext>
            </a:extLst>
          </p:cNvPr>
          <p:cNvSpPr txBox="1">
            <a:spLocks/>
          </p:cNvSpPr>
          <p:nvPr/>
        </p:nvSpPr>
        <p:spPr>
          <a:xfrm>
            <a:off x="3756819" y="5219700"/>
            <a:ext cx="4678362" cy="333313"/>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4" indent="0" algn="ctr"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solidFill>
                  <a:srgbClr val="012169"/>
                </a:solidFill>
                <a:latin typeface="Arial" panose="020B0604020202020204" pitchFamily="34" charset="0"/>
                <a:cs typeface="Arial" panose="020B0604020202020204" pitchFamily="34" charset="0"/>
              </a:rPr>
              <a:t>Sara Gorman MSN, RN</a:t>
            </a:r>
            <a:endParaRPr kumimoji="0" lang="en-US" sz="160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endParaRPr>
          </a:p>
        </p:txBody>
      </p:sp>
      <p:sp>
        <p:nvSpPr>
          <p:cNvPr id="32" name="Text Placeholder 30">
            <a:extLst>
              <a:ext uri="{FF2B5EF4-FFF2-40B4-BE49-F238E27FC236}">
                <a16:creationId xmlns:a16="http://schemas.microsoft.com/office/drawing/2014/main" id="{C5649463-8919-7C23-5676-882D4963EAE8}"/>
              </a:ext>
            </a:extLst>
          </p:cNvPr>
          <p:cNvSpPr txBox="1">
            <a:spLocks/>
          </p:cNvSpPr>
          <p:nvPr/>
        </p:nvSpPr>
        <p:spPr>
          <a:xfrm>
            <a:off x="3756819" y="5564874"/>
            <a:ext cx="4678362" cy="333313"/>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800" b="0" kern="1200">
                <a:solidFill>
                  <a:schemeClr val="tx1"/>
                </a:solidFill>
                <a:latin typeface="+mn-lt"/>
                <a:ea typeface="+mn-ea"/>
                <a:cs typeface="+mn-cs"/>
              </a:defRPr>
            </a:lvl4pPr>
            <a:lvl5pPr marL="0" indent="0" algn="ctr" defTabSz="914400" rtl="0" eaLnBrk="1" latinLnBrk="0" hangingPunct="1">
              <a:lnSpc>
                <a:spcPct val="90000"/>
              </a:lnSpc>
              <a:spcBef>
                <a:spcPts val="500"/>
              </a:spcBef>
              <a:buFont typeface="Arial" panose="020B0604020202020204" pitchFamily="34" charset="0"/>
              <a:buNone/>
              <a:defRPr sz="16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4" indent="0" algn="ctr"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solidFill>
                  <a:srgbClr val="012169"/>
                </a:solidFill>
                <a:latin typeface="Arial" panose="020B0604020202020204" pitchFamily="34" charset="0"/>
                <a:cs typeface="Arial" panose="020B0604020202020204" pitchFamily="34" charset="0"/>
              </a:rPr>
              <a:t>Program Manager, MCH Services Program</a:t>
            </a:r>
            <a:endParaRPr kumimoji="0" lang="en-US" sz="16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44625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F5E89C7-5FD3-5DC5-4832-3816F6E0C0F6}"/>
              </a:ext>
            </a:extLst>
          </p:cNvPr>
          <p:cNvSpPr>
            <a:spLocks noGrp="1"/>
          </p:cNvSpPr>
          <p:nvPr>
            <p:ph type="title"/>
          </p:nvPr>
        </p:nvSpPr>
        <p:spPr>
          <a:xfrm>
            <a:off x="0" y="371475"/>
            <a:ext cx="12192000" cy="887413"/>
          </a:xfrm>
          <a:prstGeom prst="rect">
            <a:avLst/>
          </a:prstGeom>
        </p:spPr>
        <p:txBody>
          <a:bodyPr/>
          <a:lstStyle/>
          <a:p>
            <a:pPr algn="ctr"/>
            <a:r>
              <a:rPr lang="en-US" dirty="0">
                <a:latin typeface="Arial Black" panose="020B0A04020102020204" pitchFamily="34" charset="0"/>
              </a:rPr>
              <a:t>In the Next Thirty Minutes</a:t>
            </a:r>
          </a:p>
        </p:txBody>
      </p:sp>
      <p:sp>
        <p:nvSpPr>
          <p:cNvPr id="14" name="Rectangle: Rounded Corners 13">
            <a:extLst>
              <a:ext uri="{FF2B5EF4-FFF2-40B4-BE49-F238E27FC236}">
                <a16:creationId xmlns:a16="http://schemas.microsoft.com/office/drawing/2014/main" id="{7549C684-6B5B-4E5C-AC29-E604123305A9}"/>
              </a:ext>
            </a:extLst>
          </p:cNvPr>
          <p:cNvSpPr/>
          <p:nvPr/>
        </p:nvSpPr>
        <p:spPr>
          <a:xfrm>
            <a:off x="2943225" y="1966118"/>
            <a:ext cx="6305550" cy="530768"/>
          </a:xfrm>
          <a:prstGeom prst="roundRect">
            <a:avLst/>
          </a:prstGeom>
          <a:solidFill>
            <a:srgbClr val="008C9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en-MY" sz="14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Arial" panose="020B0604020202020204" pitchFamily="34" charset="0"/>
              </a:rPr>
              <a:t>Contract Purpose and Eligibility</a:t>
            </a:r>
          </a:p>
        </p:txBody>
      </p:sp>
      <p:sp>
        <p:nvSpPr>
          <p:cNvPr id="15" name="Rectangle: Rounded Corners 14">
            <a:extLst>
              <a:ext uri="{FF2B5EF4-FFF2-40B4-BE49-F238E27FC236}">
                <a16:creationId xmlns:a16="http://schemas.microsoft.com/office/drawing/2014/main" id="{A74487F5-B41A-4272-AC3A-507640315968}"/>
              </a:ext>
            </a:extLst>
          </p:cNvPr>
          <p:cNvSpPr/>
          <p:nvPr/>
        </p:nvSpPr>
        <p:spPr>
          <a:xfrm>
            <a:off x="2943225" y="2690000"/>
            <a:ext cx="6305550" cy="530768"/>
          </a:xfrm>
          <a:prstGeom prst="roundRect">
            <a:avLst/>
          </a:prstGeom>
          <a:solidFill>
            <a:srgbClr val="008C9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lang="en-MY" sz="1400" dirty="0">
                <a:solidFill>
                  <a:srgbClr val="012169"/>
                </a:solidFill>
                <a:latin typeface="Arial" panose="020B0604020202020204" pitchFamily="34" charset="0"/>
                <a:ea typeface="Open Sans SemiBold" panose="020B0706030804020204" pitchFamily="34" charset="0"/>
                <a:cs typeface="Arial" panose="020B0604020202020204" pitchFamily="34" charset="0"/>
              </a:rPr>
              <a:t>Budget and Funding Provisions</a:t>
            </a:r>
            <a:endParaRPr kumimoji="0" lang="en-MY" sz="14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65BEA543-C876-4CE0-AE9E-AAA56F9DB120}"/>
              </a:ext>
            </a:extLst>
          </p:cNvPr>
          <p:cNvSpPr/>
          <p:nvPr/>
        </p:nvSpPr>
        <p:spPr>
          <a:xfrm>
            <a:off x="2943225" y="3395038"/>
            <a:ext cx="6305550" cy="530768"/>
          </a:xfrm>
          <a:prstGeom prst="roundRect">
            <a:avLst/>
          </a:prstGeom>
          <a:solidFill>
            <a:srgbClr val="008C9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lang="en-MY" sz="1400" dirty="0">
                <a:solidFill>
                  <a:srgbClr val="012169"/>
                </a:solidFill>
                <a:latin typeface="Arial" panose="020B0604020202020204" pitchFamily="34" charset="0"/>
                <a:ea typeface="Open Sans SemiBold" panose="020B0706030804020204" pitchFamily="34" charset="0"/>
                <a:cs typeface="Arial" panose="020B0604020202020204" pitchFamily="34" charset="0"/>
              </a:rPr>
              <a:t>Invoicing and Payment</a:t>
            </a:r>
            <a:endParaRPr kumimoji="0" lang="en-MY" sz="14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085248D8-2AC6-4C68-90CC-74B5BCCDA5CA}"/>
              </a:ext>
            </a:extLst>
          </p:cNvPr>
          <p:cNvSpPr/>
          <p:nvPr/>
        </p:nvSpPr>
        <p:spPr>
          <a:xfrm>
            <a:off x="2943225" y="4105704"/>
            <a:ext cx="6305550" cy="530768"/>
          </a:xfrm>
          <a:prstGeom prst="roundRect">
            <a:avLst/>
          </a:prstGeom>
          <a:solidFill>
            <a:srgbClr val="008C9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en-MY" sz="14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Arial" panose="020B0604020202020204" pitchFamily="34" charset="0"/>
              </a:rPr>
              <a:t>Amendments and Reports</a:t>
            </a:r>
          </a:p>
        </p:txBody>
      </p:sp>
      <p:pic>
        <p:nvPicPr>
          <p:cNvPr id="19" name="Picture 18">
            <a:extLst>
              <a:ext uri="{FF2B5EF4-FFF2-40B4-BE49-F238E27FC236}">
                <a16:creationId xmlns:a16="http://schemas.microsoft.com/office/drawing/2014/main" id="{50EA9C8F-0C92-A231-F237-305447A6447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6605" y="371728"/>
            <a:ext cx="614390" cy="614390"/>
          </a:xfrm>
          <a:prstGeom prst="rect">
            <a:avLst/>
          </a:prstGeom>
        </p:spPr>
      </p:pic>
      <p:sp>
        <p:nvSpPr>
          <p:cNvPr id="20" name="Rectangle 19">
            <a:extLst>
              <a:ext uri="{FF2B5EF4-FFF2-40B4-BE49-F238E27FC236}">
                <a16:creationId xmlns:a16="http://schemas.microsoft.com/office/drawing/2014/main" id="{DAD9E951-90CF-5704-9445-5F97EAC9828A}"/>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21" name="Rectangle 20">
            <a:extLst>
              <a:ext uri="{FF2B5EF4-FFF2-40B4-BE49-F238E27FC236}">
                <a16:creationId xmlns:a16="http://schemas.microsoft.com/office/drawing/2014/main" id="{C42E4C80-01C2-0239-9F60-053A7C2F8876}"/>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Tree>
    <p:extLst>
      <p:ext uri="{BB962C8B-B14F-4D97-AF65-F5344CB8AC3E}">
        <p14:creationId xmlns:p14="http://schemas.microsoft.com/office/powerpoint/2010/main" val="1286414301"/>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307FA5F-B41B-A078-8081-5F8CDA49A34C}"/>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6ADCE41A-E8F4-B7B4-06E2-369208FDAB97}"/>
              </a:ext>
              <a:ext uri="{C183D7F6-B498-43B3-948B-1728B52AA6E4}">
                <adec:decorative xmlns:adec="http://schemas.microsoft.com/office/drawing/2017/decorative" val="1"/>
              </a:ext>
            </a:extLst>
          </p:cNvPr>
          <p:cNvSpPr/>
          <p:nvPr/>
        </p:nvSpPr>
        <p:spPr>
          <a:xfrm>
            <a:off x="-2" y="6487350"/>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3" name="Title 12">
            <a:extLst>
              <a:ext uri="{FF2B5EF4-FFF2-40B4-BE49-F238E27FC236}">
                <a16:creationId xmlns:a16="http://schemas.microsoft.com/office/drawing/2014/main" id="{5DA3A699-5D0B-D13B-A668-EE5CD18F8B9F}"/>
              </a:ext>
            </a:extLst>
          </p:cNvPr>
          <p:cNvSpPr txBox="1">
            <a:spLocks noGrp="1"/>
          </p:cNvSpPr>
          <p:nvPr>
            <p:ph type="title"/>
          </p:nvPr>
        </p:nvSpPr>
        <p:spPr>
          <a:xfrm>
            <a:off x="3177538" y="1776815"/>
            <a:ext cx="5836919"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5400" b="0" i="0" u="none" strike="noStrike" kern="1200" cap="none" spc="0" normalizeH="0" baseline="0" noProof="0" dirty="0">
                <a:ln>
                  <a:noFill/>
                </a:ln>
                <a:solidFill>
                  <a:schemeClr val="tx1"/>
                </a:solidFill>
                <a:effectLst/>
                <a:uLnTx/>
                <a:uFillTx/>
                <a:latin typeface="Arial Black" panose="020B0A04020102020204" pitchFamily="34" charset="0"/>
                <a:ea typeface="Open Sans Extrabold" panose="020B0906030804020204" pitchFamily="34" charset="0"/>
                <a:cs typeface="Open Sans Extrabold" panose="020B0906030804020204" pitchFamily="34" charset="0"/>
              </a:rPr>
              <a:t>Meet the Team</a:t>
            </a:r>
          </a:p>
        </p:txBody>
      </p:sp>
      <p:sp>
        <p:nvSpPr>
          <p:cNvPr id="4" name="TextBox 3">
            <a:extLst>
              <a:ext uri="{FF2B5EF4-FFF2-40B4-BE49-F238E27FC236}">
                <a16:creationId xmlns:a16="http://schemas.microsoft.com/office/drawing/2014/main" id="{54C3A2FA-6943-839E-AEE9-6649835E85B1}"/>
              </a:ext>
            </a:extLst>
          </p:cNvPr>
          <p:cNvSpPr txBox="1"/>
          <p:nvPr/>
        </p:nvSpPr>
        <p:spPr>
          <a:xfrm>
            <a:off x="4541917" y="2575223"/>
            <a:ext cx="3108160" cy="36933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MCH Services Program</a:t>
            </a:r>
            <a:endParaRPr kumimoji="0" lang="en-MY" sz="1800" b="0" i="0" u="none" strike="noStrike" kern="1200" cap="none" spc="0" normalizeH="0" baseline="0" noProof="0" dirty="0">
              <a:ln>
                <a:noFill/>
              </a:ln>
              <a:solidFill>
                <a:srgbClr val="012169"/>
              </a:solidFill>
              <a:effectLst/>
              <a:uLnTx/>
              <a:uFillTx/>
              <a:latin typeface="Arial Black" panose="020B0A04020102020204" pitchFamily="34" charset="0"/>
            </a:endParaRPr>
          </a:p>
        </p:txBody>
      </p:sp>
      <p:sp>
        <p:nvSpPr>
          <p:cNvPr id="5" name="Oval 4">
            <a:extLst>
              <a:ext uri="{FF2B5EF4-FFF2-40B4-BE49-F238E27FC236}">
                <a16:creationId xmlns:a16="http://schemas.microsoft.com/office/drawing/2014/main" id="{951620A7-E29B-A82A-0CE2-EBB9D905DC1A}"/>
              </a:ext>
              <a:ext uri="{C183D7F6-B498-43B3-948B-1728B52AA6E4}">
                <adec:decorative xmlns:adec="http://schemas.microsoft.com/office/drawing/2017/decorative" val="1"/>
              </a:ext>
            </a:extLst>
          </p:cNvPr>
          <p:cNvSpPr/>
          <p:nvPr/>
        </p:nvSpPr>
        <p:spPr>
          <a:xfrm>
            <a:off x="5128717" y="3580730"/>
            <a:ext cx="1648087" cy="1648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4800" b="0" i="0" u="none" strike="noStrike" kern="1200" cap="none" spc="0" normalizeH="0" baseline="0" noProof="0">
              <a:ln>
                <a:noFill/>
              </a:ln>
              <a:solidFill>
                <a:srgbClr val="FFFFFF"/>
              </a:solidFill>
              <a:effectLst/>
              <a:uLnTx/>
              <a:uFillTx/>
              <a:latin typeface="webapp2_icons_cc" panose="02000503000000000000" pitchFamily="2" charset="0"/>
              <a:ea typeface="+mn-ea"/>
              <a:cs typeface="+mn-cs"/>
            </a:endParaRPr>
          </a:p>
        </p:txBody>
      </p:sp>
      <p:sp>
        <p:nvSpPr>
          <p:cNvPr id="20" name="Oval 19">
            <a:extLst>
              <a:ext uri="{FF2B5EF4-FFF2-40B4-BE49-F238E27FC236}">
                <a16:creationId xmlns:a16="http://schemas.microsoft.com/office/drawing/2014/main" id="{CBA1CDD5-11DE-64B8-B3FC-C2E3008ED0CE}"/>
              </a:ext>
              <a:ext uri="{C183D7F6-B498-43B3-948B-1728B52AA6E4}">
                <adec:decorative xmlns:adec="http://schemas.microsoft.com/office/drawing/2017/decorative" val="1"/>
              </a:ext>
            </a:extLst>
          </p:cNvPr>
          <p:cNvSpPr/>
          <p:nvPr/>
        </p:nvSpPr>
        <p:spPr>
          <a:xfrm>
            <a:off x="1305073" y="3572578"/>
            <a:ext cx="1648087" cy="16480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4800" b="0" i="0" u="none" strike="noStrike" kern="1200" cap="none" spc="0" normalizeH="0" baseline="0" noProof="0">
              <a:ln>
                <a:noFill/>
              </a:ln>
              <a:solidFill>
                <a:srgbClr val="FFFFFF"/>
              </a:solidFill>
              <a:effectLst/>
              <a:uLnTx/>
              <a:uFillTx/>
              <a:latin typeface="webapp1_icons_cc" panose="02000503000000000000" pitchFamily="2" charset="0"/>
              <a:ea typeface="+mn-ea"/>
              <a:cs typeface="+mn-cs"/>
            </a:endParaRPr>
          </a:p>
        </p:txBody>
      </p:sp>
      <p:sp>
        <p:nvSpPr>
          <p:cNvPr id="21" name="Oval 20">
            <a:extLst>
              <a:ext uri="{FF2B5EF4-FFF2-40B4-BE49-F238E27FC236}">
                <a16:creationId xmlns:a16="http://schemas.microsoft.com/office/drawing/2014/main" id="{A1DD1C81-478D-ECB0-4058-9BD707508D19}"/>
              </a:ext>
              <a:ext uri="{C183D7F6-B498-43B3-948B-1728B52AA6E4}">
                <adec:decorative xmlns:adec="http://schemas.microsoft.com/office/drawing/2017/decorative" val="1"/>
              </a:ext>
            </a:extLst>
          </p:cNvPr>
          <p:cNvSpPr/>
          <p:nvPr/>
        </p:nvSpPr>
        <p:spPr>
          <a:xfrm>
            <a:off x="9639275" y="3572576"/>
            <a:ext cx="1648087" cy="16480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4800" b="0" i="0" u="none" strike="noStrike" kern="1200" cap="none" spc="0" normalizeH="0" baseline="0" noProof="0">
              <a:ln>
                <a:noFill/>
              </a:ln>
              <a:solidFill>
                <a:srgbClr val="FFFFFF"/>
              </a:solidFill>
              <a:effectLst/>
              <a:uLnTx/>
              <a:uFillTx/>
              <a:latin typeface="webapp2_icons_cc" panose="02000503000000000000" pitchFamily="2" charset="0"/>
              <a:ea typeface="+mn-ea"/>
              <a:cs typeface="+mn-cs"/>
            </a:endParaRPr>
          </a:p>
        </p:txBody>
      </p:sp>
      <p:sp>
        <p:nvSpPr>
          <p:cNvPr id="22" name="Oval 21">
            <a:extLst>
              <a:ext uri="{FF2B5EF4-FFF2-40B4-BE49-F238E27FC236}">
                <a16:creationId xmlns:a16="http://schemas.microsoft.com/office/drawing/2014/main" id="{75360040-CE06-7E9F-DDDE-4F82E4DA38B3}"/>
              </a:ext>
              <a:ext uri="{C183D7F6-B498-43B3-948B-1728B52AA6E4}">
                <adec:decorative xmlns:adec="http://schemas.microsoft.com/office/drawing/2017/decorative" val="1"/>
              </a:ext>
            </a:extLst>
          </p:cNvPr>
          <p:cNvSpPr/>
          <p:nvPr/>
        </p:nvSpPr>
        <p:spPr>
          <a:xfrm>
            <a:off x="7189484" y="3572577"/>
            <a:ext cx="1648087" cy="16480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4800" b="0" i="0" u="none" strike="noStrike" kern="1200" cap="none" spc="0" normalizeH="0" baseline="0" noProof="0">
              <a:ln>
                <a:noFill/>
              </a:ln>
              <a:solidFill>
                <a:srgbClr val="FFFFFF"/>
              </a:solidFill>
              <a:effectLst/>
              <a:uLnTx/>
              <a:uFillTx/>
              <a:latin typeface="webapp1_icons_cc" panose="02000503000000000000" pitchFamily="2" charset="0"/>
              <a:ea typeface="+mn-ea"/>
              <a:cs typeface="+mn-cs"/>
            </a:endParaRPr>
          </a:p>
        </p:txBody>
      </p:sp>
      <p:sp>
        <p:nvSpPr>
          <p:cNvPr id="23" name="Oval 22">
            <a:extLst>
              <a:ext uri="{FF2B5EF4-FFF2-40B4-BE49-F238E27FC236}">
                <a16:creationId xmlns:a16="http://schemas.microsoft.com/office/drawing/2014/main" id="{5C8CBD71-1BD6-8890-5906-E19D5B2975EA}"/>
              </a:ext>
              <a:ext uri="{C183D7F6-B498-43B3-948B-1728B52AA6E4}">
                <adec:decorative xmlns:adec="http://schemas.microsoft.com/office/drawing/2017/decorative" val="1"/>
              </a:ext>
            </a:extLst>
          </p:cNvPr>
          <p:cNvSpPr/>
          <p:nvPr/>
        </p:nvSpPr>
        <p:spPr>
          <a:xfrm>
            <a:off x="3216895" y="3580730"/>
            <a:ext cx="1648087" cy="16480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4800" b="0" i="0" u="none" strike="noStrike" kern="1200" cap="none" spc="0" normalizeH="0" baseline="0" noProof="0">
              <a:ln>
                <a:noFill/>
              </a:ln>
              <a:solidFill>
                <a:srgbClr val="FFFFFF"/>
              </a:solidFill>
              <a:effectLst/>
              <a:uLnTx/>
              <a:uFillTx/>
              <a:latin typeface="webapp1_icons_cc" panose="02000503000000000000" pitchFamily="2" charset="0"/>
              <a:ea typeface="+mn-ea"/>
              <a:cs typeface="+mn-cs"/>
            </a:endParaRPr>
          </a:p>
        </p:txBody>
      </p:sp>
      <p:pic>
        <p:nvPicPr>
          <p:cNvPr id="24" name="Picture 23">
            <a:extLst>
              <a:ext uri="{FF2B5EF4-FFF2-40B4-BE49-F238E27FC236}">
                <a16:creationId xmlns:a16="http://schemas.microsoft.com/office/drawing/2014/main" id="{F5CFB183-13A9-AE7E-9B6D-C6EC5224151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6917" y="603036"/>
            <a:ext cx="1078162" cy="1078162"/>
          </a:xfrm>
          <a:prstGeom prst="rect">
            <a:avLst/>
          </a:prstGeom>
        </p:spPr>
      </p:pic>
      <p:pic>
        <p:nvPicPr>
          <p:cNvPr id="8" name="Picture Placeholder 10">
            <a:extLst>
              <a:ext uri="{FF2B5EF4-FFF2-40B4-BE49-F238E27FC236}">
                <a16:creationId xmlns:a16="http://schemas.microsoft.com/office/drawing/2014/main" id="{3C68A99E-7B79-C7F2-4F39-EF55C050105F}"/>
              </a:ext>
            </a:extLst>
          </p:cNvPr>
          <p:cNvPicPr>
            <a:picLocks noChangeAspect="1"/>
          </p:cNvPicPr>
          <p:nvPr/>
        </p:nvPicPr>
        <p:blipFill>
          <a:blip r:embed="rId4">
            <a:extLst>
              <a:ext uri="{28A0092B-C50C-407E-A947-70E740481C1C}">
                <a14:useLocalDpi xmlns:a14="http://schemas.microsoft.com/office/drawing/2010/main" val="0"/>
              </a:ext>
            </a:extLst>
          </a:blip>
          <a:srcRect t="12500" b="12500"/>
          <a:stretch>
            <a:fillRect/>
          </a:stretch>
        </p:blipFill>
        <p:spPr>
          <a:xfrm>
            <a:off x="3340489" y="3682645"/>
            <a:ext cx="1427954" cy="1427954"/>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rgbClr val="012169">
                <a:lumMod val="90000"/>
                <a:lumOff val="10000"/>
              </a:srgbClr>
            </a:fgClr>
            <a:bgClr>
              <a:srgbClr val="012169"/>
            </a:bgClr>
          </a:pattFill>
        </p:spPr>
      </p:pic>
      <p:pic>
        <p:nvPicPr>
          <p:cNvPr id="10" name="Picture Placeholder 11">
            <a:extLst>
              <a:ext uri="{FF2B5EF4-FFF2-40B4-BE49-F238E27FC236}">
                <a16:creationId xmlns:a16="http://schemas.microsoft.com/office/drawing/2014/main" id="{631527FE-52FD-8985-549D-0F502701D675}"/>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t="12489" b="10903"/>
          <a:stretch/>
        </p:blipFill>
        <p:spPr>
          <a:xfrm>
            <a:off x="7309374" y="3660253"/>
            <a:ext cx="1408305" cy="1437120"/>
          </a:xfrm>
          <a:custGeom>
            <a:avLst/>
            <a:gdLst>
              <a:gd name="connsiteX0" fmla="*/ 1159555 w 2319110"/>
              <a:gd name="connsiteY0" fmla="*/ 0 h 2319110"/>
              <a:gd name="connsiteX1" fmla="*/ 2319110 w 2319110"/>
              <a:gd name="connsiteY1" fmla="*/ 1159555 h 2319110"/>
              <a:gd name="connsiteX2" fmla="*/ 1159555 w 2319110"/>
              <a:gd name="connsiteY2" fmla="*/ 2319110 h 2319110"/>
              <a:gd name="connsiteX3" fmla="*/ 0 w 2319110"/>
              <a:gd name="connsiteY3" fmla="*/ 1159555 h 2319110"/>
              <a:gd name="connsiteX4" fmla="*/ 1159555 w 2319110"/>
              <a:gd name="connsiteY4" fmla="*/ 0 h 231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110" h="2319110">
                <a:moveTo>
                  <a:pt x="1159555" y="0"/>
                </a:moveTo>
                <a:cubicBezTo>
                  <a:pt x="1799960" y="0"/>
                  <a:pt x="2319110" y="519150"/>
                  <a:pt x="2319110" y="1159555"/>
                </a:cubicBezTo>
                <a:cubicBezTo>
                  <a:pt x="2319110" y="1799960"/>
                  <a:pt x="1799960" y="2319110"/>
                  <a:pt x="1159555" y="2319110"/>
                </a:cubicBezTo>
                <a:cubicBezTo>
                  <a:pt x="519150" y="2319110"/>
                  <a:pt x="0" y="1799960"/>
                  <a:pt x="0" y="1159555"/>
                </a:cubicBezTo>
                <a:cubicBezTo>
                  <a:pt x="0" y="519150"/>
                  <a:pt x="519150" y="0"/>
                  <a:pt x="1159555" y="0"/>
                </a:cubicBezTo>
                <a:close/>
              </a:path>
            </a:pathLst>
          </a:custGeom>
          <a:pattFill prst="wdDnDiag">
            <a:fgClr>
              <a:srgbClr val="012169">
                <a:lumMod val="90000"/>
                <a:lumOff val="10000"/>
              </a:srgbClr>
            </a:fgClr>
            <a:bgClr>
              <a:srgbClr val="012169"/>
            </a:bgClr>
          </a:pattFill>
        </p:spPr>
      </p:pic>
      <p:sp>
        <p:nvSpPr>
          <p:cNvPr id="14" name="TextBox 13">
            <a:extLst>
              <a:ext uri="{FF2B5EF4-FFF2-40B4-BE49-F238E27FC236}">
                <a16:creationId xmlns:a16="http://schemas.microsoft.com/office/drawing/2014/main" id="{27F5413E-7ED8-0CF9-B35F-47B7C62BF7E5}"/>
              </a:ext>
            </a:extLst>
          </p:cNvPr>
          <p:cNvSpPr txBox="1"/>
          <p:nvPr/>
        </p:nvSpPr>
        <p:spPr>
          <a:xfrm>
            <a:off x="1120933" y="5300318"/>
            <a:ext cx="2016369"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MY" sz="1200" dirty="0">
                <a:solidFill>
                  <a:srgbClr val="012169"/>
                </a:solidFill>
                <a:latin typeface="Arial" panose="020B0604020202020204" pitchFamily="34" charset="0"/>
                <a:cs typeface="Arial" panose="020B0604020202020204" pitchFamily="34" charset="0"/>
              </a:rPr>
              <a:t>Sara Gorman MSN, RN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Program Manager</a:t>
            </a:r>
            <a:endParaRPr kumimoji="0" lang="en-MY" sz="1200" b="0" i="0" u="none" strike="noStrike" kern="1200" cap="none" spc="0" normalizeH="0" baseline="0" noProof="0" dirty="0">
              <a:ln>
                <a:noFill/>
              </a:ln>
              <a:solidFill>
                <a:srgbClr val="012169"/>
              </a:solidFill>
              <a:effectLst/>
              <a:uLnTx/>
              <a:uFillTx/>
              <a:latin typeface="Arial" panose="020B0604020202020204" pitchFamily="34" charset="0"/>
            </a:endParaRPr>
          </a:p>
        </p:txBody>
      </p:sp>
      <p:sp>
        <p:nvSpPr>
          <p:cNvPr id="16" name="TextBox 15">
            <a:extLst>
              <a:ext uri="{FF2B5EF4-FFF2-40B4-BE49-F238E27FC236}">
                <a16:creationId xmlns:a16="http://schemas.microsoft.com/office/drawing/2014/main" id="{FBDFCC3A-FCE7-69C3-6393-CC386A7082EB}"/>
              </a:ext>
            </a:extLst>
          </p:cNvPr>
          <p:cNvSpPr txBox="1"/>
          <p:nvPr/>
        </p:nvSpPr>
        <p:spPr>
          <a:xfrm>
            <a:off x="2845184" y="5299595"/>
            <a:ext cx="239150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Amy Bradshaw BSN, RN</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1200" dirty="0">
                <a:solidFill>
                  <a:srgbClr val="012169"/>
                </a:solidFill>
                <a:latin typeface="Arial" panose="020B0604020202020204" pitchFamily="34" charset="0"/>
                <a:cs typeface="Arial" panose="020B0604020202020204" pitchFamily="34" charset="0"/>
              </a:rPr>
              <a:t>East/Southeast DNC</a:t>
            </a:r>
            <a:endParaRPr kumimoji="0" lang="en-MY" sz="1200" b="0" i="0" u="none" strike="noStrike" kern="1200" cap="none" spc="0" normalizeH="0" baseline="0" noProof="0" dirty="0">
              <a:ln>
                <a:noFill/>
              </a:ln>
              <a:solidFill>
                <a:srgbClr val="012169"/>
              </a:solidFill>
              <a:effectLst/>
              <a:uLnTx/>
              <a:uFillTx/>
              <a:latin typeface="Arial" panose="020B0604020202020204" pitchFamily="34" charset="0"/>
            </a:endParaRPr>
          </a:p>
        </p:txBody>
      </p:sp>
      <p:sp>
        <p:nvSpPr>
          <p:cNvPr id="18" name="TextBox 17">
            <a:extLst>
              <a:ext uri="{FF2B5EF4-FFF2-40B4-BE49-F238E27FC236}">
                <a16:creationId xmlns:a16="http://schemas.microsoft.com/office/drawing/2014/main" id="{8C2A4274-832B-9630-E62E-B5B0DF7DA40F}"/>
              </a:ext>
            </a:extLst>
          </p:cNvPr>
          <p:cNvSpPr txBox="1"/>
          <p:nvPr/>
        </p:nvSpPr>
        <p:spPr>
          <a:xfrm>
            <a:off x="4701803" y="5302181"/>
            <a:ext cx="239150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Lindsey Cobb MSN, RN</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1200" dirty="0">
                <a:solidFill>
                  <a:srgbClr val="012169"/>
                </a:solidFill>
                <a:latin typeface="Arial" panose="020B0604020202020204" pitchFamily="34" charset="0"/>
                <a:cs typeface="Arial" panose="020B0604020202020204" pitchFamily="34" charset="0"/>
              </a:rPr>
              <a:t>Southwest DNC</a:t>
            </a:r>
            <a:endParaRPr kumimoji="0" lang="en-MY" sz="1200" b="0" i="0" u="none" strike="noStrike" kern="1200" cap="none" spc="0" normalizeH="0" baseline="0" noProof="0" dirty="0">
              <a:ln>
                <a:noFill/>
              </a:ln>
              <a:solidFill>
                <a:srgbClr val="012169"/>
              </a:solidFill>
              <a:effectLst/>
              <a:uLnTx/>
              <a:uFillTx/>
              <a:latin typeface="Arial" panose="020B0604020202020204" pitchFamily="34" charset="0"/>
            </a:endParaRPr>
          </a:p>
        </p:txBody>
      </p:sp>
      <p:sp>
        <p:nvSpPr>
          <p:cNvPr id="30" name="TextBox 29">
            <a:extLst>
              <a:ext uri="{FF2B5EF4-FFF2-40B4-BE49-F238E27FC236}">
                <a16:creationId xmlns:a16="http://schemas.microsoft.com/office/drawing/2014/main" id="{526AC2D3-8B59-A850-1044-C8EDD10B7F0E}"/>
              </a:ext>
            </a:extLst>
          </p:cNvPr>
          <p:cNvSpPr txBox="1"/>
          <p:nvPr/>
        </p:nvSpPr>
        <p:spPr>
          <a:xfrm>
            <a:off x="6721601" y="5299594"/>
            <a:ext cx="279045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Macey Shinn, MPH, BSN, RN, CHES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1200" dirty="0">
                <a:solidFill>
                  <a:srgbClr val="012169"/>
                </a:solidFill>
                <a:latin typeface="Arial" panose="020B0604020202020204" pitchFamily="34" charset="0"/>
                <a:cs typeface="Arial" panose="020B0604020202020204" pitchFamily="34" charset="0"/>
              </a:rPr>
              <a:t>West Central DNC</a:t>
            </a:r>
            <a:endParaRPr kumimoji="0" lang="en-MY" sz="1200" b="0" i="0" u="none" strike="noStrike" kern="1200" cap="none" spc="0" normalizeH="0" baseline="0" noProof="0" dirty="0">
              <a:ln>
                <a:noFill/>
              </a:ln>
              <a:solidFill>
                <a:srgbClr val="012169"/>
              </a:solidFill>
              <a:effectLst/>
              <a:uLnTx/>
              <a:uFillTx/>
              <a:latin typeface="Arial" panose="020B0604020202020204" pitchFamily="34" charset="0"/>
            </a:endParaRPr>
          </a:p>
        </p:txBody>
      </p:sp>
      <p:sp>
        <p:nvSpPr>
          <p:cNvPr id="32" name="TextBox 31">
            <a:extLst>
              <a:ext uri="{FF2B5EF4-FFF2-40B4-BE49-F238E27FC236}">
                <a16:creationId xmlns:a16="http://schemas.microsoft.com/office/drawing/2014/main" id="{CAFA684A-6B5A-4737-E3A6-8BA9BCDC3255}"/>
              </a:ext>
            </a:extLst>
          </p:cNvPr>
          <p:cNvSpPr txBox="1"/>
          <p:nvPr/>
        </p:nvSpPr>
        <p:spPr>
          <a:xfrm>
            <a:off x="9455135" y="5297007"/>
            <a:ext cx="2016369"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Sara Thompson BSN, RN</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1200" dirty="0">
                <a:solidFill>
                  <a:srgbClr val="012169"/>
                </a:solidFill>
                <a:latin typeface="Arial" panose="020B0604020202020204" pitchFamily="34" charset="0"/>
                <a:cs typeface="Arial" panose="020B0604020202020204" pitchFamily="34" charset="0"/>
              </a:rPr>
              <a:t>Northern DNC</a:t>
            </a:r>
            <a:endParaRPr kumimoji="0" lang="en-MY" sz="1200" b="0" i="0" u="none" strike="noStrike" kern="1200" cap="none" spc="0" normalizeH="0" baseline="0" noProof="0" dirty="0">
              <a:ln>
                <a:noFill/>
              </a:ln>
              <a:solidFill>
                <a:srgbClr val="012169"/>
              </a:solidFill>
              <a:effectLst/>
              <a:uLnTx/>
              <a:uFillTx/>
              <a:latin typeface="Arial" panose="020B0604020202020204" pitchFamily="34" charset="0"/>
            </a:endParaRPr>
          </a:p>
        </p:txBody>
      </p:sp>
      <p:pic>
        <p:nvPicPr>
          <p:cNvPr id="33" name="Picture 32">
            <a:extLst>
              <a:ext uri="{FF2B5EF4-FFF2-40B4-BE49-F238E27FC236}">
                <a16:creationId xmlns:a16="http://schemas.microsoft.com/office/drawing/2014/main" id="{8E9B1A08-D9FD-51B4-31B9-C630B2ED0B61}"/>
              </a:ext>
            </a:extLst>
          </p:cNvPr>
          <p:cNvPicPr>
            <a:picLocks noChangeAspect="1"/>
          </p:cNvPicPr>
          <p:nvPr/>
        </p:nvPicPr>
        <p:blipFill>
          <a:blip r:embed="rId6"/>
          <a:stretch>
            <a:fillRect/>
          </a:stretch>
        </p:blipFill>
        <p:spPr>
          <a:xfrm>
            <a:off x="4635989" y="2674882"/>
            <a:ext cx="2516164" cy="3552232"/>
          </a:xfrm>
          <a:prstGeom prst="rect">
            <a:avLst/>
          </a:prstGeom>
        </p:spPr>
      </p:pic>
      <p:pic>
        <p:nvPicPr>
          <p:cNvPr id="19" name="Picture 18" descr="A picture containing dark&#10;&#10;AI-generated content may be incorrect.">
            <a:extLst>
              <a:ext uri="{FF2B5EF4-FFF2-40B4-BE49-F238E27FC236}">
                <a16:creationId xmlns:a16="http://schemas.microsoft.com/office/drawing/2014/main" id="{F41BB4DC-65FF-DD3E-1DFA-0BC3C6903F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71951" y="2905578"/>
            <a:ext cx="2359906" cy="3146540"/>
          </a:xfrm>
          <a:prstGeom prst="rect">
            <a:avLst/>
          </a:prstGeom>
        </p:spPr>
      </p:pic>
      <p:pic>
        <p:nvPicPr>
          <p:cNvPr id="11" name="Picture 10" descr="A person smiling at the camera&#10;&#10;AI-generated content may be incorrect.">
            <a:extLst>
              <a:ext uri="{FF2B5EF4-FFF2-40B4-BE49-F238E27FC236}">
                <a16:creationId xmlns:a16="http://schemas.microsoft.com/office/drawing/2014/main" id="{15942207-F6A8-6F11-9872-AB7370D0F1C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0319" y="2335194"/>
            <a:ext cx="2766374" cy="4152156"/>
          </a:xfrm>
          <a:prstGeom prst="rect">
            <a:avLst/>
          </a:prstGeom>
        </p:spPr>
      </p:pic>
    </p:spTree>
    <p:extLst>
      <p:ext uri="{BB962C8B-B14F-4D97-AF65-F5344CB8AC3E}">
        <p14:creationId xmlns:p14="http://schemas.microsoft.com/office/powerpoint/2010/main" val="3071724159"/>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47E3BB2-1985-EBFE-DD5F-97D40815AB94}"/>
              </a:ext>
              <a:ext uri="{C183D7F6-B498-43B3-948B-1728B52AA6E4}">
                <adec:decorative xmlns:adec="http://schemas.microsoft.com/office/drawing/2017/decorative" val="0"/>
              </a:ext>
            </a:extLst>
          </p:cNvPr>
          <p:cNvSpPr>
            <a:spLocks noGrp="1"/>
          </p:cNvSpPr>
          <p:nvPr>
            <p:ph type="title"/>
          </p:nvPr>
        </p:nvSpPr>
        <p:spPr>
          <a:xfrm>
            <a:off x="0" y="338138"/>
            <a:ext cx="11176000" cy="482600"/>
          </a:xfrm>
          <a:prstGeom prst="rect">
            <a:avLst/>
          </a:prstGeom>
        </p:spPr>
        <p:txBody>
          <a:bodyPr anchor="b"/>
          <a:lstStyle/>
          <a:p>
            <a:pPr algn="ctr"/>
            <a:r>
              <a:rPr lang="en-US" sz="2400" dirty="0">
                <a:solidFill>
                  <a:schemeClr val="bg2"/>
                </a:solidFill>
              </a:rPr>
              <a:t>Photo Slide</a:t>
            </a:r>
          </a:p>
        </p:txBody>
      </p:sp>
      <p:pic>
        <p:nvPicPr>
          <p:cNvPr id="11" name="Picture 10">
            <a:extLst>
              <a:ext uri="{FF2B5EF4-FFF2-40B4-BE49-F238E27FC236}">
                <a16:creationId xmlns:a16="http://schemas.microsoft.com/office/drawing/2014/main" id="{C9873FC4-BCF8-CB39-07FA-E505ACAF1BE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12" name="Title 1">
            <a:extLst>
              <a:ext uri="{FF2B5EF4-FFF2-40B4-BE49-F238E27FC236}">
                <a16:creationId xmlns:a16="http://schemas.microsoft.com/office/drawing/2014/main" id="{C58E38E8-2E2D-5BC0-3526-C09EE9E84E37}"/>
              </a:ext>
            </a:extLst>
          </p:cNvPr>
          <p:cNvSpPr txBox="1">
            <a:spLocks/>
          </p:cNvSpPr>
          <p:nvPr/>
        </p:nvSpPr>
        <p:spPr>
          <a:xfrm>
            <a:off x="2463560" y="481807"/>
            <a:ext cx="7264879" cy="6778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none" spc="0" normalizeH="0" baseline="0" noProof="0" dirty="0">
                <a:ln>
                  <a:noFill/>
                </a:ln>
                <a:solidFill>
                  <a:srgbClr val="012169"/>
                </a:solidFill>
                <a:effectLst/>
                <a:uLnTx/>
                <a:uFillTx/>
                <a:latin typeface="Arial Black" panose="020B0A04020102020204" pitchFamily="34" charset="0"/>
              </a:rPr>
              <a:t>MCH District Nurse Consultant Map</a:t>
            </a:r>
          </a:p>
        </p:txBody>
      </p:sp>
      <p:pic>
        <p:nvPicPr>
          <p:cNvPr id="16" name="Picture 15">
            <a:extLst>
              <a:ext uri="{FF2B5EF4-FFF2-40B4-BE49-F238E27FC236}">
                <a16:creationId xmlns:a16="http://schemas.microsoft.com/office/drawing/2014/main" id="{D3780EB9-FD17-1204-D5C8-ED9DA4E04616}"/>
              </a:ext>
            </a:extLst>
          </p:cNvPr>
          <p:cNvPicPr>
            <a:picLocks noChangeAspect="1"/>
          </p:cNvPicPr>
          <p:nvPr/>
        </p:nvPicPr>
        <p:blipFill>
          <a:blip r:embed="rId4"/>
          <a:srcRect l="3398" t="1905" r="9728" b="15246"/>
          <a:stretch/>
        </p:blipFill>
        <p:spPr>
          <a:xfrm>
            <a:off x="783529" y="1243946"/>
            <a:ext cx="6929049" cy="5291636"/>
          </a:xfrm>
          <a:prstGeom prst="rect">
            <a:avLst/>
          </a:prstGeom>
        </p:spPr>
      </p:pic>
      <p:pic>
        <p:nvPicPr>
          <p:cNvPr id="18" name="Picture 17">
            <a:extLst>
              <a:ext uri="{FF2B5EF4-FFF2-40B4-BE49-F238E27FC236}">
                <a16:creationId xmlns:a16="http://schemas.microsoft.com/office/drawing/2014/main" id="{6FBE3C3A-A9C5-4BFD-A67B-FD1E59155FF7}"/>
              </a:ext>
            </a:extLst>
          </p:cNvPr>
          <p:cNvPicPr>
            <a:picLocks noChangeAspect="1"/>
          </p:cNvPicPr>
          <p:nvPr/>
        </p:nvPicPr>
        <p:blipFill>
          <a:blip r:embed="rId5"/>
          <a:stretch>
            <a:fillRect/>
          </a:stretch>
        </p:blipFill>
        <p:spPr>
          <a:xfrm>
            <a:off x="8251339" y="2629168"/>
            <a:ext cx="3730752" cy="2490164"/>
          </a:xfrm>
          <a:prstGeom prst="rect">
            <a:avLst/>
          </a:prstGeom>
        </p:spPr>
      </p:pic>
    </p:spTree>
    <p:extLst>
      <p:ext uri="{BB962C8B-B14F-4D97-AF65-F5344CB8AC3E}">
        <p14:creationId xmlns:p14="http://schemas.microsoft.com/office/powerpoint/2010/main" val="3594558346"/>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47E3BB2-1985-EBFE-DD5F-97D40815AB94}"/>
              </a:ext>
              <a:ext uri="{C183D7F6-B498-43B3-948B-1728B52AA6E4}">
                <adec:decorative xmlns:adec="http://schemas.microsoft.com/office/drawing/2017/decorative" val="0"/>
              </a:ext>
            </a:extLst>
          </p:cNvPr>
          <p:cNvSpPr>
            <a:spLocks noGrp="1"/>
          </p:cNvSpPr>
          <p:nvPr>
            <p:ph type="title"/>
          </p:nvPr>
        </p:nvSpPr>
        <p:spPr>
          <a:xfrm>
            <a:off x="0" y="338138"/>
            <a:ext cx="11176000" cy="482600"/>
          </a:xfrm>
          <a:prstGeom prst="rect">
            <a:avLst/>
          </a:prstGeom>
        </p:spPr>
        <p:txBody>
          <a:bodyPr anchor="b"/>
          <a:lstStyle/>
          <a:p>
            <a:pPr algn="ctr"/>
            <a:r>
              <a:rPr lang="en-US" sz="2400" dirty="0">
                <a:solidFill>
                  <a:schemeClr val="bg2"/>
                </a:solidFill>
              </a:rPr>
              <a:t>Photo Slide</a:t>
            </a:r>
          </a:p>
        </p:txBody>
      </p:sp>
      <p:pic>
        <p:nvPicPr>
          <p:cNvPr id="11" name="Picture 10">
            <a:extLst>
              <a:ext uri="{FF2B5EF4-FFF2-40B4-BE49-F238E27FC236}">
                <a16:creationId xmlns:a16="http://schemas.microsoft.com/office/drawing/2014/main" id="{C9873FC4-BCF8-CB39-07FA-E505ACAF1BE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pic>
        <p:nvPicPr>
          <p:cNvPr id="5" name="Picture 4">
            <a:extLst>
              <a:ext uri="{FF2B5EF4-FFF2-40B4-BE49-F238E27FC236}">
                <a16:creationId xmlns:a16="http://schemas.microsoft.com/office/drawing/2014/main" id="{C318D246-9A88-49BD-5FDD-6DFA47C1B8D3}"/>
              </a:ext>
            </a:extLst>
          </p:cNvPr>
          <p:cNvPicPr>
            <a:picLocks noChangeAspect="1"/>
          </p:cNvPicPr>
          <p:nvPr/>
        </p:nvPicPr>
        <p:blipFill>
          <a:blip r:embed="rId4"/>
          <a:stretch>
            <a:fillRect/>
          </a:stretch>
        </p:blipFill>
        <p:spPr>
          <a:xfrm>
            <a:off x="1536686" y="0"/>
            <a:ext cx="9118628" cy="6858000"/>
          </a:xfrm>
          <a:prstGeom prst="rect">
            <a:avLst/>
          </a:prstGeom>
        </p:spPr>
      </p:pic>
    </p:spTree>
    <p:extLst>
      <p:ext uri="{BB962C8B-B14F-4D97-AF65-F5344CB8AC3E}">
        <p14:creationId xmlns:p14="http://schemas.microsoft.com/office/powerpoint/2010/main" val="2253593535"/>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raphical user interface&#10;&#10;AI-generated content may be incorrect.">
            <a:extLst>
              <a:ext uri="{FF2B5EF4-FFF2-40B4-BE49-F238E27FC236}">
                <a16:creationId xmlns:a16="http://schemas.microsoft.com/office/drawing/2014/main" id="{F1AC0B43-7383-7189-9ECD-BE0883C58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8383" y="-593309"/>
            <a:ext cx="7735233" cy="80446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a:extLst>
              <a:ext uri="{FF2B5EF4-FFF2-40B4-BE49-F238E27FC236}">
                <a16:creationId xmlns:a16="http://schemas.microsoft.com/office/drawing/2014/main" id="{1E540DDD-970F-AF18-B9EF-DB0E593489DC}"/>
              </a:ext>
            </a:extLst>
          </p:cNvPr>
          <p:cNvSpPr txBox="1"/>
          <p:nvPr/>
        </p:nvSpPr>
        <p:spPr>
          <a:xfrm>
            <a:off x="4779035" y="4925684"/>
            <a:ext cx="5028099" cy="338554"/>
          </a:xfrm>
          <a:prstGeom prst="rect">
            <a:avLst/>
          </a:prstGeom>
          <a:noFill/>
        </p:spPr>
        <p:txBody>
          <a:bodyPr wrap="square" rtlCol="0">
            <a:spAutoFit/>
          </a:bodyPr>
          <a:lstStyle/>
          <a:p>
            <a:pPr algn="l"/>
            <a:r>
              <a:rPr lang="en-US" sz="1600" b="1" dirty="0">
                <a:solidFill>
                  <a:schemeClr val="tx2"/>
                </a:solidFill>
                <a:latin typeface="Arial" panose="020B0604020202020204" pitchFamily="34" charset="0"/>
                <a:ea typeface="Open Sans SemiBold" panose="020B0706030804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https://www.mo-lpha.com/mch-services-info-hub</a:t>
            </a:r>
            <a:r>
              <a:rPr lang="en-US" sz="1600" b="1" dirty="0">
                <a:solidFill>
                  <a:schemeClr val="tx2"/>
                </a:solidFill>
                <a:latin typeface="Arial" panose="020B0604020202020204" pitchFamily="34" charset="0"/>
                <a:ea typeface="Open Sans SemiBold" panose="020B0706030804020204" pitchFamily="34" charset="0"/>
                <a:cs typeface="Arial" panose="020B0604020202020204" pitchFamily="34" charset="0"/>
              </a:rPr>
              <a:t> </a:t>
            </a:r>
          </a:p>
        </p:txBody>
      </p:sp>
      <p:pic>
        <p:nvPicPr>
          <p:cNvPr id="8" name="Picture 7">
            <a:extLst>
              <a:ext uri="{FF2B5EF4-FFF2-40B4-BE49-F238E27FC236}">
                <a16:creationId xmlns:a16="http://schemas.microsoft.com/office/drawing/2014/main" id="{26AB4AE8-E626-1A4C-C1CA-DC5FA3AE3FFE}"/>
              </a:ext>
            </a:extLst>
          </p:cNvPr>
          <p:cNvPicPr>
            <a:picLocks noChangeAspect="1"/>
          </p:cNvPicPr>
          <p:nvPr/>
        </p:nvPicPr>
        <p:blipFill>
          <a:blip r:embed="rId4"/>
          <a:stretch>
            <a:fillRect/>
          </a:stretch>
        </p:blipFill>
        <p:spPr>
          <a:xfrm>
            <a:off x="10725482" y="602212"/>
            <a:ext cx="609653" cy="615749"/>
          </a:xfrm>
          <a:prstGeom prst="rect">
            <a:avLst/>
          </a:prstGeom>
        </p:spPr>
      </p:pic>
    </p:spTree>
    <p:extLst>
      <p:ext uri="{BB962C8B-B14F-4D97-AF65-F5344CB8AC3E}">
        <p14:creationId xmlns:p14="http://schemas.microsoft.com/office/powerpoint/2010/main" val="16727333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1377509" y="1650878"/>
            <a:ext cx="9192996" cy="3556244"/>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12169"/>
              </a:solidFill>
              <a:effectLst/>
              <a:uLnTx/>
              <a:uFillTx/>
              <a:latin typeface="Arial"/>
              <a:ea typeface="+mn-ea"/>
              <a:cs typeface="+mn-cs"/>
            </a:endParaRPr>
          </a:p>
        </p:txBody>
      </p:sp>
      <p:pic>
        <p:nvPicPr>
          <p:cNvPr id="8" name="Picture Placeholder 7">
            <a:extLst>
              <a:ext uri="{FF2B5EF4-FFF2-40B4-BE49-F238E27FC236}">
                <a16:creationId xmlns:a16="http://schemas.microsoft.com/office/drawing/2014/main" id="{C551BC0B-18E7-E64A-BB64-6EF537B4FEE5}"/>
              </a:ext>
              <a:ext uri="{C183D7F6-B498-43B3-948B-1728B52AA6E4}">
                <adec:decorative xmlns:adec="http://schemas.microsoft.com/office/drawing/2017/decorative" val="1"/>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l="-5652" t="-5475" r="-5407" b="-5586"/>
          <a:stretch/>
        </p:blipFill>
        <p:spPr>
          <a:xfrm>
            <a:off x="1621180" y="1851025"/>
            <a:ext cx="3155950" cy="3155950"/>
          </a:xfrm>
          <a:prstGeom prst="ellipse">
            <a:avLst/>
          </a:prstGeom>
          <a:solidFill>
            <a:schemeClr val="bg1"/>
          </a:solidFill>
        </p:spPr>
      </p:pic>
      <p:sp>
        <p:nvSpPr>
          <p:cNvPr id="9" name="TextBox 8">
            <a:extLst>
              <a:ext uri="{FF2B5EF4-FFF2-40B4-BE49-F238E27FC236}">
                <a16:creationId xmlns:a16="http://schemas.microsoft.com/office/drawing/2014/main" id="{5A39F040-894C-4E1B-57A6-CB8C2800B6E3}"/>
              </a:ext>
            </a:extLst>
          </p:cNvPr>
          <p:cNvSpPr txBox="1"/>
          <p:nvPr/>
        </p:nvSpPr>
        <p:spPr>
          <a:xfrm>
            <a:off x="5019365" y="2274838"/>
            <a:ext cx="5308905"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Contract Purpose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Eligibility</a:t>
            </a:r>
          </a:p>
        </p:txBody>
      </p:sp>
    </p:spTree>
    <p:extLst>
      <p:ext uri="{BB962C8B-B14F-4D97-AF65-F5344CB8AC3E}">
        <p14:creationId xmlns:p14="http://schemas.microsoft.com/office/powerpoint/2010/main" val="1032080656"/>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6D4119-8D9B-A4BE-B8F7-0203CCFCBFDE}"/>
              </a:ext>
              <a:ext uri="{C183D7F6-B498-43B3-948B-1728B52AA6E4}">
                <adec:decorative xmlns:adec="http://schemas.microsoft.com/office/drawing/2017/decorative" val="1"/>
              </a:ext>
            </a:extLst>
          </p:cNvPr>
          <p:cNvSpPr/>
          <p:nvPr/>
        </p:nvSpPr>
        <p:spPr>
          <a:xfrm>
            <a:off x="508000" y="302613"/>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FFFFFF"/>
              </a:solidFill>
              <a:effectLst/>
              <a:uLnTx/>
              <a:uFillTx/>
              <a:latin typeface="Open Sans Light"/>
              <a:ea typeface="+mn-ea"/>
              <a:cs typeface="+mn-cs"/>
            </a:endParaRPr>
          </a:p>
        </p:txBody>
      </p:sp>
      <p:sp>
        <p:nvSpPr>
          <p:cNvPr id="4" name="Title 1">
            <a:extLst>
              <a:ext uri="{FF2B5EF4-FFF2-40B4-BE49-F238E27FC236}">
                <a16:creationId xmlns:a16="http://schemas.microsoft.com/office/drawing/2014/main" id="{7E028280-BFAB-9A5C-47A0-8F4073A7551F}"/>
              </a:ext>
            </a:extLst>
          </p:cNvPr>
          <p:cNvSpPr txBox="1">
            <a:spLocks noGrp="1"/>
          </p:cNvSpPr>
          <p:nvPr>
            <p:ph type="title"/>
          </p:nvPr>
        </p:nvSpPr>
        <p:spPr>
          <a:xfrm>
            <a:off x="0" y="600301"/>
            <a:ext cx="12192000" cy="5159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defRPr/>
            </a:pPr>
            <a:r>
              <a:rPr lang="en-US" sz="3600" dirty="0">
                <a:latin typeface="Arial Black" panose="020B0A04020102020204" pitchFamily="34" charset="0"/>
              </a:rPr>
              <a:t>Scope of Work</a:t>
            </a:r>
            <a:endParaRPr kumimoji="0" lang="en-US" sz="3600" b="0" i="0" u="none" strike="noStrike" kern="1200" cap="none" spc="0" normalizeH="0" baseline="0" noProof="0" dirty="0">
              <a:ln>
                <a:noFill/>
              </a:ln>
              <a:solidFill>
                <a:schemeClr val="tx1"/>
              </a:solidFill>
              <a:effectLst/>
              <a:uLnTx/>
              <a:uFillTx/>
              <a:latin typeface="Arial Black" panose="020B0A04020102020204" pitchFamily="34" charset="0"/>
            </a:endParaRPr>
          </a:p>
        </p:txBody>
      </p:sp>
      <p:sp>
        <p:nvSpPr>
          <p:cNvPr id="5" name="Subtitle 2">
            <a:extLst>
              <a:ext uri="{FF2B5EF4-FFF2-40B4-BE49-F238E27FC236}">
                <a16:creationId xmlns:a16="http://schemas.microsoft.com/office/drawing/2014/main" id="{47F5BA42-1C9E-BBFE-2B4B-2F5895997526}"/>
              </a:ext>
            </a:extLst>
          </p:cNvPr>
          <p:cNvSpPr txBox="1">
            <a:spLocks/>
          </p:cNvSpPr>
          <p:nvPr/>
        </p:nvSpPr>
        <p:spPr>
          <a:xfrm>
            <a:off x="1524000" y="1141908"/>
            <a:ext cx="9144000" cy="31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MY" sz="1800"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MCH Services Contract</a:t>
            </a:r>
          </a:p>
        </p:txBody>
      </p:sp>
      <p:sp>
        <p:nvSpPr>
          <p:cNvPr id="8" name="TextBox 3"/>
          <p:cNvSpPr txBox="1"/>
          <p:nvPr/>
        </p:nvSpPr>
        <p:spPr>
          <a:xfrm>
            <a:off x="1469991" y="2278885"/>
            <a:ext cx="3961442" cy="20621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600" dirty="0">
                <a:latin typeface="Arial" panose="020B0604020202020204" pitchFamily="34" charset="0"/>
              </a:rPr>
              <a:t>Is part of the contract agreement where the work to be performed is described</a:t>
            </a:r>
          </a:p>
          <a:p>
            <a:endParaRPr lang="en-US" sz="1600" dirty="0">
              <a:latin typeface="Arial" panose="020B0604020202020204" pitchFamily="34" charset="0"/>
            </a:endParaRPr>
          </a:p>
          <a:p>
            <a:pPr marL="285750" indent="-285750">
              <a:buFont typeface="Arial" panose="020B0604020202020204" pitchFamily="34" charset="0"/>
              <a:buChar char="•"/>
            </a:pPr>
            <a:r>
              <a:rPr lang="en-US" sz="1600" dirty="0">
                <a:latin typeface="Arial" panose="020B0604020202020204" pitchFamily="34" charset="0"/>
              </a:rPr>
              <a:t>Reviewed/updated each contract year, to include any changes in language, expectations and contractor award amount</a:t>
            </a:r>
          </a:p>
        </p:txBody>
      </p:sp>
      <p:sp>
        <p:nvSpPr>
          <p:cNvPr id="11"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5409200" y="4952744"/>
            <a:ext cx="5524085" cy="655659"/>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12169"/>
              </a:solidFill>
              <a:effectLst/>
              <a:uLnTx/>
              <a:uFillTx/>
              <a:latin typeface="Arial"/>
              <a:ea typeface="+mn-ea"/>
              <a:cs typeface="+mn-cs"/>
            </a:endParaRPr>
          </a:p>
        </p:txBody>
      </p:sp>
      <p:sp>
        <p:nvSpPr>
          <p:cNvPr id="14" name="TextBox 13">
            <a:extLst>
              <a:ext uri="{FF2B5EF4-FFF2-40B4-BE49-F238E27FC236}">
                <a16:creationId xmlns:a16="http://schemas.microsoft.com/office/drawing/2014/main" id="{49AC3685-643F-4E7E-9FAE-D6D8D1C3D859}"/>
              </a:ext>
            </a:extLst>
          </p:cNvPr>
          <p:cNvSpPr txBox="1"/>
          <p:nvPr/>
        </p:nvSpPr>
        <p:spPr>
          <a:xfrm>
            <a:off x="6096000" y="5049740"/>
            <a:ext cx="456152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pitchFamily="34" charset="0"/>
                <a:ea typeface="Open Sans Light" panose="020B0306030504020204" pitchFamily="34" charset="0"/>
                <a:cs typeface="Arial" panose="020B0604020202020204" pitchFamily="34" charset="0"/>
              </a:rPr>
              <a:t>FFY2026 </a:t>
            </a:r>
          </a:p>
        </p:txBody>
      </p:sp>
      <p:pic>
        <p:nvPicPr>
          <p:cNvPr id="15" name="Picture 14">
            <a:extLst>
              <a:ext uri="{FF2B5EF4-FFF2-40B4-BE49-F238E27FC236}">
                <a16:creationId xmlns:a16="http://schemas.microsoft.com/office/drawing/2014/main" id="{4210702D-7454-D0F2-BE6B-22905103996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2E992686-0CA6-CAB8-366F-B289219D9349}"/>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BDFF81-2043-DDCA-1778-6D24241C9C50}"/>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pic>
        <p:nvPicPr>
          <p:cNvPr id="9" name="Picture 8">
            <a:extLst>
              <a:ext uri="{FF2B5EF4-FFF2-40B4-BE49-F238E27FC236}">
                <a16:creationId xmlns:a16="http://schemas.microsoft.com/office/drawing/2014/main" id="{86F4715F-5800-7C73-9AE0-3A48971C094D}"/>
              </a:ext>
            </a:extLst>
          </p:cNvPr>
          <p:cNvPicPr>
            <a:picLocks noChangeAspect="1"/>
          </p:cNvPicPr>
          <p:nvPr/>
        </p:nvPicPr>
        <p:blipFill>
          <a:blip r:embed="rId4"/>
          <a:stretch>
            <a:fillRect/>
          </a:stretch>
        </p:blipFill>
        <p:spPr>
          <a:xfrm>
            <a:off x="6096000" y="1887948"/>
            <a:ext cx="4245952" cy="2943193"/>
          </a:xfrm>
          <a:prstGeom prst="rect">
            <a:avLst/>
          </a:prstGeom>
          <a:ln>
            <a:solidFill>
              <a:schemeClr val="accent2"/>
            </a:solidFill>
          </a:ln>
          <a:effectLst>
            <a:outerShdw blurRad="190500" algn="tl" rotWithShape="0">
              <a:srgbClr val="000000">
                <a:alpha val="70000"/>
              </a:srgbClr>
            </a:outerShdw>
          </a:effectLst>
        </p:spPr>
      </p:pic>
    </p:spTree>
    <p:extLst>
      <p:ext uri="{BB962C8B-B14F-4D97-AF65-F5344CB8AC3E}">
        <p14:creationId xmlns:p14="http://schemas.microsoft.com/office/powerpoint/2010/main" val="3030939175"/>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596B02-C172-47F2-A739-065087072ECC}"/>
              </a:ext>
            </a:extLst>
          </p:cNvPr>
          <p:cNvSpPr>
            <a:spLocks noGrp="1"/>
          </p:cNvSpPr>
          <p:nvPr>
            <p:ph type="title"/>
          </p:nvPr>
        </p:nvSpPr>
        <p:spPr>
          <a:xfrm>
            <a:off x="0" y="371475"/>
            <a:ext cx="12192000" cy="887413"/>
          </a:xfrm>
          <a:prstGeom prst="rect">
            <a:avLst/>
          </a:prstGeom>
        </p:spPr>
        <p:txBody>
          <a:bodyPr/>
          <a:lstStyle/>
          <a:p>
            <a:pPr algn="ctr"/>
            <a:r>
              <a:rPr lang="en-US" dirty="0">
                <a:latin typeface="Arial Black" panose="020B0A04020102020204" pitchFamily="34" charset="0"/>
              </a:rPr>
              <a:t>Purpose</a:t>
            </a:r>
          </a:p>
        </p:txBody>
      </p:sp>
      <p:sp>
        <p:nvSpPr>
          <p:cNvPr id="4" name="Subtitle 3">
            <a:extLst>
              <a:ext uri="{FF2B5EF4-FFF2-40B4-BE49-F238E27FC236}">
                <a16:creationId xmlns:a16="http://schemas.microsoft.com/office/drawing/2014/main" id="{626D7147-88B0-4A41-8291-C21DD68F1118}"/>
              </a:ext>
            </a:extLst>
          </p:cNvPr>
          <p:cNvSpPr>
            <a:spLocks noGrp="1"/>
          </p:cNvSpPr>
          <p:nvPr>
            <p:ph type="subTitle" idx="4294967295"/>
          </p:nvPr>
        </p:nvSpPr>
        <p:spPr>
          <a:xfrm>
            <a:off x="0" y="1110244"/>
            <a:ext cx="12192000" cy="436563"/>
          </a:xfrm>
          <a:prstGeom prst="rect">
            <a:avLst/>
          </a:prstGeom>
        </p:spPr>
        <p:txBody>
          <a:bodyPr>
            <a:normAutofit fontScale="92500" lnSpcReduction="10000"/>
          </a:bodyPr>
          <a:lstStyle/>
          <a:p>
            <a:pPr marL="0" indent="0" algn="ctr">
              <a:buNone/>
            </a:pPr>
            <a:r>
              <a:rPr lang="en-US" dirty="0">
                <a:latin typeface="Arial Black" panose="020B0A04020102020204" pitchFamily="34" charset="0"/>
              </a:rPr>
              <a:t>MCH Services Contract</a:t>
            </a:r>
          </a:p>
        </p:txBody>
      </p:sp>
      <p:sp>
        <p:nvSpPr>
          <p:cNvPr id="5" name="Rectangle: Rounded Corners 4">
            <a:extLst>
              <a:ext uri="{FF2B5EF4-FFF2-40B4-BE49-F238E27FC236}">
                <a16:creationId xmlns:a16="http://schemas.microsoft.com/office/drawing/2014/main" id="{51359209-BF18-446C-9876-AF2B74E29D0F}"/>
              </a:ext>
              <a:ext uri="{C183D7F6-B498-43B3-948B-1728B52AA6E4}">
                <adec:decorative xmlns:adec="http://schemas.microsoft.com/office/drawing/2017/decorative" val="1"/>
              </a:ext>
            </a:extLst>
          </p:cNvPr>
          <p:cNvSpPr/>
          <p:nvPr/>
        </p:nvSpPr>
        <p:spPr>
          <a:xfrm>
            <a:off x="661553" y="2462031"/>
            <a:ext cx="2437435" cy="3009418"/>
          </a:xfrm>
          <a:prstGeom prst="roundRect">
            <a:avLst>
              <a:gd name="adj" fmla="val 764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Top Corners Rounded 6">
            <a:extLst>
              <a:ext uri="{FF2B5EF4-FFF2-40B4-BE49-F238E27FC236}">
                <a16:creationId xmlns:a16="http://schemas.microsoft.com/office/drawing/2014/main" id="{7BEF54B8-24F5-4610-9530-1AD73C4143A8}"/>
              </a:ext>
              <a:ext uri="{C183D7F6-B498-43B3-948B-1728B52AA6E4}">
                <adec:decorative xmlns:adec="http://schemas.microsoft.com/office/drawing/2017/decorative" val="1"/>
              </a:ext>
            </a:extLst>
          </p:cNvPr>
          <p:cNvSpPr/>
          <p:nvPr/>
        </p:nvSpPr>
        <p:spPr>
          <a:xfrm rot="10800000">
            <a:off x="661552" y="4765393"/>
            <a:ext cx="2437436" cy="706056"/>
          </a:xfrm>
          <a:prstGeom prst="round2SameRect">
            <a:avLst>
              <a:gd name="adj1" fmla="val 27305"/>
              <a:gd name="adj2" fmla="val 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0773AB91-A27F-4A1A-8905-EC538EDF978E}"/>
              </a:ext>
              <a:ext uri="{C183D7F6-B498-43B3-948B-1728B52AA6E4}">
                <adec:decorative xmlns:adec="http://schemas.microsoft.com/office/drawing/2017/decorative" val="1"/>
              </a:ext>
            </a:extLst>
          </p:cNvPr>
          <p:cNvSpPr/>
          <p:nvPr/>
        </p:nvSpPr>
        <p:spPr>
          <a:xfrm>
            <a:off x="1356033" y="1937794"/>
            <a:ext cx="1048474" cy="1048474"/>
          </a:xfrm>
          <a:prstGeom prst="ellipse">
            <a:avLst/>
          </a:prstGeom>
          <a:solidFill>
            <a:schemeClr val="bg2"/>
          </a:solidFill>
          <a:ln w="63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4E8EAD8-EEC4-48A0-BC0B-92A0A93B888A}"/>
              </a:ext>
            </a:extLst>
          </p:cNvPr>
          <p:cNvSpPr/>
          <p:nvPr/>
        </p:nvSpPr>
        <p:spPr>
          <a:xfrm>
            <a:off x="631917" y="3157671"/>
            <a:ext cx="2437436" cy="830997"/>
          </a:xfrm>
          <a:prstGeom prst="rect">
            <a:avLst/>
          </a:prstGeom>
        </p:spPr>
        <p:txBody>
          <a:bodyPr wrap="square">
            <a:spAutoFit/>
          </a:bodyPr>
          <a:lstStyle/>
          <a:p>
            <a:pPr algn="ctr"/>
            <a:r>
              <a:rPr lang="en-MY" sz="1200" dirty="0">
                <a:solidFill>
                  <a:schemeClr val="bg1"/>
                </a:solidFill>
                <a:latin typeface="Arial" panose="020B0604020202020204" pitchFamily="34" charset="0"/>
                <a:cs typeface="Arial" panose="020B0604020202020204" pitchFamily="34" charset="0"/>
              </a:rPr>
              <a:t>To support a state and local partnership, supporting a leadership role for local public health agencies at the local level.</a:t>
            </a:r>
          </a:p>
        </p:txBody>
      </p:sp>
      <p:sp>
        <p:nvSpPr>
          <p:cNvPr id="61" name="Rectangle: Rounded Corners 60">
            <a:extLst>
              <a:ext uri="{FF2B5EF4-FFF2-40B4-BE49-F238E27FC236}">
                <a16:creationId xmlns:a16="http://schemas.microsoft.com/office/drawing/2014/main" id="{29C06165-E87F-42F9-B896-901602D7214C}"/>
              </a:ext>
              <a:ext uri="{C183D7F6-B498-43B3-948B-1728B52AA6E4}">
                <adec:decorative xmlns:adec="http://schemas.microsoft.com/office/drawing/2017/decorative" val="1"/>
              </a:ext>
            </a:extLst>
          </p:cNvPr>
          <p:cNvSpPr/>
          <p:nvPr/>
        </p:nvSpPr>
        <p:spPr>
          <a:xfrm>
            <a:off x="3481918" y="2462031"/>
            <a:ext cx="2437435" cy="3009418"/>
          </a:xfrm>
          <a:prstGeom prst="roundRect">
            <a:avLst>
              <a:gd name="adj" fmla="val 764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Top Corners Rounded 61">
            <a:extLst>
              <a:ext uri="{FF2B5EF4-FFF2-40B4-BE49-F238E27FC236}">
                <a16:creationId xmlns:a16="http://schemas.microsoft.com/office/drawing/2014/main" id="{218A52C9-980F-4553-A30F-48B37191140A}"/>
              </a:ext>
              <a:ext uri="{C183D7F6-B498-43B3-948B-1728B52AA6E4}">
                <adec:decorative xmlns:adec="http://schemas.microsoft.com/office/drawing/2017/decorative" val="1"/>
              </a:ext>
            </a:extLst>
          </p:cNvPr>
          <p:cNvSpPr/>
          <p:nvPr/>
        </p:nvSpPr>
        <p:spPr>
          <a:xfrm rot="10800000">
            <a:off x="3481917" y="4765393"/>
            <a:ext cx="2437436" cy="706056"/>
          </a:xfrm>
          <a:prstGeom prst="round2SameRect">
            <a:avLst>
              <a:gd name="adj1" fmla="val 27305"/>
              <a:gd name="adj2" fmla="val 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125B6786-B5E4-49D6-869D-89AA93C0CB63}"/>
              </a:ext>
              <a:ext uri="{C183D7F6-B498-43B3-948B-1728B52AA6E4}">
                <adec:decorative xmlns:adec="http://schemas.microsoft.com/office/drawing/2017/decorative" val="1"/>
              </a:ext>
            </a:extLst>
          </p:cNvPr>
          <p:cNvSpPr/>
          <p:nvPr/>
        </p:nvSpPr>
        <p:spPr>
          <a:xfrm>
            <a:off x="4176398" y="1937794"/>
            <a:ext cx="1048474" cy="1048474"/>
          </a:xfrm>
          <a:prstGeom prst="ellipse">
            <a:avLst/>
          </a:prstGeom>
          <a:solidFill>
            <a:schemeClr val="bg2"/>
          </a:solid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1C30D3FA-503E-4B1D-8A33-D62F4F0EC36E}"/>
              </a:ext>
            </a:extLst>
          </p:cNvPr>
          <p:cNvSpPr/>
          <p:nvPr/>
        </p:nvSpPr>
        <p:spPr>
          <a:xfrm>
            <a:off x="3452283" y="3161397"/>
            <a:ext cx="2437436" cy="1015663"/>
          </a:xfrm>
          <a:prstGeom prst="rect">
            <a:avLst/>
          </a:prstGeom>
        </p:spPr>
        <p:txBody>
          <a:bodyPr wrap="square">
            <a:spAutoFit/>
          </a:bodyPr>
          <a:lstStyle/>
          <a:p>
            <a:pPr algn="ctr"/>
            <a:r>
              <a:rPr lang="en-MY" sz="1200" dirty="0">
                <a:solidFill>
                  <a:schemeClr val="bg1"/>
                </a:solidFill>
                <a:latin typeface="Arial" panose="020B0604020202020204" pitchFamily="34" charset="0"/>
                <a:cs typeface="Arial" panose="020B0604020202020204" pitchFamily="34" charset="0"/>
              </a:rPr>
              <a:t>To build community-based systems and expand the resources those systems have, to respond to priority maternal child health issues. </a:t>
            </a:r>
          </a:p>
        </p:txBody>
      </p:sp>
      <p:sp>
        <p:nvSpPr>
          <p:cNvPr id="66" name="Rectangle: Rounded Corners 65">
            <a:extLst>
              <a:ext uri="{FF2B5EF4-FFF2-40B4-BE49-F238E27FC236}">
                <a16:creationId xmlns:a16="http://schemas.microsoft.com/office/drawing/2014/main" id="{F55A9534-A0CE-4D11-9293-AFEC51DDC081}"/>
              </a:ext>
              <a:ext uri="{C183D7F6-B498-43B3-948B-1728B52AA6E4}">
                <adec:decorative xmlns:adec="http://schemas.microsoft.com/office/drawing/2017/decorative" val="1"/>
              </a:ext>
            </a:extLst>
          </p:cNvPr>
          <p:cNvSpPr/>
          <p:nvPr/>
        </p:nvSpPr>
        <p:spPr>
          <a:xfrm>
            <a:off x="6302283" y="2462031"/>
            <a:ext cx="2437435" cy="3009418"/>
          </a:xfrm>
          <a:prstGeom prst="roundRect">
            <a:avLst>
              <a:gd name="adj" fmla="val 764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Top Corners Rounded 66">
            <a:extLst>
              <a:ext uri="{FF2B5EF4-FFF2-40B4-BE49-F238E27FC236}">
                <a16:creationId xmlns:a16="http://schemas.microsoft.com/office/drawing/2014/main" id="{79D783B7-68B4-4EF8-B78A-249F419D6423}"/>
              </a:ext>
              <a:ext uri="{C183D7F6-B498-43B3-948B-1728B52AA6E4}">
                <adec:decorative xmlns:adec="http://schemas.microsoft.com/office/drawing/2017/decorative" val="1"/>
              </a:ext>
            </a:extLst>
          </p:cNvPr>
          <p:cNvSpPr/>
          <p:nvPr/>
        </p:nvSpPr>
        <p:spPr>
          <a:xfrm rot="10800000">
            <a:off x="6302282" y="4765393"/>
            <a:ext cx="2437436" cy="706056"/>
          </a:xfrm>
          <a:prstGeom prst="round2SameRect">
            <a:avLst>
              <a:gd name="adj1" fmla="val 27305"/>
              <a:gd name="adj2" fmla="val 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66E01F82-AC73-413A-ABF7-8F37C2A0A9B8}"/>
              </a:ext>
              <a:ext uri="{C183D7F6-B498-43B3-948B-1728B52AA6E4}">
                <adec:decorative xmlns:adec="http://schemas.microsoft.com/office/drawing/2017/decorative" val="1"/>
              </a:ext>
            </a:extLst>
          </p:cNvPr>
          <p:cNvSpPr/>
          <p:nvPr/>
        </p:nvSpPr>
        <p:spPr>
          <a:xfrm>
            <a:off x="6996763" y="1937794"/>
            <a:ext cx="1048474" cy="1048474"/>
          </a:xfrm>
          <a:prstGeom prst="ellipse">
            <a:avLst/>
          </a:prstGeom>
          <a:solidFill>
            <a:schemeClr val="bg2"/>
          </a:solidFill>
          <a:ln w="63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46A691CB-DE88-4ABE-A4CB-4FB4A1CF0D4F}"/>
              </a:ext>
            </a:extLst>
          </p:cNvPr>
          <p:cNvSpPr/>
          <p:nvPr/>
        </p:nvSpPr>
        <p:spPr>
          <a:xfrm>
            <a:off x="6302282" y="3151584"/>
            <a:ext cx="2437436" cy="1446550"/>
          </a:xfrm>
          <a:prstGeom prst="rect">
            <a:avLst/>
          </a:prstGeom>
        </p:spPr>
        <p:txBody>
          <a:bodyPr wrap="square">
            <a:spAutoFit/>
          </a:bodyPr>
          <a:lstStyle/>
          <a:p>
            <a:pPr algn="ctr"/>
            <a:r>
              <a:rPr lang="en-US" sz="1100" dirty="0">
                <a:solidFill>
                  <a:schemeClr val="bg1"/>
                </a:solidFill>
                <a:latin typeface="Arial" panose="020B0604020202020204" pitchFamily="34" charset="0"/>
                <a:cs typeface="Arial" panose="020B0604020202020204" pitchFamily="34" charset="0"/>
              </a:rPr>
              <a:t>Provide and assure mothers and children (in particular, those with low income or with limited availability of health services) access to quality MCH services; reduce health disparities for women, infants, and children, including those with special health care needs.</a:t>
            </a:r>
          </a:p>
        </p:txBody>
      </p:sp>
      <p:sp>
        <p:nvSpPr>
          <p:cNvPr id="71" name="Rectangle: Rounded Corners 70">
            <a:extLst>
              <a:ext uri="{FF2B5EF4-FFF2-40B4-BE49-F238E27FC236}">
                <a16:creationId xmlns:a16="http://schemas.microsoft.com/office/drawing/2014/main" id="{F477C491-C8AC-4EF2-9022-29F649E17A3A}"/>
              </a:ext>
              <a:ext uri="{C183D7F6-B498-43B3-948B-1728B52AA6E4}">
                <adec:decorative xmlns:adec="http://schemas.microsoft.com/office/drawing/2017/decorative" val="1"/>
              </a:ext>
            </a:extLst>
          </p:cNvPr>
          <p:cNvSpPr/>
          <p:nvPr/>
        </p:nvSpPr>
        <p:spPr>
          <a:xfrm>
            <a:off x="9122648" y="2462031"/>
            <a:ext cx="2437435" cy="3009418"/>
          </a:xfrm>
          <a:prstGeom prst="roundRect">
            <a:avLst>
              <a:gd name="adj" fmla="val 764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Top Corners Rounded 71">
            <a:extLst>
              <a:ext uri="{FF2B5EF4-FFF2-40B4-BE49-F238E27FC236}">
                <a16:creationId xmlns:a16="http://schemas.microsoft.com/office/drawing/2014/main" id="{4F7FDEAC-B6CA-43AB-A6E2-B368B40B1288}"/>
              </a:ext>
              <a:ext uri="{C183D7F6-B498-43B3-948B-1728B52AA6E4}">
                <adec:decorative xmlns:adec="http://schemas.microsoft.com/office/drawing/2017/decorative" val="1"/>
              </a:ext>
            </a:extLst>
          </p:cNvPr>
          <p:cNvSpPr/>
          <p:nvPr/>
        </p:nvSpPr>
        <p:spPr>
          <a:xfrm rot="10800000">
            <a:off x="9122647" y="4765393"/>
            <a:ext cx="2437436" cy="706056"/>
          </a:xfrm>
          <a:prstGeom prst="round2SameRect">
            <a:avLst>
              <a:gd name="adj1" fmla="val 27305"/>
              <a:gd name="adj2" fmla="val 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D5B11DAD-338C-4F80-8EE8-601A92CFDD6E}"/>
              </a:ext>
              <a:ext uri="{C183D7F6-B498-43B3-948B-1728B52AA6E4}">
                <adec:decorative xmlns:adec="http://schemas.microsoft.com/office/drawing/2017/decorative" val="1"/>
              </a:ext>
            </a:extLst>
          </p:cNvPr>
          <p:cNvSpPr/>
          <p:nvPr/>
        </p:nvSpPr>
        <p:spPr>
          <a:xfrm>
            <a:off x="9817128" y="1937794"/>
            <a:ext cx="1048474" cy="1048474"/>
          </a:xfrm>
          <a:prstGeom prst="ellipse">
            <a:avLst/>
          </a:prstGeom>
          <a:solidFill>
            <a:schemeClr val="bg2"/>
          </a:solidFill>
          <a:ln w="63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836B0F77-4A0E-4D97-B9E0-30357371A9BE}"/>
              </a:ext>
            </a:extLst>
          </p:cNvPr>
          <p:cNvSpPr/>
          <p:nvPr/>
        </p:nvSpPr>
        <p:spPr>
          <a:xfrm>
            <a:off x="9138042" y="3008940"/>
            <a:ext cx="2437436" cy="1446550"/>
          </a:xfrm>
          <a:prstGeom prst="rect">
            <a:avLst/>
          </a:prstGeom>
        </p:spPr>
        <p:txBody>
          <a:bodyPr wrap="square">
            <a:spAutoFit/>
          </a:bodyPr>
          <a:lstStyle/>
          <a:p>
            <a:pPr algn="ctr"/>
            <a:r>
              <a:rPr lang="en-US" sz="1100" dirty="0">
                <a:solidFill>
                  <a:schemeClr val="bg1"/>
                </a:solidFill>
                <a:latin typeface="Arial" panose="020B0604020202020204" pitchFamily="34" charset="0"/>
                <a:cs typeface="Arial" panose="020B0604020202020204" pitchFamily="34" charset="0"/>
              </a:rPr>
              <a:t>Promote the health of mothers and infants by assuring prenatal, delivery, and postpartum care for low income, at-risk pregnant women AND Promote the health of children by providing preventive and primary care services for low-income children.</a:t>
            </a:r>
          </a:p>
        </p:txBody>
      </p:sp>
      <p:sp>
        <p:nvSpPr>
          <p:cNvPr id="13" name="Rectangle 12">
            <a:extLst>
              <a:ext uri="{FF2B5EF4-FFF2-40B4-BE49-F238E27FC236}">
                <a16:creationId xmlns:a16="http://schemas.microsoft.com/office/drawing/2014/main" id="{8B072C3E-6860-E33A-C36B-658FBBC1A486}"/>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14" name="Rectangle 13">
            <a:extLst>
              <a:ext uri="{FF2B5EF4-FFF2-40B4-BE49-F238E27FC236}">
                <a16:creationId xmlns:a16="http://schemas.microsoft.com/office/drawing/2014/main" id="{078A02CF-7975-C8EE-A84E-D35EACBCF34F}"/>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15" name="Picture 14">
            <a:extLst>
              <a:ext uri="{FF2B5EF4-FFF2-40B4-BE49-F238E27FC236}">
                <a16:creationId xmlns:a16="http://schemas.microsoft.com/office/drawing/2014/main" id="{52A602B1-54A8-C6E8-F548-273F7F083A7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3774" y="2125535"/>
            <a:ext cx="672993" cy="672993"/>
          </a:xfrm>
          <a:prstGeom prst="rect">
            <a:avLst/>
          </a:prstGeom>
        </p:spPr>
      </p:pic>
      <p:pic>
        <p:nvPicPr>
          <p:cNvPr id="16" name="Picture 15">
            <a:extLst>
              <a:ext uri="{FF2B5EF4-FFF2-40B4-BE49-F238E27FC236}">
                <a16:creationId xmlns:a16="http://schemas.microsoft.com/office/drawing/2014/main" id="{B58307D7-4880-7030-47B4-CF4E7DC7BD7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139" y="2125535"/>
            <a:ext cx="672993" cy="672993"/>
          </a:xfrm>
          <a:prstGeom prst="rect">
            <a:avLst/>
          </a:prstGeom>
        </p:spPr>
      </p:pic>
      <p:pic>
        <p:nvPicPr>
          <p:cNvPr id="17" name="Picture 16">
            <a:extLst>
              <a:ext uri="{FF2B5EF4-FFF2-40B4-BE49-F238E27FC236}">
                <a16:creationId xmlns:a16="http://schemas.microsoft.com/office/drawing/2014/main" id="{64B06863-B0E4-C378-8C26-FA186CD79C4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4504" y="2125535"/>
            <a:ext cx="672993" cy="672993"/>
          </a:xfrm>
          <a:prstGeom prst="rect">
            <a:avLst/>
          </a:prstGeom>
        </p:spPr>
      </p:pic>
      <p:pic>
        <p:nvPicPr>
          <p:cNvPr id="18" name="Picture 17">
            <a:extLst>
              <a:ext uri="{FF2B5EF4-FFF2-40B4-BE49-F238E27FC236}">
                <a16:creationId xmlns:a16="http://schemas.microsoft.com/office/drawing/2014/main" id="{66AEDE56-86A1-2793-AB09-7B8E3BC4C6F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4869" y="2125535"/>
            <a:ext cx="672993" cy="672993"/>
          </a:xfrm>
          <a:prstGeom prst="rect">
            <a:avLst/>
          </a:prstGeom>
        </p:spPr>
      </p:pic>
    </p:spTree>
    <p:extLst>
      <p:ext uri="{BB962C8B-B14F-4D97-AF65-F5344CB8AC3E}">
        <p14:creationId xmlns:p14="http://schemas.microsoft.com/office/powerpoint/2010/main" val="254899880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a:extLst>
            <a:ext uri="{FF2B5EF4-FFF2-40B4-BE49-F238E27FC236}">
              <a16:creationId xmlns:a16="http://schemas.microsoft.com/office/drawing/2014/main" id="{33A3254A-7CD0-DB2F-CB65-57AA65FC5447}"/>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CBDB3A03-DE5A-47D8-A505-11E093C17E26}"/>
              </a:ext>
            </a:extLst>
          </p:cNvPr>
          <p:cNvSpPr txBox="1">
            <a:spLocks noGrp="1"/>
          </p:cNvSpPr>
          <p:nvPr>
            <p:ph type="title"/>
          </p:nvPr>
        </p:nvSpPr>
        <p:spPr>
          <a:xfrm>
            <a:off x="0" y="515938"/>
            <a:ext cx="12192000" cy="51435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defRPr/>
            </a:pPr>
            <a:r>
              <a:rPr kumimoji="0" lang="en-US" sz="3600" b="0" i="0" u="none" strike="noStrike" kern="1200" cap="none" spc="0" normalizeH="0" baseline="0" noProof="0" dirty="0">
                <a:ln>
                  <a:noFill/>
                </a:ln>
                <a:solidFill>
                  <a:schemeClr val="tx1"/>
                </a:solidFill>
                <a:effectLst/>
                <a:uLnTx/>
                <a:uFillTx/>
                <a:latin typeface="Arial Black" panose="020B0A04020102020204" pitchFamily="34" charset="0"/>
              </a:rPr>
              <a:t>Missouri MCH State Action Plan</a:t>
            </a:r>
          </a:p>
        </p:txBody>
      </p:sp>
      <p:sp>
        <p:nvSpPr>
          <p:cNvPr id="9" name="Subtitle 2">
            <a:extLst>
              <a:ext uri="{FF2B5EF4-FFF2-40B4-BE49-F238E27FC236}">
                <a16:creationId xmlns:a16="http://schemas.microsoft.com/office/drawing/2014/main" id="{023FA856-B096-E9CE-2DC9-A70888559269}"/>
              </a:ext>
            </a:extLst>
          </p:cNvPr>
          <p:cNvSpPr txBox="1">
            <a:spLocks/>
          </p:cNvSpPr>
          <p:nvPr/>
        </p:nvSpPr>
        <p:spPr>
          <a:xfrm>
            <a:off x="1524000" y="1051062"/>
            <a:ext cx="9144000" cy="31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MY" sz="2000" b="1" i="0" u="none" strike="noStrike" kern="1200" cap="none" spc="0" normalizeH="0" baseline="0" noProof="0" dirty="0">
                <a:ln>
                  <a:noFill/>
                </a:ln>
                <a:solidFill>
                  <a:srgbClr val="012169"/>
                </a:solidFill>
                <a:effectLst/>
                <a:uLnTx/>
                <a:uFillTx/>
                <a:latin typeface="Arial Black" panose="020B0A04020102020204" pitchFamily="34" charset="0"/>
                <a:ea typeface="+mn-ea"/>
                <a:cs typeface="Arial" panose="020B0604020202020204" pitchFamily="34" charset="0"/>
              </a:rPr>
              <a:t>National and State Priorities</a:t>
            </a:r>
            <a:endParaRPr kumimoji="0" lang="en-MY" sz="2000" b="0" i="0" u="none" strike="noStrike" kern="1200" cap="none" spc="0" normalizeH="0" baseline="0" noProof="0" dirty="0">
              <a:ln>
                <a:noFill/>
              </a:ln>
              <a:solidFill>
                <a:srgbClr val="012169"/>
              </a:solidFill>
              <a:effectLst/>
              <a:uLnTx/>
              <a:uFillTx/>
              <a:latin typeface="Arial Black" panose="020B0A04020102020204" pitchFamily="34" charset="0"/>
              <a:ea typeface="+mn-ea"/>
              <a:cs typeface="Arial" panose="020B0604020202020204" pitchFamily="34"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MY" sz="2000" b="0" i="0" u="none" strike="noStrike" kern="1200" cap="none" spc="0" normalizeH="0" baseline="0" noProof="0" dirty="0">
              <a:ln>
                <a:noFill/>
              </a:ln>
              <a:solidFill>
                <a:srgbClr val="012169"/>
              </a:solidFill>
              <a:effectLst/>
              <a:uLnTx/>
              <a:uFillTx/>
              <a:latin typeface="Arial Black" panose="020B0A04020102020204" pitchFamily="34" charset="0"/>
              <a:ea typeface="+mn-ea"/>
              <a:cs typeface="Arial" panose="020B0604020202020204" pitchFamily="34" charset="0"/>
            </a:endParaRPr>
          </a:p>
        </p:txBody>
      </p:sp>
      <p:sp>
        <p:nvSpPr>
          <p:cNvPr id="11" name="TextBox 3">
            <a:extLst>
              <a:ext uri="{FF2B5EF4-FFF2-40B4-BE49-F238E27FC236}">
                <a16:creationId xmlns:a16="http://schemas.microsoft.com/office/drawing/2014/main" id="{8E121BCE-3F4E-DF65-0062-A0BDA150719D}"/>
              </a:ext>
            </a:extLst>
          </p:cNvPr>
          <p:cNvSpPr txBox="1"/>
          <p:nvPr/>
        </p:nvSpPr>
        <p:spPr>
          <a:xfrm>
            <a:off x="822099" y="1801451"/>
            <a:ext cx="5042709" cy="43370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0" marR="0" indent="-228600" algn="l">
              <a:lnSpc>
                <a:spcPct val="115000"/>
              </a:lnSpc>
              <a:spcBef>
                <a:spcPts val="0"/>
              </a:spcBef>
              <a:spcAft>
                <a:spcPts val="0"/>
              </a:spcAft>
            </a:pPr>
            <a:r>
              <a:rPr lang="en-US" sz="1000" u="none" strike="noStrike" dirty="0">
                <a:solidFill>
                  <a:srgbClr val="002060"/>
                </a:solidFill>
                <a:effectLst/>
                <a:latin typeface="Arial" panose="020B0604020202020204" pitchFamily="34" charset="0"/>
                <a:ea typeface="Gungsuh" panose="02030600000101010101" pitchFamily="18" charset="-127"/>
              </a:rPr>
              <a:t> </a:t>
            </a:r>
            <a:endParaRPr lang="en-US" sz="900" dirty="0">
              <a:solidFill>
                <a:srgbClr val="002060"/>
              </a:solidFill>
              <a:effectLst/>
              <a:latin typeface="Arial" panose="020B0604020202020204" pitchFamily="34" charset="0"/>
              <a:ea typeface="Times New Roman" panose="02020603050405020304" pitchFamily="18" charset="0"/>
            </a:endParaRPr>
          </a:p>
          <a:p>
            <a:pPr marL="914400" marR="0" indent="-457200" algn="l">
              <a:lnSpc>
                <a:spcPct val="115000"/>
              </a:lnSpc>
              <a:spcBef>
                <a:spcPts val="0"/>
              </a:spcBef>
              <a:spcAft>
                <a:spcPts val="0"/>
              </a:spcAft>
            </a:pPr>
            <a:endParaRPr kumimoji="0" lang="en-US" sz="10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endParaRPr>
          </a:p>
        </p:txBody>
      </p:sp>
      <p:sp>
        <p:nvSpPr>
          <p:cNvPr id="5" name="TextBox 3">
            <a:extLst>
              <a:ext uri="{FF2B5EF4-FFF2-40B4-BE49-F238E27FC236}">
                <a16:creationId xmlns:a16="http://schemas.microsoft.com/office/drawing/2014/main" id="{354542E3-8C3C-895C-30A4-BB47E619C825}"/>
              </a:ext>
            </a:extLst>
          </p:cNvPr>
          <p:cNvSpPr txBox="1"/>
          <p:nvPr/>
        </p:nvSpPr>
        <p:spPr>
          <a:xfrm>
            <a:off x="5625291" y="1801451"/>
            <a:ext cx="5042709" cy="44198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2060"/>
                </a:solidFill>
                <a:effectLst/>
                <a:uLnTx/>
                <a:uFillTx/>
                <a:latin typeface="Arial" panose="020B0604020202020204" pitchFamily="34" charset="0"/>
                <a:ea typeface="Gungsuh" panose="02030600000101010101" pitchFamily="18" charset="-127"/>
                <a:cs typeface="+mn-cs"/>
              </a:rPr>
              <a:t> </a:t>
            </a:r>
            <a:endParaRPr kumimoji="0" lang="en-US" sz="9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endParaRPr>
          </a:p>
          <a:p>
            <a:pPr marL="914400" marR="0" lvl="0" indent="-457200" algn="l" defTabSz="914400" rtl="0" eaLnBrk="1" fontAlgn="auto" latinLnBrk="0" hangingPunct="1">
              <a:lnSpc>
                <a:spcPct val="115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2060"/>
                </a:solidFill>
                <a:effectLst/>
                <a:uLnTx/>
                <a:uFillTx/>
                <a:latin typeface="Arial" panose="020B0604020202020204" pitchFamily="34" charset="0"/>
                <a:ea typeface="Gungsuh" panose="02030600000101010101" pitchFamily="18" charset="-127"/>
                <a:cs typeface="+mn-cs"/>
              </a:rPr>
              <a:t> </a:t>
            </a:r>
            <a:r>
              <a:rPr kumimoji="0" lang="en-US" sz="1000" b="0" i="0" u="none" strike="noStrike" kern="1200" cap="none" spc="0" normalizeH="0" baseline="0" noProof="0" dirty="0">
                <a:ln>
                  <a:noFill/>
                </a:ln>
                <a:solidFill>
                  <a:srgbClr val="002060"/>
                </a:solidFill>
                <a:effectLst/>
                <a:uLnTx/>
                <a:uFillTx/>
                <a:latin typeface="Arial" panose="020B0604020202020204" pitchFamily="34" charset="0"/>
                <a:ea typeface="Gungsuh" panose="02030600000101010101" pitchFamily="18" charset="-127"/>
                <a:cs typeface="+mn-cs"/>
              </a:rPr>
              <a:t> </a:t>
            </a:r>
            <a:endParaRPr kumimoji="0" lang="en-US" sz="1000" b="0" i="0" u="none" strike="noStrike" kern="1200" cap="none" spc="0" normalizeH="0" baseline="0" noProof="0" dirty="0">
              <a:ln>
                <a:noFill/>
              </a:ln>
              <a:solidFill>
                <a:srgbClr val="002060"/>
              </a:solidFill>
              <a:effectLst/>
              <a:uLnTx/>
              <a:uFillTx/>
              <a:latin typeface="Arial" panose="020B0604020202020204" pitchFamily="34" charset="0"/>
              <a:ea typeface="Times New Roman" panose="02020603050405020304" pitchFamily="18" charset="0"/>
              <a:cs typeface="+mn-cs"/>
            </a:endParaRPr>
          </a:p>
        </p:txBody>
      </p:sp>
      <p:pic>
        <p:nvPicPr>
          <p:cNvPr id="14" name="Picture 13">
            <a:extLst>
              <a:ext uri="{FF2B5EF4-FFF2-40B4-BE49-F238E27FC236}">
                <a16:creationId xmlns:a16="http://schemas.microsoft.com/office/drawing/2014/main" id="{6C8AD638-52C0-B911-9648-BCE6B290B2F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6605" y="371728"/>
            <a:ext cx="614390" cy="614390"/>
          </a:xfrm>
          <a:prstGeom prst="rect">
            <a:avLst/>
          </a:prstGeom>
        </p:spPr>
      </p:pic>
      <p:sp>
        <p:nvSpPr>
          <p:cNvPr id="15" name="Rectangle 14">
            <a:extLst>
              <a:ext uri="{FF2B5EF4-FFF2-40B4-BE49-F238E27FC236}">
                <a16:creationId xmlns:a16="http://schemas.microsoft.com/office/drawing/2014/main" id="{2858688E-C876-F2F0-CCEF-1E7E0DB3108F}"/>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16" name="Rectangle 15">
            <a:extLst>
              <a:ext uri="{FF2B5EF4-FFF2-40B4-BE49-F238E27FC236}">
                <a16:creationId xmlns:a16="http://schemas.microsoft.com/office/drawing/2014/main" id="{1975402A-9D00-51D9-FCB3-7409FFF9A89C}"/>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pic>
        <p:nvPicPr>
          <p:cNvPr id="3" name="Picture 2">
            <a:extLst>
              <a:ext uri="{FF2B5EF4-FFF2-40B4-BE49-F238E27FC236}">
                <a16:creationId xmlns:a16="http://schemas.microsoft.com/office/drawing/2014/main" id="{1AA277E8-FB20-C753-1BA8-C3ED15836BD4}"/>
              </a:ext>
            </a:extLst>
          </p:cNvPr>
          <p:cNvPicPr>
            <a:picLocks noChangeAspect="1"/>
          </p:cNvPicPr>
          <p:nvPr/>
        </p:nvPicPr>
        <p:blipFill>
          <a:blip r:embed="rId4"/>
          <a:stretch>
            <a:fillRect/>
          </a:stretch>
        </p:blipFill>
        <p:spPr>
          <a:xfrm>
            <a:off x="1175870" y="1589682"/>
            <a:ext cx="4688938" cy="4346622"/>
          </a:xfrm>
          <a:prstGeom prst="rect">
            <a:avLst/>
          </a:prstGeom>
        </p:spPr>
      </p:pic>
      <p:pic>
        <p:nvPicPr>
          <p:cNvPr id="6" name="Picture 5">
            <a:extLst>
              <a:ext uri="{FF2B5EF4-FFF2-40B4-BE49-F238E27FC236}">
                <a16:creationId xmlns:a16="http://schemas.microsoft.com/office/drawing/2014/main" id="{53003201-029A-3F34-B268-87935F8852A6}"/>
              </a:ext>
            </a:extLst>
          </p:cNvPr>
          <p:cNvPicPr>
            <a:picLocks noChangeAspect="1"/>
          </p:cNvPicPr>
          <p:nvPr/>
        </p:nvPicPr>
        <p:blipFill>
          <a:blip r:embed="rId5"/>
          <a:stretch>
            <a:fillRect/>
          </a:stretch>
        </p:blipFill>
        <p:spPr>
          <a:xfrm>
            <a:off x="6096000" y="1589682"/>
            <a:ext cx="4436397" cy="4346622"/>
          </a:xfrm>
          <a:prstGeom prst="rect">
            <a:avLst/>
          </a:prstGeom>
        </p:spPr>
      </p:pic>
    </p:spTree>
    <p:extLst>
      <p:ext uri="{BB962C8B-B14F-4D97-AF65-F5344CB8AC3E}">
        <p14:creationId xmlns:p14="http://schemas.microsoft.com/office/powerpoint/2010/main" val="3970571184"/>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BB88071-0080-D77E-7B8C-DFB88EBD3D66}"/>
              </a:ext>
            </a:extLst>
          </p:cNvPr>
          <p:cNvSpPr>
            <a:spLocks noGrp="1"/>
          </p:cNvSpPr>
          <p:nvPr>
            <p:ph type="title"/>
          </p:nvPr>
        </p:nvSpPr>
        <p:spPr>
          <a:xfrm>
            <a:off x="0" y="3175"/>
            <a:ext cx="12192000" cy="1325563"/>
          </a:xfrm>
          <a:prstGeom prst="rect">
            <a:avLst/>
          </a:prstGeom>
        </p:spPr>
        <p:txBody>
          <a:bodyPr anchor="b"/>
          <a:lstStyle/>
          <a:p>
            <a:pPr algn="ctr"/>
            <a:r>
              <a:rPr lang="en-US" sz="3600" dirty="0">
                <a:solidFill>
                  <a:schemeClr val="bg2"/>
                </a:solidFill>
              </a:rPr>
              <a:t>Who We Are</a:t>
            </a:r>
          </a:p>
        </p:txBody>
      </p:sp>
      <p:sp>
        <p:nvSpPr>
          <p:cNvPr id="10" name="Rectangle 9">
            <a:extLst>
              <a:ext uri="{FF2B5EF4-FFF2-40B4-BE49-F238E27FC236}">
                <a16:creationId xmlns:a16="http://schemas.microsoft.com/office/drawing/2014/main" id="{669D5FD8-AFC3-1B6B-D9C1-D4E2789140EE}"/>
              </a:ext>
              <a:ext uri="{C183D7F6-B498-43B3-948B-1728B52AA6E4}">
                <adec:decorative xmlns:adec="http://schemas.microsoft.com/office/drawing/2017/decorative" val="1"/>
              </a:ext>
            </a:extLst>
          </p:cNvPr>
          <p:cNvSpPr/>
          <p:nvPr/>
        </p:nvSpPr>
        <p:spPr>
          <a:xfrm>
            <a:off x="0" y="-2"/>
            <a:ext cx="6702725" cy="6498973"/>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C0DDB99C-A937-D566-62FF-04D8E3730D00}"/>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16BB80CC-1E23-1A2D-F636-5E1D799BDF3B}"/>
              </a:ext>
              <a:ext uri="{C183D7F6-B498-43B3-948B-1728B52AA6E4}">
                <adec:decorative xmlns:adec="http://schemas.microsoft.com/office/drawing/2017/decorative" val="1"/>
              </a:ext>
            </a:extLst>
          </p:cNvPr>
          <p:cNvSpPr/>
          <p:nvPr/>
        </p:nvSpPr>
        <p:spPr>
          <a:xfrm>
            <a:off x="0" y="6498972"/>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pic>
        <p:nvPicPr>
          <p:cNvPr id="14" name="Picture 13">
            <a:extLst>
              <a:ext uri="{FF2B5EF4-FFF2-40B4-BE49-F238E27FC236}">
                <a16:creationId xmlns:a16="http://schemas.microsoft.com/office/drawing/2014/main" id="{B5C62002-DAC6-A587-D43C-AD3CADE2C95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pic>
        <p:nvPicPr>
          <p:cNvPr id="2" name="Picture 1">
            <a:extLst>
              <a:ext uri="{FF2B5EF4-FFF2-40B4-BE49-F238E27FC236}">
                <a16:creationId xmlns:a16="http://schemas.microsoft.com/office/drawing/2014/main" id="{CD11965F-AFFF-0441-9903-436B05636B51}"/>
              </a:ext>
            </a:extLst>
          </p:cNvPr>
          <p:cNvPicPr>
            <a:picLocks noChangeAspect="1"/>
          </p:cNvPicPr>
          <p:nvPr/>
        </p:nvPicPr>
        <p:blipFill>
          <a:blip r:embed="rId4"/>
          <a:stretch>
            <a:fillRect/>
          </a:stretch>
        </p:blipFill>
        <p:spPr>
          <a:xfrm>
            <a:off x="288881" y="1134464"/>
            <a:ext cx="6086041" cy="4589071"/>
          </a:xfrm>
          <a:prstGeom prst="rect">
            <a:avLst/>
          </a:prstGeom>
        </p:spPr>
      </p:pic>
      <p:sp>
        <p:nvSpPr>
          <p:cNvPr id="5" name="Rectangle 4">
            <a:extLst>
              <a:ext uri="{FF2B5EF4-FFF2-40B4-BE49-F238E27FC236}">
                <a16:creationId xmlns:a16="http://schemas.microsoft.com/office/drawing/2014/main" id="{0485C218-A022-ED0B-89C8-5C54EC0CA0C8}"/>
              </a:ext>
            </a:extLst>
          </p:cNvPr>
          <p:cNvSpPr/>
          <p:nvPr/>
        </p:nvSpPr>
        <p:spPr>
          <a:xfrm>
            <a:off x="7210653" y="1243946"/>
            <a:ext cx="2358312" cy="8971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panose="020B0A04020102020204" pitchFamily="34" charset="0"/>
              </a:rPr>
              <a:t>Scope of Work 5.7</a:t>
            </a:r>
          </a:p>
        </p:txBody>
      </p:sp>
      <p:sp>
        <p:nvSpPr>
          <p:cNvPr id="8" name="TextBox 7">
            <a:extLst>
              <a:ext uri="{FF2B5EF4-FFF2-40B4-BE49-F238E27FC236}">
                <a16:creationId xmlns:a16="http://schemas.microsoft.com/office/drawing/2014/main" id="{F774CBC9-A1E8-C852-0088-E08C13D5171A}"/>
              </a:ext>
            </a:extLst>
          </p:cNvPr>
          <p:cNvSpPr txBox="1"/>
          <p:nvPr/>
        </p:nvSpPr>
        <p:spPr>
          <a:xfrm>
            <a:off x="7210653" y="2286177"/>
            <a:ext cx="4473419" cy="26776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The Contractor shall recruit and retain qualified public health professionals to assure a workforce that possesses the knowledge, skills and attitudes to meet unique MCH population needs.  All Contractor employees, including subcontracted employees, supported with MCH Services contract funding shall complete designated MCH orientation and initial and ongoing MCH training requirements within required time frames as directed by the MCH Services Program Manager. Documentation of training completion shall be maintained on file and submitted as part of contract reporting.</a:t>
            </a:r>
            <a:r>
              <a:rPr kumimoji="0" lang="en-US" sz="140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809127220"/>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1377509" y="1650878"/>
            <a:ext cx="9192996" cy="3556244"/>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12169"/>
                </a:solidFill>
                <a:effectLst/>
                <a:uLnTx/>
                <a:uFillTx/>
                <a:latin typeface="Arial"/>
                <a:ea typeface="+mn-ea"/>
                <a:cs typeface="+mn-cs"/>
              </a:rPr>
              <a:t>V</a:t>
            </a:r>
          </a:p>
        </p:txBody>
      </p:sp>
      <p:pic>
        <p:nvPicPr>
          <p:cNvPr id="8" name="Picture Placeholder 7">
            <a:extLst>
              <a:ext uri="{FF2B5EF4-FFF2-40B4-BE49-F238E27FC236}">
                <a16:creationId xmlns:a16="http://schemas.microsoft.com/office/drawing/2014/main" id="{C551BC0B-18E7-E64A-BB64-6EF537B4FEE5}"/>
              </a:ext>
              <a:ext uri="{C183D7F6-B498-43B3-948B-1728B52AA6E4}">
                <adec:decorative xmlns:adec="http://schemas.microsoft.com/office/drawing/2017/decorative" val="1"/>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l="-5652" t="-5475" r="-5407" b="-5586"/>
          <a:stretch/>
        </p:blipFill>
        <p:spPr>
          <a:xfrm>
            <a:off x="1621180" y="1851025"/>
            <a:ext cx="3155950" cy="3155950"/>
          </a:xfrm>
          <a:prstGeom prst="ellipse">
            <a:avLst/>
          </a:prstGeom>
          <a:solidFill>
            <a:schemeClr val="bg1"/>
          </a:solidFill>
        </p:spPr>
      </p:pic>
      <p:sp>
        <p:nvSpPr>
          <p:cNvPr id="7" name="Title 5">
            <a:extLst>
              <a:ext uri="{FF2B5EF4-FFF2-40B4-BE49-F238E27FC236}">
                <a16:creationId xmlns:a16="http://schemas.microsoft.com/office/drawing/2014/main" id="{A0687FC7-1539-2CE0-6DD0-47116726FCDE}"/>
              </a:ext>
            </a:extLst>
          </p:cNvPr>
          <p:cNvSpPr txBox="1">
            <a:spLocks noGrp="1"/>
          </p:cNvSpPr>
          <p:nvPr>
            <p:ph type="title"/>
          </p:nvPr>
        </p:nvSpPr>
        <p:spPr>
          <a:xfrm>
            <a:off x="5020801" y="2151727"/>
            <a:ext cx="5054600" cy="255454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Budget </a:t>
            </a:r>
            <a:b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b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and </a:t>
            </a:r>
            <a:b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br>
            <a:r>
              <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Funding Provisions</a:t>
            </a:r>
          </a:p>
        </p:txBody>
      </p:sp>
    </p:spTree>
    <p:extLst>
      <p:ext uri="{BB962C8B-B14F-4D97-AF65-F5344CB8AC3E}">
        <p14:creationId xmlns:p14="http://schemas.microsoft.com/office/powerpoint/2010/main" val="2746142108"/>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95E7A-FD72-49A9-A9CA-CC3F56E52C58}"/>
              </a:ext>
            </a:extLst>
          </p:cNvPr>
          <p:cNvSpPr>
            <a:spLocks noGrp="1"/>
          </p:cNvSpPr>
          <p:nvPr>
            <p:ph type="title"/>
          </p:nvPr>
        </p:nvSpPr>
        <p:spPr>
          <a:xfrm>
            <a:off x="0" y="371475"/>
            <a:ext cx="12192000" cy="887413"/>
          </a:xfrm>
          <a:prstGeom prst="rect">
            <a:avLst/>
          </a:prstGeom>
        </p:spPr>
        <p:txBody>
          <a:bodyPr/>
          <a:lstStyle/>
          <a:p>
            <a:pPr algn="ctr"/>
            <a:r>
              <a:rPr lang="en-MY" sz="4400" dirty="0">
                <a:latin typeface="Arial Black" panose="020B0A04020102020204" pitchFamily="34" charset="0"/>
              </a:rPr>
              <a:t>Funding Formula</a:t>
            </a:r>
          </a:p>
        </p:txBody>
      </p:sp>
      <p:sp>
        <p:nvSpPr>
          <p:cNvPr id="3" name="Subtitle 2">
            <a:extLst>
              <a:ext uri="{FF2B5EF4-FFF2-40B4-BE49-F238E27FC236}">
                <a16:creationId xmlns:a16="http://schemas.microsoft.com/office/drawing/2014/main" id="{2EE91F63-922A-4755-A4A3-061DD141B50B}"/>
              </a:ext>
            </a:extLst>
          </p:cNvPr>
          <p:cNvSpPr>
            <a:spLocks noGrp="1"/>
          </p:cNvSpPr>
          <p:nvPr>
            <p:ph type="subTitle" idx="4294967295"/>
          </p:nvPr>
        </p:nvSpPr>
        <p:spPr>
          <a:xfrm>
            <a:off x="0" y="1117059"/>
            <a:ext cx="12192000" cy="436563"/>
          </a:xfrm>
          <a:prstGeom prst="rect">
            <a:avLst/>
          </a:prstGeom>
        </p:spPr>
        <p:txBody>
          <a:bodyPr>
            <a:normAutofit fontScale="92500" lnSpcReduction="10000"/>
          </a:bodyPr>
          <a:lstStyle/>
          <a:p>
            <a:pPr marL="0" indent="0" algn="ctr">
              <a:buNone/>
            </a:pPr>
            <a:r>
              <a:rPr lang="en-MY" sz="2800" dirty="0">
                <a:latin typeface="Arial Black" panose="020B0A04020102020204" pitchFamily="34" charset="0"/>
              </a:rPr>
              <a:t>MCH Services Contract</a:t>
            </a:r>
          </a:p>
        </p:txBody>
      </p:sp>
      <p:sp>
        <p:nvSpPr>
          <p:cNvPr id="114" name="Rectangle: Top Corners Rounded 113">
            <a:extLst>
              <a:ext uri="{FF2B5EF4-FFF2-40B4-BE49-F238E27FC236}">
                <a16:creationId xmlns:a16="http://schemas.microsoft.com/office/drawing/2014/main" id="{5B858BE1-9BB6-4A41-80DA-EE467E55A405}"/>
              </a:ext>
            </a:extLst>
          </p:cNvPr>
          <p:cNvSpPr/>
          <p:nvPr/>
        </p:nvSpPr>
        <p:spPr>
          <a:xfrm>
            <a:off x="762000" y="1885221"/>
            <a:ext cx="2438400" cy="573608"/>
          </a:xfrm>
          <a:prstGeom prst="round2Same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a:ea typeface="+mn-ea"/>
                <a:cs typeface="+mn-cs"/>
              </a:rPr>
              <a:t>Component 1</a:t>
            </a:r>
          </a:p>
        </p:txBody>
      </p:sp>
      <p:sp>
        <p:nvSpPr>
          <p:cNvPr id="5" name="Rectangle 4">
            <a:extLst>
              <a:ext uri="{FF2B5EF4-FFF2-40B4-BE49-F238E27FC236}">
                <a16:creationId xmlns:a16="http://schemas.microsoft.com/office/drawing/2014/main" id="{6B7F02ED-CA1E-47C6-B393-B93733F76B8B}"/>
              </a:ext>
            </a:extLst>
          </p:cNvPr>
          <p:cNvSpPr/>
          <p:nvPr/>
        </p:nvSpPr>
        <p:spPr>
          <a:xfrm>
            <a:off x="762000" y="2458829"/>
            <a:ext cx="2438400" cy="328211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defRPr/>
            </a:pPr>
            <a:r>
              <a:rPr kumimoji="0" lang="en-US" sz="1200" b="0"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Combined Poverty Index Score </a:t>
            </a:r>
            <a:r>
              <a:rPr kumimoji="0" lang="en-US" sz="12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determined for each county in Missouri by the Bureau of Vital Statistics</a:t>
            </a:r>
          </a:p>
          <a:p>
            <a:pPr lvl="2">
              <a:defRPr/>
            </a:pPr>
            <a:endParaRPr lang="en-US" sz="1000" dirty="0">
              <a:solidFill>
                <a:srgbClr val="012169"/>
              </a:solidFill>
              <a:latin typeface="Arial" panose="020B0604020202020204" pitchFamily="34" charset="0"/>
            </a:endParaRPr>
          </a:p>
          <a:p>
            <a:pPr marL="685800" lvl="1" indent="-228600">
              <a:buAutoNum type="arabicParenBoth"/>
              <a:defRPr/>
            </a:pPr>
            <a:r>
              <a:rPr kumimoji="0" lang="en-US" sz="1000" b="0"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Maternal-Infant Indicator </a:t>
            </a:r>
            <a:r>
              <a:rPr kumimoji="0" lang="en-US" sz="10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unduplicated count of births to mothers younger than 18, infant and fetal deaths, and low birth weight births)</a:t>
            </a:r>
          </a:p>
          <a:p>
            <a:pPr marL="685800" lvl="1" indent="-228600">
              <a:buAutoNum type="arabicParenBoth"/>
              <a:defRPr/>
            </a:pPr>
            <a:r>
              <a:rPr kumimoji="0" lang="en-US" sz="10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(2) </a:t>
            </a:r>
            <a:r>
              <a:rPr kumimoji="0" lang="en-US" sz="1000" b="0"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Female/Child Poverty Proportions </a:t>
            </a:r>
            <a:r>
              <a:rPr kumimoji="0" lang="en-US" sz="10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(estimated population of women of childbearing age (15-44), males under age 18, and females under age 15 at 185% of the federal poverty level)</a:t>
            </a:r>
          </a:p>
        </p:txBody>
      </p:sp>
      <p:sp>
        <p:nvSpPr>
          <p:cNvPr id="31" name="Rectangle: Top Corners Rounded 30">
            <a:extLst>
              <a:ext uri="{FF2B5EF4-FFF2-40B4-BE49-F238E27FC236}">
                <a16:creationId xmlns:a16="http://schemas.microsoft.com/office/drawing/2014/main" id="{B01A0E02-14A4-447E-A894-64024FE21F31}"/>
              </a:ext>
            </a:extLst>
          </p:cNvPr>
          <p:cNvSpPr/>
          <p:nvPr/>
        </p:nvSpPr>
        <p:spPr>
          <a:xfrm>
            <a:off x="3520440" y="1885221"/>
            <a:ext cx="2438400" cy="573608"/>
          </a:xfrm>
          <a:prstGeom prst="round2SameRect">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a:ea typeface="+mn-ea"/>
                <a:cs typeface="+mn-cs"/>
              </a:rPr>
              <a:t>Component 2</a:t>
            </a:r>
          </a:p>
        </p:txBody>
      </p:sp>
      <p:sp>
        <p:nvSpPr>
          <p:cNvPr id="30" name="Rectangle 29">
            <a:extLst>
              <a:ext uri="{FF2B5EF4-FFF2-40B4-BE49-F238E27FC236}">
                <a16:creationId xmlns:a16="http://schemas.microsoft.com/office/drawing/2014/main" id="{95EB7C54-FB97-4E7D-B9B9-2E6E5DDE4957}"/>
              </a:ext>
            </a:extLst>
          </p:cNvPr>
          <p:cNvSpPr/>
          <p:nvPr/>
        </p:nvSpPr>
        <p:spPr>
          <a:xfrm>
            <a:off x="3520440" y="2458829"/>
            <a:ext cx="2438400" cy="328211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a:t>
            </a:r>
            <a:r>
              <a:rPr kumimoji="0" lang="en-US" sz="1200" b="0"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base-funding amount </a:t>
            </a:r>
            <a:r>
              <a:rPr kumimoji="0" lang="en-US" sz="12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of $15,000 is multiplied by 113  (# of LPHAs accepting the contract) and subtracted from the total funding amount for the contract</a:t>
            </a:r>
          </a:p>
        </p:txBody>
      </p:sp>
      <p:sp>
        <p:nvSpPr>
          <p:cNvPr id="33" name="Rectangle: Top Corners Rounded 32">
            <a:extLst>
              <a:ext uri="{FF2B5EF4-FFF2-40B4-BE49-F238E27FC236}">
                <a16:creationId xmlns:a16="http://schemas.microsoft.com/office/drawing/2014/main" id="{5D21E016-64CF-461D-A9CD-F28398038440}"/>
              </a:ext>
            </a:extLst>
          </p:cNvPr>
          <p:cNvSpPr/>
          <p:nvPr/>
        </p:nvSpPr>
        <p:spPr>
          <a:xfrm>
            <a:off x="6278880" y="1885221"/>
            <a:ext cx="2438400" cy="573608"/>
          </a:xfrm>
          <a:prstGeom prst="round2Same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a:ea typeface="+mn-ea"/>
                <a:cs typeface="+mn-cs"/>
              </a:rPr>
              <a:t>Component 3</a:t>
            </a:r>
          </a:p>
        </p:txBody>
      </p:sp>
      <p:sp>
        <p:nvSpPr>
          <p:cNvPr id="32" name="Rectangle 31">
            <a:extLst>
              <a:ext uri="{FF2B5EF4-FFF2-40B4-BE49-F238E27FC236}">
                <a16:creationId xmlns:a16="http://schemas.microsoft.com/office/drawing/2014/main" id="{83CEE78E-A497-4D55-A21E-BE4F38DA404B}"/>
              </a:ext>
            </a:extLst>
          </p:cNvPr>
          <p:cNvSpPr/>
          <p:nvPr/>
        </p:nvSpPr>
        <p:spPr>
          <a:xfrm>
            <a:off x="6278880" y="2458829"/>
            <a:ext cx="2438400" cy="328211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difference is then multiplied by the Combined Poverty Index Score for each county and added to the base-funding</a:t>
            </a:r>
          </a:p>
        </p:txBody>
      </p:sp>
      <p:sp>
        <p:nvSpPr>
          <p:cNvPr id="35" name="Rectangle: Top Corners Rounded 34">
            <a:extLst>
              <a:ext uri="{FF2B5EF4-FFF2-40B4-BE49-F238E27FC236}">
                <a16:creationId xmlns:a16="http://schemas.microsoft.com/office/drawing/2014/main" id="{137C66AE-E222-4E88-8ADB-077BB70D6FF6}"/>
              </a:ext>
            </a:extLst>
          </p:cNvPr>
          <p:cNvSpPr/>
          <p:nvPr/>
        </p:nvSpPr>
        <p:spPr>
          <a:xfrm>
            <a:off x="9037320" y="1885221"/>
            <a:ext cx="2438400" cy="573608"/>
          </a:xfrm>
          <a:prstGeom prst="round2SameRect">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a:ea typeface="+mn-ea"/>
                <a:cs typeface="+mn-cs"/>
              </a:rPr>
              <a:t>Result</a:t>
            </a:r>
          </a:p>
        </p:txBody>
      </p:sp>
      <p:sp>
        <p:nvSpPr>
          <p:cNvPr id="34" name="Rectangle 33">
            <a:extLst>
              <a:ext uri="{FF2B5EF4-FFF2-40B4-BE49-F238E27FC236}">
                <a16:creationId xmlns:a16="http://schemas.microsoft.com/office/drawing/2014/main" id="{D0682CEC-2AC4-45A0-A083-2FB707A69577}"/>
              </a:ext>
            </a:extLst>
          </p:cNvPr>
          <p:cNvSpPr/>
          <p:nvPr/>
        </p:nvSpPr>
        <p:spPr>
          <a:xfrm>
            <a:off x="9037320" y="2458829"/>
            <a:ext cx="2438400" cy="3282112"/>
          </a:xfrm>
          <a:prstGeom prst="rect">
            <a:avLst/>
          </a:prstGeom>
          <a:solidFill>
            <a:schemeClr val="bg1">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Total FFY Contract Award for each LPHA is determined </a:t>
            </a:r>
          </a:p>
        </p:txBody>
      </p:sp>
      <p:pic>
        <p:nvPicPr>
          <p:cNvPr id="4" name="Picture 3">
            <a:extLst>
              <a:ext uri="{FF2B5EF4-FFF2-40B4-BE49-F238E27FC236}">
                <a16:creationId xmlns:a16="http://schemas.microsoft.com/office/drawing/2014/main" id="{A983140F-83E5-E72C-3C74-2781B3AEAB4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D3C9E5E1-4B72-9AC8-3885-1E91F5C536D1}"/>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48DBE908-C372-4FC3-8717-9E448483A610}"/>
              </a:ext>
              <a:ext uri="{C183D7F6-B498-43B3-948B-1728B52AA6E4}">
                <adec:decorative xmlns:adec="http://schemas.microsoft.com/office/drawing/2017/decorative" val="1"/>
              </a:ext>
            </a:extLst>
          </p:cNvPr>
          <p:cNvSpPr/>
          <p:nvPr/>
        </p:nvSpPr>
        <p:spPr>
          <a:xfrm>
            <a:off x="0" y="6486272"/>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Tree>
    <p:extLst>
      <p:ext uri="{BB962C8B-B14F-4D97-AF65-F5344CB8AC3E}">
        <p14:creationId xmlns:p14="http://schemas.microsoft.com/office/powerpoint/2010/main" val="1370915529"/>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0DD45-2C3D-4E03-BC8F-4527F8BB6261}"/>
              </a:ext>
            </a:extLst>
          </p:cNvPr>
          <p:cNvSpPr>
            <a:spLocks noGrp="1"/>
          </p:cNvSpPr>
          <p:nvPr>
            <p:ph type="title"/>
          </p:nvPr>
        </p:nvSpPr>
        <p:spPr>
          <a:xfrm>
            <a:off x="0" y="371475"/>
            <a:ext cx="12192000" cy="887413"/>
          </a:xfrm>
          <a:prstGeom prst="rect">
            <a:avLst/>
          </a:prstGeom>
        </p:spPr>
        <p:txBody>
          <a:bodyPr>
            <a:normAutofit/>
          </a:bodyPr>
          <a:lstStyle/>
          <a:p>
            <a:pPr algn="ctr"/>
            <a:r>
              <a:rPr lang="en-MY" sz="4000" dirty="0">
                <a:latin typeface="Arial Black" panose="020B0A04020102020204" pitchFamily="34" charset="0"/>
              </a:rPr>
              <a:t>Budget and Funding Provisions</a:t>
            </a:r>
          </a:p>
        </p:txBody>
      </p:sp>
      <p:sp>
        <p:nvSpPr>
          <p:cNvPr id="3" name="Subtitle 2">
            <a:extLst>
              <a:ext uri="{FF2B5EF4-FFF2-40B4-BE49-F238E27FC236}">
                <a16:creationId xmlns:a16="http://schemas.microsoft.com/office/drawing/2014/main" id="{BF384D80-D911-41E0-985B-AC70576C3EF8}"/>
              </a:ext>
            </a:extLst>
          </p:cNvPr>
          <p:cNvSpPr>
            <a:spLocks noGrp="1"/>
          </p:cNvSpPr>
          <p:nvPr>
            <p:ph type="subTitle" idx="4294967295"/>
          </p:nvPr>
        </p:nvSpPr>
        <p:spPr>
          <a:xfrm>
            <a:off x="0" y="1050925"/>
            <a:ext cx="12192000" cy="436563"/>
          </a:xfrm>
          <a:prstGeom prst="rect">
            <a:avLst/>
          </a:prstGeom>
        </p:spPr>
        <p:txBody>
          <a:bodyPr>
            <a:normAutofit/>
          </a:bodyPr>
          <a:lstStyle/>
          <a:p>
            <a:pPr marL="0" indent="0" algn="ctr">
              <a:buNone/>
            </a:pPr>
            <a:r>
              <a:rPr lang="en-MY" sz="2400" dirty="0">
                <a:latin typeface="Arial Black" panose="020B0A04020102020204" pitchFamily="34" charset="0"/>
              </a:rPr>
              <a:t>MCH Services Contract</a:t>
            </a:r>
          </a:p>
        </p:txBody>
      </p:sp>
      <p:pic>
        <p:nvPicPr>
          <p:cNvPr id="5" name="Picture 4">
            <a:extLst>
              <a:ext uri="{FF2B5EF4-FFF2-40B4-BE49-F238E27FC236}">
                <a16:creationId xmlns:a16="http://schemas.microsoft.com/office/drawing/2014/main" id="{73ABF773-C899-30F3-AC5D-F63EF0566EF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8BD578CB-680C-00FA-1D66-4BB6E0D6B2A4}"/>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2E6F89AA-F61B-7CE2-0E9F-D4166965C961}"/>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5474B415-858F-4395-8F4E-17047AB86B14}"/>
              </a:ext>
            </a:extLst>
          </p:cNvPr>
          <p:cNvSpPr/>
          <p:nvPr/>
        </p:nvSpPr>
        <p:spPr>
          <a:xfrm>
            <a:off x="503942" y="1874704"/>
            <a:ext cx="2130136" cy="1475216"/>
          </a:xfrm>
          <a:prstGeom prst="roundRect">
            <a:avLst>
              <a:gd name="adj" fmla="val 4069"/>
            </a:avLst>
          </a:prstGeom>
          <a:solidFill>
            <a:srgbClr val="00206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rPr>
              <a:t>Funding for this contract is awarded for a one-year funding period only (October 1-September 30) and shall be expended during the applicable contract period.</a:t>
            </a:r>
          </a:p>
        </p:txBody>
      </p:sp>
      <p:sp>
        <p:nvSpPr>
          <p:cNvPr id="8" name="Rectangle: Rounded Corners 7">
            <a:extLst>
              <a:ext uri="{FF2B5EF4-FFF2-40B4-BE49-F238E27FC236}">
                <a16:creationId xmlns:a16="http://schemas.microsoft.com/office/drawing/2014/main" id="{D37288B6-6243-4E72-A550-8FC81535CFAF}"/>
              </a:ext>
            </a:extLst>
          </p:cNvPr>
          <p:cNvSpPr/>
          <p:nvPr/>
        </p:nvSpPr>
        <p:spPr>
          <a:xfrm>
            <a:off x="2780870" y="2824097"/>
            <a:ext cx="2130136" cy="848182"/>
          </a:xfrm>
          <a:prstGeom prst="roundRect">
            <a:avLst>
              <a:gd name="adj" fmla="val 9010"/>
            </a:avLst>
          </a:prstGeom>
          <a:solidFill>
            <a:schemeClr val="accent4">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rPr>
              <a:t>Payor of last resort.</a:t>
            </a:r>
          </a:p>
        </p:txBody>
      </p:sp>
      <p:sp>
        <p:nvSpPr>
          <p:cNvPr id="57" name="Rectangle: Rounded Corners 56">
            <a:extLst>
              <a:ext uri="{FF2B5EF4-FFF2-40B4-BE49-F238E27FC236}">
                <a16:creationId xmlns:a16="http://schemas.microsoft.com/office/drawing/2014/main" id="{E31A67D5-FA22-406E-8684-BA2D9F1A27B3}"/>
              </a:ext>
            </a:extLst>
          </p:cNvPr>
          <p:cNvSpPr/>
          <p:nvPr/>
        </p:nvSpPr>
        <p:spPr>
          <a:xfrm>
            <a:off x="2780870" y="1871276"/>
            <a:ext cx="2130136" cy="848182"/>
          </a:xfrm>
          <a:prstGeom prst="roundRect">
            <a:avLst>
              <a:gd name="adj" fmla="val 9010"/>
            </a:avLst>
          </a:prstGeom>
          <a:solidFill>
            <a:schemeClr val="accent4">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rPr>
              <a:t>Cost-reimbursement contract NOT fixed price contract.</a:t>
            </a:r>
          </a:p>
        </p:txBody>
      </p:sp>
      <p:sp>
        <p:nvSpPr>
          <p:cNvPr id="58" name="Rectangle: Rounded Corners 57">
            <a:extLst>
              <a:ext uri="{FF2B5EF4-FFF2-40B4-BE49-F238E27FC236}">
                <a16:creationId xmlns:a16="http://schemas.microsoft.com/office/drawing/2014/main" id="{98C2EC2E-E53E-42F2-BBD5-D1B87D1E50C0}"/>
              </a:ext>
            </a:extLst>
          </p:cNvPr>
          <p:cNvSpPr/>
          <p:nvPr/>
        </p:nvSpPr>
        <p:spPr>
          <a:xfrm>
            <a:off x="7288676" y="4689668"/>
            <a:ext cx="2130136" cy="1633078"/>
          </a:xfrm>
          <a:prstGeom prst="roundRect">
            <a:avLst>
              <a:gd name="adj" fmla="val 9010"/>
            </a:avLst>
          </a:prstGeom>
          <a:solidFill>
            <a:schemeClr val="accent5">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A </a:t>
            </a:r>
            <a:r>
              <a:rPr kumimoji="0" lang="en-US" sz="1000" b="1"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maximum</a:t>
            </a:r>
            <a:r>
              <a:rPr kumimoji="0" lang="en-US" sz="1000" b="0"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 </a:t>
            </a:r>
            <a:r>
              <a:rPr kumimoji="0" lang="en-US" sz="10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of 40% of contract funding may be spent to expand or enhance other specific MCH initiatives/activities that improve the health of the maternal and child health population and address local maternal and child health issues.</a:t>
            </a:r>
          </a:p>
        </p:txBody>
      </p:sp>
      <p:sp>
        <p:nvSpPr>
          <p:cNvPr id="59" name="Rectangle: Rounded Corners 58">
            <a:extLst>
              <a:ext uri="{FF2B5EF4-FFF2-40B4-BE49-F238E27FC236}">
                <a16:creationId xmlns:a16="http://schemas.microsoft.com/office/drawing/2014/main" id="{E825BA7B-9298-4191-881C-A88A5DDCD137}"/>
              </a:ext>
            </a:extLst>
          </p:cNvPr>
          <p:cNvSpPr/>
          <p:nvPr/>
        </p:nvSpPr>
        <p:spPr>
          <a:xfrm>
            <a:off x="503942" y="3416735"/>
            <a:ext cx="2130136" cy="1475216"/>
          </a:xfrm>
          <a:prstGeom prst="roundRect">
            <a:avLst>
              <a:gd name="adj" fmla="val 4069"/>
            </a:avLst>
          </a:prstGeom>
          <a:solidFill>
            <a:srgbClr val="00206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Funding for this contract shall be used to expand or enhance activities that improve the health of the maternal and child health population, and to address local maternal and child health issues.</a:t>
            </a:r>
          </a:p>
        </p:txBody>
      </p:sp>
      <p:sp>
        <p:nvSpPr>
          <p:cNvPr id="60" name="Rectangle: Rounded Corners 59">
            <a:extLst>
              <a:ext uri="{FF2B5EF4-FFF2-40B4-BE49-F238E27FC236}">
                <a16:creationId xmlns:a16="http://schemas.microsoft.com/office/drawing/2014/main" id="{E0C4FF38-0C48-48D5-92E1-245089D97F5C}"/>
              </a:ext>
            </a:extLst>
          </p:cNvPr>
          <p:cNvSpPr/>
          <p:nvPr/>
        </p:nvSpPr>
        <p:spPr>
          <a:xfrm>
            <a:off x="5030932" y="1875444"/>
            <a:ext cx="2130136" cy="2073754"/>
          </a:xfrm>
          <a:prstGeom prst="roundRect">
            <a:avLst>
              <a:gd name="adj" fmla="val 9010"/>
            </a:avLst>
          </a:prstGeom>
          <a:solidFill>
            <a:schemeClr val="accent3">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Contractor shall invoice and be reimbursed for actual and reasonable travel expenses either at the Contiguous US Per Diem Rates (CONUS) or the travel reimbursement rates set by the Contractor’s internal policy, whichever is lower.</a:t>
            </a:r>
          </a:p>
        </p:txBody>
      </p:sp>
      <p:sp>
        <p:nvSpPr>
          <p:cNvPr id="63" name="Rectangle: Rounded Corners 62">
            <a:extLst>
              <a:ext uri="{FF2B5EF4-FFF2-40B4-BE49-F238E27FC236}">
                <a16:creationId xmlns:a16="http://schemas.microsoft.com/office/drawing/2014/main" id="{EFCAFC19-5E7D-4096-98A8-274636B48CBF}"/>
              </a:ext>
            </a:extLst>
          </p:cNvPr>
          <p:cNvSpPr/>
          <p:nvPr/>
        </p:nvSpPr>
        <p:spPr>
          <a:xfrm>
            <a:off x="5053764" y="4035674"/>
            <a:ext cx="2130136" cy="1385941"/>
          </a:xfrm>
          <a:prstGeom prst="roundRect">
            <a:avLst>
              <a:gd name="adj" fmla="val 9010"/>
            </a:avLst>
          </a:prstGeom>
          <a:solidFill>
            <a:schemeClr val="accent3">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Contiguous US Per Diem Rates (CONUS) can be found by clicking on the link for “Per Diem Rates” at the following Internet address:  </a:t>
            </a: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hlinkClick r:id="rId4">
                  <a:extLst>
                    <a:ext uri="{A12FA001-AC4F-418D-AE19-62706E023703}">
                      <ahyp:hlinkClr xmlns:ahyp="http://schemas.microsoft.com/office/drawing/2018/hyperlinkcolor" val="tx"/>
                    </a:ext>
                  </a:extLst>
                </a:hlinkClick>
              </a:rPr>
              <a:t>http://www.gsa.gov</a:t>
            </a: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 .</a:t>
            </a:r>
          </a:p>
        </p:txBody>
      </p:sp>
      <p:sp>
        <p:nvSpPr>
          <p:cNvPr id="64" name="Rectangle: Rounded Corners 63">
            <a:extLst>
              <a:ext uri="{FF2B5EF4-FFF2-40B4-BE49-F238E27FC236}">
                <a16:creationId xmlns:a16="http://schemas.microsoft.com/office/drawing/2014/main" id="{9C6C1612-A681-4F48-8C49-C86F7556040A}"/>
              </a:ext>
            </a:extLst>
          </p:cNvPr>
          <p:cNvSpPr/>
          <p:nvPr/>
        </p:nvSpPr>
        <p:spPr>
          <a:xfrm>
            <a:off x="7288676" y="1874703"/>
            <a:ext cx="2130136" cy="1475217"/>
          </a:xfrm>
          <a:prstGeom prst="roundRect">
            <a:avLst>
              <a:gd name="adj" fmla="val 9010"/>
            </a:avLst>
          </a:prstGeom>
          <a:solidFill>
            <a:schemeClr val="accent5">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Funds must be used to expand or enhance activities that improve the health of the maternal and child health population, and to address local maternal and child health issues.</a:t>
            </a:r>
          </a:p>
        </p:txBody>
      </p:sp>
      <p:sp>
        <p:nvSpPr>
          <p:cNvPr id="66" name="Rectangle: Rounded Corners 65">
            <a:extLst>
              <a:ext uri="{FF2B5EF4-FFF2-40B4-BE49-F238E27FC236}">
                <a16:creationId xmlns:a16="http://schemas.microsoft.com/office/drawing/2014/main" id="{785D000E-0E74-4CED-A6AE-80777F0520D8}"/>
              </a:ext>
            </a:extLst>
          </p:cNvPr>
          <p:cNvSpPr/>
          <p:nvPr/>
        </p:nvSpPr>
        <p:spPr>
          <a:xfrm>
            <a:off x="7288676" y="3399746"/>
            <a:ext cx="2130136" cy="1227104"/>
          </a:xfrm>
          <a:prstGeom prst="roundRect">
            <a:avLst>
              <a:gd name="adj" fmla="val 9010"/>
            </a:avLst>
          </a:prstGeom>
          <a:solidFill>
            <a:schemeClr val="accent5">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A </a:t>
            </a:r>
            <a:r>
              <a:rPr kumimoji="0" lang="en-US" sz="1050" b="1"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minimum</a:t>
            </a:r>
            <a:r>
              <a:rPr kumimoji="0" lang="en-US" sz="105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 of 60% of contract funding MUST be spent on implementing the approved contract work plan to address the selected priority health issue(s).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endParaRPr>
          </a:p>
        </p:txBody>
      </p:sp>
      <p:sp>
        <p:nvSpPr>
          <p:cNvPr id="9" name="Rectangle: Rounded Corners 8">
            <a:extLst>
              <a:ext uri="{FF2B5EF4-FFF2-40B4-BE49-F238E27FC236}">
                <a16:creationId xmlns:a16="http://schemas.microsoft.com/office/drawing/2014/main" id="{DE749579-8A25-CB25-B36B-C0753281EA84}"/>
              </a:ext>
            </a:extLst>
          </p:cNvPr>
          <p:cNvSpPr/>
          <p:nvPr/>
        </p:nvSpPr>
        <p:spPr>
          <a:xfrm>
            <a:off x="9557922" y="1871276"/>
            <a:ext cx="2130136" cy="3589966"/>
          </a:xfrm>
          <a:prstGeom prst="roundRect">
            <a:avLst>
              <a:gd name="adj" fmla="val 4069"/>
            </a:avLst>
          </a:prstGeom>
          <a:solidFill>
            <a:srgbClr val="00206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R="0" lvl="0" algn="l" defTabSz="914400" rtl="0" eaLnBrk="1" fontAlgn="auto" latinLnBrk="0" hangingPunct="1">
              <a:lnSpc>
                <a:spcPct val="100000"/>
              </a:lnSpc>
              <a:spcBef>
                <a:spcPts val="0"/>
              </a:spcBef>
              <a:spcAft>
                <a:spcPts val="0"/>
              </a:spcAft>
              <a:buClrTx/>
              <a:buSzTx/>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Funding for this contract shall</a:t>
            </a:r>
            <a:r>
              <a:rPr kumimoji="0" lang="en-US" sz="1100" b="1"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 </a:t>
            </a:r>
            <a:r>
              <a:rPr kumimoji="0" lang="en-US" sz="1100" b="1" i="0" u="sng" strike="noStrike" kern="1200" cap="none" spc="0" normalizeH="0" baseline="0" noProof="0" dirty="0">
                <a:ln>
                  <a:noFill/>
                </a:ln>
                <a:solidFill>
                  <a:srgbClr val="E35205"/>
                </a:solidFill>
                <a:effectLst/>
                <a:uLnTx/>
                <a:uFillTx/>
                <a:latin typeface="Arial" panose="020B0604020202020204" pitchFamily="34" charset="0"/>
                <a:ea typeface="+mn-ea"/>
                <a:cs typeface="+mn-cs"/>
              </a:rPr>
              <a:t>NOT</a:t>
            </a:r>
            <a:r>
              <a:rPr kumimoji="0" lang="en-US" sz="1100" b="1" i="0" u="sng" strike="noStrike" kern="1200" cap="none" spc="0" normalizeH="0" baseline="0" noProof="0" dirty="0">
                <a:ln>
                  <a:noFill/>
                </a:ln>
                <a:solidFill>
                  <a:srgbClr val="012169"/>
                </a:solidFill>
                <a:effectLst/>
                <a:uLnTx/>
                <a:uFillTx/>
                <a:latin typeface="Arial" panose="020B0604020202020204" pitchFamily="34" charset="0"/>
                <a:ea typeface="+mn-ea"/>
                <a:cs typeface="+mn-cs"/>
              </a:rPr>
              <a:t> </a:t>
            </a: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be used for:</a:t>
            </a:r>
          </a:p>
          <a:p>
            <a:pPr marR="0" lvl="0" algn="l" defTabSz="914400" rtl="0" eaLnBrk="1" fontAlgn="auto" latinLnBrk="0" hangingPunct="1">
              <a:lnSpc>
                <a:spcPct val="100000"/>
              </a:lnSpc>
              <a:spcBef>
                <a:spcPts val="0"/>
              </a:spcBef>
              <a:spcAft>
                <a:spcPts val="0"/>
              </a:spcAft>
              <a:buClrTx/>
              <a:buSzTx/>
              <a:tabLst/>
              <a:defRPr/>
            </a:pPr>
            <a:endParaRPr lang="en-US" sz="1100" dirty="0">
              <a:solidFill>
                <a:srgbClr val="012169"/>
              </a:solidFill>
              <a:latin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Cash payments to intended recipients of MCH services (cash, check, gift cards, gift certificates,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solidFill>
                <a:srgbClr val="012169"/>
              </a:solidFill>
              <a:latin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Purchase of land, buildings, or major medical equipment.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solidFill>
                <a:srgbClr val="012169"/>
              </a:solidFill>
              <a:latin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The purpose of performing, assisting, or encouraging abortion.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solidFill>
                <a:srgbClr val="012169"/>
              </a:solidFill>
              <a:latin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012169"/>
                </a:solidFill>
                <a:effectLst/>
                <a:uLnTx/>
                <a:uFillTx/>
                <a:latin typeface="Arial" panose="020B0604020202020204" pitchFamily="34" charset="0"/>
                <a:ea typeface="+mn-ea"/>
                <a:cs typeface="+mn-cs"/>
              </a:rPr>
              <a:t>To directly, or indirectly, subsidize abortion services.</a:t>
            </a:r>
          </a:p>
        </p:txBody>
      </p:sp>
    </p:spTree>
    <p:extLst>
      <p:ext uri="{BB962C8B-B14F-4D97-AF65-F5344CB8AC3E}">
        <p14:creationId xmlns:p14="http://schemas.microsoft.com/office/powerpoint/2010/main" val="2136552535"/>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6D4119-8D9B-A4BE-B8F7-0203CCFCBFDE}"/>
              </a:ext>
              <a:ext uri="{C183D7F6-B498-43B3-948B-1728B52AA6E4}">
                <adec:decorative xmlns:adec="http://schemas.microsoft.com/office/drawing/2017/decorative" val="1"/>
              </a:ext>
            </a:extLst>
          </p:cNvPr>
          <p:cNvSpPr/>
          <p:nvPr/>
        </p:nvSpPr>
        <p:spPr>
          <a:xfrm>
            <a:off x="508000" y="234209"/>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FFFFFF"/>
              </a:solidFill>
              <a:effectLst/>
              <a:uLnTx/>
              <a:uFillTx/>
              <a:latin typeface="Open Sans Light"/>
              <a:ea typeface="+mn-ea"/>
              <a:cs typeface="+mn-cs"/>
            </a:endParaRPr>
          </a:p>
        </p:txBody>
      </p:sp>
      <p:sp>
        <p:nvSpPr>
          <p:cNvPr id="4" name="Title 1">
            <a:extLst>
              <a:ext uri="{FF2B5EF4-FFF2-40B4-BE49-F238E27FC236}">
                <a16:creationId xmlns:a16="http://schemas.microsoft.com/office/drawing/2014/main" id="{7E028280-BFAB-9A5C-47A0-8F4073A7551F}"/>
              </a:ext>
            </a:extLst>
          </p:cNvPr>
          <p:cNvSpPr txBox="1">
            <a:spLocks noGrp="1"/>
          </p:cNvSpPr>
          <p:nvPr>
            <p:ph type="title"/>
          </p:nvPr>
        </p:nvSpPr>
        <p:spPr>
          <a:xfrm>
            <a:off x="0" y="515938"/>
            <a:ext cx="12192000" cy="5159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defRPr/>
            </a:pPr>
            <a:r>
              <a:rPr lang="en-US" sz="3600" dirty="0">
                <a:latin typeface="Arial Black" panose="020B0A04020102020204" pitchFamily="34" charset="0"/>
              </a:rPr>
              <a:t>Time Accounting</a:t>
            </a:r>
            <a:endParaRPr kumimoji="0" lang="en-US" sz="3600" b="0" i="0" u="none" strike="noStrike" kern="1200" cap="none" spc="0" normalizeH="0" baseline="0" noProof="0" dirty="0">
              <a:ln>
                <a:noFill/>
              </a:ln>
              <a:solidFill>
                <a:schemeClr val="tx1"/>
              </a:solidFill>
              <a:effectLst/>
              <a:uLnTx/>
              <a:uFillTx/>
              <a:latin typeface="Arial Black" panose="020B0A04020102020204" pitchFamily="34" charset="0"/>
            </a:endParaRPr>
          </a:p>
        </p:txBody>
      </p:sp>
      <p:sp>
        <p:nvSpPr>
          <p:cNvPr id="5" name="Subtitle 2">
            <a:extLst>
              <a:ext uri="{FF2B5EF4-FFF2-40B4-BE49-F238E27FC236}">
                <a16:creationId xmlns:a16="http://schemas.microsoft.com/office/drawing/2014/main" id="{47F5BA42-1C9E-BBFE-2B4B-2F5895997526}"/>
              </a:ext>
            </a:extLst>
          </p:cNvPr>
          <p:cNvSpPr txBox="1">
            <a:spLocks/>
          </p:cNvSpPr>
          <p:nvPr/>
        </p:nvSpPr>
        <p:spPr>
          <a:xfrm>
            <a:off x="1524000" y="1051932"/>
            <a:ext cx="9144000" cy="31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MY" sz="1800"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MCH Services Contract</a:t>
            </a:r>
          </a:p>
        </p:txBody>
      </p:sp>
      <p:sp>
        <p:nvSpPr>
          <p:cNvPr id="8" name="TextBox 3"/>
          <p:cNvSpPr txBox="1"/>
          <p:nvPr/>
        </p:nvSpPr>
        <p:spPr>
          <a:xfrm>
            <a:off x="935853" y="1901996"/>
            <a:ext cx="4269194" cy="31700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012169"/>
                </a:solidFill>
                <a:latin typeface="Arial" panose="020B0604020202020204" pitchFamily="34" charset="0"/>
                <a:cs typeface="Arial" panose="020B0604020202020204" pitchFamily="34" charset="0"/>
              </a:rPr>
              <a:t>Time worked on the MCH Services contract should be delineated by hours worked toward the priority health issue </a:t>
            </a:r>
            <a:r>
              <a:rPr lang="en-US" i="1" dirty="0">
                <a:solidFill>
                  <a:srgbClr val="012169"/>
                </a:solidFill>
                <a:latin typeface="Arial" panose="020B0604020202020204" pitchFamily="34" charset="0"/>
                <a:cs typeface="Arial" panose="020B0604020202020204" pitchFamily="34" charset="0"/>
              </a:rPr>
              <a:t>and</a:t>
            </a:r>
            <a:r>
              <a:rPr lang="en-US" dirty="0">
                <a:solidFill>
                  <a:srgbClr val="012169"/>
                </a:solidFill>
                <a:latin typeface="Arial" panose="020B0604020202020204" pitchFamily="34" charset="0"/>
                <a:cs typeface="Arial" panose="020B0604020202020204" pitchFamily="34" charset="0"/>
              </a:rPr>
              <a:t> hours worked to expand or enhance other specific MCH initiatives</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012169"/>
                </a:solidFill>
                <a:latin typeface="Arial" panose="020B0604020202020204" pitchFamily="34" charset="0"/>
                <a:cs typeface="Arial" panose="020B0604020202020204" pitchFamily="34" charset="0"/>
              </a:rPr>
              <a:t>Is necessary for accurate cost allocation</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012169"/>
                </a:solidFill>
                <a:latin typeface="Arial" panose="020B0604020202020204" pitchFamily="34" charset="0"/>
                <a:cs typeface="Arial" panose="020B0604020202020204" pitchFamily="34" charset="0"/>
              </a:rPr>
              <a:t>Compliance and audit readiness</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012169"/>
                </a:solidFill>
                <a:latin typeface="Arial" panose="020B0604020202020204" pitchFamily="34" charset="0"/>
                <a:cs typeface="Arial" panose="020B0604020202020204" pitchFamily="34" charset="0"/>
              </a:rPr>
              <a:t>Responsible fund management</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12169"/>
              </a:solidFill>
              <a:effectLst/>
              <a:uLnTx/>
              <a:uFillTx/>
              <a:latin typeface="Arial" panose="020B0604020202020204" pitchFamily="34" charset="0"/>
              <a:ea typeface="+mn-ea"/>
              <a:cs typeface="Arial" panose="020B0604020202020204" pitchFamily="34" charset="0"/>
            </a:endParaRPr>
          </a:p>
        </p:txBody>
      </p:sp>
      <p:sp>
        <p:nvSpPr>
          <p:cNvPr id="11"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5812973" y="5048323"/>
            <a:ext cx="5524085" cy="655659"/>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12169"/>
              </a:solidFill>
              <a:effectLst/>
              <a:uLnTx/>
              <a:uFillTx/>
              <a:latin typeface="Arial"/>
              <a:ea typeface="+mn-ea"/>
              <a:cs typeface="+mn-cs"/>
            </a:endParaRPr>
          </a:p>
        </p:txBody>
      </p:sp>
      <p:sp>
        <p:nvSpPr>
          <p:cNvPr id="14" name="TextBox 13">
            <a:extLst>
              <a:ext uri="{FF2B5EF4-FFF2-40B4-BE49-F238E27FC236}">
                <a16:creationId xmlns:a16="http://schemas.microsoft.com/office/drawing/2014/main" id="{49AC3685-643F-4E7E-9FAE-D6D8D1C3D859}"/>
              </a:ext>
            </a:extLst>
          </p:cNvPr>
          <p:cNvSpPr txBox="1"/>
          <p:nvPr/>
        </p:nvSpPr>
        <p:spPr>
          <a:xfrm>
            <a:off x="6294255" y="5145319"/>
            <a:ext cx="456152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pitchFamily="34" charset="0"/>
                <a:ea typeface="Open Sans Light" panose="020B0306030504020204" pitchFamily="34" charset="0"/>
                <a:cs typeface="Arial" panose="020B0604020202020204" pitchFamily="34" charset="0"/>
              </a:rPr>
              <a:t>Example</a:t>
            </a:r>
          </a:p>
        </p:txBody>
      </p:sp>
      <p:pic>
        <p:nvPicPr>
          <p:cNvPr id="15" name="Picture 14">
            <a:extLst>
              <a:ext uri="{FF2B5EF4-FFF2-40B4-BE49-F238E27FC236}">
                <a16:creationId xmlns:a16="http://schemas.microsoft.com/office/drawing/2014/main" id="{4210702D-7454-D0F2-BE6B-22905103996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2E992686-0CA6-CAB8-366F-B289219D9349}"/>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BDFF81-2043-DDCA-1778-6D24241C9C50}"/>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pic>
        <p:nvPicPr>
          <p:cNvPr id="3" name="Picture 2">
            <a:extLst>
              <a:ext uri="{FF2B5EF4-FFF2-40B4-BE49-F238E27FC236}">
                <a16:creationId xmlns:a16="http://schemas.microsoft.com/office/drawing/2014/main" id="{95F19C03-CBB8-682A-1FA3-DA9BA3770C11}"/>
              </a:ext>
            </a:extLst>
          </p:cNvPr>
          <p:cNvPicPr>
            <a:picLocks noChangeAspect="1"/>
          </p:cNvPicPr>
          <p:nvPr/>
        </p:nvPicPr>
        <p:blipFill>
          <a:blip r:embed="rId4"/>
          <a:stretch>
            <a:fillRect/>
          </a:stretch>
        </p:blipFill>
        <p:spPr>
          <a:xfrm>
            <a:off x="6213442" y="1584491"/>
            <a:ext cx="4806250" cy="33537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3779773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1377509" y="1650878"/>
            <a:ext cx="9192996" cy="3556244"/>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12169"/>
              </a:solidFill>
              <a:effectLst/>
              <a:uLnTx/>
              <a:uFillTx/>
              <a:latin typeface="Arial"/>
              <a:ea typeface="+mn-ea"/>
              <a:cs typeface="+mn-cs"/>
            </a:endParaRPr>
          </a:p>
        </p:txBody>
      </p:sp>
      <p:pic>
        <p:nvPicPr>
          <p:cNvPr id="8" name="Picture Placeholder 7">
            <a:extLst>
              <a:ext uri="{FF2B5EF4-FFF2-40B4-BE49-F238E27FC236}">
                <a16:creationId xmlns:a16="http://schemas.microsoft.com/office/drawing/2014/main" id="{C551BC0B-18E7-E64A-BB64-6EF537B4FEE5}"/>
              </a:ext>
              <a:ext uri="{C183D7F6-B498-43B3-948B-1728B52AA6E4}">
                <adec:decorative xmlns:adec="http://schemas.microsoft.com/office/drawing/2017/decorative" val="1"/>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l="-5652" t="-5475" r="-5407" b="-5586"/>
          <a:stretch/>
        </p:blipFill>
        <p:spPr>
          <a:xfrm>
            <a:off x="1621180" y="1851025"/>
            <a:ext cx="3155950" cy="3155950"/>
          </a:xfrm>
          <a:prstGeom prst="ellipse">
            <a:avLst/>
          </a:prstGeom>
          <a:solidFill>
            <a:schemeClr val="bg1"/>
          </a:solidFill>
        </p:spPr>
      </p:pic>
      <p:sp>
        <p:nvSpPr>
          <p:cNvPr id="9" name="TextBox 8">
            <a:extLst>
              <a:ext uri="{FF2B5EF4-FFF2-40B4-BE49-F238E27FC236}">
                <a16:creationId xmlns:a16="http://schemas.microsoft.com/office/drawing/2014/main" id="{5A39F040-894C-4E1B-57A6-CB8C2800B6E3}"/>
              </a:ext>
            </a:extLst>
          </p:cNvPr>
          <p:cNvSpPr txBox="1"/>
          <p:nvPr/>
        </p:nvSpPr>
        <p:spPr>
          <a:xfrm>
            <a:off x="5019365" y="2551837"/>
            <a:ext cx="5308905" cy="17543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Invoicing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Arial" panose="020B0604020202020204" pitchFamily="34" charset="0"/>
              </a:rPr>
              <a:t>Payment</a:t>
            </a:r>
          </a:p>
        </p:txBody>
      </p:sp>
    </p:spTree>
    <p:extLst>
      <p:ext uri="{BB962C8B-B14F-4D97-AF65-F5344CB8AC3E}">
        <p14:creationId xmlns:p14="http://schemas.microsoft.com/office/powerpoint/2010/main" val="2179237118"/>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6AFCC79-6B53-E1A5-566B-DAF61409C87F}"/>
              </a:ext>
            </a:extLst>
          </p:cNvPr>
          <p:cNvSpPr txBox="1">
            <a:spLocks noGrp="1"/>
          </p:cNvSpPr>
          <p:nvPr>
            <p:ph type="title"/>
          </p:nvPr>
        </p:nvSpPr>
        <p:spPr>
          <a:xfrm>
            <a:off x="0" y="515938"/>
            <a:ext cx="12192000" cy="6778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chemeClr val="tx1"/>
                </a:solidFill>
                <a:effectLst/>
                <a:uLnTx/>
                <a:uFillTx/>
                <a:latin typeface="Arial Black" panose="020B0A04020102020204" pitchFamily="34" charset="0"/>
              </a:rPr>
              <a:t>Contract Invoicing</a:t>
            </a:r>
          </a:p>
        </p:txBody>
      </p:sp>
      <p:sp>
        <p:nvSpPr>
          <p:cNvPr id="7" name="Subtitle 2">
            <a:extLst>
              <a:ext uri="{FF2B5EF4-FFF2-40B4-BE49-F238E27FC236}">
                <a16:creationId xmlns:a16="http://schemas.microsoft.com/office/drawing/2014/main" id="{3C88798A-DB15-8FCF-402E-B15334BB10F9}"/>
              </a:ext>
            </a:extLst>
          </p:cNvPr>
          <p:cNvSpPr txBox="1">
            <a:spLocks/>
          </p:cNvSpPr>
          <p:nvPr/>
        </p:nvSpPr>
        <p:spPr>
          <a:xfrm>
            <a:off x="1524000" y="1051062"/>
            <a:ext cx="9144000" cy="4365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MY" sz="2000"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MCH Services Contract</a:t>
            </a:r>
          </a:p>
        </p:txBody>
      </p:sp>
      <p:sp>
        <p:nvSpPr>
          <p:cNvPr id="11" name="TextBox 3"/>
          <p:cNvSpPr txBox="1"/>
          <p:nvPr/>
        </p:nvSpPr>
        <p:spPr>
          <a:xfrm>
            <a:off x="1523999" y="1899548"/>
            <a:ext cx="8758687" cy="273921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Cost-reimbursement contract with monthly invoicing</a:t>
            </a:r>
          </a:p>
          <a:p>
            <a:pPr marL="285750" indent="-285750" fontAlgn="base">
              <a:buFont typeface="Arial" panose="020B0604020202020204" pitchFamily="34" charset="0"/>
              <a:buChar char="•"/>
            </a:pPr>
            <a:r>
              <a:rPr lang="en-US" sz="2000" dirty="0">
                <a:solidFill>
                  <a:srgbClr val="012169"/>
                </a:solidFill>
                <a:latin typeface="Arial" panose="020B0604020202020204" pitchFamily="34" charset="0"/>
                <a:cs typeface="Arial" panose="020B0604020202020204" pitchFamily="34" charset="0"/>
              </a:rPr>
              <a:t>Submit invoicing tool </a:t>
            </a:r>
            <a:r>
              <a:rPr lang="en-US" sz="2000" i="1" dirty="0">
                <a:solidFill>
                  <a:srgbClr val="012169"/>
                </a:solidFill>
                <a:latin typeface="Arial" panose="020B0604020202020204" pitchFamily="34" charset="0"/>
                <a:cs typeface="Arial" panose="020B0604020202020204" pitchFamily="34" charset="0"/>
              </a:rPr>
              <a:t>AND</a:t>
            </a:r>
            <a:r>
              <a:rPr lang="en-US" sz="2000" dirty="0">
                <a:solidFill>
                  <a:srgbClr val="012169"/>
                </a:solidFill>
                <a:latin typeface="Arial" panose="020B0604020202020204" pitchFamily="34" charset="0"/>
                <a:cs typeface="Arial" panose="020B0604020202020204" pitchFamily="34" charset="0"/>
              </a:rPr>
              <a:t> Vendor Request for Payment form via email by the 15</a:t>
            </a:r>
            <a:r>
              <a:rPr lang="en-US" sz="2000" baseline="30000" dirty="0">
                <a:solidFill>
                  <a:srgbClr val="012169"/>
                </a:solidFill>
                <a:latin typeface="Arial" panose="020B0604020202020204" pitchFamily="34" charset="0"/>
                <a:cs typeface="Arial" panose="020B0604020202020204" pitchFamily="34" charset="0"/>
              </a:rPr>
              <a:t>th</a:t>
            </a:r>
            <a:r>
              <a:rPr lang="en-US" sz="2000" dirty="0">
                <a:solidFill>
                  <a:srgbClr val="012169"/>
                </a:solidFill>
                <a:latin typeface="Arial" panose="020B0604020202020204" pitchFamily="34" charset="0"/>
                <a:cs typeface="Arial" panose="020B0604020202020204" pitchFamily="34" charset="0"/>
              </a:rPr>
              <a:t> day of the month following the month in which services are provided/expenses incurred to </a:t>
            </a:r>
            <a:r>
              <a:rPr lang="en-US" sz="2000" b="1"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mchservicesprogram@health.mo.gov</a:t>
            </a:r>
            <a:r>
              <a:rPr lang="en-US" sz="2000" b="1" dirty="0">
                <a:solidFill>
                  <a:srgbClr val="002060"/>
                </a:solidFill>
                <a:latin typeface="Arial" panose="020B0604020202020204" pitchFamily="34" charset="0"/>
                <a:cs typeface="Arial" panose="020B0604020202020204" pitchFamily="34" charset="0"/>
              </a:rPr>
              <a:t>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$0 Invoices</a:t>
            </a:r>
          </a:p>
          <a:p>
            <a:pPr marL="742950" lvl="1" indent="-285750" fontAlgn="base">
              <a:buFont typeface="Arial" panose="020B0604020202020204" pitchFamily="34" charset="0"/>
              <a:buChar char="•"/>
            </a:pPr>
            <a:r>
              <a:rPr kumimoji="0" lang="en-US"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If a specific month has $0 in expenditures, please send an invoicing tool and vendor request for payment form with an amount requested of $0</a:t>
            </a:r>
          </a:p>
          <a:p>
            <a:pPr marL="742950" lvl="1" indent="-285750" fontAlgn="base">
              <a:buFont typeface="Arial" panose="020B0604020202020204" pitchFamily="34" charset="0"/>
              <a:buChar char="•"/>
            </a:pPr>
            <a:r>
              <a:rPr lang="en-US" dirty="0">
                <a:solidFill>
                  <a:srgbClr val="012169"/>
                </a:solidFill>
                <a:latin typeface="Arial" panose="020B0604020202020204" pitchFamily="34" charset="0"/>
                <a:cs typeface="Arial" panose="020B0604020202020204" pitchFamily="34" charset="0"/>
              </a:rPr>
              <a:t>If 100% of funding has been expended, you do not need to continue to send an invoicing tool and vendor request for payment form with a $0 request</a:t>
            </a:r>
            <a:endParaRPr kumimoji="0" lang="en-US"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40C29B79-B527-3622-5CCA-488DF72399F1}"/>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46605" y="371728"/>
            <a:ext cx="614390" cy="614390"/>
          </a:xfrm>
          <a:prstGeom prst="rect">
            <a:avLst/>
          </a:prstGeom>
        </p:spPr>
      </p:pic>
      <p:sp>
        <p:nvSpPr>
          <p:cNvPr id="14" name="Rectangle 13">
            <a:extLst>
              <a:ext uri="{FF2B5EF4-FFF2-40B4-BE49-F238E27FC236}">
                <a16:creationId xmlns:a16="http://schemas.microsoft.com/office/drawing/2014/main" id="{D317C7D3-E06A-6ABE-DC6D-7A017A932398}"/>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15" name="Rectangle 14">
            <a:extLst>
              <a:ext uri="{FF2B5EF4-FFF2-40B4-BE49-F238E27FC236}">
                <a16:creationId xmlns:a16="http://schemas.microsoft.com/office/drawing/2014/main" id="{81058BE5-1898-9AA3-4A68-B83C4103DEEB}"/>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Tree>
    <p:extLst>
      <p:ext uri="{BB962C8B-B14F-4D97-AF65-F5344CB8AC3E}">
        <p14:creationId xmlns:p14="http://schemas.microsoft.com/office/powerpoint/2010/main" val="3685882518"/>
      </p:ext>
    </p:extLst>
  </p:cSld>
  <p:clrMapOvr>
    <a:masterClrMapping/>
  </p:clrMapOvr>
  <p:transition spd="med">
    <p:pull/>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1" name="Rectangle 140">
            <a:extLst>
              <a:ext uri="{FF2B5EF4-FFF2-40B4-BE49-F238E27FC236}">
                <a16:creationId xmlns:a16="http://schemas.microsoft.com/office/drawing/2014/main" id="{3DAD86CA-8235-409B-982B-5E7A033E2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3" name="Rectangle 142">
            <a:extLst>
              <a:ext uri="{FF2B5EF4-FFF2-40B4-BE49-F238E27FC236}">
                <a16:creationId xmlns:a16="http://schemas.microsoft.com/office/drawing/2014/main" id="{9F234FBA-3501-47B4-AE0C-AA4AFBC8F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45" name="Rectangle 144">
            <a:extLst>
              <a:ext uri="{FF2B5EF4-FFF2-40B4-BE49-F238E27FC236}">
                <a16:creationId xmlns:a16="http://schemas.microsoft.com/office/drawing/2014/main" id="{B5EF893B-0491-416E-9D33-BADE96007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pic>
        <p:nvPicPr>
          <p:cNvPr id="3" name="Picture 2">
            <a:extLst>
              <a:ext uri="{FF2B5EF4-FFF2-40B4-BE49-F238E27FC236}">
                <a16:creationId xmlns:a16="http://schemas.microsoft.com/office/drawing/2014/main" id="{07E8BA62-7BBC-B798-E472-6D1FBBE99F09}"/>
              </a:ext>
            </a:extLst>
          </p:cNvPr>
          <p:cNvPicPr>
            <a:picLocks noChangeAspect="1"/>
          </p:cNvPicPr>
          <p:nvPr/>
        </p:nvPicPr>
        <p:blipFill>
          <a:blip r:embed="rId3"/>
          <a:srcRect t="4510"/>
          <a:stretch>
            <a:fillRect/>
          </a:stretch>
        </p:blipFill>
        <p:spPr>
          <a:xfrm>
            <a:off x="838200" y="754148"/>
            <a:ext cx="10515600" cy="4896375"/>
          </a:xfrm>
          <a:prstGeom prst="rect">
            <a:avLst/>
          </a:prstGeom>
        </p:spPr>
      </p:pic>
      <p:cxnSp>
        <p:nvCxnSpPr>
          <p:cNvPr id="147" name="Straight Connector 146">
            <a:extLst>
              <a:ext uri="{FF2B5EF4-FFF2-40B4-BE49-F238E27FC236}">
                <a16:creationId xmlns:a16="http://schemas.microsoft.com/office/drawing/2014/main" id="{469F4FF8-F8B0-4630-BA1B-0D8B324CD5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A080E6AA-3AE3-1264-73AD-F129CB89ADCD}"/>
              </a:ext>
            </a:extLst>
          </p:cNvPr>
          <p:cNvSpPr/>
          <p:nvPr/>
        </p:nvSpPr>
        <p:spPr>
          <a:xfrm>
            <a:off x="1141587" y="5153008"/>
            <a:ext cx="3094892" cy="632238"/>
          </a:xfrm>
          <a:prstGeom prst="ellipse">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Tree>
    <p:extLst>
      <p:ext uri="{BB962C8B-B14F-4D97-AF65-F5344CB8AC3E}">
        <p14:creationId xmlns:p14="http://schemas.microsoft.com/office/powerpoint/2010/main" val="163725289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57" name="Freeform: Shape 56">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latin typeface="Arial" panose="020B0604020202020204" pitchFamily="34" charset="0"/>
            </a:endParaRPr>
          </a:p>
        </p:txBody>
      </p:sp>
      <p:sp>
        <p:nvSpPr>
          <p:cNvPr id="3" name="TextBox 2"/>
          <p:cNvSpPr txBox="1"/>
          <p:nvPr/>
        </p:nvSpPr>
        <p:spPr>
          <a:xfrm>
            <a:off x="643468" y="643467"/>
            <a:ext cx="4620584" cy="4567137"/>
          </a:xfrm>
          <a:prstGeom prst="ellipse">
            <a:avLst/>
          </a:prstGeom>
        </p:spPr>
        <p:txBody>
          <a:bodyPr vert="horz" lIns="91440" tIns="45720" rIns="91440" bIns="45720" rtlCol="0" anchor="b">
            <a:normAutofit/>
          </a:bodyPr>
          <a:lstStyle/>
          <a:p>
            <a:pPr>
              <a:lnSpc>
                <a:spcPct val="90000"/>
              </a:lnSpc>
              <a:spcBef>
                <a:spcPct val="0"/>
              </a:spcBef>
              <a:spcAft>
                <a:spcPts val="600"/>
              </a:spcAft>
            </a:pPr>
            <a:r>
              <a:rPr lang="en-US" sz="4400" kern="1200" dirty="0">
                <a:solidFill>
                  <a:schemeClr val="tx1"/>
                </a:solidFill>
                <a:latin typeface="+mj-lt"/>
                <a:ea typeface="+mj-ea"/>
                <a:cs typeface="+mj-cs"/>
              </a:rPr>
              <a:t>Vendor Request for Payment</a:t>
            </a:r>
          </a:p>
        </p:txBody>
      </p:sp>
      <p:pic>
        <p:nvPicPr>
          <p:cNvPr id="4" name="Picture 3">
            <a:extLst>
              <a:ext uri="{FF2B5EF4-FFF2-40B4-BE49-F238E27FC236}">
                <a16:creationId xmlns:a16="http://schemas.microsoft.com/office/drawing/2014/main" id="{7A7F2F83-FDFB-EC11-C74E-024C5697F9FE}"/>
              </a:ext>
            </a:extLst>
          </p:cNvPr>
          <p:cNvPicPr>
            <a:picLocks noChangeAspect="1"/>
          </p:cNvPicPr>
          <p:nvPr/>
        </p:nvPicPr>
        <p:blipFill>
          <a:blip r:embed="rId3"/>
          <a:stretch>
            <a:fillRect/>
          </a:stretch>
        </p:blipFill>
        <p:spPr>
          <a:xfrm>
            <a:off x="5074272" y="376960"/>
            <a:ext cx="5644060" cy="6104080"/>
          </a:xfrm>
          <a:prstGeom prst="rect">
            <a:avLst/>
          </a:prstGeom>
        </p:spPr>
      </p:pic>
      <p:pic>
        <p:nvPicPr>
          <p:cNvPr id="6" name="Picture 5">
            <a:extLst>
              <a:ext uri="{FF2B5EF4-FFF2-40B4-BE49-F238E27FC236}">
                <a16:creationId xmlns:a16="http://schemas.microsoft.com/office/drawing/2014/main" id="{68B03ED2-DB8E-E194-DFC0-104E112D2782}"/>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1337" y="204608"/>
            <a:ext cx="614390" cy="614390"/>
          </a:xfrm>
          <a:prstGeom prst="rect">
            <a:avLst/>
          </a:prstGeom>
        </p:spPr>
      </p:pic>
    </p:spTree>
    <p:extLst>
      <p:ext uri="{BB962C8B-B14F-4D97-AF65-F5344CB8AC3E}">
        <p14:creationId xmlns:p14="http://schemas.microsoft.com/office/powerpoint/2010/main" val="2092692180"/>
      </p:ext>
    </p:extLst>
  </p:cSld>
  <p:clrMapOvr>
    <a:masterClrMapping/>
  </p:clrMapOvr>
  <p:transition spd="med">
    <p:pull/>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A1A90F-C6AC-7B21-49B2-9475A7D7B834}"/>
            </a:ext>
          </a:extLst>
        </p:cNvPr>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DEE680F7-5C2A-E03E-BA2A-823238B06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57" name="Freeform: Shape 56">
            <a:extLst>
              <a:ext uri="{FF2B5EF4-FFF2-40B4-BE49-F238E27FC236}">
                <a16:creationId xmlns:a16="http://schemas.microsoft.com/office/drawing/2014/main" id="{CE752B43-4123-83DB-2610-D111495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latin typeface="Arial" panose="020B0604020202020204" pitchFamily="34" charset="0"/>
            </a:endParaRPr>
          </a:p>
        </p:txBody>
      </p:sp>
      <p:sp>
        <p:nvSpPr>
          <p:cNvPr id="3" name="TextBox 2">
            <a:extLst>
              <a:ext uri="{FF2B5EF4-FFF2-40B4-BE49-F238E27FC236}">
                <a16:creationId xmlns:a16="http://schemas.microsoft.com/office/drawing/2014/main" id="{DEED9CA9-4D5D-CFEF-9EC2-599D9F77F5BA}"/>
              </a:ext>
            </a:extLst>
          </p:cNvPr>
          <p:cNvSpPr txBox="1"/>
          <p:nvPr/>
        </p:nvSpPr>
        <p:spPr>
          <a:xfrm>
            <a:off x="643468" y="643467"/>
            <a:ext cx="4620584" cy="4567137"/>
          </a:xfrm>
          <a:prstGeom prst="ellipse">
            <a:avLst/>
          </a:prstGeom>
        </p:spPr>
        <p:txBody>
          <a:bodyPr vert="horz" lIns="91440" tIns="45720" rIns="91440" bIns="45720" rtlCol="0" anchor="b">
            <a:normAutofit/>
          </a:bodyPr>
          <a:lstStyle/>
          <a:p>
            <a:pPr>
              <a:lnSpc>
                <a:spcPct val="90000"/>
              </a:lnSpc>
              <a:spcBef>
                <a:spcPct val="0"/>
              </a:spcBef>
              <a:spcAft>
                <a:spcPts val="600"/>
              </a:spcAft>
            </a:pPr>
            <a:r>
              <a:rPr lang="en-US" sz="4400" kern="1200" dirty="0">
                <a:solidFill>
                  <a:schemeClr val="tx1"/>
                </a:solidFill>
                <a:latin typeface="+mj-lt"/>
                <a:ea typeface="+mj-ea"/>
                <a:cs typeface="+mj-cs"/>
              </a:rPr>
              <a:t>Vendor Request for Payment</a:t>
            </a:r>
          </a:p>
        </p:txBody>
      </p:sp>
      <p:pic>
        <p:nvPicPr>
          <p:cNvPr id="6" name="Picture 5">
            <a:extLst>
              <a:ext uri="{FF2B5EF4-FFF2-40B4-BE49-F238E27FC236}">
                <a16:creationId xmlns:a16="http://schemas.microsoft.com/office/drawing/2014/main" id="{E9133AC2-8C2D-4962-512E-6D941ACB940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41337" y="204608"/>
            <a:ext cx="614390" cy="614390"/>
          </a:xfrm>
          <a:prstGeom prst="rect">
            <a:avLst/>
          </a:prstGeom>
        </p:spPr>
      </p:pic>
      <p:pic>
        <p:nvPicPr>
          <p:cNvPr id="5" name="Picture 4">
            <a:extLst>
              <a:ext uri="{FF2B5EF4-FFF2-40B4-BE49-F238E27FC236}">
                <a16:creationId xmlns:a16="http://schemas.microsoft.com/office/drawing/2014/main" id="{CADB5DD8-C697-1E1A-A5D1-8B206B997CD9}"/>
              </a:ext>
            </a:extLst>
          </p:cNvPr>
          <p:cNvPicPr>
            <a:picLocks noChangeAspect="1"/>
          </p:cNvPicPr>
          <p:nvPr/>
        </p:nvPicPr>
        <p:blipFill>
          <a:blip r:embed="rId4"/>
          <a:stretch>
            <a:fillRect/>
          </a:stretch>
        </p:blipFill>
        <p:spPr>
          <a:xfrm>
            <a:off x="4536228" y="1045514"/>
            <a:ext cx="6022821" cy="4766971"/>
          </a:xfrm>
          <a:prstGeom prst="rect">
            <a:avLst/>
          </a:prstGeom>
        </p:spPr>
      </p:pic>
    </p:spTree>
    <p:extLst>
      <p:ext uri="{BB962C8B-B14F-4D97-AF65-F5344CB8AC3E}">
        <p14:creationId xmlns:p14="http://schemas.microsoft.com/office/powerpoint/2010/main" val="1126530344"/>
      </p:ext>
    </p:extLst>
  </p:cSld>
  <p:clrMapOvr>
    <a:masterClrMapping/>
  </p:clrMapOvr>
  <p:transition spd="med">
    <p:pull/>
  </p:transition>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1377509" y="1650878"/>
            <a:ext cx="9192996" cy="3556244"/>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12169"/>
                </a:solidFill>
                <a:effectLst/>
                <a:uLnTx/>
                <a:uFillTx/>
                <a:latin typeface="Arial"/>
                <a:ea typeface="+mn-ea"/>
                <a:cs typeface="+mn-cs"/>
              </a:rPr>
              <a:t>V</a:t>
            </a:r>
          </a:p>
        </p:txBody>
      </p:sp>
      <p:pic>
        <p:nvPicPr>
          <p:cNvPr id="8" name="Picture Placeholder 7">
            <a:extLst>
              <a:ext uri="{FF2B5EF4-FFF2-40B4-BE49-F238E27FC236}">
                <a16:creationId xmlns:a16="http://schemas.microsoft.com/office/drawing/2014/main" id="{C551BC0B-18E7-E64A-BB64-6EF537B4FEE5}"/>
              </a:ext>
              <a:ext uri="{C183D7F6-B498-43B3-948B-1728B52AA6E4}">
                <adec:decorative xmlns:adec="http://schemas.microsoft.com/office/drawing/2017/decorative" val="1"/>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5652" t="-5475" r="-5407" b="-5586"/>
          <a:stretch/>
        </p:blipFill>
        <p:spPr>
          <a:xfrm>
            <a:off x="1621180" y="1851025"/>
            <a:ext cx="3155950" cy="3155950"/>
          </a:xfrm>
          <a:prstGeom prst="ellipse">
            <a:avLst/>
          </a:prstGeom>
          <a:solidFill>
            <a:schemeClr val="bg1"/>
          </a:solidFill>
        </p:spPr>
      </p:pic>
      <p:sp>
        <p:nvSpPr>
          <p:cNvPr id="7" name="Title 5">
            <a:extLst>
              <a:ext uri="{FF2B5EF4-FFF2-40B4-BE49-F238E27FC236}">
                <a16:creationId xmlns:a16="http://schemas.microsoft.com/office/drawing/2014/main" id="{A0687FC7-1539-2CE0-6DD0-47116726FCDE}"/>
              </a:ext>
            </a:extLst>
          </p:cNvPr>
          <p:cNvSpPr txBox="1">
            <a:spLocks noGrp="1"/>
          </p:cNvSpPr>
          <p:nvPr>
            <p:ph type="title"/>
          </p:nvPr>
        </p:nvSpPr>
        <p:spPr>
          <a:xfrm>
            <a:off x="5020801" y="2459504"/>
            <a:ext cx="5054600" cy="1938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solidFill>
                  <a:schemeClr val="bg1"/>
                </a:solidFill>
                <a:latin typeface="Arial Black" panose="020B0A04020102020204" pitchFamily="34" charset="0"/>
                <a:ea typeface="Open Sans SemiBold" panose="020B0706030804020204" pitchFamily="34" charset="0"/>
                <a:cs typeface="Open Sans SemiBold" panose="020B0706030804020204" pitchFamily="34" charset="0"/>
              </a:rPr>
              <a:t>Amendments </a:t>
            </a:r>
            <a:br>
              <a:rPr lang="en-US" sz="4000" dirty="0">
                <a:solidFill>
                  <a:schemeClr val="bg1"/>
                </a:solidFill>
                <a:latin typeface="Arial Black" panose="020B0A04020102020204" pitchFamily="34" charset="0"/>
                <a:ea typeface="Open Sans SemiBold" panose="020B0706030804020204" pitchFamily="34" charset="0"/>
                <a:cs typeface="Open Sans SemiBold" panose="020B0706030804020204" pitchFamily="34" charset="0"/>
              </a:rPr>
            </a:br>
            <a:r>
              <a:rPr lang="en-US" sz="4000" dirty="0">
                <a:solidFill>
                  <a:schemeClr val="bg1"/>
                </a:solidFill>
                <a:latin typeface="Arial Black" panose="020B0A04020102020204" pitchFamily="34" charset="0"/>
                <a:ea typeface="Open Sans SemiBold" panose="020B0706030804020204" pitchFamily="34" charset="0"/>
                <a:cs typeface="Open Sans SemiBold" panose="020B0706030804020204" pitchFamily="34" charset="0"/>
              </a:rPr>
              <a:t>and </a:t>
            </a:r>
            <a:br>
              <a:rPr lang="en-US" sz="4000" dirty="0">
                <a:solidFill>
                  <a:schemeClr val="bg1"/>
                </a:solidFill>
                <a:latin typeface="Arial Black" panose="020B0A04020102020204" pitchFamily="34" charset="0"/>
                <a:ea typeface="Open Sans SemiBold" panose="020B0706030804020204" pitchFamily="34" charset="0"/>
                <a:cs typeface="Open Sans SemiBold" panose="020B0706030804020204" pitchFamily="34" charset="0"/>
              </a:rPr>
            </a:br>
            <a:r>
              <a:rPr lang="en-US" sz="4000" dirty="0">
                <a:solidFill>
                  <a:schemeClr val="bg1"/>
                </a:solidFill>
                <a:latin typeface="Arial Black" panose="020B0A04020102020204" pitchFamily="34" charset="0"/>
                <a:ea typeface="Open Sans SemiBold" panose="020B0706030804020204" pitchFamily="34" charset="0"/>
                <a:cs typeface="Open Sans SemiBold" panose="020B0706030804020204" pitchFamily="34" charset="0"/>
              </a:rPr>
              <a:t>Reports</a:t>
            </a:r>
            <a:endParaRPr kumimoji="0" lang="en-US" sz="4000" b="0" i="0" u="none" strike="noStrike" kern="1200" cap="none" spc="0" normalizeH="0" baseline="0" noProof="0" dirty="0">
              <a:ln>
                <a:noFill/>
              </a:ln>
              <a:solidFill>
                <a:schemeClr val="bg1"/>
              </a:solidFill>
              <a:effectLst/>
              <a:uLnTx/>
              <a:uFillTx/>
              <a:latin typeface="Arial Black" panose="020B0A04020102020204" pitchFamily="34" charset="0"/>
              <a:ea typeface="Open Sans SemiBold" panose="020B0706030804020204" pitchFamily="34" charset="0"/>
              <a:cs typeface="Open Sans SemiBold" panose="020B0706030804020204" pitchFamily="34" charset="0"/>
            </a:endParaRPr>
          </a:p>
        </p:txBody>
      </p:sp>
    </p:spTree>
    <p:extLst>
      <p:ext uri="{BB962C8B-B14F-4D97-AF65-F5344CB8AC3E}">
        <p14:creationId xmlns:p14="http://schemas.microsoft.com/office/powerpoint/2010/main" val="225312980"/>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F4C68DAB-05D8-082C-8666-C851A4A4B676}"/>
              </a:ext>
            </a:extLst>
          </p:cNvPr>
          <p:cNvSpPr>
            <a:spLocks noGrp="1"/>
          </p:cNvSpPr>
          <p:nvPr>
            <p:ph type="title"/>
          </p:nvPr>
        </p:nvSpPr>
        <p:spPr>
          <a:xfrm>
            <a:off x="0" y="371475"/>
            <a:ext cx="12192000" cy="887413"/>
          </a:xfrm>
          <a:prstGeom prst="rect">
            <a:avLst/>
          </a:prstGeom>
        </p:spPr>
        <p:txBody>
          <a:bodyPr/>
          <a:lstStyle/>
          <a:p>
            <a:pPr algn="ctr"/>
            <a:r>
              <a:rPr lang="en-US" sz="4400" dirty="0">
                <a:solidFill>
                  <a:schemeClr val="tx2"/>
                </a:solidFill>
                <a:latin typeface="Arial Black" panose="020B0A04020102020204" pitchFamily="34" charset="0"/>
              </a:rPr>
              <a:t>Contract Amendments</a:t>
            </a:r>
          </a:p>
        </p:txBody>
      </p:sp>
      <p:sp>
        <p:nvSpPr>
          <p:cNvPr id="19" name="Subtitle 2">
            <a:extLst>
              <a:ext uri="{FF2B5EF4-FFF2-40B4-BE49-F238E27FC236}">
                <a16:creationId xmlns:a16="http://schemas.microsoft.com/office/drawing/2014/main" id="{7CD6D7D6-0815-4B5B-E8BE-30A0101367C8}"/>
              </a:ext>
            </a:extLst>
          </p:cNvPr>
          <p:cNvSpPr>
            <a:spLocks noGrp="1"/>
          </p:cNvSpPr>
          <p:nvPr>
            <p:ph type="subTitle" idx="4294967295"/>
          </p:nvPr>
        </p:nvSpPr>
        <p:spPr>
          <a:xfrm>
            <a:off x="0" y="1050925"/>
            <a:ext cx="12192000" cy="436563"/>
          </a:xfrm>
          <a:prstGeom prst="rect">
            <a:avLst/>
          </a:prstGeom>
        </p:spPr>
        <p:txBody>
          <a:bodyPr>
            <a:noAutofit/>
          </a:bodyPr>
          <a:lstStyle/>
          <a:p>
            <a:pPr marL="0" indent="0" algn="ctr">
              <a:buNone/>
            </a:pPr>
            <a:r>
              <a:rPr lang="en-MY" sz="2400" dirty="0">
                <a:solidFill>
                  <a:schemeClr val="tx2"/>
                </a:solidFill>
                <a:latin typeface="Arial Black" panose="020B0A04020102020204" pitchFamily="34" charset="0"/>
                <a:cs typeface="Arial" panose="020B0604020202020204" pitchFamily="34" charset="0"/>
              </a:rPr>
              <a:t>MCH Services Contract</a:t>
            </a:r>
          </a:p>
        </p:txBody>
      </p:sp>
      <p:sp>
        <p:nvSpPr>
          <p:cNvPr id="4" name="Rectangle 3">
            <a:extLst>
              <a:ext uri="{FF2B5EF4-FFF2-40B4-BE49-F238E27FC236}">
                <a16:creationId xmlns:a16="http://schemas.microsoft.com/office/drawing/2014/main" id="{2801D231-D293-47AB-9242-6DEA90E096AC}"/>
              </a:ext>
            </a:extLst>
          </p:cNvPr>
          <p:cNvSpPr/>
          <p:nvPr/>
        </p:nvSpPr>
        <p:spPr>
          <a:xfrm>
            <a:off x="4844522" y="1877690"/>
            <a:ext cx="2857539" cy="750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Budget vs. Work Plan</a:t>
            </a:r>
          </a:p>
        </p:txBody>
      </p:sp>
      <p:sp>
        <p:nvSpPr>
          <p:cNvPr id="7" name="Rectangle 6">
            <a:extLst>
              <a:ext uri="{FF2B5EF4-FFF2-40B4-BE49-F238E27FC236}">
                <a16:creationId xmlns:a16="http://schemas.microsoft.com/office/drawing/2014/main" id="{7B1C80F7-46F4-4F49-889B-ECF313412981}"/>
              </a:ext>
            </a:extLst>
          </p:cNvPr>
          <p:cNvSpPr/>
          <p:nvPr/>
        </p:nvSpPr>
        <p:spPr>
          <a:xfrm>
            <a:off x="470170" y="3015443"/>
            <a:ext cx="2319306" cy="548640"/>
          </a:xfrm>
          <a:prstGeom prst="rect">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Budget	</a:t>
            </a:r>
          </a:p>
        </p:txBody>
      </p:sp>
      <p:sp>
        <p:nvSpPr>
          <p:cNvPr id="21" name="Rectangle 20">
            <a:extLst>
              <a:ext uri="{FF2B5EF4-FFF2-40B4-BE49-F238E27FC236}">
                <a16:creationId xmlns:a16="http://schemas.microsoft.com/office/drawing/2014/main" id="{89278446-DDD7-48A0-AA46-66A8BE1DA7CF}"/>
              </a:ext>
            </a:extLst>
          </p:cNvPr>
          <p:cNvSpPr/>
          <p:nvPr/>
        </p:nvSpPr>
        <p:spPr>
          <a:xfrm>
            <a:off x="838200" y="3746992"/>
            <a:ext cx="1951276" cy="1737417"/>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MY" sz="1000" dirty="0">
                <a:solidFill>
                  <a:schemeClr val="tx1"/>
                </a:solidFill>
                <a:latin typeface="Arial" panose="020B0604020202020204" pitchFamily="34" charset="0"/>
                <a:ea typeface="Open Sans SemiBold" panose="020B0706030804020204" pitchFamily="34" charset="0"/>
                <a:cs typeface="Open Sans SemiBold" panose="020B0706030804020204" pitchFamily="34" charset="0"/>
              </a:rPr>
              <a:t>If reallocation exceeds 10% of the total contract award or you need to add or remove subcontracting, send a request via email to the Program Manager.</a:t>
            </a:r>
            <a:endParaRPr lang="en-MY" sz="1000" i="1" dirty="0">
              <a:solidFill>
                <a:schemeClr val="tx1"/>
              </a:solidFill>
              <a:latin typeface="Arial" panose="020B0604020202020204" pitchFamily="34" charset="0"/>
              <a:ea typeface="Open Sans Light" panose="020B0306030504020204" pitchFamily="34" charset="0"/>
              <a:cs typeface="Open Sans Light" panose="020B0306030504020204" pitchFamily="34" charset="0"/>
            </a:endParaRPr>
          </a:p>
        </p:txBody>
      </p:sp>
      <p:sp>
        <p:nvSpPr>
          <p:cNvPr id="9" name="Rectangle 8">
            <a:extLst>
              <a:ext uri="{FF2B5EF4-FFF2-40B4-BE49-F238E27FC236}">
                <a16:creationId xmlns:a16="http://schemas.microsoft.com/office/drawing/2014/main" id="{340A4E50-5792-45CF-82A0-689DC9A6E768}"/>
              </a:ext>
            </a:extLst>
          </p:cNvPr>
          <p:cNvSpPr/>
          <p:nvPr/>
        </p:nvSpPr>
        <p:spPr>
          <a:xfrm>
            <a:off x="3447621" y="3015443"/>
            <a:ext cx="2319306" cy="548640"/>
          </a:xfrm>
          <a:prstGeom prst="rect">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Budget</a:t>
            </a:r>
          </a:p>
        </p:txBody>
      </p:sp>
      <p:sp>
        <p:nvSpPr>
          <p:cNvPr id="31" name="Rectangle 30">
            <a:extLst>
              <a:ext uri="{FF2B5EF4-FFF2-40B4-BE49-F238E27FC236}">
                <a16:creationId xmlns:a16="http://schemas.microsoft.com/office/drawing/2014/main" id="{AE9F63A8-35E7-487B-91AC-8517BA8F7D73}"/>
              </a:ext>
            </a:extLst>
          </p:cNvPr>
          <p:cNvSpPr/>
          <p:nvPr/>
        </p:nvSpPr>
        <p:spPr>
          <a:xfrm>
            <a:off x="3815648" y="3616986"/>
            <a:ext cx="1951276" cy="1469739"/>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MY" sz="900" dirty="0">
                <a:solidFill>
                  <a:schemeClr val="tx1"/>
                </a:solidFill>
                <a:latin typeface="Arial" panose="020B0604020202020204" pitchFamily="34" charset="0"/>
                <a:ea typeface="Open Sans SemiBold" panose="020B0706030804020204" pitchFamily="34" charset="0"/>
                <a:cs typeface="Open Sans SemiBold" panose="020B0706030804020204" pitchFamily="34" charset="0"/>
              </a:rPr>
              <a:t>If reallocation falls within 10% of total contract award (cumulatively), you may use the same invoicing tool to reallocate on your own </a:t>
            </a:r>
            <a:r>
              <a:rPr lang="en-MY" sz="900" b="1" dirty="0">
                <a:solidFill>
                  <a:schemeClr val="tx1"/>
                </a:solidFill>
                <a:latin typeface="Arial" panose="020B0604020202020204" pitchFamily="34" charset="0"/>
                <a:ea typeface="Open Sans SemiBold" panose="020B0706030804020204" pitchFamily="34" charset="0"/>
                <a:cs typeface="Open Sans SemiBold" panose="020B0706030804020204" pitchFamily="34" charset="0"/>
              </a:rPr>
              <a:t>IF</a:t>
            </a:r>
            <a:r>
              <a:rPr lang="en-MY" sz="900" dirty="0">
                <a:solidFill>
                  <a:schemeClr val="tx1"/>
                </a:solidFill>
                <a:latin typeface="Arial" panose="020B0604020202020204" pitchFamily="34" charset="0"/>
                <a:ea typeface="Open Sans SemiBold" panose="020B0706030804020204" pitchFamily="34" charset="0"/>
                <a:cs typeface="Open Sans SemiBold" panose="020B0706030804020204" pitchFamily="34" charset="0"/>
              </a:rPr>
              <a:t> you already have approval for the expenditure(s) (if not, please email Program Manager).</a:t>
            </a:r>
            <a:endParaRPr lang="en-MY" sz="900" i="1" dirty="0">
              <a:solidFill>
                <a:schemeClr val="tx1"/>
              </a:solidFill>
              <a:latin typeface="Arial" panose="020B0604020202020204" pitchFamily="34" charset="0"/>
              <a:ea typeface="Open Sans Light" panose="020B0306030504020204" pitchFamily="34" charset="0"/>
              <a:cs typeface="Open Sans Light" panose="020B0306030504020204" pitchFamily="34" charset="0"/>
            </a:endParaRPr>
          </a:p>
        </p:txBody>
      </p:sp>
      <p:sp>
        <p:nvSpPr>
          <p:cNvPr id="32" name="Rectangle 31">
            <a:extLst>
              <a:ext uri="{FF2B5EF4-FFF2-40B4-BE49-F238E27FC236}">
                <a16:creationId xmlns:a16="http://schemas.microsoft.com/office/drawing/2014/main" id="{40FBCB9E-AE2F-410A-87FA-5552160EB394}"/>
              </a:ext>
            </a:extLst>
          </p:cNvPr>
          <p:cNvSpPr/>
          <p:nvPr/>
        </p:nvSpPr>
        <p:spPr>
          <a:xfrm>
            <a:off x="3815648" y="5292982"/>
            <a:ext cx="1951276" cy="931493"/>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MY" sz="900" dirty="0">
                <a:solidFill>
                  <a:schemeClr val="tx1"/>
                </a:solidFill>
                <a:latin typeface="Arial" panose="020B0604020202020204" pitchFamily="34" charset="0"/>
                <a:ea typeface="Open Sans Light" panose="020B0306030504020204" pitchFamily="34" charset="0"/>
                <a:cs typeface="Open Sans Light" panose="020B0306030504020204" pitchFamily="34" charset="0"/>
              </a:rPr>
              <a:t>If you need to reallocate </a:t>
            </a:r>
            <a:r>
              <a:rPr lang="en-MY" sz="900" b="1" dirty="0">
                <a:solidFill>
                  <a:schemeClr val="tx2"/>
                </a:solidFill>
                <a:latin typeface="Arial" panose="020B0604020202020204" pitchFamily="34" charset="0"/>
                <a:ea typeface="Open Sans Light" panose="020B0306030504020204" pitchFamily="34" charset="0"/>
                <a:cs typeface="Open Sans Light" panose="020B0306030504020204" pitchFamily="34" charset="0"/>
              </a:rPr>
              <a:t>between</a:t>
            </a:r>
            <a:r>
              <a:rPr lang="en-MY" sz="900" dirty="0">
                <a:solidFill>
                  <a:schemeClr val="tx1"/>
                </a:solidFill>
                <a:latin typeface="Arial" panose="020B0604020202020204" pitchFamily="34" charset="0"/>
                <a:ea typeface="Open Sans Light" panose="020B0306030504020204" pitchFamily="34" charset="0"/>
                <a:cs typeface="Open Sans Light" panose="020B0306030504020204" pitchFamily="34" charset="0"/>
              </a:rPr>
              <a:t> the 60% and 40% budget categories, please work with Program Manager.</a:t>
            </a:r>
            <a:endParaRPr lang="en-MY" sz="900" i="1" dirty="0">
              <a:solidFill>
                <a:schemeClr val="tx1"/>
              </a:solidFill>
              <a:latin typeface="Arial" panose="020B0604020202020204" pitchFamily="34" charset="0"/>
              <a:ea typeface="Open Sans Light" panose="020B0306030504020204" pitchFamily="34" charset="0"/>
              <a:cs typeface="Open Sans Light" panose="020B0306030504020204" pitchFamily="34" charset="0"/>
            </a:endParaRPr>
          </a:p>
        </p:txBody>
      </p:sp>
      <p:sp>
        <p:nvSpPr>
          <p:cNvPr id="10" name="Rectangle 9">
            <a:extLst>
              <a:ext uri="{FF2B5EF4-FFF2-40B4-BE49-F238E27FC236}">
                <a16:creationId xmlns:a16="http://schemas.microsoft.com/office/drawing/2014/main" id="{76891B9E-5544-4F31-8982-AB7575BF1C52}"/>
              </a:ext>
            </a:extLst>
          </p:cNvPr>
          <p:cNvSpPr/>
          <p:nvPr/>
        </p:nvSpPr>
        <p:spPr>
          <a:xfrm>
            <a:off x="6425072" y="3015443"/>
            <a:ext cx="2319306" cy="548640"/>
          </a:xfrm>
          <a:prstGeom prst="rect">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Black" panose="020B0A04020102020204" pitchFamily="34" charset="0"/>
                <a:ea typeface="Open Sans SemiBold" panose="020B0706030804020204" pitchFamily="34" charset="0"/>
                <a:cs typeface="Open Sans SemiBold" panose="020B0706030804020204" pitchFamily="34" charset="0"/>
              </a:rPr>
              <a:t>Work Plan</a:t>
            </a:r>
          </a:p>
        </p:txBody>
      </p:sp>
      <p:sp>
        <p:nvSpPr>
          <p:cNvPr id="37" name="Rectangle 36">
            <a:extLst>
              <a:ext uri="{FF2B5EF4-FFF2-40B4-BE49-F238E27FC236}">
                <a16:creationId xmlns:a16="http://schemas.microsoft.com/office/drawing/2014/main" id="{D0EF04D8-5FA2-4CB8-B768-475847DBEB43}"/>
              </a:ext>
            </a:extLst>
          </p:cNvPr>
          <p:cNvSpPr/>
          <p:nvPr/>
        </p:nvSpPr>
        <p:spPr>
          <a:xfrm>
            <a:off x="6793100" y="3746990"/>
            <a:ext cx="1951276" cy="548640"/>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25000"/>
              </a:lnSpc>
              <a:spcBef>
                <a:spcPts val="0"/>
              </a:spcBef>
              <a:spcAft>
                <a:spcPts val="0"/>
              </a:spcAft>
              <a:buClrTx/>
              <a:buSzTx/>
              <a:buFontTx/>
              <a:buNone/>
              <a:tabLst/>
              <a:defRPr/>
            </a:pPr>
            <a:r>
              <a:rPr kumimoji="0" lang="en-MY" sz="10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Open Sans SemiBold" panose="020B0706030804020204" pitchFamily="34" charset="0"/>
              </a:rPr>
              <a:t>Need to revise outcomes and/or activities.</a:t>
            </a:r>
          </a:p>
        </p:txBody>
      </p:sp>
      <p:sp>
        <p:nvSpPr>
          <p:cNvPr id="38" name="Rectangle 37">
            <a:extLst>
              <a:ext uri="{FF2B5EF4-FFF2-40B4-BE49-F238E27FC236}">
                <a16:creationId xmlns:a16="http://schemas.microsoft.com/office/drawing/2014/main" id="{1649A0B4-1F64-4D77-826A-FA59E9671251}"/>
              </a:ext>
            </a:extLst>
          </p:cNvPr>
          <p:cNvSpPr/>
          <p:nvPr/>
        </p:nvSpPr>
        <p:spPr>
          <a:xfrm>
            <a:off x="6793100" y="4478540"/>
            <a:ext cx="1951276" cy="548640"/>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25000"/>
              </a:lnSpc>
              <a:spcBef>
                <a:spcPts val="0"/>
              </a:spcBef>
              <a:spcAft>
                <a:spcPts val="0"/>
              </a:spcAft>
              <a:buClrTx/>
              <a:buSzTx/>
              <a:buFontTx/>
              <a:buNone/>
              <a:tabLst/>
              <a:defRPr/>
            </a:pPr>
            <a:r>
              <a:rPr kumimoji="0" lang="en-MY" sz="10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Open Sans SemiBold" panose="020B0706030804020204" pitchFamily="34" charset="0"/>
              </a:rPr>
              <a:t>Must be submitted by March 31</a:t>
            </a:r>
            <a:r>
              <a:rPr kumimoji="0" lang="en-MY" sz="1000" b="0" i="0" u="none" strike="noStrike" kern="1200" cap="none" spc="0" normalizeH="0" baseline="30000" noProof="0" dirty="0">
                <a:ln>
                  <a:noFill/>
                </a:ln>
                <a:solidFill>
                  <a:srgbClr val="012169"/>
                </a:solidFill>
                <a:effectLst/>
                <a:uLnTx/>
                <a:uFillTx/>
                <a:latin typeface="Arial" panose="020B0604020202020204" pitchFamily="34" charset="0"/>
                <a:ea typeface="Open Sans SemiBold" panose="020B0706030804020204" pitchFamily="34" charset="0"/>
                <a:cs typeface="Open Sans SemiBold" panose="020B0706030804020204" pitchFamily="34" charset="0"/>
              </a:rPr>
              <a:t>st</a:t>
            </a:r>
            <a:r>
              <a:rPr kumimoji="0" lang="en-MY" sz="10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Open Sans SemiBold" panose="020B0706030804020204" pitchFamily="34" charset="0"/>
              </a:rPr>
              <a:t> of contract year.</a:t>
            </a:r>
          </a:p>
        </p:txBody>
      </p:sp>
      <p:sp>
        <p:nvSpPr>
          <p:cNvPr id="39" name="Rectangle 38">
            <a:extLst>
              <a:ext uri="{FF2B5EF4-FFF2-40B4-BE49-F238E27FC236}">
                <a16:creationId xmlns:a16="http://schemas.microsoft.com/office/drawing/2014/main" id="{A834D5C2-AF67-4F63-ACDD-3DBF916B6B0E}"/>
              </a:ext>
            </a:extLst>
          </p:cNvPr>
          <p:cNvSpPr/>
          <p:nvPr/>
        </p:nvSpPr>
        <p:spPr>
          <a:xfrm>
            <a:off x="6793100" y="5210090"/>
            <a:ext cx="1951276" cy="548640"/>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25000"/>
              </a:lnSpc>
              <a:spcBef>
                <a:spcPts val="0"/>
              </a:spcBef>
              <a:spcAft>
                <a:spcPts val="0"/>
              </a:spcAft>
              <a:buClrTx/>
              <a:buSzTx/>
              <a:buFontTx/>
              <a:buNone/>
              <a:tabLst/>
              <a:defRPr/>
            </a:pPr>
            <a:r>
              <a:rPr kumimoji="0" lang="en-MY" sz="1000" b="0" i="0" u="none" strike="noStrike" kern="1200" cap="none" spc="0" normalizeH="0" baseline="0" noProof="0" dirty="0">
                <a:ln>
                  <a:noFill/>
                </a:ln>
                <a:solidFill>
                  <a:srgbClr val="012169"/>
                </a:solidFill>
                <a:effectLst/>
                <a:uLnTx/>
                <a:uFillTx/>
                <a:latin typeface="Arial" panose="020B0604020202020204" pitchFamily="34" charset="0"/>
                <a:ea typeface="Open Sans SemiBold" panose="020B0706030804020204" pitchFamily="34" charset="0"/>
                <a:cs typeface="Open Sans SemiBold" panose="020B0706030804020204" pitchFamily="34" charset="0"/>
              </a:rPr>
              <a:t>Submit request via email to DNC.</a:t>
            </a:r>
          </a:p>
        </p:txBody>
      </p:sp>
      <p:sp>
        <p:nvSpPr>
          <p:cNvPr id="11" name="Rectangle 10">
            <a:extLst>
              <a:ext uri="{FF2B5EF4-FFF2-40B4-BE49-F238E27FC236}">
                <a16:creationId xmlns:a16="http://schemas.microsoft.com/office/drawing/2014/main" id="{3336CE12-4D44-4B8C-BA03-2DE78C67599C}"/>
              </a:ext>
            </a:extLst>
          </p:cNvPr>
          <p:cNvSpPr/>
          <p:nvPr/>
        </p:nvSpPr>
        <p:spPr>
          <a:xfrm>
            <a:off x="9402524" y="3015443"/>
            <a:ext cx="2319306" cy="17087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5000"/>
              </a:lnSpc>
              <a:spcBef>
                <a:spcPts val="0"/>
              </a:spcBef>
              <a:spcAft>
                <a:spcPts val="0"/>
              </a:spcAft>
              <a:buClrTx/>
              <a:buSzTx/>
              <a:buFontTx/>
              <a:buNone/>
              <a:tabLst/>
              <a:defRPr/>
            </a:pPr>
            <a:r>
              <a:rPr kumimoji="0" lang="en-MY" sz="1800" b="0" i="0" u="none" strike="noStrike" kern="1200" cap="none" spc="0" normalizeH="0" baseline="0" noProof="0" dirty="0">
                <a:ln>
                  <a:noFill/>
                </a:ln>
                <a:solidFill>
                  <a:srgbClr val="FFFFFF"/>
                </a:solidFill>
                <a:effectLst/>
                <a:uLnTx/>
                <a:uFillTx/>
                <a:latin typeface="Arial" panose="020B0604020202020204" pitchFamily="34" charset="0"/>
                <a:ea typeface="Open Sans SemiBold" panose="020B0706030804020204" pitchFamily="34" charset="0"/>
                <a:cs typeface="Open Sans SemiBold" panose="020B0706030804020204" pitchFamily="34" charset="0"/>
              </a:rPr>
              <a:t>When In Doubt, Reach Out.</a:t>
            </a:r>
          </a:p>
        </p:txBody>
      </p:sp>
      <p:cxnSp>
        <p:nvCxnSpPr>
          <p:cNvPr id="14" name="Connector: Elbow 13">
            <a:extLst>
              <a:ext uri="{FF2B5EF4-FFF2-40B4-BE49-F238E27FC236}">
                <a16:creationId xmlns:a16="http://schemas.microsoft.com/office/drawing/2014/main" id="{C79F17AB-8FF9-4866-8646-DF7D7713074C}"/>
              </a:ext>
              <a:ext uri="{C183D7F6-B498-43B3-948B-1728B52AA6E4}">
                <adec:decorative xmlns:adec="http://schemas.microsoft.com/office/drawing/2017/decorative" val="1"/>
              </a:ext>
            </a:extLst>
          </p:cNvPr>
          <p:cNvCxnSpPr>
            <a:cxnSpLocks/>
            <a:stCxn id="4" idx="2"/>
            <a:endCxn id="7" idx="0"/>
          </p:cNvCxnSpPr>
          <p:nvPr/>
        </p:nvCxnSpPr>
        <p:spPr>
          <a:xfrm rot="5400000">
            <a:off x="3758125" y="500275"/>
            <a:ext cx="386867" cy="4643469"/>
          </a:xfrm>
          <a:prstGeom prst="bentConnector3">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Connector: Elbow 15">
            <a:extLst>
              <a:ext uri="{FF2B5EF4-FFF2-40B4-BE49-F238E27FC236}">
                <a16:creationId xmlns:a16="http://schemas.microsoft.com/office/drawing/2014/main" id="{8C62DAD9-7D8A-4D32-8E4A-7EECBAFF00C6}"/>
              </a:ext>
              <a:ext uri="{C183D7F6-B498-43B3-948B-1728B52AA6E4}">
                <adec:decorative xmlns:adec="http://schemas.microsoft.com/office/drawing/2017/decorative" val="1"/>
              </a:ext>
            </a:extLst>
          </p:cNvPr>
          <p:cNvCxnSpPr>
            <a:cxnSpLocks/>
            <a:stCxn id="4" idx="2"/>
            <a:endCxn id="9" idx="0"/>
          </p:cNvCxnSpPr>
          <p:nvPr/>
        </p:nvCxnSpPr>
        <p:spPr>
          <a:xfrm rot="5400000">
            <a:off x="5246850" y="1989000"/>
            <a:ext cx="386867" cy="1666018"/>
          </a:xfrm>
          <a:prstGeom prst="bentConnector3">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nector: Elbow 17">
            <a:extLst>
              <a:ext uri="{FF2B5EF4-FFF2-40B4-BE49-F238E27FC236}">
                <a16:creationId xmlns:a16="http://schemas.microsoft.com/office/drawing/2014/main" id="{AB84847D-FFAB-4A61-BAFD-1033E0C806B8}"/>
              </a:ext>
              <a:ext uri="{C183D7F6-B498-43B3-948B-1728B52AA6E4}">
                <adec:decorative xmlns:adec="http://schemas.microsoft.com/office/drawing/2017/decorative" val="1"/>
              </a:ext>
            </a:extLst>
          </p:cNvPr>
          <p:cNvCxnSpPr>
            <a:cxnSpLocks/>
            <a:stCxn id="4" idx="2"/>
            <a:endCxn id="10" idx="0"/>
          </p:cNvCxnSpPr>
          <p:nvPr/>
        </p:nvCxnSpPr>
        <p:spPr>
          <a:xfrm rot="16200000" flipH="1">
            <a:off x="6735575" y="2166292"/>
            <a:ext cx="386867" cy="1311433"/>
          </a:xfrm>
          <a:prstGeom prst="bentConnector3">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or: Elbow 19">
            <a:extLst>
              <a:ext uri="{FF2B5EF4-FFF2-40B4-BE49-F238E27FC236}">
                <a16:creationId xmlns:a16="http://schemas.microsoft.com/office/drawing/2014/main" id="{565ECDA2-D3C3-4E3E-9B90-105AEDCEC738}"/>
              </a:ext>
              <a:ext uri="{C183D7F6-B498-43B3-948B-1728B52AA6E4}">
                <adec:decorative xmlns:adec="http://schemas.microsoft.com/office/drawing/2017/decorative" val="1"/>
              </a:ext>
            </a:extLst>
          </p:cNvPr>
          <p:cNvCxnSpPr>
            <a:cxnSpLocks/>
            <a:stCxn id="4" idx="2"/>
            <a:endCxn id="11" idx="0"/>
          </p:cNvCxnSpPr>
          <p:nvPr/>
        </p:nvCxnSpPr>
        <p:spPr>
          <a:xfrm rot="16200000" flipH="1">
            <a:off x="8224301" y="677566"/>
            <a:ext cx="386867" cy="4288885"/>
          </a:xfrm>
          <a:prstGeom prst="bentConnector3">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nector: Elbow 24">
            <a:extLst>
              <a:ext uri="{FF2B5EF4-FFF2-40B4-BE49-F238E27FC236}">
                <a16:creationId xmlns:a16="http://schemas.microsoft.com/office/drawing/2014/main" id="{96782C3C-1C65-4070-A6F4-0BF429BFE62F}"/>
              </a:ext>
              <a:ext uri="{C183D7F6-B498-43B3-948B-1728B52AA6E4}">
                <adec:decorative xmlns:adec="http://schemas.microsoft.com/office/drawing/2017/decorative" val="1"/>
              </a:ext>
            </a:extLst>
          </p:cNvPr>
          <p:cNvCxnSpPr>
            <a:cxnSpLocks/>
            <a:endCxn id="21" idx="1"/>
          </p:cNvCxnSpPr>
          <p:nvPr/>
        </p:nvCxnSpPr>
        <p:spPr>
          <a:xfrm rot="16200000" flipH="1">
            <a:off x="204576" y="3982077"/>
            <a:ext cx="1051618" cy="215630"/>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nector: Elbow 33">
            <a:extLst>
              <a:ext uri="{FF2B5EF4-FFF2-40B4-BE49-F238E27FC236}">
                <a16:creationId xmlns:a16="http://schemas.microsoft.com/office/drawing/2014/main" id="{4FBE299E-FD88-46B5-83E8-455BBEDFB2B2}"/>
              </a:ext>
              <a:ext uri="{C183D7F6-B498-43B3-948B-1728B52AA6E4}">
                <adec:decorative xmlns:adec="http://schemas.microsoft.com/office/drawing/2017/decorative" val="1"/>
              </a:ext>
            </a:extLst>
          </p:cNvPr>
          <p:cNvCxnSpPr>
            <a:cxnSpLocks/>
            <a:endCxn id="31" idx="1"/>
          </p:cNvCxnSpPr>
          <p:nvPr/>
        </p:nvCxnSpPr>
        <p:spPr>
          <a:xfrm rot="16200000" flipH="1">
            <a:off x="3302479" y="3838687"/>
            <a:ext cx="760010" cy="266328"/>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nector: Elbow 34">
            <a:extLst>
              <a:ext uri="{FF2B5EF4-FFF2-40B4-BE49-F238E27FC236}">
                <a16:creationId xmlns:a16="http://schemas.microsoft.com/office/drawing/2014/main" id="{16541D41-93A0-4A9E-8383-25991455F5A4}"/>
              </a:ext>
              <a:ext uri="{C183D7F6-B498-43B3-948B-1728B52AA6E4}">
                <adec:decorative xmlns:adec="http://schemas.microsoft.com/office/drawing/2017/decorative" val="1"/>
              </a:ext>
            </a:extLst>
          </p:cNvPr>
          <p:cNvCxnSpPr>
            <a:cxnSpLocks/>
            <a:endCxn id="32" idx="1"/>
          </p:cNvCxnSpPr>
          <p:nvPr/>
        </p:nvCxnSpPr>
        <p:spPr>
          <a:xfrm rot="16200000" flipH="1">
            <a:off x="2995032" y="4938113"/>
            <a:ext cx="1380206" cy="261026"/>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Connector: Elbow 39">
            <a:extLst>
              <a:ext uri="{FF2B5EF4-FFF2-40B4-BE49-F238E27FC236}">
                <a16:creationId xmlns:a16="http://schemas.microsoft.com/office/drawing/2014/main" id="{0A0CCB4B-8407-48B5-AC7C-CE4D56A486FD}"/>
              </a:ext>
              <a:ext uri="{C183D7F6-B498-43B3-948B-1728B52AA6E4}">
                <adec:decorative xmlns:adec="http://schemas.microsoft.com/office/drawing/2017/decorative" val="1"/>
              </a:ext>
            </a:extLst>
          </p:cNvPr>
          <p:cNvCxnSpPr>
            <a:cxnSpLocks/>
            <a:endCxn id="37" idx="1"/>
          </p:cNvCxnSpPr>
          <p:nvPr/>
        </p:nvCxnSpPr>
        <p:spPr>
          <a:xfrm rot="16200000" flipH="1">
            <a:off x="6456670" y="3684880"/>
            <a:ext cx="457230" cy="215630"/>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Connector: Elbow 40">
            <a:extLst>
              <a:ext uri="{FF2B5EF4-FFF2-40B4-BE49-F238E27FC236}">
                <a16:creationId xmlns:a16="http://schemas.microsoft.com/office/drawing/2014/main" id="{83679FD6-4FC9-4CB3-B910-1EC45DD3B1C0}"/>
              </a:ext>
              <a:ext uri="{C183D7F6-B498-43B3-948B-1728B52AA6E4}">
                <adec:decorative xmlns:adec="http://schemas.microsoft.com/office/drawing/2017/decorative" val="1"/>
              </a:ext>
            </a:extLst>
          </p:cNvPr>
          <p:cNvCxnSpPr>
            <a:endCxn id="38" idx="1"/>
          </p:cNvCxnSpPr>
          <p:nvPr/>
        </p:nvCxnSpPr>
        <p:spPr>
          <a:xfrm rot="16200000" flipH="1">
            <a:off x="6090895" y="4050655"/>
            <a:ext cx="1188780" cy="215630"/>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Connector: Elbow 41">
            <a:extLst>
              <a:ext uri="{FF2B5EF4-FFF2-40B4-BE49-F238E27FC236}">
                <a16:creationId xmlns:a16="http://schemas.microsoft.com/office/drawing/2014/main" id="{E1412C05-906D-419C-8E7A-D450F6F97A3F}"/>
              </a:ext>
              <a:ext uri="{C183D7F6-B498-43B3-948B-1728B52AA6E4}">
                <adec:decorative xmlns:adec="http://schemas.microsoft.com/office/drawing/2017/decorative" val="1"/>
              </a:ext>
            </a:extLst>
          </p:cNvPr>
          <p:cNvCxnSpPr>
            <a:endCxn id="39" idx="1"/>
          </p:cNvCxnSpPr>
          <p:nvPr/>
        </p:nvCxnSpPr>
        <p:spPr>
          <a:xfrm rot="16200000" flipH="1">
            <a:off x="5725120" y="4416430"/>
            <a:ext cx="1920330" cy="215630"/>
          </a:xfrm>
          <a:prstGeom prst="bentConnector2">
            <a:avLst/>
          </a:prstGeom>
          <a:ln>
            <a:solidFill>
              <a:schemeClr val="accent3">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F6702CFE-C6E5-D280-76E3-71B9D81E54E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24" name="Rectangle 23">
            <a:extLst>
              <a:ext uri="{FF2B5EF4-FFF2-40B4-BE49-F238E27FC236}">
                <a16:creationId xmlns:a16="http://schemas.microsoft.com/office/drawing/2014/main" id="{B1F8952B-D9DA-1509-8D94-41EFF65F4774}"/>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26" name="Rectangle 25">
            <a:extLst>
              <a:ext uri="{FF2B5EF4-FFF2-40B4-BE49-F238E27FC236}">
                <a16:creationId xmlns:a16="http://schemas.microsoft.com/office/drawing/2014/main" id="{F9FD85F0-FFAA-BDCA-8E47-4263F934F5C3}"/>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Tree>
    <p:extLst>
      <p:ext uri="{BB962C8B-B14F-4D97-AF65-F5344CB8AC3E}">
        <p14:creationId xmlns:p14="http://schemas.microsoft.com/office/powerpoint/2010/main" val="6506335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6D4119-8D9B-A4BE-B8F7-0203CCFCBFDE}"/>
              </a:ext>
              <a:ext uri="{C183D7F6-B498-43B3-948B-1728B52AA6E4}">
                <adec:decorative xmlns:adec="http://schemas.microsoft.com/office/drawing/2017/decorative" val="1"/>
              </a:ext>
            </a:extLst>
          </p:cNvPr>
          <p:cNvSpPr/>
          <p:nvPr/>
        </p:nvSpPr>
        <p:spPr>
          <a:xfrm>
            <a:off x="587869" y="190605"/>
            <a:ext cx="11176000" cy="6151457"/>
          </a:xfrm>
          <a:prstGeom prst="rect">
            <a:avLst/>
          </a:prstGeom>
          <a:solidFill>
            <a:schemeClr val="bg1"/>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FFFFFF"/>
              </a:solidFill>
              <a:effectLst/>
              <a:uLnTx/>
              <a:uFillTx/>
              <a:latin typeface="Open Sans Light"/>
              <a:ea typeface="+mn-ea"/>
              <a:cs typeface="+mn-cs"/>
            </a:endParaRPr>
          </a:p>
        </p:txBody>
      </p:sp>
      <p:sp>
        <p:nvSpPr>
          <p:cNvPr id="4" name="Title 1">
            <a:extLst>
              <a:ext uri="{FF2B5EF4-FFF2-40B4-BE49-F238E27FC236}">
                <a16:creationId xmlns:a16="http://schemas.microsoft.com/office/drawing/2014/main" id="{7E028280-BFAB-9A5C-47A0-8F4073A7551F}"/>
              </a:ext>
            </a:extLst>
          </p:cNvPr>
          <p:cNvSpPr txBox="1">
            <a:spLocks noGrp="1"/>
          </p:cNvSpPr>
          <p:nvPr>
            <p:ph type="title"/>
          </p:nvPr>
        </p:nvSpPr>
        <p:spPr>
          <a:xfrm>
            <a:off x="0" y="515938"/>
            <a:ext cx="12192000" cy="5159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defRPr/>
            </a:pPr>
            <a:r>
              <a:rPr kumimoji="0" lang="en-US" sz="3600" b="0" i="0" u="none" strike="noStrike" kern="1200" cap="none" spc="0" normalizeH="0" baseline="0" noProof="0" dirty="0">
                <a:ln>
                  <a:noFill/>
                </a:ln>
                <a:solidFill>
                  <a:schemeClr val="tx1"/>
                </a:solidFill>
                <a:effectLst/>
                <a:uLnTx/>
                <a:uFillTx/>
                <a:latin typeface="Arial Black" panose="020B0A04020102020204" pitchFamily="34" charset="0"/>
              </a:rPr>
              <a:t>Contract Reporting</a:t>
            </a:r>
          </a:p>
        </p:txBody>
      </p:sp>
      <p:sp>
        <p:nvSpPr>
          <p:cNvPr id="5" name="Subtitle 2">
            <a:extLst>
              <a:ext uri="{FF2B5EF4-FFF2-40B4-BE49-F238E27FC236}">
                <a16:creationId xmlns:a16="http://schemas.microsoft.com/office/drawing/2014/main" id="{47F5BA42-1C9E-BBFE-2B4B-2F5895997526}"/>
              </a:ext>
            </a:extLst>
          </p:cNvPr>
          <p:cNvSpPr txBox="1">
            <a:spLocks/>
          </p:cNvSpPr>
          <p:nvPr/>
        </p:nvSpPr>
        <p:spPr>
          <a:xfrm>
            <a:off x="1524000" y="1129568"/>
            <a:ext cx="9144000" cy="31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MY" sz="1800"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MCH Services Contract</a:t>
            </a:r>
          </a:p>
        </p:txBody>
      </p:sp>
      <p:sp>
        <p:nvSpPr>
          <p:cNvPr id="10" name="Rectangle 9">
            <a:extLst>
              <a:ext uri="{FF2B5EF4-FFF2-40B4-BE49-F238E27FC236}">
                <a16:creationId xmlns:a16="http://schemas.microsoft.com/office/drawing/2014/main" id="{F54C2B22-7D0E-3082-DA26-6A7839F22E57}"/>
              </a:ext>
              <a:ext uri="{C183D7F6-B498-43B3-948B-1728B52AA6E4}">
                <adec:decorative xmlns:adec="http://schemas.microsoft.com/office/drawing/2017/decorative" val="1"/>
              </a:ext>
            </a:extLst>
          </p:cNvPr>
          <p:cNvSpPr/>
          <p:nvPr/>
        </p:nvSpPr>
        <p:spPr>
          <a:xfrm>
            <a:off x="1335875" y="2276995"/>
            <a:ext cx="4212845" cy="3451437"/>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11" name="Rectangle: Rounded Corners 3">
            <a:extLst>
              <a:ext uri="{FF2B5EF4-FFF2-40B4-BE49-F238E27FC236}">
                <a16:creationId xmlns:a16="http://schemas.microsoft.com/office/drawing/2014/main" id="{1F02E861-1A02-432F-9705-557576817E58}"/>
              </a:ext>
              <a:ext uri="{C183D7F6-B498-43B3-948B-1728B52AA6E4}">
                <adec:decorative xmlns:adec="http://schemas.microsoft.com/office/drawing/2017/decorative" val="1"/>
              </a:ext>
            </a:extLst>
          </p:cNvPr>
          <p:cNvSpPr/>
          <p:nvPr/>
        </p:nvSpPr>
        <p:spPr>
          <a:xfrm>
            <a:off x="1052423" y="1844107"/>
            <a:ext cx="4787660" cy="655659"/>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14" name="TextBox 13">
            <a:extLst>
              <a:ext uri="{FF2B5EF4-FFF2-40B4-BE49-F238E27FC236}">
                <a16:creationId xmlns:a16="http://schemas.microsoft.com/office/drawing/2014/main" id="{49AC3685-643F-4E7E-9FAE-D6D8D1C3D859}"/>
              </a:ext>
            </a:extLst>
          </p:cNvPr>
          <p:cNvSpPr txBox="1"/>
          <p:nvPr/>
        </p:nvSpPr>
        <p:spPr>
          <a:xfrm>
            <a:off x="1335875" y="1975810"/>
            <a:ext cx="424568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Arial Black" panose="020B0A04020102020204" pitchFamily="34" charset="0"/>
                <a:ea typeface="Open Sans Light" panose="020B0306030504020204" pitchFamily="34" charset="0"/>
                <a:cs typeface="Arial" panose="020B0604020202020204" pitchFamily="34" charset="0"/>
              </a:rPr>
              <a:t>Mid-Year Progress Report</a:t>
            </a:r>
          </a:p>
        </p:txBody>
      </p:sp>
      <p:pic>
        <p:nvPicPr>
          <p:cNvPr id="15" name="Picture 14">
            <a:extLst>
              <a:ext uri="{FF2B5EF4-FFF2-40B4-BE49-F238E27FC236}">
                <a16:creationId xmlns:a16="http://schemas.microsoft.com/office/drawing/2014/main" id="{4210702D-7454-D0F2-BE6B-22905103996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6" name="Rectangle 5">
            <a:extLst>
              <a:ext uri="{FF2B5EF4-FFF2-40B4-BE49-F238E27FC236}">
                <a16:creationId xmlns:a16="http://schemas.microsoft.com/office/drawing/2014/main" id="{2E992686-0CA6-CAB8-366F-B289219D9349}"/>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7" name="Rectangle 6">
            <a:extLst>
              <a:ext uri="{FF2B5EF4-FFF2-40B4-BE49-F238E27FC236}">
                <a16:creationId xmlns:a16="http://schemas.microsoft.com/office/drawing/2014/main" id="{67BDFF81-2043-DDCA-1778-6D24241C9C50}"/>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8" name="TextBox 3"/>
          <p:cNvSpPr txBox="1"/>
          <p:nvPr/>
        </p:nvSpPr>
        <p:spPr>
          <a:xfrm>
            <a:off x="1671661" y="2618110"/>
            <a:ext cx="3824271"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Due </a:t>
            </a:r>
            <a:r>
              <a:rPr lang="en-US" sz="1600" dirty="0">
                <a:solidFill>
                  <a:srgbClr val="012169"/>
                </a:solidFill>
                <a:latin typeface="Arial" panose="020B0604020202020204" pitchFamily="34" charset="0"/>
                <a:cs typeface="Arial" panose="020B0604020202020204" pitchFamily="34" charset="0"/>
              </a:rPr>
              <a:t>last day of February</a:t>
            </a:r>
            <a:endParaRPr kumimoji="0" lang="en-US" sz="16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endParaRP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rPr>
              <a:t>Activities completed and progress </a:t>
            </a:r>
            <a:r>
              <a:rPr lang="en-US" sz="1600" dirty="0">
                <a:solidFill>
                  <a:srgbClr val="012169"/>
                </a:solidFill>
                <a:latin typeface="Arial" panose="020B0604020202020204" pitchFamily="34" charset="0"/>
                <a:cs typeface="Arial" panose="020B0604020202020204" pitchFamily="34" charset="0"/>
              </a:rPr>
              <a:t>made from October 1 – January 31</a:t>
            </a:r>
            <a:endParaRPr kumimoji="0" lang="en-US" sz="1600" b="0" i="0" u="none" strike="noStrike" kern="1200" cap="none" spc="0" normalizeH="0" baseline="0" noProof="0" dirty="0">
              <a:ln>
                <a:noFill/>
              </a:ln>
              <a:solidFill>
                <a:srgbClr val="012169"/>
              </a:solidFill>
              <a:effectLst/>
              <a:uLnTx/>
              <a:uFillTx/>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7F5CBFF0-4AFE-BF4A-9DF3-019BCE2E1E7B}"/>
              </a:ext>
              <a:ext uri="{C183D7F6-B498-43B3-948B-1728B52AA6E4}">
                <adec:decorative xmlns:adec="http://schemas.microsoft.com/office/drawing/2017/decorative" val="1"/>
              </a:ext>
            </a:extLst>
          </p:cNvPr>
          <p:cNvSpPr/>
          <p:nvPr/>
        </p:nvSpPr>
        <p:spPr>
          <a:xfrm>
            <a:off x="6459321" y="2291689"/>
            <a:ext cx="4212845" cy="3451437"/>
          </a:xfrm>
          <a:prstGeom prst="rect">
            <a:avLst/>
          </a:prstGeom>
          <a:solidFill>
            <a:schemeClr val="bg1">
              <a:lumMod val="85000"/>
            </a:schemeClr>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19" name="Rectangle: Rounded Corners 3">
            <a:extLst>
              <a:ext uri="{FF2B5EF4-FFF2-40B4-BE49-F238E27FC236}">
                <a16:creationId xmlns:a16="http://schemas.microsoft.com/office/drawing/2014/main" id="{6AEC33CC-10F0-1EE4-F007-9F96C9AA03B2}"/>
              </a:ext>
              <a:ext uri="{C183D7F6-B498-43B3-948B-1728B52AA6E4}">
                <adec:decorative xmlns:adec="http://schemas.microsoft.com/office/drawing/2017/decorative" val="1"/>
              </a:ext>
            </a:extLst>
          </p:cNvPr>
          <p:cNvSpPr/>
          <p:nvPr/>
        </p:nvSpPr>
        <p:spPr>
          <a:xfrm>
            <a:off x="6175869" y="1848735"/>
            <a:ext cx="4787660" cy="655659"/>
          </a:xfrm>
          <a:prstGeom prst="roundRect">
            <a:avLst>
              <a:gd name="adj" fmla="val 50000"/>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20" name="TextBox 19">
            <a:extLst>
              <a:ext uri="{FF2B5EF4-FFF2-40B4-BE49-F238E27FC236}">
                <a16:creationId xmlns:a16="http://schemas.microsoft.com/office/drawing/2014/main" id="{A98B0955-967A-41BF-EFDE-E44C31965E54}"/>
              </a:ext>
            </a:extLst>
          </p:cNvPr>
          <p:cNvSpPr txBox="1"/>
          <p:nvPr/>
        </p:nvSpPr>
        <p:spPr>
          <a:xfrm>
            <a:off x="6442901" y="1852663"/>
            <a:ext cx="424568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FFFFFF"/>
                </a:solidFill>
                <a:effectLst/>
                <a:uLnTx/>
                <a:uFillTx/>
                <a:latin typeface="Arial Black" panose="020B0A04020102020204" pitchFamily="34" charset="0"/>
                <a:ea typeface="Open Sans Light" panose="020B0306030504020204" pitchFamily="34" charset="0"/>
                <a:cs typeface="Arial" panose="020B0604020202020204" pitchFamily="34" charset="0"/>
              </a:rPr>
              <a:t>Contract Outcomes Report 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FFFFFF"/>
                </a:solidFill>
                <a:latin typeface="Arial Black" panose="020B0A04020102020204" pitchFamily="34" charset="0"/>
                <a:ea typeface="Open Sans Light" panose="020B0306030504020204" pitchFamily="34" charset="0"/>
                <a:cs typeface="Arial" panose="020B0604020202020204" pitchFamily="34" charset="0"/>
              </a:rPr>
              <a:t>End of Year Progress Report</a:t>
            </a:r>
            <a:endParaRPr kumimoji="0" lang="en-US" b="0" i="0" u="none" strike="noStrike" kern="1200" cap="none" spc="0" normalizeH="0" baseline="0" noProof="0" dirty="0">
              <a:ln>
                <a:noFill/>
              </a:ln>
              <a:solidFill>
                <a:srgbClr val="FFFFFF"/>
              </a:solidFill>
              <a:effectLst/>
              <a:uLnTx/>
              <a:uFillTx/>
              <a:latin typeface="Arial Black" panose="020B0A04020102020204" pitchFamily="34" charset="0"/>
              <a:ea typeface="Open Sans Light" panose="020B0306030504020204" pitchFamily="34" charset="0"/>
              <a:cs typeface="Arial" panose="020B0604020202020204" pitchFamily="34" charset="0"/>
            </a:endParaRPr>
          </a:p>
        </p:txBody>
      </p:sp>
      <p:sp>
        <p:nvSpPr>
          <p:cNvPr id="21" name="TextBox 3">
            <a:extLst>
              <a:ext uri="{FF2B5EF4-FFF2-40B4-BE49-F238E27FC236}">
                <a16:creationId xmlns:a16="http://schemas.microsoft.com/office/drawing/2014/main" id="{29FD66A5-CA7A-0FCC-469A-707CE3D882BC}"/>
              </a:ext>
            </a:extLst>
          </p:cNvPr>
          <p:cNvSpPr txBox="1"/>
          <p:nvPr/>
        </p:nvSpPr>
        <p:spPr>
          <a:xfrm>
            <a:off x="6795107" y="2622738"/>
            <a:ext cx="3824271" cy="181588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012169"/>
                </a:solidFill>
                <a:latin typeface="Arial" panose="020B0604020202020204" pitchFamily="34" charset="0"/>
                <a:cs typeface="Arial" panose="020B0604020202020204" pitchFamily="34" charset="0"/>
              </a:rPr>
              <a:t>Due October 31</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012169"/>
                </a:solidFill>
                <a:latin typeface="Arial" panose="020B0604020202020204" pitchFamily="34" charset="0"/>
                <a:cs typeface="Arial" panose="020B0604020202020204" pitchFamily="34" charset="0"/>
              </a:rPr>
              <a:t>Includes end-of-year progress report</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012169"/>
                </a:solidFill>
                <a:latin typeface="Arial" panose="020B0604020202020204" pitchFamily="34" charset="0"/>
                <a:cs typeface="Arial" panose="020B0604020202020204" pitchFamily="34" charset="0"/>
              </a:rPr>
              <a:t>Description of what has changed in the community as a result of addressing the selected priority health issue over the last five years</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rgbClr val="012169"/>
                </a:solidFill>
                <a:latin typeface="Arial" panose="020B0604020202020204" pitchFamily="34" charset="0"/>
                <a:cs typeface="Arial" panose="020B0604020202020204" pitchFamily="34" charset="0"/>
              </a:rPr>
              <a:t>Conclusions</a:t>
            </a:r>
          </a:p>
        </p:txBody>
      </p:sp>
    </p:spTree>
    <p:extLst>
      <p:ext uri="{BB962C8B-B14F-4D97-AF65-F5344CB8AC3E}">
        <p14:creationId xmlns:p14="http://schemas.microsoft.com/office/powerpoint/2010/main" val="747019905"/>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F02594E-DE6C-47AA-900F-80A5C80470B5}"/>
              </a:ext>
              <a:ext uri="{C183D7F6-B498-43B3-948B-1728B52AA6E4}">
                <adec:decorative xmlns:adec="http://schemas.microsoft.com/office/drawing/2017/decorative" val="1"/>
              </a:ext>
            </a:extLst>
          </p:cNvPr>
          <p:cNvSpPr/>
          <p:nvPr/>
        </p:nvSpPr>
        <p:spPr>
          <a:xfrm>
            <a:off x="508000" y="424209"/>
            <a:ext cx="11176000" cy="5760000"/>
          </a:xfrm>
          <a:prstGeom prst="rect">
            <a:avLst/>
          </a:prstGeom>
          <a:solidFill>
            <a:schemeClr val="bg2"/>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FFFFFF"/>
              </a:solidFill>
              <a:effectLst/>
              <a:uLnTx/>
              <a:uFillTx/>
              <a:latin typeface="Open Sans Light"/>
              <a:ea typeface="+mn-ea"/>
              <a:cs typeface="+mn-cs"/>
            </a:endParaRPr>
          </a:p>
        </p:txBody>
      </p:sp>
      <p:sp>
        <p:nvSpPr>
          <p:cNvPr id="13" name="Title 12">
            <a:extLst>
              <a:ext uri="{FF2B5EF4-FFF2-40B4-BE49-F238E27FC236}">
                <a16:creationId xmlns:a16="http://schemas.microsoft.com/office/drawing/2014/main" id="{D1BF7601-163F-959C-D3C7-E26E3DA26C44}"/>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US" dirty="0"/>
              <a:t>Quote Slide</a:t>
            </a:r>
          </a:p>
        </p:txBody>
      </p:sp>
      <p:sp>
        <p:nvSpPr>
          <p:cNvPr id="4" name="TextBox 3">
            <a:extLst>
              <a:ext uri="{FF2B5EF4-FFF2-40B4-BE49-F238E27FC236}">
                <a16:creationId xmlns:a16="http://schemas.microsoft.com/office/drawing/2014/main" id="{67F8EB92-6F29-40D5-B4E6-F43925D42777}"/>
              </a:ext>
            </a:extLst>
          </p:cNvPr>
          <p:cNvSpPr txBox="1"/>
          <p:nvPr/>
        </p:nvSpPr>
        <p:spPr>
          <a:xfrm>
            <a:off x="6209381" y="2088491"/>
            <a:ext cx="4584700" cy="2031325"/>
          </a:xfrm>
          <a:prstGeom prst="rect">
            <a:avLst/>
          </a:prstGeom>
          <a:noFill/>
        </p:spPr>
        <p:txBody>
          <a:bodyPr wrap="square">
            <a:spAutoFit/>
          </a:bodyPr>
          <a:lstStyle/>
          <a:p>
            <a:pPr fontAlgn="base"/>
            <a:r>
              <a:rPr lang="en-US" sz="2400" i="1" dirty="0">
                <a:latin typeface="Arial" panose="020B0604020202020204" pitchFamily="34" charset="0"/>
              </a:rPr>
              <a:t>“Doing the best at this moment puts you in the best place for the next moment.”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012169"/>
              </a:solidFill>
              <a:effectLst/>
              <a:uLnTx/>
              <a:uFillTx/>
              <a:latin typeface="Arial Black" panose="020B0A040201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rPr>
              <a:t>-Oprah Winfrey</a:t>
            </a:r>
            <a:endParaRPr kumimoji="0" lang="en-MY" b="0" i="0" u="none" strike="noStrike" kern="1200" cap="none" spc="0" normalizeH="0" baseline="0" noProof="0" dirty="0">
              <a:ln>
                <a:noFill/>
              </a:ln>
              <a:solidFill>
                <a:srgbClr val="012169"/>
              </a:solidFill>
              <a:effectLst/>
              <a:uLnTx/>
              <a:uFillTx/>
              <a:latin typeface="Arial Black" panose="020B0A040201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C017ED16-216C-3B98-1F96-74648BB1F900}"/>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sp>
        <p:nvSpPr>
          <p:cNvPr id="6" name="Rectangle 5">
            <a:extLst>
              <a:ext uri="{FF2B5EF4-FFF2-40B4-BE49-F238E27FC236}">
                <a16:creationId xmlns:a16="http://schemas.microsoft.com/office/drawing/2014/main" id="{EEBFE40E-02F0-C67E-BEDF-64ABE807385C}"/>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srgbClr val="012169"/>
              </a:solidFill>
              <a:effectLst/>
              <a:uLnTx/>
              <a:uFillTx/>
              <a:latin typeface="Arial"/>
              <a:ea typeface="+mn-ea"/>
              <a:cs typeface="+mn-cs"/>
            </a:endParaRPr>
          </a:p>
        </p:txBody>
      </p:sp>
      <p:pic>
        <p:nvPicPr>
          <p:cNvPr id="7" name="Picture 6">
            <a:extLst>
              <a:ext uri="{FF2B5EF4-FFF2-40B4-BE49-F238E27FC236}">
                <a16:creationId xmlns:a16="http://schemas.microsoft.com/office/drawing/2014/main" id="{02E49DDB-D00D-BABD-33D7-398BA95B2FE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pic>
        <p:nvPicPr>
          <p:cNvPr id="2" name="Picture 1">
            <a:extLst>
              <a:ext uri="{FF2B5EF4-FFF2-40B4-BE49-F238E27FC236}">
                <a16:creationId xmlns:a16="http://schemas.microsoft.com/office/drawing/2014/main" id="{0B3625A8-2751-61D8-C3F8-F34F72B25FE5}"/>
              </a:ext>
            </a:extLst>
          </p:cNvPr>
          <p:cNvPicPr>
            <a:picLocks noChangeAspect="1"/>
          </p:cNvPicPr>
          <p:nvPr/>
        </p:nvPicPr>
        <p:blipFill>
          <a:blip r:embed="rId4"/>
          <a:stretch>
            <a:fillRect/>
          </a:stretch>
        </p:blipFill>
        <p:spPr>
          <a:xfrm>
            <a:off x="1706109" y="1059673"/>
            <a:ext cx="4389891" cy="5487365"/>
          </a:xfrm>
          <a:prstGeom prst="rect">
            <a:avLst/>
          </a:prstGeom>
        </p:spPr>
      </p:pic>
    </p:spTree>
    <p:extLst>
      <p:ext uri="{BB962C8B-B14F-4D97-AF65-F5344CB8AC3E}">
        <p14:creationId xmlns:p14="http://schemas.microsoft.com/office/powerpoint/2010/main" val="1491895048"/>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A6C1B-31A1-43BE-885D-3103096592CA}"/>
              </a:ext>
            </a:extLst>
          </p:cNvPr>
          <p:cNvSpPr>
            <a:spLocks noGrp="1"/>
          </p:cNvSpPr>
          <p:nvPr>
            <p:ph type="title"/>
          </p:nvPr>
        </p:nvSpPr>
        <p:spPr>
          <a:xfrm>
            <a:off x="0" y="503409"/>
            <a:ext cx="12192000" cy="887413"/>
          </a:xfrm>
          <a:prstGeom prst="rect">
            <a:avLst/>
          </a:prstGeom>
        </p:spPr>
        <p:txBody>
          <a:bodyPr>
            <a:normAutofit/>
          </a:bodyPr>
          <a:lstStyle/>
          <a:p>
            <a:pPr algn="ctr"/>
            <a:r>
              <a:rPr lang="en-US" sz="4000" dirty="0">
                <a:latin typeface="Arial Black" panose="020B0A04020102020204" pitchFamily="34" charset="0"/>
              </a:rPr>
              <a:t>Frequently Asked Questions</a:t>
            </a:r>
          </a:p>
        </p:txBody>
      </p:sp>
      <p:sp>
        <p:nvSpPr>
          <p:cNvPr id="4" name="Oval 3">
            <a:extLst>
              <a:ext uri="{FF2B5EF4-FFF2-40B4-BE49-F238E27FC236}">
                <a16:creationId xmlns:a16="http://schemas.microsoft.com/office/drawing/2014/main" id="{1D69458A-E247-4AAB-9A62-4E0E3C83E9A5}"/>
              </a:ext>
              <a:ext uri="{C183D7F6-B498-43B3-948B-1728B52AA6E4}">
                <adec:decorative xmlns:adec="http://schemas.microsoft.com/office/drawing/2017/decorative" val="1"/>
              </a:ext>
            </a:extLst>
          </p:cNvPr>
          <p:cNvSpPr/>
          <p:nvPr/>
        </p:nvSpPr>
        <p:spPr>
          <a:xfrm>
            <a:off x="1252207" y="2029093"/>
            <a:ext cx="2084439" cy="208443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Black"/>
              <a:ea typeface="+mn-ea"/>
              <a:cs typeface="+mn-cs"/>
            </a:endParaRPr>
          </a:p>
        </p:txBody>
      </p:sp>
      <p:sp>
        <p:nvSpPr>
          <p:cNvPr id="5" name="Oval 4">
            <a:extLst>
              <a:ext uri="{FF2B5EF4-FFF2-40B4-BE49-F238E27FC236}">
                <a16:creationId xmlns:a16="http://schemas.microsoft.com/office/drawing/2014/main" id="{107CD331-6A43-4FC7-8D2B-424971692039}"/>
              </a:ext>
              <a:ext uri="{C183D7F6-B498-43B3-948B-1728B52AA6E4}">
                <adec:decorative xmlns:adec="http://schemas.microsoft.com/office/drawing/2017/decorative" val="1"/>
              </a:ext>
            </a:extLst>
          </p:cNvPr>
          <p:cNvSpPr/>
          <p:nvPr/>
        </p:nvSpPr>
        <p:spPr>
          <a:xfrm>
            <a:off x="3812013" y="2029093"/>
            <a:ext cx="2084439" cy="208443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bg1"/>
                </a:solidFill>
                <a:latin typeface="Arial" panose="020B0604020202020204" pitchFamily="34" charset="0"/>
              </a:rPr>
              <a:t>Do you provide training for all staff?</a:t>
            </a:r>
          </a:p>
        </p:txBody>
      </p:sp>
      <p:sp>
        <p:nvSpPr>
          <p:cNvPr id="6" name="Oval 5">
            <a:extLst>
              <a:ext uri="{FF2B5EF4-FFF2-40B4-BE49-F238E27FC236}">
                <a16:creationId xmlns:a16="http://schemas.microsoft.com/office/drawing/2014/main" id="{14E64F9C-4C15-4CAC-A59F-994B25077239}"/>
              </a:ext>
              <a:ext uri="{C183D7F6-B498-43B3-948B-1728B52AA6E4}">
                <adec:decorative xmlns:adec="http://schemas.microsoft.com/office/drawing/2017/decorative" val="1"/>
              </a:ext>
            </a:extLst>
          </p:cNvPr>
          <p:cNvSpPr/>
          <p:nvPr/>
        </p:nvSpPr>
        <p:spPr>
          <a:xfrm>
            <a:off x="6371819" y="2029093"/>
            <a:ext cx="2084439" cy="208443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schemeClr val="bg1"/>
                </a:solidFill>
                <a:latin typeface="Arial" panose="020B0604020202020204" pitchFamily="34" charset="0"/>
              </a:rPr>
              <a:t>How long do I need to keep MCH Services contract</a:t>
            </a:r>
          </a:p>
          <a:p>
            <a:pPr algn="ctr"/>
            <a:r>
              <a:rPr lang="en-US" sz="1100" b="1" dirty="0">
                <a:solidFill>
                  <a:schemeClr val="bg1"/>
                </a:solidFill>
                <a:latin typeface="Arial" panose="020B0604020202020204" pitchFamily="34" charset="0"/>
              </a:rPr>
              <a:t>documents</a:t>
            </a:r>
            <a:r>
              <a:rPr lang="en-US" sz="1400" b="1" dirty="0">
                <a:solidFill>
                  <a:schemeClr val="bg1"/>
                </a:solidFill>
                <a:latin typeface="Arial" panose="020B0604020202020204" pitchFamily="34" charset="0"/>
              </a:rPr>
              <a:t>?</a:t>
            </a:r>
          </a:p>
        </p:txBody>
      </p:sp>
      <p:sp>
        <p:nvSpPr>
          <p:cNvPr id="7" name="Oval 6">
            <a:extLst>
              <a:ext uri="{FF2B5EF4-FFF2-40B4-BE49-F238E27FC236}">
                <a16:creationId xmlns:a16="http://schemas.microsoft.com/office/drawing/2014/main" id="{57DB10B4-03A8-453E-91C6-8FD6DB776EF0}"/>
              </a:ext>
              <a:ext uri="{C183D7F6-B498-43B3-948B-1728B52AA6E4}">
                <adec:decorative xmlns:adec="http://schemas.microsoft.com/office/drawing/2017/decorative" val="1"/>
              </a:ext>
            </a:extLst>
          </p:cNvPr>
          <p:cNvSpPr/>
          <p:nvPr/>
        </p:nvSpPr>
        <p:spPr>
          <a:xfrm>
            <a:off x="8931625" y="2029093"/>
            <a:ext cx="2084439" cy="208443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schemeClr val="bg1"/>
                </a:solidFill>
                <a:latin typeface="Arial" panose="020B0604020202020204" pitchFamily="34" charset="0"/>
              </a:rPr>
              <a:t>Is the Indirect rate on federal awards  increasing  to 15%?</a:t>
            </a:r>
          </a:p>
        </p:txBody>
      </p:sp>
      <p:sp>
        <p:nvSpPr>
          <p:cNvPr id="13" name="TextBox 12">
            <a:extLst>
              <a:ext uri="{FF2B5EF4-FFF2-40B4-BE49-F238E27FC236}">
                <a16:creationId xmlns:a16="http://schemas.microsoft.com/office/drawing/2014/main" id="{4A8A828D-BBCF-46C6-82BB-9F60C5D3E025}"/>
              </a:ext>
            </a:extLst>
          </p:cNvPr>
          <p:cNvSpPr txBox="1"/>
          <p:nvPr/>
        </p:nvSpPr>
        <p:spPr>
          <a:xfrm>
            <a:off x="1123477" y="4485570"/>
            <a:ext cx="2341899" cy="523220"/>
          </a:xfrm>
          <a:prstGeom prst="rect">
            <a:avLst/>
          </a:prstGeom>
          <a:noFill/>
        </p:spPr>
        <p:txBody>
          <a:bodyPr wrap="square">
            <a:spAutoFit/>
          </a:bodyPr>
          <a:lstStyle/>
          <a:p>
            <a:r>
              <a:rPr lang="en-US" sz="1400" dirty="0">
                <a:latin typeface="Arial" panose="020B0604020202020204" pitchFamily="34" charset="0"/>
              </a:rPr>
              <a:t>NO </a:t>
            </a:r>
          </a:p>
          <a:p>
            <a:endParaRPr lang="en-US" sz="1400" dirty="0">
              <a:latin typeface="Arial" panose="020B0604020202020204" pitchFamily="34" charset="0"/>
            </a:endParaRPr>
          </a:p>
        </p:txBody>
      </p:sp>
      <p:sp>
        <p:nvSpPr>
          <p:cNvPr id="60" name="TextBox 59">
            <a:extLst>
              <a:ext uri="{FF2B5EF4-FFF2-40B4-BE49-F238E27FC236}">
                <a16:creationId xmlns:a16="http://schemas.microsoft.com/office/drawing/2014/main" id="{B3A4A6A2-7140-4840-85D9-3D2F7CE6D1D0}"/>
              </a:ext>
            </a:extLst>
          </p:cNvPr>
          <p:cNvSpPr txBox="1"/>
          <p:nvPr/>
        </p:nvSpPr>
        <p:spPr>
          <a:xfrm>
            <a:off x="3693233" y="4489332"/>
            <a:ext cx="2341899" cy="523220"/>
          </a:xfrm>
          <a:prstGeom prst="rect">
            <a:avLst/>
          </a:prstGeom>
          <a:noFill/>
        </p:spPr>
        <p:txBody>
          <a:bodyPr wrap="square">
            <a:spAutoFit/>
          </a:bodyPr>
          <a:lstStyle/>
          <a:p>
            <a:r>
              <a:rPr lang="en-US" sz="1400" dirty="0">
                <a:latin typeface="Arial" panose="020B0604020202020204" pitchFamily="34" charset="0"/>
              </a:rPr>
              <a:t>YES</a:t>
            </a:r>
          </a:p>
          <a:p>
            <a:endParaRPr lang="en-US" sz="1400" dirty="0">
              <a:latin typeface="Arial" panose="020B0604020202020204" pitchFamily="34" charset="0"/>
            </a:endParaRPr>
          </a:p>
        </p:txBody>
      </p:sp>
      <p:sp>
        <p:nvSpPr>
          <p:cNvPr id="62" name="TextBox 61">
            <a:extLst>
              <a:ext uri="{FF2B5EF4-FFF2-40B4-BE49-F238E27FC236}">
                <a16:creationId xmlns:a16="http://schemas.microsoft.com/office/drawing/2014/main" id="{2468266F-0811-4EC0-8F9D-109FC36C8E06}"/>
              </a:ext>
            </a:extLst>
          </p:cNvPr>
          <p:cNvSpPr txBox="1"/>
          <p:nvPr/>
        </p:nvSpPr>
        <p:spPr>
          <a:xfrm>
            <a:off x="6460996" y="4495577"/>
            <a:ext cx="2341899" cy="954107"/>
          </a:xfrm>
          <a:prstGeom prst="rect">
            <a:avLst/>
          </a:prstGeom>
          <a:noFill/>
        </p:spPr>
        <p:txBody>
          <a:bodyPr wrap="square">
            <a:spAutoFit/>
          </a:bodyPr>
          <a:lstStyle/>
          <a:p>
            <a:r>
              <a:rPr lang="en-US" sz="1400" dirty="0">
                <a:latin typeface="Arial" panose="020B0604020202020204" pitchFamily="34" charset="0"/>
              </a:rPr>
              <a:t>3 years past the last activity/audit- whichever is later</a:t>
            </a:r>
          </a:p>
          <a:p>
            <a:endParaRPr lang="en-US" sz="1400" dirty="0">
              <a:latin typeface="Arial" panose="020B0604020202020204" pitchFamily="34" charset="0"/>
            </a:endParaRPr>
          </a:p>
        </p:txBody>
      </p:sp>
      <p:sp>
        <p:nvSpPr>
          <p:cNvPr id="64" name="TextBox 63">
            <a:extLst>
              <a:ext uri="{FF2B5EF4-FFF2-40B4-BE49-F238E27FC236}">
                <a16:creationId xmlns:a16="http://schemas.microsoft.com/office/drawing/2014/main" id="{F363E2BD-EB39-435C-87E9-CCFA08E83BAA}"/>
              </a:ext>
            </a:extLst>
          </p:cNvPr>
          <p:cNvSpPr txBox="1"/>
          <p:nvPr/>
        </p:nvSpPr>
        <p:spPr>
          <a:xfrm>
            <a:off x="8931625" y="4495577"/>
            <a:ext cx="2341899" cy="1015663"/>
          </a:xfrm>
          <a:prstGeom prst="rect">
            <a:avLst/>
          </a:prstGeom>
          <a:noFill/>
        </p:spPr>
        <p:txBody>
          <a:bodyPr wrap="square">
            <a:spAutoFit/>
          </a:bodyPr>
          <a:lstStyle/>
          <a:p>
            <a:r>
              <a:rPr lang="en-US" sz="1200" dirty="0">
                <a:latin typeface="Arial" panose="020B0604020202020204" pitchFamily="34" charset="0"/>
                <a:ea typeface="Open Sans" panose="020B0606030504020204" pitchFamily="34" charset="0"/>
                <a:cs typeface="Open Sans" panose="020B0606030504020204" pitchFamily="34" charset="0"/>
              </a:rPr>
              <a:t>T</a:t>
            </a:r>
            <a:r>
              <a:rPr lang="en-US" sz="1200" dirty="0">
                <a:effectLst/>
                <a:latin typeface="Arial" panose="020B0604020202020204" pitchFamily="34" charset="0"/>
                <a:ea typeface="Open Sans" panose="020B0606030504020204" pitchFamily="34" charset="0"/>
                <a:cs typeface="Open Sans" panose="020B0606030504020204" pitchFamily="34" charset="0"/>
              </a:rPr>
              <a:t>he Title V MCH Block Grant has a restriction of 10% maximum indirect rate and the MCH Services contract will not change</a:t>
            </a:r>
          </a:p>
        </p:txBody>
      </p:sp>
      <p:sp>
        <p:nvSpPr>
          <p:cNvPr id="20" name="Oval 19">
            <a:extLst>
              <a:ext uri="{FF2B5EF4-FFF2-40B4-BE49-F238E27FC236}">
                <a16:creationId xmlns:a16="http://schemas.microsoft.com/office/drawing/2014/main" id="{7D38DABF-F4B6-4225-BA98-01798885F705}"/>
              </a:ext>
              <a:ext uri="{C183D7F6-B498-43B3-948B-1728B52AA6E4}">
                <adec:decorative xmlns:adec="http://schemas.microsoft.com/office/drawing/2017/decorative" val="1"/>
              </a:ext>
            </a:extLst>
          </p:cNvPr>
          <p:cNvSpPr/>
          <p:nvPr/>
        </p:nvSpPr>
        <p:spPr>
          <a:xfrm>
            <a:off x="1138402" y="1995327"/>
            <a:ext cx="682778" cy="682778"/>
          </a:xfrm>
          <a:prstGeom prst="ellipse">
            <a:avLst/>
          </a:prstGeom>
          <a:solidFill>
            <a:schemeClr val="accent1">
              <a:lumMod val="20000"/>
              <a:lumOff val="80000"/>
            </a:schemeClr>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12169"/>
                </a:solidFill>
                <a:effectLst/>
                <a:uLnTx/>
                <a:uFillTx/>
                <a:latin typeface="Arial Black" panose="020B0A04020102020204" pitchFamily="34" charset="0"/>
              </a:rPr>
              <a:t>1</a:t>
            </a:r>
            <a:endParaRPr kumimoji="0" lang="en-MY" sz="1600" b="0" i="0" u="none" strike="noStrike" kern="1200" cap="none" spc="0" normalizeH="0" baseline="0" noProof="0" dirty="0">
              <a:ln>
                <a:noFill/>
              </a:ln>
              <a:solidFill>
                <a:srgbClr val="012169"/>
              </a:solidFill>
              <a:effectLst/>
              <a:uLnTx/>
              <a:uFillTx/>
              <a:latin typeface="Arial Black" panose="020B0A04020102020204" pitchFamily="34" charset="0"/>
            </a:endParaRPr>
          </a:p>
        </p:txBody>
      </p:sp>
      <p:sp>
        <p:nvSpPr>
          <p:cNvPr id="21" name="Oval 20">
            <a:extLst>
              <a:ext uri="{FF2B5EF4-FFF2-40B4-BE49-F238E27FC236}">
                <a16:creationId xmlns:a16="http://schemas.microsoft.com/office/drawing/2014/main" id="{889EF94B-22D4-4677-9F3C-17BCA38BBF64}"/>
              </a:ext>
              <a:ext uri="{C183D7F6-B498-43B3-948B-1728B52AA6E4}">
                <adec:decorative xmlns:adec="http://schemas.microsoft.com/office/drawing/2017/decorative" val="1"/>
              </a:ext>
            </a:extLst>
          </p:cNvPr>
          <p:cNvSpPr/>
          <p:nvPr/>
        </p:nvSpPr>
        <p:spPr>
          <a:xfrm>
            <a:off x="3693233" y="1995327"/>
            <a:ext cx="682778" cy="682778"/>
          </a:xfrm>
          <a:prstGeom prst="ellipse">
            <a:avLst/>
          </a:prstGeom>
          <a:solidFill>
            <a:schemeClr val="accent2">
              <a:lumMod val="20000"/>
              <a:lumOff val="80000"/>
            </a:schemeClr>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12169"/>
                </a:solidFill>
                <a:effectLst/>
                <a:uLnTx/>
                <a:uFillTx/>
                <a:latin typeface="Arial Black" panose="020B0A04020102020204" pitchFamily="34" charset="0"/>
              </a:rPr>
              <a:t>2</a:t>
            </a:r>
            <a:endParaRPr kumimoji="0" lang="en-MY" sz="1600" b="0" i="0" u="none" strike="noStrike" kern="1200" cap="none" spc="0" normalizeH="0" baseline="0" noProof="0" dirty="0">
              <a:ln>
                <a:noFill/>
              </a:ln>
              <a:solidFill>
                <a:srgbClr val="012169"/>
              </a:solidFill>
              <a:effectLst/>
              <a:uLnTx/>
              <a:uFillTx/>
              <a:latin typeface="Arial Black" panose="020B0A04020102020204" pitchFamily="34" charset="0"/>
            </a:endParaRPr>
          </a:p>
        </p:txBody>
      </p:sp>
      <p:sp>
        <p:nvSpPr>
          <p:cNvPr id="22" name="Oval 21">
            <a:extLst>
              <a:ext uri="{FF2B5EF4-FFF2-40B4-BE49-F238E27FC236}">
                <a16:creationId xmlns:a16="http://schemas.microsoft.com/office/drawing/2014/main" id="{DAE5313C-3ABE-49AE-9EFA-664E97BDD39F}"/>
              </a:ext>
              <a:ext uri="{C183D7F6-B498-43B3-948B-1728B52AA6E4}">
                <adec:decorative xmlns:adec="http://schemas.microsoft.com/office/drawing/2017/decorative" val="1"/>
              </a:ext>
            </a:extLst>
          </p:cNvPr>
          <p:cNvSpPr/>
          <p:nvPr/>
        </p:nvSpPr>
        <p:spPr>
          <a:xfrm>
            <a:off x="6248064" y="1995327"/>
            <a:ext cx="682778" cy="682778"/>
          </a:xfrm>
          <a:prstGeom prst="ellipse">
            <a:avLst/>
          </a:prstGeom>
          <a:solidFill>
            <a:schemeClr val="accent3">
              <a:lumMod val="20000"/>
              <a:lumOff val="80000"/>
            </a:schemeClr>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12169"/>
                </a:solidFill>
                <a:effectLst/>
                <a:uLnTx/>
                <a:uFillTx/>
                <a:latin typeface="Arial Black" panose="020B0A04020102020204" pitchFamily="34" charset="0"/>
              </a:rPr>
              <a:t>3</a:t>
            </a:r>
            <a:endParaRPr kumimoji="0" lang="en-MY" sz="1600" b="0" i="0" u="none" strike="noStrike" kern="1200" cap="none" spc="0" normalizeH="0" baseline="0" noProof="0" dirty="0">
              <a:ln>
                <a:noFill/>
              </a:ln>
              <a:solidFill>
                <a:srgbClr val="012169"/>
              </a:solidFill>
              <a:effectLst/>
              <a:uLnTx/>
              <a:uFillTx/>
              <a:latin typeface="Arial Black" panose="020B0A04020102020204" pitchFamily="34" charset="0"/>
            </a:endParaRPr>
          </a:p>
        </p:txBody>
      </p:sp>
      <p:sp>
        <p:nvSpPr>
          <p:cNvPr id="23" name="Oval 22">
            <a:extLst>
              <a:ext uri="{FF2B5EF4-FFF2-40B4-BE49-F238E27FC236}">
                <a16:creationId xmlns:a16="http://schemas.microsoft.com/office/drawing/2014/main" id="{8ECDE166-1CA2-4623-856A-127DF7E54BA0}"/>
              </a:ext>
              <a:ext uri="{C183D7F6-B498-43B3-948B-1728B52AA6E4}">
                <adec:decorative xmlns:adec="http://schemas.microsoft.com/office/drawing/2017/decorative" val="1"/>
              </a:ext>
            </a:extLst>
          </p:cNvPr>
          <p:cNvSpPr/>
          <p:nvPr/>
        </p:nvSpPr>
        <p:spPr>
          <a:xfrm>
            <a:off x="8802895" y="1995327"/>
            <a:ext cx="682778" cy="682778"/>
          </a:xfrm>
          <a:prstGeom prst="ellipse">
            <a:avLst/>
          </a:prstGeom>
          <a:solidFill>
            <a:schemeClr val="accent1">
              <a:lumMod val="20000"/>
              <a:lumOff val="80000"/>
            </a:schemeClr>
          </a:soli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12169"/>
                </a:solidFill>
                <a:effectLst/>
                <a:uLnTx/>
                <a:uFillTx/>
                <a:latin typeface="Arial Black" panose="020B0A04020102020204" pitchFamily="34" charset="0"/>
              </a:rPr>
              <a:t>4</a:t>
            </a:r>
            <a:endParaRPr kumimoji="0" lang="en-MY" sz="1600" b="0" i="0" u="none" strike="noStrike" kern="1200" cap="none" spc="0" normalizeH="0" baseline="0" noProof="0" dirty="0">
              <a:ln>
                <a:noFill/>
              </a:ln>
              <a:solidFill>
                <a:srgbClr val="012169"/>
              </a:solidFill>
              <a:effectLst/>
              <a:uLnTx/>
              <a:uFillTx/>
              <a:latin typeface="Arial Black" panose="020B0A04020102020204" pitchFamily="34" charset="0"/>
            </a:endParaRPr>
          </a:p>
        </p:txBody>
      </p:sp>
      <p:pic>
        <p:nvPicPr>
          <p:cNvPr id="14" name="Picture 13">
            <a:extLst>
              <a:ext uri="{FF2B5EF4-FFF2-40B4-BE49-F238E27FC236}">
                <a16:creationId xmlns:a16="http://schemas.microsoft.com/office/drawing/2014/main" id="{0596EF8C-98A9-A64E-9A94-F37FDCB4EAF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4081" y="629556"/>
            <a:ext cx="614390" cy="614390"/>
          </a:xfrm>
          <a:prstGeom prst="rect">
            <a:avLst/>
          </a:prstGeom>
        </p:spPr>
      </p:pic>
      <p:sp>
        <p:nvSpPr>
          <p:cNvPr id="25" name="Rectangle 24">
            <a:extLst>
              <a:ext uri="{FF2B5EF4-FFF2-40B4-BE49-F238E27FC236}">
                <a16:creationId xmlns:a16="http://schemas.microsoft.com/office/drawing/2014/main" id="{3DA36C9D-AAFE-45CE-88AA-3FCF55B85051}"/>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26" name="Rectangle 25">
            <a:extLst>
              <a:ext uri="{FF2B5EF4-FFF2-40B4-BE49-F238E27FC236}">
                <a16:creationId xmlns:a16="http://schemas.microsoft.com/office/drawing/2014/main" id="{862278BA-4268-3846-43E4-56C4E611B5B1}"/>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9" name="TextBox 8">
            <a:extLst>
              <a:ext uri="{FF2B5EF4-FFF2-40B4-BE49-F238E27FC236}">
                <a16:creationId xmlns:a16="http://schemas.microsoft.com/office/drawing/2014/main" id="{7803E0EC-C1BD-CD6B-3E34-BA8F33BDE9DF}"/>
              </a:ext>
            </a:extLst>
          </p:cNvPr>
          <p:cNvSpPr txBox="1"/>
          <p:nvPr/>
        </p:nvSpPr>
        <p:spPr>
          <a:xfrm>
            <a:off x="1348510" y="2678105"/>
            <a:ext cx="1910862"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MY" sz="1200" b="1" i="0" u="none" strike="noStrike" kern="1200" cap="none" spc="0" normalizeH="0" baseline="0" noProof="0" dirty="0">
                <a:ln>
                  <a:noFill/>
                </a:ln>
                <a:solidFill>
                  <a:schemeClr val="bg1"/>
                </a:solidFill>
                <a:effectLst/>
                <a:uLnTx/>
                <a:uFillTx/>
                <a:latin typeface="Arial" panose="020B0604020202020204" pitchFamily="34" charset="0"/>
              </a:rPr>
              <a:t>Does the MCH Coordinator have</a:t>
            </a:r>
            <a:r>
              <a:rPr kumimoji="0" lang="en-MY" sz="1200" b="1" i="0" u="none" strike="noStrike" kern="1200" cap="none" spc="0" normalizeH="0" noProof="0" dirty="0">
                <a:ln>
                  <a:noFill/>
                </a:ln>
                <a:solidFill>
                  <a:schemeClr val="bg1"/>
                </a:solidFill>
                <a:effectLst/>
                <a:uLnTx/>
                <a:uFillTx/>
                <a:latin typeface="Arial" panose="020B0604020202020204" pitchFamily="34" charset="0"/>
              </a:rPr>
              <a:t> to be a registered nurse?</a:t>
            </a:r>
            <a:endParaRPr kumimoji="0" lang="en-MY" sz="1200" b="1" i="0" u="none" strike="noStrike" kern="1200" cap="none" spc="0" normalizeH="0" baseline="0" noProof="0" dirty="0">
              <a:ln>
                <a:noFill/>
              </a:ln>
              <a:solidFill>
                <a:schemeClr val="bg1"/>
              </a:solidFill>
              <a:effectLst/>
              <a:uLnTx/>
              <a:uFillTx/>
              <a:latin typeface="Arial" panose="020B0604020202020204" pitchFamily="34" charset="0"/>
            </a:endParaRPr>
          </a:p>
        </p:txBody>
      </p:sp>
    </p:spTree>
    <p:extLst>
      <p:ext uri="{BB962C8B-B14F-4D97-AF65-F5344CB8AC3E}">
        <p14:creationId xmlns:p14="http://schemas.microsoft.com/office/powerpoint/2010/main" val="3951467209"/>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100000">
              <a:schemeClr val="bg1">
                <a:lumMod val="95000"/>
              </a:schemeClr>
            </a:gs>
          </a:gsLst>
          <a:lin ang="5400000" scaled="0"/>
        </a:gra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07CD331-6A43-4FC7-8D2B-424971692039}"/>
              </a:ext>
              <a:ext uri="{C183D7F6-B498-43B3-948B-1728B52AA6E4}">
                <adec:decorative xmlns:adec="http://schemas.microsoft.com/office/drawing/2017/decorative" val="1"/>
              </a:ext>
            </a:extLst>
          </p:cNvPr>
          <p:cNvSpPr/>
          <p:nvPr/>
        </p:nvSpPr>
        <p:spPr>
          <a:xfrm>
            <a:off x="1505038" y="678466"/>
            <a:ext cx="5524934" cy="5524934"/>
          </a:xfrm>
          <a:prstGeom prst="ellipse">
            <a:avLst/>
          </a:prstGeom>
          <a:solidFill>
            <a:srgbClr val="008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7" name="Oval 6">
            <a:extLst>
              <a:ext uri="{FF2B5EF4-FFF2-40B4-BE49-F238E27FC236}">
                <a16:creationId xmlns:a16="http://schemas.microsoft.com/office/drawing/2014/main" id="{889EF94B-22D4-4677-9F3C-17BCA38BBF64}"/>
              </a:ext>
              <a:ext uri="{C183D7F6-B498-43B3-948B-1728B52AA6E4}">
                <adec:decorative xmlns:adec="http://schemas.microsoft.com/office/drawing/2017/decorative" val="1"/>
              </a:ext>
            </a:extLst>
          </p:cNvPr>
          <p:cNvSpPr/>
          <p:nvPr/>
        </p:nvSpPr>
        <p:spPr>
          <a:xfrm>
            <a:off x="1386257" y="644699"/>
            <a:ext cx="1809745" cy="1809745"/>
          </a:xfrm>
          <a:prstGeom prst="ellipse">
            <a:avLst/>
          </a:prstGeom>
          <a:gradFill>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ln>
            <a:noFill/>
          </a:ln>
          <a:effectLst>
            <a:outerShdw blurRad="381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6600" b="0" i="0" u="none" strike="noStrike" kern="1200" cap="none" spc="0" normalizeH="0" baseline="0" noProof="0">
              <a:ln>
                <a:noFill/>
              </a:ln>
              <a:solidFill>
                <a:srgbClr val="FFFFFF"/>
              </a:solidFill>
              <a:effectLst/>
              <a:uLnTx/>
              <a:uFillTx/>
              <a:latin typeface="Arial Black"/>
              <a:ea typeface="+mn-ea"/>
              <a:cs typeface="+mn-cs"/>
            </a:endParaRPr>
          </a:p>
        </p:txBody>
      </p:sp>
      <p:sp>
        <p:nvSpPr>
          <p:cNvPr id="2" name="Title 1"/>
          <p:cNvSpPr txBox="1">
            <a:spLocks noGrp="1"/>
          </p:cNvSpPr>
          <p:nvPr>
            <p:ph type="title"/>
          </p:nvPr>
        </p:nvSpPr>
        <p:spPr>
          <a:xfrm>
            <a:off x="1505472" y="3005031"/>
            <a:ext cx="5524500" cy="8302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FFFFFF"/>
                </a:solidFill>
                <a:effectLst/>
                <a:uLnTx/>
                <a:uFillTx/>
                <a:latin typeface="Arial Black" panose="020B0A04020102020204" pitchFamily="34" charset="0"/>
                <a:ea typeface="+mn-ea"/>
                <a:cs typeface="+mn-cs"/>
              </a:rPr>
              <a:t>QUESTIONS?</a:t>
            </a:r>
          </a:p>
        </p:txBody>
      </p:sp>
      <p:pic>
        <p:nvPicPr>
          <p:cNvPr id="8" name="Picture 7">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1588" y="678466"/>
            <a:ext cx="1599082" cy="1599082"/>
          </a:xfrm>
          <a:prstGeom prst="rect">
            <a:avLst/>
          </a:prstGeom>
        </p:spPr>
      </p:pic>
      <p:grpSp>
        <p:nvGrpSpPr>
          <p:cNvPr id="3" name="Group 2">
            <a:extLst>
              <a:ext uri="{FF2B5EF4-FFF2-40B4-BE49-F238E27FC236}">
                <a16:creationId xmlns:a16="http://schemas.microsoft.com/office/drawing/2014/main" id="{DD252987-B773-7D29-B653-1E012AF71979}"/>
              </a:ext>
            </a:extLst>
          </p:cNvPr>
          <p:cNvGrpSpPr/>
          <p:nvPr/>
        </p:nvGrpSpPr>
        <p:grpSpPr>
          <a:xfrm>
            <a:off x="7474202" y="2037049"/>
            <a:ext cx="3043478" cy="1935963"/>
            <a:chOff x="7941045" y="3594017"/>
            <a:chExt cx="3043478" cy="1935963"/>
          </a:xfrm>
        </p:grpSpPr>
        <p:sp>
          <p:nvSpPr>
            <p:cNvPr id="6" name="Oval 5">
              <a:extLst>
                <a:ext uri="{FF2B5EF4-FFF2-40B4-BE49-F238E27FC236}">
                  <a16:creationId xmlns:a16="http://schemas.microsoft.com/office/drawing/2014/main" id="{6D641786-405A-4AA8-9484-5BC7E77F03E1}"/>
                </a:ext>
                <a:ext uri="{C183D7F6-B498-43B3-948B-1728B52AA6E4}">
                  <adec:decorative xmlns:adec="http://schemas.microsoft.com/office/drawing/2017/decorative" val="1"/>
                </a:ext>
              </a:extLst>
            </p:cNvPr>
            <p:cNvSpPr/>
            <p:nvPr/>
          </p:nvSpPr>
          <p:spPr>
            <a:xfrm>
              <a:off x="7941045" y="3594017"/>
              <a:ext cx="433160" cy="43316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9" name="Oval 8">
              <a:extLst>
                <a:ext uri="{FF2B5EF4-FFF2-40B4-BE49-F238E27FC236}">
                  <a16:creationId xmlns:a16="http://schemas.microsoft.com/office/drawing/2014/main" id="{74069378-F53D-4139-9510-AABD0ABD2669}"/>
                </a:ext>
                <a:ext uri="{C183D7F6-B498-43B3-948B-1728B52AA6E4}">
                  <adec:decorative xmlns:adec="http://schemas.microsoft.com/office/drawing/2017/decorative" val="1"/>
                </a:ext>
              </a:extLst>
            </p:cNvPr>
            <p:cNvSpPr/>
            <p:nvPr/>
          </p:nvSpPr>
          <p:spPr>
            <a:xfrm>
              <a:off x="7941045" y="4316869"/>
              <a:ext cx="433160" cy="433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10" name="Oval 9">
              <a:extLst>
                <a:ext uri="{FF2B5EF4-FFF2-40B4-BE49-F238E27FC236}">
                  <a16:creationId xmlns:a16="http://schemas.microsoft.com/office/drawing/2014/main" id="{8D50AD2A-240C-44A0-9732-9034AF5389E5}"/>
                </a:ext>
                <a:ext uri="{C183D7F6-B498-43B3-948B-1728B52AA6E4}">
                  <adec:decorative xmlns:adec="http://schemas.microsoft.com/office/drawing/2017/decorative" val="1"/>
                </a:ext>
              </a:extLst>
            </p:cNvPr>
            <p:cNvSpPr/>
            <p:nvPr/>
          </p:nvSpPr>
          <p:spPr>
            <a:xfrm>
              <a:off x="7941045" y="5096820"/>
              <a:ext cx="433160" cy="4331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11" name="TextBox 10">
              <a:extLst>
                <a:ext uri="{FF2B5EF4-FFF2-40B4-BE49-F238E27FC236}">
                  <a16:creationId xmlns:a16="http://schemas.microsoft.com/office/drawing/2014/main" id="{8199822C-EEB9-4DC2-856A-197BE8CFC72B}"/>
                </a:ext>
              </a:extLst>
            </p:cNvPr>
            <p:cNvSpPr txBox="1"/>
            <p:nvPr/>
          </p:nvSpPr>
          <p:spPr>
            <a:xfrm>
              <a:off x="8488347" y="3656708"/>
              <a:ext cx="249617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2060"/>
                  </a:solidFill>
                  <a:latin typeface="Arial" panose="020B0604020202020204" pitchFamily="34" charset="0"/>
                  <a:hlinkClick r:id="rId4">
                    <a:extLst>
                      <a:ext uri="{A12FA001-AC4F-418D-AE19-62706E023703}">
                        <ahyp:hlinkClr xmlns:ahyp="http://schemas.microsoft.com/office/drawing/2018/hyperlinkcolor" val="tx"/>
                      </a:ext>
                    </a:extLst>
                  </a:hlinkClick>
                </a:rPr>
                <a:t>Sara.Gorman@health.mo.gov</a:t>
              </a:r>
              <a:r>
                <a:rPr lang="en-US" sz="1200" dirty="0">
                  <a:solidFill>
                    <a:srgbClr val="002060"/>
                  </a:solidFill>
                  <a:latin typeface="Arial" panose="020B0604020202020204" pitchFamily="34" charset="0"/>
                </a:rPr>
                <a:t> </a:t>
              </a:r>
              <a:endParaRPr kumimoji="0" lang="en-MY" sz="1200" b="0" i="0" u="none" strike="noStrike" kern="1200" cap="none" spc="0" normalizeH="0" baseline="0" noProof="0" dirty="0">
                <a:ln>
                  <a:noFill/>
                </a:ln>
                <a:solidFill>
                  <a:srgbClr val="002060"/>
                </a:solidFill>
                <a:effectLst/>
                <a:uLnTx/>
                <a:uFillTx/>
                <a:latin typeface="Arial" panose="020B0604020202020204" pitchFamily="34" charset="0"/>
              </a:endParaRPr>
            </a:p>
          </p:txBody>
        </p:sp>
        <p:sp>
          <p:nvSpPr>
            <p:cNvPr id="12" name="TextBox 11">
              <a:extLst>
                <a:ext uri="{FF2B5EF4-FFF2-40B4-BE49-F238E27FC236}">
                  <a16:creationId xmlns:a16="http://schemas.microsoft.com/office/drawing/2014/main" id="{695E6BC4-A35A-481D-AF2A-006827736182}"/>
                </a:ext>
              </a:extLst>
            </p:cNvPr>
            <p:cNvSpPr txBox="1"/>
            <p:nvPr/>
          </p:nvSpPr>
          <p:spPr>
            <a:xfrm>
              <a:off x="8488347" y="4376764"/>
              <a:ext cx="2305734"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12169"/>
                  </a:solidFill>
                  <a:latin typeface="Arial" panose="020B0604020202020204" pitchFamily="34" charset="0"/>
                </a:rPr>
                <a:t>573.522.2731</a:t>
              </a:r>
              <a:endParaRPr kumimoji="0" lang="en-MY" sz="1600" b="0" i="0" u="none" strike="noStrike" kern="1200" cap="none" spc="0" normalizeH="0" baseline="0" noProof="0" dirty="0">
                <a:ln>
                  <a:noFill/>
                </a:ln>
                <a:solidFill>
                  <a:srgbClr val="012169"/>
                </a:solidFill>
                <a:effectLst/>
                <a:uLnTx/>
                <a:uFillTx/>
                <a:latin typeface="Arial" panose="020B0604020202020204" pitchFamily="34" charset="0"/>
              </a:endParaRPr>
            </a:p>
          </p:txBody>
        </p:sp>
        <p:sp>
          <p:nvSpPr>
            <p:cNvPr id="13" name="TextBox 12">
              <a:extLst>
                <a:ext uri="{FF2B5EF4-FFF2-40B4-BE49-F238E27FC236}">
                  <a16:creationId xmlns:a16="http://schemas.microsoft.com/office/drawing/2014/main" id="{A6B9FDDA-F042-43AE-A86B-DE6C8442F9D6}"/>
                </a:ext>
              </a:extLst>
            </p:cNvPr>
            <p:cNvSpPr txBox="1"/>
            <p:nvPr/>
          </p:nvSpPr>
          <p:spPr>
            <a:xfrm>
              <a:off x="8488346" y="5159511"/>
              <a:ext cx="230573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srgbClr val="012169"/>
                  </a:solidFill>
                  <a:effectLst/>
                  <a:uLnTx/>
                  <a:uFillTx/>
                  <a:latin typeface="Arial" panose="020B0604020202020204" pitchFamily="34" charset="0"/>
                </a:rPr>
                <a:t>Health.Mo.Gov</a:t>
              </a:r>
              <a:r>
                <a:rPr kumimoji="0" lang="en-US" sz="1600" b="0" i="0" u="none" strike="noStrike" kern="1200" cap="none" spc="0" normalizeH="0" baseline="0" noProof="0" dirty="0">
                  <a:ln>
                    <a:noFill/>
                  </a:ln>
                  <a:solidFill>
                    <a:srgbClr val="012169"/>
                  </a:solidFill>
                  <a:effectLst/>
                  <a:uLnTx/>
                  <a:uFillTx/>
                  <a:latin typeface="Arial" panose="020B0604020202020204" pitchFamily="34" charset="0"/>
                </a:rPr>
                <a:t> </a:t>
              </a:r>
              <a:endParaRPr kumimoji="0" lang="en-MY" sz="1600" b="0" i="0" u="none" strike="noStrike" kern="1200" cap="none" spc="0" normalizeH="0" baseline="0" noProof="0" dirty="0">
                <a:ln>
                  <a:noFill/>
                </a:ln>
                <a:solidFill>
                  <a:srgbClr val="012169"/>
                </a:solidFill>
                <a:effectLst/>
                <a:uLnTx/>
                <a:uFillTx/>
                <a:latin typeface="Arial" panose="020B0604020202020204" pitchFamily="34" charset="0"/>
              </a:endParaRPr>
            </a:p>
          </p:txBody>
        </p:sp>
        <p:pic>
          <p:nvPicPr>
            <p:cNvPr id="14" name="Graphic 16">
              <a:extLst>
                <a:ext uri="{FF2B5EF4-FFF2-40B4-BE49-F238E27FC236}">
                  <a16:creationId xmlns:a16="http://schemas.microsoft.com/office/drawing/2014/main" id="{91815F3E-273B-4402-9CBF-CBD18FAC1B1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67625" y="3720596"/>
              <a:ext cx="180000" cy="180000"/>
            </a:xfrm>
            <a:prstGeom prst="rect">
              <a:avLst/>
            </a:prstGeom>
          </p:spPr>
        </p:pic>
        <p:pic>
          <p:nvPicPr>
            <p:cNvPr id="15" name="Graphic 20">
              <a:extLst>
                <a:ext uri="{FF2B5EF4-FFF2-40B4-BE49-F238E27FC236}">
                  <a16:creationId xmlns:a16="http://schemas.microsoft.com/office/drawing/2014/main" id="{9E2BFA22-ABD4-4E19-91D1-84A88B2F593E}"/>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67625" y="4443449"/>
              <a:ext cx="180000" cy="180000"/>
            </a:xfrm>
            <a:prstGeom prst="rect">
              <a:avLst/>
            </a:prstGeom>
          </p:spPr>
        </p:pic>
        <p:pic>
          <p:nvPicPr>
            <p:cNvPr id="16" name="Graphic 534">
              <a:extLst>
                <a:ext uri="{FF2B5EF4-FFF2-40B4-BE49-F238E27FC236}">
                  <a16:creationId xmlns:a16="http://schemas.microsoft.com/office/drawing/2014/main" id="{CDD5FF0F-9C20-45F6-9BBE-76AF48F105DC}"/>
                </a:ext>
                <a:ext uri="{C183D7F6-B498-43B3-948B-1728B52AA6E4}">
                  <adec:decorative xmlns:adec="http://schemas.microsoft.com/office/drawing/2017/decorative" val="1"/>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059963" y="5215737"/>
              <a:ext cx="195323" cy="195323"/>
            </a:xfrm>
            <a:prstGeom prst="rect">
              <a:avLst/>
            </a:prstGeom>
          </p:spPr>
        </p:pic>
      </p:grpSp>
      <p:sp>
        <p:nvSpPr>
          <p:cNvPr id="20" name="Rectangle 19">
            <a:extLst>
              <a:ext uri="{FF2B5EF4-FFF2-40B4-BE49-F238E27FC236}">
                <a16:creationId xmlns:a16="http://schemas.microsoft.com/office/drawing/2014/main" id="{06B46672-D5CE-5378-EAD0-A55F8A97BAB7}"/>
              </a:ext>
              <a:ext uri="{C183D7F6-B498-43B3-948B-1728B52AA6E4}">
                <adec:decorative xmlns:adec="http://schemas.microsoft.com/office/drawing/2017/decorative" val="1"/>
              </a:ext>
            </a:extLst>
          </p:cNvPr>
          <p:cNvSpPr/>
          <p:nvPr/>
        </p:nvSpPr>
        <p:spPr>
          <a:xfrm>
            <a:off x="0" y="6547038"/>
            <a:ext cx="12192000" cy="319839"/>
          </a:xfrm>
          <a:prstGeom prst="rect">
            <a:avLst/>
          </a:prstGeom>
          <a:gradFill flip="none" rotWithShape="1">
            <a:gsLst>
              <a:gs pos="100000">
                <a:schemeClr val="tx1"/>
              </a:gs>
              <a:gs pos="0">
                <a:schemeClr val="accent2"/>
              </a:gs>
            </a:gsLst>
            <a:lin ang="6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21" name="Rectangle 20">
            <a:extLst>
              <a:ext uri="{FF2B5EF4-FFF2-40B4-BE49-F238E27FC236}">
                <a16:creationId xmlns:a16="http://schemas.microsoft.com/office/drawing/2014/main" id="{22A73E1C-A84B-CAFA-39C6-DE3412E9425B}"/>
              </a:ext>
              <a:ext uri="{C183D7F6-B498-43B3-948B-1728B52AA6E4}">
                <adec:decorative xmlns:adec="http://schemas.microsoft.com/office/drawing/2017/decorative" val="1"/>
              </a:ext>
            </a:extLst>
          </p:cNvPr>
          <p:cNvSpPr/>
          <p:nvPr/>
        </p:nvSpPr>
        <p:spPr>
          <a:xfrm>
            <a:off x="0" y="6495699"/>
            <a:ext cx="12192000" cy="596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012169"/>
              </a:solidFill>
              <a:effectLst/>
              <a:uLnTx/>
              <a:uFillTx/>
              <a:latin typeface="Arial"/>
              <a:ea typeface="+mn-ea"/>
              <a:cs typeface="+mn-cs"/>
            </a:endParaRPr>
          </a:p>
        </p:txBody>
      </p:sp>
      <p:sp>
        <p:nvSpPr>
          <p:cNvPr id="5" name="TextBox 4">
            <a:extLst>
              <a:ext uri="{FF2B5EF4-FFF2-40B4-BE49-F238E27FC236}">
                <a16:creationId xmlns:a16="http://schemas.microsoft.com/office/drawing/2014/main" id="{AD53258B-AB6F-1E78-BFF7-7BB0D4125C6F}"/>
              </a:ext>
            </a:extLst>
          </p:cNvPr>
          <p:cNvSpPr txBox="1"/>
          <p:nvPr/>
        </p:nvSpPr>
        <p:spPr>
          <a:xfrm>
            <a:off x="6294852" y="5232676"/>
            <a:ext cx="4667059" cy="715581"/>
          </a:xfrm>
          <a:prstGeom prst="rect">
            <a:avLst/>
          </a:prstGeom>
          <a:noFill/>
        </p:spPr>
        <p:txBody>
          <a:bodyPr wrap="square">
            <a:spAutoFit/>
          </a:bodyPr>
          <a:lstStyle/>
          <a:p>
            <a:pPr algn="l"/>
            <a:endParaRPr lang="en-US" sz="1050" b="0" i="0" u="none" strike="noStrike" baseline="0" dirty="0">
              <a:solidFill>
                <a:srgbClr val="000000"/>
              </a:solidFill>
              <a:latin typeface="Calibri" panose="020F0502020204030204" pitchFamily="34" charset="0"/>
            </a:endParaRPr>
          </a:p>
          <a:p>
            <a:r>
              <a:rPr lang="en-US" sz="600" b="0" i="0" u="none" strike="noStrike" baseline="0" dirty="0">
                <a:solidFill>
                  <a:srgbClr val="000000"/>
                </a:solidFill>
                <a:latin typeface="Arial" panose="020B0604020202020204" pitchFamily="34" charset="0"/>
              </a:rPr>
              <a:t>This project is/was funded in part by the Missouri Department of Health and Senior Services Title V Maternal Child Health Services Block Grant and is/was supported by the Health Resources Services Administration (HRSA) of the U.S. Department of Health and Human Services (HHS) under grant #B04MC52935, Maternal and Child Health Services for $12,742,189, of which $0 is from non-governmental sources. This information or content and conclusions are those of the author and should not be construed as the official position or policy of, nor should any endorsements be inferred by HRSA, HHS or the U.S. Government. </a:t>
            </a:r>
            <a:endParaRPr lang="en-US" sz="1400" dirty="0">
              <a:latin typeface="Arial" panose="020B0604020202020204" pitchFamily="34" charset="0"/>
            </a:endParaRPr>
          </a:p>
        </p:txBody>
      </p:sp>
    </p:spTree>
    <p:extLst>
      <p:ext uri="{BB962C8B-B14F-4D97-AF65-F5344CB8AC3E}">
        <p14:creationId xmlns:p14="http://schemas.microsoft.com/office/powerpoint/2010/main" val="2655210790"/>
      </p:ext>
    </p:extLst>
  </p:cSld>
  <p:clrMapOvr>
    <a:masterClrMapping/>
  </p:clrMapOvr>
  <p:transition spd="med">
    <p:pull/>
  </p:transition>
</p:sld>
</file>

<file path=ppt/theme/theme1.xml><?xml version="1.0" encoding="utf-8"?>
<a:theme xmlns:a="http://schemas.openxmlformats.org/drawingml/2006/main" name="No Footer Pages">
  <a:themeElements>
    <a:clrScheme name="Custom 2">
      <a:dk1>
        <a:srgbClr val="FFFFFF"/>
      </a:dk1>
      <a:lt1>
        <a:srgbClr val="012169"/>
      </a:lt1>
      <a:dk2>
        <a:srgbClr val="FFFFFF"/>
      </a:dk2>
      <a:lt2>
        <a:srgbClr val="012169"/>
      </a:lt2>
      <a:accent1>
        <a:srgbClr val="E35205"/>
      </a:accent1>
      <a:accent2>
        <a:srgbClr val="008C95"/>
      </a:accent2>
      <a:accent3>
        <a:srgbClr val="F2A900"/>
      </a:accent3>
      <a:accent4>
        <a:srgbClr val="E35205"/>
      </a:accent4>
      <a:accent5>
        <a:srgbClr val="008C95"/>
      </a:accent5>
      <a:accent6>
        <a:srgbClr val="F2A900"/>
      </a:accent6>
      <a:hlink>
        <a:srgbClr val="64CCC9"/>
      </a:hlink>
      <a:folHlink>
        <a:srgbClr val="9EA2A2"/>
      </a:folHlink>
    </a:clrScheme>
    <a:fontScheme name="Custom 1">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No Footer Pages">
  <a:themeElements>
    <a:clrScheme name="Custom 1">
      <a:dk1>
        <a:srgbClr val="FFFFFF"/>
      </a:dk1>
      <a:lt1>
        <a:srgbClr val="012169"/>
      </a:lt1>
      <a:dk2>
        <a:srgbClr val="FFFFFF"/>
      </a:dk2>
      <a:lt2>
        <a:srgbClr val="012169"/>
      </a:lt2>
      <a:accent1>
        <a:srgbClr val="F2A900"/>
      </a:accent1>
      <a:accent2>
        <a:srgbClr val="E35205"/>
      </a:accent2>
      <a:accent3>
        <a:srgbClr val="008C95"/>
      </a:accent3>
      <a:accent4>
        <a:srgbClr val="F2A900"/>
      </a:accent4>
      <a:accent5>
        <a:srgbClr val="E35205"/>
      </a:accent5>
      <a:accent6>
        <a:srgbClr val="008C95"/>
      </a:accent6>
      <a:hlink>
        <a:srgbClr val="64CCC9"/>
      </a:hlink>
      <a:folHlink>
        <a:srgbClr val="9EA2A2"/>
      </a:folHlink>
    </a:clrScheme>
    <a:fontScheme name="DHSS Arial Font">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No Footer Pages">
  <a:themeElements>
    <a:clrScheme name="Custom 2">
      <a:dk1>
        <a:srgbClr val="FFFFFF"/>
      </a:dk1>
      <a:lt1>
        <a:srgbClr val="012169"/>
      </a:lt1>
      <a:dk2>
        <a:srgbClr val="FFFFFF"/>
      </a:dk2>
      <a:lt2>
        <a:srgbClr val="012169"/>
      </a:lt2>
      <a:accent1>
        <a:srgbClr val="E35205"/>
      </a:accent1>
      <a:accent2>
        <a:srgbClr val="008C95"/>
      </a:accent2>
      <a:accent3>
        <a:srgbClr val="F2A900"/>
      </a:accent3>
      <a:accent4>
        <a:srgbClr val="E35205"/>
      </a:accent4>
      <a:accent5>
        <a:srgbClr val="008C95"/>
      </a:accent5>
      <a:accent6>
        <a:srgbClr val="F2A900"/>
      </a:accent6>
      <a:hlink>
        <a:srgbClr val="64CCC9"/>
      </a:hlink>
      <a:folHlink>
        <a:srgbClr val="9EA2A2"/>
      </a:folHlink>
    </a:clrScheme>
    <a:fontScheme name="Custom 1">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 Footer Pages">
  <a:themeElements>
    <a:clrScheme name="Custom 2">
      <a:dk1>
        <a:srgbClr val="FFFFFF"/>
      </a:dk1>
      <a:lt1>
        <a:srgbClr val="012169"/>
      </a:lt1>
      <a:dk2>
        <a:srgbClr val="FFFFFF"/>
      </a:dk2>
      <a:lt2>
        <a:srgbClr val="012169"/>
      </a:lt2>
      <a:accent1>
        <a:srgbClr val="E35205"/>
      </a:accent1>
      <a:accent2>
        <a:srgbClr val="008C95"/>
      </a:accent2>
      <a:accent3>
        <a:srgbClr val="F2A900"/>
      </a:accent3>
      <a:accent4>
        <a:srgbClr val="E35205"/>
      </a:accent4>
      <a:accent5>
        <a:srgbClr val="008C95"/>
      </a:accent5>
      <a:accent6>
        <a:srgbClr val="F2A900"/>
      </a:accent6>
      <a:hlink>
        <a:srgbClr val="64CCC9"/>
      </a:hlink>
      <a:folHlink>
        <a:srgbClr val="9EA2A2"/>
      </a:folHlink>
    </a:clrScheme>
    <a:fontScheme name="Custom 1">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HSS Theme">
  <a:themeElements>
    <a:clrScheme name="Custom 7">
      <a:dk1>
        <a:srgbClr val="FFFFFF"/>
      </a:dk1>
      <a:lt1>
        <a:srgbClr val="012169"/>
      </a:lt1>
      <a:dk2>
        <a:srgbClr val="FFFFFF"/>
      </a:dk2>
      <a:lt2>
        <a:srgbClr val="012169"/>
      </a:lt2>
      <a:accent1>
        <a:srgbClr val="E35205"/>
      </a:accent1>
      <a:accent2>
        <a:srgbClr val="008C95"/>
      </a:accent2>
      <a:accent3>
        <a:srgbClr val="F2A900"/>
      </a:accent3>
      <a:accent4>
        <a:srgbClr val="E35205"/>
      </a:accent4>
      <a:accent5>
        <a:srgbClr val="008C95"/>
      </a:accent5>
      <a:accent6>
        <a:srgbClr val="F2A900"/>
      </a:accent6>
      <a:hlink>
        <a:srgbClr val="64CCC9"/>
      </a:hlink>
      <a:folHlink>
        <a:srgbClr val="9EA2A2"/>
      </a:folHlink>
    </a:clrScheme>
    <a:fontScheme name="DHSS - Arial">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a:spAutoFit/>
      </a:bodyPr>
      <a:lstStyle>
        <a:defPPr algn="l">
          <a:defRPr sz="1600" b="1" dirty="0">
            <a:latin typeface="Arial" panose="020B0604020202020204" pitchFamily="34" charset="0"/>
            <a:ea typeface="Open Sans SemiBold" panose="020B0706030804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DHSS Theme" id="{A660AE28-A27B-4D8D-BC69-3E0F74D28358}" vid="{6C68BCD6-4752-4D80-9052-5239886605E7}"/>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160555</TotalTime>
  <Words>1915</Words>
  <Application>Microsoft Office PowerPoint</Application>
  <PresentationFormat>Widescreen</PresentationFormat>
  <Paragraphs>202</Paragraphs>
  <Slides>27</Slides>
  <Notes>22</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27</vt:i4>
      </vt:variant>
    </vt:vector>
  </HeadingPairs>
  <TitlesOfParts>
    <vt:vector size="38" baseType="lpstr">
      <vt:lpstr>Arial</vt:lpstr>
      <vt:lpstr>Arial Black</vt:lpstr>
      <vt:lpstr>Calibri</vt:lpstr>
      <vt:lpstr>Open Sans Light</vt:lpstr>
      <vt:lpstr>webapp1_icons_cc</vt:lpstr>
      <vt:lpstr>webapp2_icons_cc</vt:lpstr>
      <vt:lpstr>No Footer Pages</vt:lpstr>
      <vt:lpstr>1_No Footer Pages</vt:lpstr>
      <vt:lpstr>2_No Footer Pages</vt:lpstr>
      <vt:lpstr>3_No Footer Pages</vt:lpstr>
      <vt:lpstr>DHSS Theme</vt:lpstr>
      <vt:lpstr>Title Slide</vt:lpstr>
      <vt:lpstr>Maternal Child Health (MCH) Services Contract Budget and Invoicing Overview</vt:lpstr>
      <vt:lpstr>In the Next Thirty Minutes</vt:lpstr>
      <vt:lpstr>Meet the Team</vt:lpstr>
      <vt:lpstr>Photo Slide</vt:lpstr>
      <vt:lpstr>Photo Slide</vt:lpstr>
      <vt:lpstr>PowerPoint Presentation</vt:lpstr>
      <vt:lpstr>PowerPoint Presentation</vt:lpstr>
      <vt:lpstr>Scope of Work</vt:lpstr>
      <vt:lpstr>Purpose</vt:lpstr>
      <vt:lpstr>Missouri MCH State Action Plan</vt:lpstr>
      <vt:lpstr>Who We Are</vt:lpstr>
      <vt:lpstr>Budget  and  Funding Provisions</vt:lpstr>
      <vt:lpstr>Funding Formula</vt:lpstr>
      <vt:lpstr>Budget and Funding Provisions</vt:lpstr>
      <vt:lpstr>Time Accounting</vt:lpstr>
      <vt:lpstr>PowerPoint Presentation</vt:lpstr>
      <vt:lpstr>Contract Invoicing</vt:lpstr>
      <vt:lpstr>PowerPoint Presentation</vt:lpstr>
      <vt:lpstr>PowerPoint Presentation</vt:lpstr>
      <vt:lpstr>PowerPoint Presentation</vt:lpstr>
      <vt:lpstr>Amendments  and  Reports</vt:lpstr>
      <vt:lpstr>Contract Amendments</vt:lpstr>
      <vt:lpstr>Contract Reporting</vt:lpstr>
      <vt:lpstr>Quote Slide</vt:lpstr>
      <vt:lpstr>Frequently Asked Questions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DHSS Office of Public Information</dc:creator>
  <cp:lastModifiedBy>Gorman, Sara</cp:lastModifiedBy>
  <cp:revision>1330</cp:revision>
  <dcterms:created xsi:type="dcterms:W3CDTF">2019-07-08T12:17:13Z</dcterms:created>
  <dcterms:modified xsi:type="dcterms:W3CDTF">2026-07-26T02:04:12Z</dcterms:modified>
</cp:coreProperties>
</file>