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B_5353B8F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1" r:id="rId14"/>
    <p:sldId id="273" r:id="rId15"/>
    <p:sldId id="274"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pOvwM0hL3pSjLGW7evUyGN6jP4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D49F9-3054-5BAD-6351-A955A7A7A68F}" name="Taube, Rachel" initials="RT" userId="S::christiansenra@umsystem.edu::573f8303-c97a-4deb-8e90-8e601432033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146" autoAdjust="0"/>
  </p:normalViewPr>
  <p:slideViewPr>
    <p:cSldViewPr snapToGrid="0">
      <p:cViewPr varScale="1">
        <p:scale>
          <a:sx n="66" d="100"/>
          <a:sy n="66" d="100"/>
        </p:scale>
        <p:origin x="22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B_5353B8FB.xml><?xml version="1.0" encoding="utf-8"?>
<p188:cmLst xmlns:a="http://schemas.openxmlformats.org/drawingml/2006/main" xmlns:r="http://schemas.openxmlformats.org/officeDocument/2006/relationships" xmlns:p188="http://schemas.microsoft.com/office/powerpoint/2018/8/main">
  <p188:cm id="{F6F214E9-D579-4890-9771-ADF08CD8C715}" authorId="{C9FD49F9-3054-5BAD-6351-A955A7A7A68F}" status="resolved" created="2025-03-26T21:07:39.075" complete="100000">
    <ac:txMkLst xmlns:ac="http://schemas.microsoft.com/office/drawing/2013/main/command">
      <pc:docMk xmlns:pc="http://schemas.microsoft.com/office/powerpoint/2013/main/command"/>
      <pc:sldMk xmlns:pc="http://schemas.microsoft.com/office/powerpoint/2013/main/command" cId="1397995771" sldId="267"/>
      <ac:spMk id="3" creationId="{00000000-0000-0000-0000-000000000000}"/>
      <ac:txMk cp="198">
        <ac:context len="541" hash="1274320754"/>
      </ac:txMk>
    </ac:txMkLst>
    <p188:pos x="2563348" y="1599746"/>
    <p188:txBody>
      <a:bodyPr/>
      <a:lstStyle/>
      <a:p>
        <a:r>
          <a:rPr lang="en-US"/>
          <a:t>Let’s list author not pubmed. </a:t>
        </a:r>
      </a:p>
    </p188:txBody>
  </p188:cm>
  <p188:cm id="{5D83E755-A533-4137-9A8A-5B8FF6E9327B}" authorId="{C9FD49F9-3054-5BAD-6351-A955A7A7A68F}" status="resolved" created="2025-03-26T21:08:43.957" complete="100000">
    <ac:txMkLst xmlns:ac="http://schemas.microsoft.com/office/drawing/2013/main/command">
      <pc:docMk xmlns:pc="http://schemas.microsoft.com/office/powerpoint/2013/main/command"/>
      <pc:sldMk xmlns:pc="http://schemas.microsoft.com/office/powerpoint/2013/main/command" cId="1397995771" sldId="267"/>
      <ac:spMk id="3" creationId="{00000000-0000-0000-0000-000000000000}"/>
      <ac:txMk cp="359">
        <ac:context len="541" hash="1274320754"/>
      </ac:txMk>
    </ac:txMkLst>
    <p188:pos x="3303577" y="2644775"/>
    <p188:txBody>
      <a:bodyPr/>
      <a:lstStyle/>
      <a:p>
        <a:r>
          <a:rPr lang="en-US"/>
          <a:t>Could we actually find the direct study instead of citing MHFA?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allup.com/workplace/404105/importance-of-employee-wellbeing.aspx.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E07B-B25F-FA70-A0AE-915C9ABE2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89BCB-7F0C-8A4A-A363-CCC10821E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C78A8-D80E-BBC8-D0ED-62C0D4AA8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D0CD25-ED98-CEBD-0F99-1190DF9FFB32}"/>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043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CBE61-CC3F-F987-1BCB-040A9CD53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56DBF-6BB8-D78A-6485-9421C3022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5A397-FB38-6C98-0BB6-0B58B67912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7D4DE-2904-9D41-3DF9-AD6BFF0755FF}"/>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92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Clr>
                <a:srgbClr val="EA5E29"/>
              </a:buClr>
              <a:buFont typeface="Arial" panose="020B0604020202020204" pitchFamily="34" charset="0"/>
              <a:buChar char="•"/>
            </a:pPr>
            <a:r>
              <a:rPr lang="en-US" sz="2800" dirty="0"/>
              <a:t>Why MHFA?</a:t>
            </a:r>
          </a:p>
          <a:p>
            <a:pPr marL="1028700" lvl="1" indent="-342900">
              <a:buClr>
                <a:srgbClr val="EA5E29"/>
              </a:buClr>
              <a:buFont typeface="Arial" panose="020B0604020202020204" pitchFamily="34" charset="0"/>
              <a:buChar char="•"/>
            </a:pPr>
            <a:r>
              <a:rPr lang="en-US" sz="2800" dirty="0"/>
              <a:t>MH Challenges are Common</a:t>
            </a:r>
          </a:p>
          <a:p>
            <a:pPr marL="1028700" lvl="1" indent="-342900">
              <a:buClr>
                <a:srgbClr val="EA5E29"/>
              </a:buClr>
              <a:buFont typeface="Arial" panose="020B0604020202020204" pitchFamily="34" charset="0"/>
              <a:buChar char="•"/>
            </a:pPr>
            <a:r>
              <a:rPr lang="en-US" sz="2800" dirty="0"/>
              <a:t>They impact us at work</a:t>
            </a:r>
          </a:p>
          <a:p>
            <a:pPr marL="571500" indent="-342900">
              <a:buClr>
                <a:srgbClr val="EA5E29"/>
              </a:buClr>
              <a:buFont typeface="Arial" panose="020B0604020202020204" pitchFamily="34" charset="0"/>
              <a:buChar char="•"/>
            </a:pPr>
            <a:r>
              <a:rPr lang="en-US" sz="2800" dirty="0"/>
              <a:t>Understanding the curricula</a:t>
            </a:r>
          </a:p>
          <a:p>
            <a:pPr marL="1028700" lvl="1" indent="-342900">
              <a:buClr>
                <a:srgbClr val="EA5E29"/>
              </a:buClr>
              <a:buFont typeface="Arial" panose="020B0604020202020204" pitchFamily="34" charset="0"/>
              <a:buChar char="•"/>
            </a:pPr>
            <a:r>
              <a:rPr lang="en-US" sz="2800" dirty="0"/>
              <a:t>How MHFA is proven to address the concerns LPHAs have (see above)</a:t>
            </a:r>
          </a:p>
          <a:p>
            <a:pPr marL="571500" indent="-342900">
              <a:buClr>
                <a:srgbClr val="EA5E29"/>
              </a:buClr>
              <a:buFont typeface="Arial" panose="020B0604020202020204" pitchFamily="34" charset="0"/>
              <a:buChar char="•"/>
            </a:pPr>
            <a:r>
              <a:rPr lang="en-US" sz="2800" dirty="0"/>
              <a:t>Bringing MHFA to your community</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3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SzPts val="1100"/>
              <a:buNone/>
            </a:pPr>
            <a:r>
              <a:rPr lang="en-US" sz="1200" b="1" dirty="0">
                <a:latin typeface="Arial"/>
                <a:ea typeface="Arial"/>
                <a:cs typeface="Arial"/>
                <a:sym typeface="Arial"/>
              </a:rPr>
              <a:t>Top Line: Mental Health Challenges are common- especially in MO</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980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Topline: mental health challenges impact us at work</a:t>
            </a:r>
          </a:p>
          <a:p>
            <a:endParaRPr lang="en-US" dirty="0"/>
          </a:p>
          <a:p>
            <a:endParaRPr lang="en-US" dirty="0"/>
          </a:p>
          <a:p>
            <a:pPr lvl="0" indent="0">
              <a:lnSpc>
                <a:spcPct val="90000"/>
              </a:lnSpc>
              <a:buClr>
                <a:srgbClr val="000000"/>
              </a:buClr>
            </a:pPr>
            <a:r>
              <a:rPr lang="en-US" sz="2800" dirty="0">
                <a:solidFill>
                  <a:srgbClr val="000000"/>
                </a:solidFill>
              </a:rPr>
              <a:t>Mental Health Challenges are Common in the Workplace</a:t>
            </a:r>
          </a:p>
          <a:p>
            <a:pPr lvl="1" indent="-406400">
              <a:lnSpc>
                <a:spcPct val="90000"/>
              </a:lnSpc>
              <a:buClr>
                <a:srgbClr val="EA5E29"/>
              </a:buClr>
              <a:buSzPts val="2800"/>
            </a:pPr>
            <a:r>
              <a:rPr lang="en-US" sz="2800" dirty="0">
                <a:solidFill>
                  <a:srgbClr val="000000"/>
                </a:solidFill>
              </a:rPr>
              <a:t>76% of US workers reported at least one symptom of a mental health condition.</a:t>
            </a:r>
          </a:p>
          <a:p>
            <a:pPr lvl="1" indent="-406400">
              <a:lnSpc>
                <a:spcPct val="90000"/>
              </a:lnSpc>
              <a:buClr>
                <a:srgbClr val="EA5E29"/>
              </a:buClr>
              <a:buSzPts val="2800"/>
            </a:pPr>
            <a:r>
              <a:rPr lang="en-US" sz="2800" dirty="0">
                <a:solidFill>
                  <a:srgbClr val="000000"/>
                </a:solidFill>
              </a:rPr>
              <a:t>81% of workers reported that they will be looking for workplaces that support mental health in the future </a:t>
            </a:r>
            <a:r>
              <a:rPr lang="en-US" sz="2800" dirty="0">
                <a:solidFill>
                  <a:srgbClr val="000000"/>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(US Surgeon General).</a:t>
            </a:r>
            <a:endParaRPr lang="en-US" sz="2800" dirty="0">
              <a:solidFill>
                <a:srgbClr val="000000"/>
              </a:solidFill>
            </a:endParaRP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A survey of U.S. workers showed that </a:t>
            </a:r>
            <a:r>
              <a:rPr lang="en-US" sz="1200" dirty="0">
                <a:solidFill>
                  <a:schemeClr val="tx1"/>
                </a:solidFill>
                <a:highlight>
                  <a:srgbClr val="FFFFFF"/>
                </a:highlight>
                <a:uFill>
                  <a:noFill/>
                </a:uFill>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1 in 5</a:t>
            </a:r>
            <a:r>
              <a:rPr lang="en-US" sz="12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 rate their mental health as fair or poor, resulting in four times more unplanned absences. When employees feel that their employers care about their overall wellbeing, they are three times more likely to be engaged at work (Gallup)</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https://dmh.mo.gov/media/pdf/phig-overview</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80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lvl="0" indent="-174625" algn="l" rtl="0">
              <a:lnSpc>
                <a:spcPct val="100000"/>
              </a:lnSpc>
              <a:spcBef>
                <a:spcPts val="0"/>
              </a:spcBef>
              <a:spcAft>
                <a:spcPts val="0"/>
              </a:spcAft>
              <a:buClr>
                <a:schemeClr val="dk1"/>
              </a:buClr>
              <a:buSzPts val="1200"/>
              <a:buFont typeface="Calibri"/>
              <a:buChar char="•"/>
            </a:pPr>
            <a:r>
              <a:rPr lang="en-US" dirty="0"/>
              <a:t>Help offered to a person developing a mental health challenge or experiencing a mental health crisis.</a:t>
            </a:r>
          </a:p>
          <a:p>
            <a:pPr marL="174625" lvl="0" indent="-174625" algn="l" rtl="0">
              <a:lnSpc>
                <a:spcPct val="100000"/>
              </a:lnSpc>
              <a:spcBef>
                <a:spcPts val="0"/>
              </a:spcBef>
              <a:spcAft>
                <a:spcPts val="0"/>
              </a:spcAft>
              <a:buClr>
                <a:schemeClr val="dk1"/>
              </a:buClr>
              <a:buSzPts val="1200"/>
              <a:buFont typeface="Calibri"/>
              <a:buChar char="•"/>
            </a:pPr>
            <a:r>
              <a:rPr lang="en-US" dirty="0"/>
              <a:t>Like CPR,</a:t>
            </a:r>
            <a:r>
              <a:rPr lang="en-US" dirty="0">
                <a:solidFill>
                  <a:srgbClr val="FF0000"/>
                </a:solidFill>
                <a:highlight>
                  <a:srgbClr val="FFFF00"/>
                </a:highlight>
              </a:rPr>
              <a:t> given </a:t>
            </a:r>
            <a:r>
              <a:rPr lang="en-US" dirty="0"/>
              <a:t>until appropriate treatment and support are received or until the crisis resolves.</a:t>
            </a:r>
          </a:p>
          <a:p>
            <a:pPr marL="174625" lvl="0" indent="-174625" algn="l" rtl="0">
              <a:lnSpc>
                <a:spcPct val="100000"/>
              </a:lnSpc>
              <a:spcBef>
                <a:spcPts val="0"/>
              </a:spcBef>
              <a:spcAft>
                <a:spcPts val="0"/>
              </a:spcAft>
              <a:buClr>
                <a:schemeClr val="dk1"/>
              </a:buClr>
              <a:buSzPts val="1200"/>
              <a:buFont typeface="Calibri"/>
              <a:buChar char="•"/>
            </a:pPr>
            <a:r>
              <a:rPr lang="en-US" dirty="0"/>
              <a:t>Not a substitute for counseling, medical care, peer support or other professional treatment.</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Who should take this class? Everyone. spend a lot of time with our colleagues- we all have the ability to help.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91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i="1" dirty="0"/>
              <a:t>Quick on this slide- primarily focus on Adult MHFA. </a:t>
            </a:r>
          </a:p>
          <a:p>
            <a:pPr marL="0" lvl="0" indent="0" algn="l" rtl="0">
              <a:lnSpc>
                <a:spcPct val="100000"/>
              </a:lnSpc>
              <a:spcBef>
                <a:spcPts val="0"/>
              </a:spcBef>
              <a:spcAft>
                <a:spcPts val="0"/>
              </a:spcAft>
              <a:buSzPts val="1400"/>
              <a:buNone/>
            </a:pPr>
            <a:endParaRPr lang="en-US" b="1" i="1" dirty="0"/>
          </a:p>
          <a:p>
            <a:pPr marL="0" lvl="0" indent="0" algn="l" rtl="0">
              <a:lnSpc>
                <a:spcPct val="100000"/>
              </a:lnSpc>
              <a:spcBef>
                <a:spcPts val="0"/>
              </a:spcBef>
              <a:spcAft>
                <a:spcPts val="0"/>
              </a:spcAft>
              <a:buSzPts val="1400"/>
              <a:buNone/>
            </a:pPr>
            <a:r>
              <a:rPr lang="en-US" b="1" i="1" dirty="0"/>
              <a:t>Ask if they are familiar with adult and/or youth MHFA. If not..... </a:t>
            </a:r>
            <a:endParaRPr lang="en-US" dirty="0"/>
          </a:p>
          <a:p>
            <a:pPr marL="0" lvl="0" indent="0" algn="l" rtl="0">
              <a:lnSpc>
                <a:spcPct val="100000"/>
              </a:lnSpc>
              <a:spcBef>
                <a:spcPts val="0"/>
              </a:spcBef>
              <a:spcAft>
                <a:spcPts val="0"/>
              </a:spcAft>
              <a:buSzPts val="1400"/>
              <a:buNone/>
            </a:pPr>
            <a:endParaRPr lang="en-US" b="1" i="1" dirty="0"/>
          </a:p>
          <a:p>
            <a:pPr marL="171450" lvl="0" indent="-171450" algn="l" rtl="0">
              <a:lnSpc>
                <a:spcPct val="100000"/>
              </a:lnSpc>
              <a:spcBef>
                <a:spcPts val="0"/>
              </a:spcBef>
              <a:spcAft>
                <a:spcPts val="0"/>
              </a:spcAft>
              <a:buClr>
                <a:schemeClr val="dk1"/>
              </a:buClr>
              <a:buSzPts val="1200"/>
              <a:buFont typeface="Arial"/>
              <a:buChar char="•"/>
            </a:pPr>
            <a:r>
              <a:rPr lang="en-US" dirty="0"/>
              <a:t>First, let me tell you a little bit about Mental Health First Aid. We currently have three different programs: Adult, Youth, and teen. </a:t>
            </a:r>
          </a:p>
          <a:p>
            <a:pPr marL="171450" lvl="0" indent="-171450" algn="l" rtl="0">
              <a:lnSpc>
                <a:spcPct val="100000"/>
              </a:lnSpc>
              <a:spcBef>
                <a:spcPts val="0"/>
              </a:spcBef>
              <a:spcAft>
                <a:spcPts val="0"/>
              </a:spcAft>
              <a:buClr>
                <a:schemeClr val="dk1"/>
              </a:buClr>
              <a:buSzPts val="1200"/>
              <a:buFont typeface="Arial"/>
              <a:buChar char="•"/>
            </a:pPr>
            <a:r>
              <a:rPr lang="en-US" dirty="0"/>
              <a:t>Each program teaches participants how to identify, understand, &amp; respond to mental health challenges faced by certain populations. </a:t>
            </a:r>
          </a:p>
          <a:p>
            <a:pPr marL="171450" lvl="0" indent="-171450" algn="l" rtl="0">
              <a:lnSpc>
                <a:spcPct val="100000"/>
              </a:lnSpc>
              <a:spcBef>
                <a:spcPts val="0"/>
              </a:spcBef>
              <a:spcAft>
                <a:spcPts val="0"/>
              </a:spcAft>
              <a:buClr>
                <a:schemeClr val="dk1"/>
              </a:buClr>
              <a:buSzPts val="1200"/>
              <a:buFont typeface="Arial"/>
              <a:buChar char="•"/>
            </a:pPr>
            <a:r>
              <a:rPr lang="en-US" dirty="0"/>
              <a:t>For example, Adult MHFA is a programs that teaches adults about adult mental health challenges; </a:t>
            </a:r>
          </a:p>
          <a:p>
            <a:pPr marL="171450" lvl="0" indent="-171450" algn="l" rtl="0">
              <a:lnSpc>
                <a:spcPct val="100000"/>
              </a:lnSpc>
              <a:spcBef>
                <a:spcPts val="0"/>
              </a:spcBef>
              <a:spcAft>
                <a:spcPts val="0"/>
              </a:spcAft>
              <a:buClr>
                <a:schemeClr val="dk1"/>
              </a:buClr>
              <a:buSzPts val="1200"/>
              <a:buFont typeface="Arial"/>
              <a:buChar char="•"/>
            </a:pPr>
            <a:r>
              <a:rPr lang="en-US" dirty="0"/>
              <a:t>youth MHFA (or MHFA for Adults Assisting Youth), teaches adults about mental health challenges faced by youth ages 12-18; </a:t>
            </a:r>
          </a:p>
          <a:p>
            <a:pPr marL="171450" lvl="0" indent="-171450" algn="l" rtl="0">
              <a:lnSpc>
                <a:spcPct val="100000"/>
              </a:lnSpc>
              <a:spcBef>
                <a:spcPts val="0"/>
              </a:spcBef>
              <a:spcAft>
                <a:spcPts val="0"/>
              </a:spcAft>
              <a:buClr>
                <a:schemeClr val="dk1"/>
              </a:buClr>
              <a:buSzPts val="1200"/>
              <a:buFont typeface="Arial"/>
              <a:buChar char="•"/>
            </a:pPr>
            <a:r>
              <a:rPr lang="en-US" dirty="0"/>
              <a:t>&amp; teen MHFA teaches teens about mental health challenges faced by their friends or peers. </a:t>
            </a:r>
          </a:p>
          <a:p>
            <a:pPr marL="628650" lvl="1" indent="-95250" algn="l" rtl="0">
              <a:lnSpc>
                <a:spcPct val="100000"/>
              </a:lnSpc>
              <a:spcBef>
                <a:spcPts val="0"/>
              </a:spcBef>
              <a:spcAft>
                <a:spcPts val="0"/>
              </a:spcAft>
              <a:buClr>
                <a:schemeClr val="dk1"/>
              </a:buClr>
              <a:buSzPts val="1200"/>
              <a:buFont typeface="Calibri"/>
              <a:buNone/>
            </a:pPr>
            <a:endParaRPr lang="en-US" dirty="0"/>
          </a:p>
          <a:p>
            <a:pPr marL="457200" lvl="1" indent="0" algn="l" rtl="0">
              <a:lnSpc>
                <a:spcPct val="100000"/>
              </a:lnSpc>
              <a:spcBef>
                <a:spcPts val="0"/>
              </a:spcBef>
              <a:spcAft>
                <a:spcPts val="0"/>
              </a:spcAft>
              <a:buSzPts val="1400"/>
              <a:buNone/>
            </a:pPr>
            <a:r>
              <a:rPr lang="en-US" b="1" dirty="0"/>
              <a:t>Once participants complete any of these courses, we refer to them as Mental Health First-Aiders. </a:t>
            </a:r>
            <a:endParaRPr lang="en-US" dirty="0"/>
          </a:p>
          <a:p>
            <a:pPr marL="0" lvl="0" indent="0" algn="l" rtl="0">
              <a:lnSpc>
                <a:spcPct val="100000"/>
              </a:lnSpc>
              <a:spcBef>
                <a:spcPts val="0"/>
              </a:spcBef>
              <a:spcAft>
                <a:spcPts val="0"/>
              </a:spcAft>
              <a:buSzPts val="1400"/>
              <a:buNone/>
            </a:pPr>
            <a:endParaRPr lang="en-US" b="1" i="1"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959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lvl="0" indent="-174625" algn="l" rtl="0">
              <a:lnSpc>
                <a:spcPct val="100000"/>
              </a:lnSpc>
              <a:spcBef>
                <a:spcPts val="0"/>
              </a:spcBef>
              <a:spcAft>
                <a:spcPts val="0"/>
              </a:spcAft>
              <a:buClr>
                <a:schemeClr val="dk1"/>
              </a:buClr>
              <a:buSzPts val="1200"/>
              <a:buFont typeface="Calibri"/>
              <a:buChar char="•"/>
            </a:pPr>
            <a:r>
              <a:rPr lang="en-US" dirty="0"/>
              <a:t>The course teaches: </a:t>
            </a:r>
          </a:p>
          <a:p>
            <a:pPr marL="639762" lvl="1" indent="-174625" algn="l" rtl="0">
              <a:lnSpc>
                <a:spcPct val="100000"/>
              </a:lnSpc>
              <a:spcBef>
                <a:spcPts val="0"/>
              </a:spcBef>
              <a:spcAft>
                <a:spcPts val="0"/>
              </a:spcAft>
              <a:buClr>
                <a:schemeClr val="dk1"/>
              </a:buClr>
              <a:buSzPts val="1200"/>
              <a:buFont typeface="Calibri"/>
              <a:buChar char="•"/>
            </a:pPr>
            <a:r>
              <a:rPr lang="en-US" dirty="0"/>
              <a:t>Risk factors and warning signs of mental health concerns.</a:t>
            </a:r>
          </a:p>
          <a:p>
            <a:pPr marL="639762" lvl="1" indent="-174625" algn="l" rtl="0">
              <a:lnSpc>
                <a:spcPct val="100000"/>
              </a:lnSpc>
              <a:spcBef>
                <a:spcPts val="0"/>
              </a:spcBef>
              <a:spcAft>
                <a:spcPts val="0"/>
              </a:spcAft>
              <a:buClr>
                <a:schemeClr val="dk1"/>
              </a:buClr>
              <a:buSzPts val="1200"/>
              <a:buFont typeface="Calibri"/>
              <a:buChar char="•"/>
            </a:pPr>
            <a:r>
              <a:rPr lang="en-US" dirty="0"/>
              <a:t>Information on disorders such as depression, anxiety, trauma, psychosis</a:t>
            </a:r>
            <a:r>
              <a:rPr lang="en-US" dirty="0">
                <a:highlight>
                  <a:srgbClr val="FFFF00"/>
                </a:highlight>
              </a:rPr>
              <a:t> </a:t>
            </a:r>
            <a:r>
              <a:rPr lang="en-US" dirty="0"/>
              <a:t>and substance use. </a:t>
            </a:r>
          </a:p>
          <a:p>
            <a:pPr marL="639762" lvl="1" indent="-174625" algn="l" rtl="0">
              <a:lnSpc>
                <a:spcPct val="100000"/>
              </a:lnSpc>
              <a:spcBef>
                <a:spcPts val="0"/>
              </a:spcBef>
              <a:spcAft>
                <a:spcPts val="0"/>
              </a:spcAft>
              <a:buClr>
                <a:schemeClr val="dk1"/>
              </a:buClr>
              <a:buSzPts val="1200"/>
              <a:buFont typeface="Calibri"/>
              <a:buChar char="•"/>
            </a:pPr>
            <a:r>
              <a:rPr lang="en-US" dirty="0"/>
              <a:t>A 5-step Action Plan to help someone developing a mental health challenge or crisis.</a:t>
            </a:r>
          </a:p>
          <a:p>
            <a:pPr marL="639762" lvl="1" indent="-174625" algn="l" rtl="0">
              <a:lnSpc>
                <a:spcPct val="100000"/>
              </a:lnSpc>
              <a:spcBef>
                <a:spcPts val="0"/>
              </a:spcBef>
              <a:spcAft>
                <a:spcPts val="0"/>
              </a:spcAft>
              <a:buClr>
                <a:schemeClr val="dk1"/>
              </a:buClr>
              <a:buSzPts val="1200"/>
              <a:buFont typeface="Calibri"/>
              <a:buChar char="•"/>
            </a:pPr>
            <a:r>
              <a:rPr lang="en-US" dirty="0"/>
              <a:t>Available evidence-based professional, peer and self-help resources.</a:t>
            </a:r>
          </a:p>
          <a:p>
            <a:pPr marL="174625" lvl="0" indent="-174625" algn="l" rtl="0">
              <a:lnSpc>
                <a:spcPct val="100000"/>
              </a:lnSpc>
              <a:spcBef>
                <a:spcPts val="0"/>
              </a:spcBef>
              <a:spcAft>
                <a:spcPts val="0"/>
              </a:spcAft>
              <a:buClr>
                <a:schemeClr val="dk1"/>
              </a:buClr>
              <a:buSzPts val="1200"/>
              <a:buFont typeface="Calibri"/>
              <a:buChar char="•"/>
            </a:pPr>
            <a:r>
              <a:rPr lang="en-US" dirty="0"/>
              <a:t>Information presented in an interactive environment. Participants practice the Action Plan through scenarios, discussions and other activities.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56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lvl="0" indent="-174625" algn="l" rtl="0">
              <a:lnSpc>
                <a:spcPct val="100000"/>
              </a:lnSpc>
              <a:spcBef>
                <a:spcPts val="0"/>
              </a:spcBef>
              <a:spcAft>
                <a:spcPts val="0"/>
              </a:spcAft>
              <a:buClr>
                <a:schemeClr val="dk1"/>
              </a:buClr>
              <a:buSzPts val="1200"/>
              <a:buFont typeface="Calibri"/>
              <a:buChar char="•"/>
            </a:pPr>
            <a:r>
              <a:rPr lang="en-US" dirty="0"/>
              <a:t>Briefly describe each action step. Talk about what the step entails and give an example. </a:t>
            </a:r>
          </a:p>
          <a:p>
            <a:pPr marL="174625" lvl="0" indent="-174625" algn="l" rtl="0">
              <a:lnSpc>
                <a:spcPct val="100000"/>
              </a:lnSpc>
              <a:spcBef>
                <a:spcPts val="0"/>
              </a:spcBef>
              <a:spcAft>
                <a:spcPts val="0"/>
              </a:spcAft>
              <a:buClr>
                <a:schemeClr val="dk1"/>
              </a:buClr>
              <a:buSzPts val="1200"/>
              <a:buFont typeface="Calibri"/>
              <a:buChar char="•"/>
            </a:pPr>
            <a:r>
              <a:rPr lang="en-US" dirty="0"/>
              <a:t>Note that the plan is not necessarily done in order.</a:t>
            </a:r>
          </a:p>
          <a:p>
            <a:pPr marL="174625" lvl="0" indent="-174625" algn="l" rtl="0">
              <a:lnSpc>
                <a:spcPct val="100000"/>
              </a:lnSpc>
              <a:spcBef>
                <a:spcPts val="0"/>
              </a:spcBef>
              <a:spcAft>
                <a:spcPts val="0"/>
              </a:spcAft>
              <a:buClr>
                <a:schemeClr val="dk1"/>
              </a:buClr>
              <a:buSzPts val="1200"/>
              <a:buFont typeface="Calibri"/>
              <a:buChar char="•"/>
            </a:pPr>
            <a:r>
              <a:rPr lang="en-US" dirty="0"/>
              <a:t>Mention that this mnemonic is also the name of the Mental Health First Aid mascot, ALGEE the koala.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165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3 phase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dirty="0"/>
              <a:t>Become a Mental Health First Aider in July at the Conference formerly known as the NAO (New Administrator Orientation)- Tiffany is going to share a little in a moment to sweeten the deal to get you there.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dirty="0"/>
              <a:t>We’ll join one of your Tuesday meetings in Mid May to remind you about the training, then give you access to your 2 hours of prework. We’ll complete the 5.5 hours of ILT as part of the NAO.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dirty="0"/>
              <a:t>After July- if you found it valuable, we’ll share opportunities to get some of your staff trained in virtual trainings or if we can get 20 people together in a region we can do in person courses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US" sz="1200" b="0" dirty="0"/>
              <a:t>We plan to offer scholarships for people to attend the train the trainer course. This might not be you- but we hope if you found value you might identify other members of your staff who could provide this course within your organization or your surrounding community.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4408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4" descr="A white and grey background with black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4"/>
          <p:cNvSpPr txBox="1">
            <a:spLocks noGrp="1"/>
          </p:cNvSpPr>
          <p:nvPr>
            <p:ph type="ctrTitle"/>
          </p:nvPr>
        </p:nvSpPr>
        <p:spPr>
          <a:xfrm>
            <a:off x="914400" y="3459992"/>
            <a:ext cx="10363200" cy="1685235"/>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rgbClr val="EA5E29"/>
              </a:buClr>
              <a:buSzPts val="6000"/>
              <a:buFont typeface="Calibri"/>
              <a:buNone/>
              <a:defRPr sz="6000" b="0" i="0">
                <a:solidFill>
                  <a:srgbClr val="EA5E2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subTitle" idx="1"/>
          </p:nvPr>
        </p:nvSpPr>
        <p:spPr>
          <a:xfrm>
            <a:off x="914400" y="5237302"/>
            <a:ext cx="10363200" cy="124825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
          <p:cNvSpPr txBox="1">
            <a:spLocks noGrp="1"/>
          </p:cNvSpPr>
          <p:nvPr>
            <p:ph type="sldNum" idx="12"/>
          </p:nvPr>
        </p:nvSpPr>
        <p:spPr>
          <a:xfrm>
            <a:off x="9448800" y="648556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6" descr="A white and orange background&#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25" name="Google Shape;25;p6"/>
          <p:cNvSpPr txBox="1">
            <a:spLocks noGrp="1"/>
          </p:cNvSpPr>
          <p:nvPr>
            <p:ph type="title"/>
          </p:nvPr>
        </p:nvSpPr>
        <p:spPr>
          <a:xfrm>
            <a:off x="702365" y="365127"/>
            <a:ext cx="10787268"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EA5E29"/>
              </a:buClr>
              <a:buSzPts val="4400"/>
              <a:buFont typeface="Calibri"/>
              <a:buNone/>
              <a:defRPr>
                <a:solidFill>
                  <a:srgbClr val="EA5E2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02366" y="1825625"/>
            <a:ext cx="10787269" cy="41974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000"/>
              <a:buNone/>
              <a:defRPr sz="2000" b="0" i="0">
                <a:latin typeface="Calibri"/>
                <a:ea typeface="Calibri"/>
                <a:cs typeface="Calibri"/>
                <a:sym typeface="Calibri"/>
              </a:defRPr>
            </a:lvl1pPr>
            <a:lvl2pPr marL="914400" lvl="1" indent="-368300" algn="l">
              <a:lnSpc>
                <a:spcPct val="100000"/>
              </a:lnSpc>
              <a:spcBef>
                <a:spcPts val="500"/>
              </a:spcBef>
              <a:spcAft>
                <a:spcPts val="0"/>
              </a:spcAft>
              <a:buClr>
                <a:schemeClr val="dk1"/>
              </a:buClr>
              <a:buSzPts val="2200"/>
              <a:buChar char="•"/>
              <a:defRPr sz="2200" b="0" i="0">
                <a:latin typeface="Calibri"/>
                <a:ea typeface="Calibri"/>
                <a:cs typeface="Calibri"/>
                <a:sym typeface="Calibri"/>
              </a:defRPr>
            </a:lvl2pPr>
            <a:lvl3pPr marL="1371600" lvl="2" indent="-368300" algn="l">
              <a:lnSpc>
                <a:spcPct val="100000"/>
              </a:lnSpc>
              <a:spcBef>
                <a:spcPts val="500"/>
              </a:spcBef>
              <a:spcAft>
                <a:spcPts val="0"/>
              </a:spcAft>
              <a:buClr>
                <a:schemeClr val="dk1"/>
              </a:buClr>
              <a:buSzPts val="2200"/>
              <a:buChar char="•"/>
              <a:defRPr sz="2200" b="0" i="0">
                <a:latin typeface="Calibri"/>
                <a:ea typeface="Calibri"/>
                <a:cs typeface="Calibri"/>
                <a:sym typeface="Calibri"/>
              </a:defRPr>
            </a:lvl3pPr>
            <a:lvl4pPr marL="1828800" lvl="3" indent="-368300" algn="l">
              <a:lnSpc>
                <a:spcPct val="100000"/>
              </a:lnSpc>
              <a:spcBef>
                <a:spcPts val="500"/>
              </a:spcBef>
              <a:spcAft>
                <a:spcPts val="0"/>
              </a:spcAft>
              <a:buClr>
                <a:schemeClr val="dk1"/>
              </a:buClr>
              <a:buSzPts val="2200"/>
              <a:buChar char="•"/>
              <a:defRPr sz="2200" b="0" i="0">
                <a:latin typeface="Calibri"/>
                <a:ea typeface="Calibri"/>
                <a:cs typeface="Calibri"/>
                <a:sym typeface="Calibri"/>
              </a:defRPr>
            </a:lvl4pPr>
            <a:lvl5pPr marL="2286000" lvl="4" indent="-368300" algn="l">
              <a:lnSpc>
                <a:spcPct val="100000"/>
              </a:lnSpc>
              <a:spcBef>
                <a:spcPts val="500"/>
              </a:spcBef>
              <a:spcAft>
                <a:spcPts val="0"/>
              </a:spcAft>
              <a:buClr>
                <a:schemeClr val="dk1"/>
              </a:buClr>
              <a:buSzPts val="2200"/>
              <a:buChar char="•"/>
              <a:defRPr sz="2200"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pic>
        <p:nvPicPr>
          <p:cNvPr id="29" name="Google Shape;29;p7" descr="A white and orange background&#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30" name="Google Shape;30;p7"/>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A5E29"/>
              </a:buClr>
              <a:buSzPts val="4400"/>
              <a:buFont typeface="Calibri"/>
              <a:buNone/>
              <a:defRPr>
                <a:solidFill>
                  <a:srgbClr val="EA5E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pic>
        <p:nvPicPr>
          <p:cNvPr id="35" name="Google Shape;35;p8" descr="A white and orange background&#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36" name="Google Shape;36;p8"/>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A5E29"/>
              </a:buClr>
              <a:buSzPts val="4400"/>
              <a:buFont typeface="Calibri"/>
              <a:buNone/>
              <a:defRPr>
                <a:solidFill>
                  <a:srgbClr val="EA5E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A5E29"/>
              </a:buClr>
              <a:buSzPts val="2400"/>
              <a:buNone/>
              <a:defRPr sz="2400" b="1">
                <a:solidFill>
                  <a:srgbClr val="EA5E29"/>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A5E29"/>
              </a:buClr>
              <a:buSzPts val="2400"/>
              <a:buNone/>
              <a:defRPr sz="2400" b="1">
                <a:solidFill>
                  <a:srgbClr val="EA5E29"/>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pic>
        <p:nvPicPr>
          <p:cNvPr id="43" name="Google Shape;43;p9" descr="A white and orange background&#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44" name="Google Shape;44;p9"/>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A5E29"/>
              </a:buClr>
              <a:buSzPts val="4400"/>
              <a:buFont typeface="Calibri"/>
              <a:buNone/>
              <a:defRPr>
                <a:solidFill>
                  <a:srgbClr val="EA5E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pic>
        <p:nvPicPr>
          <p:cNvPr id="47" name="Google Shape;47;p10" descr="A white and orange background&#10;&#10;Description automatically generate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48" name="Google Shape;48;p10"/>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E29"/>
              </a:buClr>
              <a:buSzPts val="3200"/>
              <a:buFont typeface="Calibri"/>
              <a:buNone/>
              <a:defRPr sz="3200">
                <a:solidFill>
                  <a:srgbClr val="EA5E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pic>
        <p:nvPicPr>
          <p:cNvPr id="53" name="Google Shape;53;p11" descr="A white and orange background"/>
          <p:cNvPicPr preferRelativeResize="0"/>
          <p:nvPr/>
        </p:nvPicPr>
        <p:blipFill rotWithShape="1">
          <a:blip r:embed="rId2">
            <a:alphaModFix/>
          </a:blip>
          <a:srcRect/>
          <a:stretch/>
        </p:blipFill>
        <p:spPr>
          <a:xfrm>
            <a:off x="592" y="0"/>
            <a:ext cx="12190815" cy="6858000"/>
          </a:xfrm>
          <a:prstGeom prst="rect">
            <a:avLst/>
          </a:prstGeom>
          <a:noFill/>
          <a:ln>
            <a:noFill/>
          </a:ln>
        </p:spPr>
      </p:pic>
      <p:sp>
        <p:nvSpPr>
          <p:cNvPr id="54" name="Google Shape;54;p11"/>
          <p:cNvSpPr txBox="1">
            <a:spLocks noGrp="1"/>
          </p:cNvSpPr>
          <p:nvPr>
            <p:ph type="sldNum" idx="12"/>
          </p:nvPr>
        </p:nvSpPr>
        <p:spPr>
          <a:xfrm>
            <a:off x="9167192" y="5857251"/>
            <a:ext cx="3024809" cy="30079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E29"/>
              </a:buClr>
              <a:buSzPts val="3200"/>
              <a:buFont typeface="Calibri"/>
              <a:buNone/>
              <a:defRPr sz="3200">
                <a:solidFill>
                  <a:srgbClr val="EA5E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7"/>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B_5353B8FB.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mi.org/wp-content/uploads/2023/07/MissouriStateFactShee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i.org/10.1111/eip.13072" TargetMode="External"/><Relationship Id="rId5" Type="http://schemas.openxmlformats.org/officeDocument/2006/relationships/hyperlink" Target="https://www.gallup.com/workplace/404174/economic-cost-poor-employee-mental-health.aspx" TargetMode="External"/><Relationship Id="rId4" Type="http://schemas.openxmlformats.org/officeDocument/2006/relationships/hyperlink" Target="https://www.hhs.gov/surgeongeneral/reports-and-publications/workplace-well-being/index.html#framewor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mh.mo.gov/media/pdf/phig-overview" TargetMode="External"/><Relationship Id="rId3" Type="http://schemas.openxmlformats.org/officeDocument/2006/relationships/hyperlink" Target="https://pmc.ncbi.nlm.nih.gov/articles/PMC8814050/" TargetMode="External"/><Relationship Id="rId7" Type="http://schemas.openxmlformats.org/officeDocument/2006/relationships/hyperlink" Target="https://www.kff.org/statedata/mental-health-and-substance-use-state-fact-sheets/missour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mh.mo.gov/sites/dmh/files/media/pdf/2021/05/sr2020-section-a.pdf" TargetMode="External"/><Relationship Id="rId5" Type="http://schemas.openxmlformats.org/officeDocument/2006/relationships/hyperlink" Target="https://www.samhsa.gov/data/sites/default/files/reports/rpt39443/2021NSDUHFFRRev010323.pdf" TargetMode="External"/><Relationship Id="rId10" Type="http://schemas.openxmlformats.org/officeDocument/2006/relationships/hyperlink" Target="https://www.mentalhealthfirstaid.org/2025/02/the-research-backed-value-of-mental-health-first-aid-training" TargetMode="External"/><Relationship Id="rId4" Type="http://schemas.openxmlformats.org/officeDocument/2006/relationships/hyperlink" Target="https://www.mentalhealthfirstaid.org/take-a-course/what-you-learn/" TargetMode="External"/><Relationship Id="rId9" Type="http://schemas.openxmlformats.org/officeDocument/2006/relationships/hyperlink" Target="https://pmc.ncbi.nlm.nih.gov/articles/PMC985956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gallup.com/workplace/404105/importance-of-employee-wellbeing.aspx.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914400" y="3459992"/>
            <a:ext cx="10363200" cy="1685235"/>
          </a:xfrm>
          <a:prstGeom prst="rect">
            <a:avLst/>
          </a:prstGeom>
          <a:noFill/>
          <a:ln>
            <a:noFill/>
          </a:ln>
        </p:spPr>
        <p:txBody>
          <a:bodyPr spcFirstLastPara="1" wrap="square" lIns="91425" tIns="45700" rIns="91425" bIns="45700" anchor="t" anchorCtr="0">
            <a:noAutofit/>
          </a:bodyPr>
          <a:lstStyle/>
          <a:p>
            <a:pPr lvl="0"/>
            <a:r>
              <a:rPr lang="en-US" dirty="0"/>
              <a:t>Enhancing Workplace Wellbeing with Mental Health First Aid</a:t>
            </a:r>
            <a:endParaRPr dirty="0"/>
          </a:p>
        </p:txBody>
      </p:sp>
      <p:sp>
        <p:nvSpPr>
          <p:cNvPr id="63" name="Google Shape;63;p1"/>
          <p:cNvSpPr txBox="1">
            <a:spLocks noGrp="1"/>
          </p:cNvSpPr>
          <p:nvPr>
            <p:ph type="subTitle" idx="1"/>
          </p:nvPr>
        </p:nvSpPr>
        <p:spPr>
          <a:xfrm>
            <a:off x="914400" y="5237302"/>
            <a:ext cx="10363200" cy="1248258"/>
          </a:xfrm>
          <a:prstGeom prst="rect">
            <a:avLst/>
          </a:prstGeom>
          <a:noFill/>
          <a:ln>
            <a:noFill/>
          </a:ln>
        </p:spPr>
        <p:txBody>
          <a:bodyPr spcFirstLastPara="1" wrap="square" lIns="91425" tIns="45700" rIns="91425" bIns="45700" anchor="t" anchorCtr="0">
            <a:noAutofit/>
          </a:bodyPr>
          <a:lstStyle/>
          <a:p>
            <a:pPr marL="0" lvl="0" indent="0"/>
            <a:r>
              <a:rPr lang="en-US" dirty="0"/>
              <a:t>LPHA Spring Regional Meeting</a:t>
            </a:r>
          </a:p>
          <a:p>
            <a:pPr marL="0" lvl="0" indent="0" algn="ctr" rtl="0">
              <a:lnSpc>
                <a:spcPct val="9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MHFA Outcomes</a:t>
            </a:r>
          </a:p>
        </p:txBody>
      </p:sp>
      <p:sp>
        <p:nvSpPr>
          <p:cNvPr id="3" name="Text Placeholder 2"/>
          <p:cNvSpPr>
            <a:spLocks noGrp="1"/>
          </p:cNvSpPr>
          <p:nvPr>
            <p:ph type="body" idx="1"/>
          </p:nvPr>
        </p:nvSpPr>
        <p:spPr/>
        <p:txBody>
          <a:bodyPr/>
          <a:lstStyle/>
          <a:p>
            <a:pPr lvl="0" indent="-298450">
              <a:lnSpc>
                <a:spcPct val="115000"/>
              </a:lnSpc>
              <a:spcBef>
                <a:spcPts val="1200"/>
              </a:spcBef>
              <a:buClr>
                <a:srgbClr val="EA5E29"/>
              </a:buClr>
              <a:buSzPts val="1100"/>
              <a:buChar char="●"/>
            </a:pPr>
            <a:r>
              <a:rPr lang="en-US" b="1" dirty="0">
                <a:latin typeface="Arial"/>
                <a:ea typeface="Arial"/>
                <a:cs typeface="Arial"/>
                <a:sym typeface="Arial"/>
              </a:rPr>
              <a:t>Improved Knowledge and Skills</a:t>
            </a:r>
            <a:r>
              <a:rPr lang="en-US" dirty="0">
                <a:latin typeface="Arial"/>
                <a:ea typeface="Arial"/>
                <a:cs typeface="Arial"/>
                <a:sym typeface="Arial"/>
              </a:rPr>
              <a:t>: Studies indicate that MHFA training leads to significant increases in mental health knowledge and confidence in assisting individuals with mental health challenges.</a:t>
            </a:r>
            <a:r>
              <a:rPr lang="en-US" baseline="30000" dirty="0">
                <a:latin typeface="Arial"/>
                <a:ea typeface="Arial"/>
                <a:cs typeface="Arial"/>
                <a:sym typeface="Arial"/>
              </a:rPr>
              <a:t>4</a:t>
            </a:r>
            <a:br>
              <a:rPr lang="en-US" dirty="0">
                <a:latin typeface="Arial"/>
                <a:ea typeface="Arial"/>
                <a:cs typeface="Arial"/>
                <a:sym typeface="Arial"/>
              </a:rPr>
            </a:br>
            <a:endParaRPr lang="en-US" dirty="0">
              <a:latin typeface="Arial"/>
              <a:ea typeface="Arial"/>
              <a:cs typeface="Arial"/>
              <a:sym typeface="Arial"/>
            </a:endParaRPr>
          </a:p>
          <a:p>
            <a:pPr lvl="0" indent="-298450">
              <a:lnSpc>
                <a:spcPct val="115000"/>
              </a:lnSpc>
              <a:spcBef>
                <a:spcPts val="1200"/>
              </a:spcBef>
              <a:buClr>
                <a:srgbClr val="EA5E29"/>
              </a:buClr>
              <a:buSzPts val="1100"/>
              <a:buChar char="●"/>
            </a:pPr>
            <a:r>
              <a:rPr lang="en-US" b="1" dirty="0">
                <a:latin typeface="Arial"/>
                <a:ea typeface="Arial"/>
                <a:cs typeface="Arial"/>
                <a:sym typeface="Arial"/>
              </a:rPr>
              <a:t>Behavioral Impact</a:t>
            </a:r>
            <a:r>
              <a:rPr lang="en-US" dirty="0">
                <a:latin typeface="Arial"/>
                <a:ea typeface="Arial"/>
                <a:cs typeface="Arial"/>
                <a:sym typeface="Arial"/>
              </a:rPr>
              <a:t>: Research shows that 56% to 97% of individuals trained in MHFA have applied the program's action plan steps within six months post-training.</a:t>
            </a:r>
            <a:r>
              <a:rPr lang="en-US" baseline="30000" dirty="0">
                <a:latin typeface="Arial"/>
                <a:ea typeface="Arial"/>
                <a:cs typeface="Arial"/>
                <a:sym typeface="Arial"/>
              </a:rPr>
              <a:t>5</a:t>
            </a:r>
            <a:br>
              <a:rPr lang="en-US" dirty="0">
                <a:latin typeface="Arial"/>
                <a:ea typeface="Arial"/>
                <a:cs typeface="Arial"/>
                <a:sym typeface="Arial"/>
              </a:rPr>
            </a:br>
            <a:endParaRPr lang="en-US" dirty="0">
              <a:latin typeface="Arial"/>
              <a:ea typeface="Arial"/>
              <a:cs typeface="Arial"/>
              <a:sym typeface="Arial"/>
            </a:endParaRPr>
          </a:p>
          <a:p>
            <a:pPr marL="158750" lvl="0" indent="0">
              <a:lnSpc>
                <a:spcPct val="115000"/>
              </a:lnSpc>
              <a:spcBef>
                <a:spcPts val="0"/>
              </a:spcBef>
              <a:buClr>
                <a:srgbClr val="EA5E29"/>
              </a:buClr>
              <a:buSzPts val="1100"/>
            </a:pPr>
            <a:r>
              <a:rPr lang="en-US" dirty="0">
                <a:latin typeface="Arial"/>
                <a:ea typeface="Arial"/>
                <a:cs typeface="Arial"/>
                <a:sym typeface="Arial"/>
              </a:rPr>
              <a:t>By equipping staff with these skills, local health authorities can provide a more comprehensive and effective response to mental health issues with colleagues and in the community.</a:t>
            </a:r>
          </a:p>
          <a:p>
            <a:endParaRPr lang="en-US" dirty="0"/>
          </a:p>
        </p:txBody>
      </p:sp>
    </p:spTree>
    <p:extLst>
      <p:ext uri="{BB962C8B-B14F-4D97-AF65-F5344CB8AC3E}">
        <p14:creationId xmlns:p14="http://schemas.microsoft.com/office/powerpoint/2010/main" val="139799577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Wellbeing Funding</a:t>
            </a:r>
          </a:p>
        </p:txBody>
      </p:sp>
      <p:sp>
        <p:nvSpPr>
          <p:cNvPr id="3" name="Text Placeholder 2"/>
          <p:cNvSpPr>
            <a:spLocks noGrp="1"/>
          </p:cNvSpPr>
          <p:nvPr>
            <p:ph type="body" idx="1"/>
          </p:nvPr>
        </p:nvSpPr>
        <p:spPr/>
        <p:txBody>
          <a:bodyPr/>
          <a:lstStyle/>
          <a:p>
            <a:pPr marL="0" lvl="0" indent="0"/>
            <a:r>
              <a:rPr lang="en-US" sz="2800" dirty="0"/>
              <a:t>Partnership with Missouri’s DHSS and Department of Mental Health. </a:t>
            </a:r>
          </a:p>
          <a:p>
            <a:pPr marL="0" lvl="0" indent="0"/>
            <a:r>
              <a:rPr lang="en-US" sz="2800" dirty="0"/>
              <a:t>Goal to train 500 LPHA staff by 2027. </a:t>
            </a:r>
          </a:p>
          <a:p>
            <a:endParaRPr lang="en-US" dirty="0"/>
          </a:p>
        </p:txBody>
      </p:sp>
      <p:pic>
        <p:nvPicPr>
          <p:cNvPr id="4" name="Google Shape;201;g33a06615399_0_0"/>
          <p:cNvPicPr preferRelativeResize="0"/>
          <p:nvPr/>
        </p:nvPicPr>
        <p:blipFill rotWithShape="1">
          <a:blip r:embed="rId2">
            <a:alphaModFix/>
          </a:blip>
          <a:srcRect/>
          <a:stretch/>
        </p:blipFill>
        <p:spPr>
          <a:xfrm>
            <a:off x="6598920" y="3534571"/>
            <a:ext cx="3338845" cy="1907887"/>
          </a:xfrm>
          <a:prstGeom prst="rect">
            <a:avLst/>
          </a:prstGeom>
          <a:noFill/>
          <a:ln>
            <a:noFill/>
          </a:ln>
        </p:spPr>
      </p:pic>
      <p:pic>
        <p:nvPicPr>
          <p:cNvPr id="5" name="Google Shape;202;g33a06615399_0_0"/>
          <p:cNvPicPr preferRelativeResize="0"/>
          <p:nvPr/>
        </p:nvPicPr>
        <p:blipFill>
          <a:blip r:embed="rId3">
            <a:alphaModFix/>
          </a:blip>
          <a:stretch>
            <a:fillRect/>
          </a:stretch>
        </p:blipFill>
        <p:spPr>
          <a:xfrm>
            <a:off x="1910707" y="3343015"/>
            <a:ext cx="2957425" cy="2289600"/>
          </a:xfrm>
          <a:prstGeom prst="rect">
            <a:avLst/>
          </a:prstGeom>
          <a:noFill/>
          <a:ln>
            <a:noFill/>
          </a:ln>
        </p:spPr>
      </p:pic>
    </p:spTree>
    <p:extLst>
      <p:ext uri="{BB962C8B-B14F-4D97-AF65-F5344CB8AC3E}">
        <p14:creationId xmlns:p14="http://schemas.microsoft.com/office/powerpoint/2010/main" val="269235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Text Placeholder 2"/>
          <p:cNvSpPr>
            <a:spLocks noGrp="1"/>
          </p:cNvSpPr>
          <p:nvPr>
            <p:ph type="body" idx="1"/>
          </p:nvPr>
        </p:nvSpPr>
        <p:spPr/>
        <p:txBody>
          <a:bodyPr/>
          <a:lstStyle/>
          <a:p>
            <a:pPr marL="514350" lvl="0" indent="-514350">
              <a:buFont typeface="+mj-lt"/>
              <a:buAutoNum type="arabicPeriod"/>
            </a:pPr>
            <a:r>
              <a:rPr lang="en-US" sz="2800" dirty="0"/>
              <a:t>Attend Mental Health First Aid in July</a:t>
            </a:r>
            <a:endParaRPr lang="en-US" sz="2800" b="1" dirty="0"/>
          </a:p>
          <a:p>
            <a:pPr marL="514350" lvl="0" indent="-514350">
              <a:buFont typeface="+mj-lt"/>
              <a:buAutoNum type="arabicPeriod"/>
            </a:pPr>
            <a:r>
              <a:rPr lang="en-US" sz="2800" dirty="0"/>
              <a:t>Send additional staff to virtual or regional trainings </a:t>
            </a:r>
          </a:p>
          <a:p>
            <a:pPr marL="514350" lvl="0" indent="-514350">
              <a:buFont typeface="+mj-lt"/>
              <a:buAutoNum type="arabicPeriod"/>
            </a:pPr>
            <a:r>
              <a:rPr lang="en-US" sz="2800" dirty="0"/>
              <a:t>Become an Instructor</a:t>
            </a:r>
          </a:p>
          <a:p>
            <a:pPr lvl="1" indent="-355600">
              <a:buClr>
                <a:srgbClr val="EA5E29"/>
              </a:buClr>
              <a:buChar char="●"/>
            </a:pPr>
            <a:r>
              <a:rPr lang="en-US" sz="2800" dirty="0"/>
              <a:t>3 day virtual training</a:t>
            </a:r>
          </a:p>
          <a:p>
            <a:pPr lvl="1" indent="-355600">
              <a:spcBef>
                <a:spcPts val="0"/>
              </a:spcBef>
              <a:buClr>
                <a:srgbClr val="EA5E29"/>
              </a:buClr>
              <a:buChar char="●"/>
            </a:pPr>
            <a:r>
              <a:rPr lang="en-US" sz="2800" dirty="0"/>
              <a:t>Plan to train at least 3 courses per year for staff or community</a:t>
            </a:r>
          </a:p>
          <a:p>
            <a:endParaRPr lang="en-US" sz="2800" dirty="0"/>
          </a:p>
        </p:txBody>
      </p:sp>
    </p:spTree>
    <p:extLst>
      <p:ext uri="{BB962C8B-B14F-4D97-AF65-F5344CB8AC3E}">
        <p14:creationId xmlns:p14="http://schemas.microsoft.com/office/powerpoint/2010/main" val="223519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pPr marL="0" lvl="0" indent="0"/>
            <a:r>
              <a:rPr lang="en-US" sz="2800" dirty="0"/>
              <a:t>MHFAMissouri.org</a:t>
            </a:r>
          </a:p>
          <a:p>
            <a:pPr marL="0" lvl="0" indent="0"/>
            <a:r>
              <a:rPr lang="en-US" sz="2800" dirty="0"/>
              <a:t>info@mhfamissouri.org</a:t>
            </a:r>
          </a:p>
          <a:p>
            <a:endParaRPr lang="en-US" dirty="0"/>
          </a:p>
        </p:txBody>
      </p:sp>
    </p:spTree>
    <p:extLst>
      <p:ext uri="{BB962C8B-B14F-4D97-AF65-F5344CB8AC3E}">
        <p14:creationId xmlns:p14="http://schemas.microsoft.com/office/powerpoint/2010/main" val="23880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7A69-90C7-F4E7-B2A0-42E70A5D0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6F855-5569-F854-755F-399105512A0D}"/>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C9C61A81-A0BA-D5CF-7937-6BC379DDD9D3}"/>
              </a:ext>
            </a:extLst>
          </p:cNvPr>
          <p:cNvSpPr>
            <a:spLocks noGrp="1"/>
          </p:cNvSpPr>
          <p:nvPr>
            <p:ph type="body" idx="1"/>
          </p:nvPr>
        </p:nvSpPr>
        <p:spPr>
          <a:xfrm>
            <a:off x="702365" y="1353185"/>
            <a:ext cx="10787269" cy="4197488"/>
          </a:xfrm>
        </p:spPr>
        <p:txBody>
          <a:bodyPr/>
          <a:lstStyle/>
          <a:p>
            <a:pPr marL="685800" indent="-457200">
              <a:buAutoNum type="arabicPeriod"/>
            </a:pPr>
            <a:r>
              <a:rPr lang="en-US" sz="1800" dirty="0">
                <a:solidFill>
                  <a:srgbClr val="000000"/>
                </a:solidFill>
              </a:rPr>
              <a:t>National Alliance on Mental Illness (NAMI). (2023). Missouri state fact sheet. Retrieved from </a:t>
            </a:r>
            <a:r>
              <a:rPr lang="en-US" sz="1800" dirty="0">
                <a:solidFill>
                  <a:srgbClr val="000000"/>
                </a:solidFill>
                <a:hlinkClick r:id="rId3"/>
              </a:rPr>
              <a:t>https://www.nami.org/wp-content/uploads/2023/07/MissouriStateFactSheet.pdf</a:t>
            </a:r>
            <a:endParaRPr lang="en-US" sz="1800" dirty="0">
              <a:solidFill>
                <a:srgbClr val="000000"/>
              </a:solidFill>
            </a:endParaRPr>
          </a:p>
          <a:p>
            <a:pPr marL="685800" indent="-457200">
              <a:buAutoNum type="arabicPeriod"/>
            </a:pPr>
            <a:r>
              <a:rPr lang="en-US" sz="1800" dirty="0">
                <a:solidFill>
                  <a:srgbClr val="000000"/>
                </a:solidFill>
              </a:rPr>
              <a:t>Office of the U.S. Surgeon General. (n.d.). Mental health in the workplace. U.S. Department of Health and Human Services. Retrieved from </a:t>
            </a:r>
            <a:r>
              <a:rPr lang="en-US" sz="1800" dirty="0">
                <a:solidFill>
                  <a:srgbClr val="000000"/>
                </a:solidFill>
                <a:hlinkClick r:id="rId4"/>
              </a:rPr>
              <a:t>https://www.hhs.gov/surgeongeneral/reports-and-publications/workplace-well-being/index.html#framework</a:t>
            </a:r>
            <a:r>
              <a:rPr lang="en-US" sz="1800" dirty="0">
                <a:solidFill>
                  <a:srgbClr val="000000"/>
                </a:solidFill>
              </a:rPr>
              <a:t> </a:t>
            </a:r>
          </a:p>
          <a:p>
            <a:pPr marL="685800" indent="-457200">
              <a:buAutoNum type="arabicPeriod"/>
            </a:pPr>
            <a:r>
              <a:rPr lang="it-IT" sz="1800" dirty="0">
                <a:solidFill>
                  <a:srgbClr val="000000"/>
                </a:solidFill>
              </a:rPr>
              <a:t>Gallup </a:t>
            </a:r>
            <a:r>
              <a:rPr lang="it-IT" sz="1800" dirty="0">
                <a:solidFill>
                  <a:srgbClr val="000000"/>
                </a:solidFill>
                <a:hlinkClick r:id="rId5"/>
              </a:rPr>
              <a:t>https://www.gallup.com/workplace/404174/economic-cost-poor-employee-mental-health.aspx</a:t>
            </a:r>
            <a:endParaRPr lang="it-IT" sz="1800" dirty="0">
              <a:solidFill>
                <a:srgbClr val="000000"/>
              </a:solidFill>
            </a:endParaRPr>
          </a:p>
          <a:p>
            <a:pPr marL="685800" indent="-457200">
              <a:buAutoNum type="arabicPeriod"/>
            </a:pPr>
            <a:r>
              <a:rPr lang="it-IT" sz="1800" dirty="0">
                <a:solidFill>
                  <a:srgbClr val="000000"/>
                </a:solidFill>
              </a:rPr>
              <a:t>Carpini, J. A., Chandra, J., Lin, J., Teo, R., Truong, N., Boyne, E., Wylde, T., Clifford, R., &amp; Ashoorian, D. (2021). Mental health first aid by Australian tertiary staff: Application rates, modes, content, and outcomes. Early Intervention in Psychiatry, 15(5), 1234-1242. </a:t>
            </a:r>
            <a:r>
              <a:rPr lang="it-IT" sz="1800" dirty="0">
                <a:solidFill>
                  <a:srgbClr val="000000"/>
                </a:solidFill>
                <a:hlinkClick r:id="rId6"/>
              </a:rPr>
              <a:t>https://doi.org/10.1111/eip.13072</a:t>
            </a:r>
            <a:r>
              <a:rPr lang="it-IT" sz="1800" dirty="0">
                <a:solidFill>
                  <a:srgbClr val="000000"/>
                </a:solidFill>
              </a:rPr>
              <a:t> </a:t>
            </a:r>
          </a:p>
          <a:p>
            <a:pPr marL="685800" indent="-457200">
              <a:buAutoNum type="arabicPeriod"/>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Carpini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 A., Chandra, J., Lin, J., Teo, R., Truong, N., Boyne, E., Wylde, T., Clifford, R., &amp;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Ashoorian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 (2021). Mental health first aid by Australian tertiary staff: Application rates, modes, content, and outcomes.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Early Intervention in Psychiatry, 15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(5), 1234-1242.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https://doi.org/10.1111/eip.13072</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it-IT"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685800" indent="-457200">
              <a:buAutoNum type="arabicPeriod"/>
            </a:pPr>
            <a:endParaRPr lang="it-IT" sz="2000" dirty="0">
              <a:solidFill>
                <a:srgbClr val="000000"/>
              </a:solidFill>
            </a:endParaRPr>
          </a:p>
          <a:p>
            <a:endParaRPr lang="en-US" dirty="0"/>
          </a:p>
        </p:txBody>
      </p:sp>
    </p:spTree>
    <p:extLst>
      <p:ext uri="{BB962C8B-B14F-4D97-AF65-F5344CB8AC3E}">
        <p14:creationId xmlns:p14="http://schemas.microsoft.com/office/powerpoint/2010/main" val="201840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3D1C4-2341-30AD-3982-D2941B75E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1E31E-2E2F-0EB7-E35F-2A2098123B90}"/>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CC28FA0D-6A5B-D231-5D56-F6F8C5F63854}"/>
              </a:ext>
            </a:extLst>
          </p:cNvPr>
          <p:cNvSpPr>
            <a:spLocks noGrp="1"/>
          </p:cNvSpPr>
          <p:nvPr>
            <p:ph type="body" idx="1"/>
          </p:nvPr>
        </p:nvSpPr>
        <p:spPr>
          <a:xfrm>
            <a:off x="702365" y="1353185"/>
            <a:ext cx="10787269" cy="4197488"/>
          </a:xfrm>
        </p:spPr>
        <p:txBody>
          <a:bodyPr/>
          <a:lstStyle/>
          <a:p>
            <a:pPr marL="0" lvl="0" indent="0">
              <a:spcBef>
                <a:spcPts val="0"/>
              </a:spcBef>
              <a:buClr>
                <a:srgbClr val="000000"/>
              </a:buClr>
              <a:buSzPts val="1400"/>
            </a:pPr>
            <a:r>
              <a:rPr lang="en-US" sz="1300" dirty="0">
                <a:solidFill>
                  <a:srgbClr val="000000"/>
                </a:solidFill>
              </a:rPr>
              <a:t>PubMed Central. (n.d.). Mental Health First Aid outcomes: Knowledge, skills, and behavioral impact. Retrieved from </a:t>
            </a:r>
            <a:r>
              <a:rPr lang="en-US" sz="1300" u="sng" dirty="0">
                <a:solidFill>
                  <a:srgbClr val="0563C1"/>
                </a:solidFill>
                <a:hlinkClick r:id="rId3"/>
              </a:rPr>
              <a:t>https://pmc.ncbi.nlm.nih.gov/articles/PMC8814050/</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Mental Health First Aid. (n.d.). Mental Health First Aid: A skills-based training course. National Council for Mental Wellbeing. Retrieved from </a:t>
            </a:r>
            <a:r>
              <a:rPr lang="en-US" sz="1300" u="sng" dirty="0">
                <a:solidFill>
                  <a:srgbClr val="0563C1"/>
                </a:solidFill>
                <a:hlinkClick r:id="rId4"/>
              </a:rPr>
              <a:t>https://www.mentalhealthfirstaid.org/take-a-course/what-you-learn/</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Substance Abuse and Mental Health Services Administration. (2023). 2021 National Survey on Drug Use and Health: Final report. Retrieved from </a:t>
            </a:r>
            <a:r>
              <a:rPr lang="en-US" sz="1300" dirty="0">
                <a:solidFill>
                  <a:srgbClr val="000000"/>
                </a:solidFill>
                <a:hlinkClick r:id="rId5"/>
              </a:rPr>
              <a:t>https://www.samhsa.gov/data/sites/default/files/reports/rpt39443/2021NSDUHFFRRev010323.pdf</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Missouri Department of Mental Health. (2021). Status report on Missouri’s mental health system 2020: Section A. Retrieved from </a:t>
            </a:r>
            <a:r>
              <a:rPr lang="en-US" sz="1300" dirty="0">
                <a:solidFill>
                  <a:srgbClr val="000000"/>
                </a:solidFill>
                <a:hlinkClick r:id="rId6"/>
              </a:rPr>
              <a:t>https://dmh.mo.gov/sites/dmh/files/media/pdf/2021/05/sr2020-section-a.pdf</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KFF. (n.d.). Mental health and substance use: Missouri state fact sheet. Retrieved from </a:t>
            </a:r>
            <a:r>
              <a:rPr lang="en-US" sz="1300" dirty="0">
                <a:solidFill>
                  <a:srgbClr val="000000"/>
                </a:solidFill>
                <a:hlinkClick r:id="rId7"/>
              </a:rPr>
              <a:t>https://www.kff.org/statedata/mental-health-and-substance-use-state-fact-sheets/missouri</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Missouri Department of Mental Health. (n.d.). Public Health Infrastructure Grant (PHIG) Overview. Retrieved from </a:t>
            </a:r>
            <a:r>
              <a:rPr lang="en-US" sz="1300" dirty="0">
                <a:solidFill>
                  <a:srgbClr val="000000"/>
                </a:solidFill>
                <a:hlinkClick r:id="rId8"/>
              </a:rPr>
              <a:t>https://dmh.mo.gov/media/pdf/phig-overview</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PubMed Central. (2023). Research on mental health interventions and outcomes. Retrieved from </a:t>
            </a:r>
            <a:r>
              <a:rPr lang="en-US" sz="1300" dirty="0">
                <a:solidFill>
                  <a:srgbClr val="000000"/>
                </a:solidFill>
                <a:hlinkClick r:id="rId9"/>
              </a:rPr>
              <a:t>https://pmc.ncbi.nlm.nih.gov/articles/PMC9859566</a:t>
            </a:r>
            <a:r>
              <a:rPr lang="en-US" sz="1300" dirty="0">
                <a:solidFill>
                  <a:srgbClr val="000000"/>
                </a:solidFill>
              </a:rPr>
              <a:t> </a:t>
            </a:r>
          </a:p>
          <a:p>
            <a:pPr marL="0" lvl="0" indent="0">
              <a:spcBef>
                <a:spcPts val="0"/>
              </a:spcBef>
              <a:buClr>
                <a:srgbClr val="000000"/>
              </a:buClr>
              <a:buSzPts val="1400"/>
            </a:pPr>
            <a:endParaRPr lang="en-US" sz="1300" dirty="0">
              <a:solidFill>
                <a:srgbClr val="000000"/>
              </a:solidFill>
            </a:endParaRPr>
          </a:p>
          <a:p>
            <a:pPr marL="0" lvl="0" indent="0">
              <a:spcBef>
                <a:spcPts val="0"/>
              </a:spcBef>
              <a:buClr>
                <a:srgbClr val="000000"/>
              </a:buClr>
              <a:buSzPts val="1400"/>
            </a:pPr>
            <a:r>
              <a:rPr lang="en-US" sz="1300" dirty="0">
                <a:solidFill>
                  <a:srgbClr val="000000"/>
                </a:solidFill>
              </a:rPr>
              <a:t>Mental Health First Aid. (2025, February). The research-backed value of Mental Health First Aid training. Retrieved from </a:t>
            </a:r>
            <a:r>
              <a:rPr lang="en-US" sz="1300" dirty="0">
                <a:solidFill>
                  <a:srgbClr val="000000"/>
                </a:solidFill>
                <a:hlinkClick r:id="rId10"/>
              </a:rPr>
              <a:t>https://www.mentalhealthfirstaid.org/2025/02/the-research-backed-value-of-mental-health-first-aid-training</a:t>
            </a:r>
            <a:r>
              <a:rPr lang="en-US" sz="1300" dirty="0">
                <a:solidFill>
                  <a:srgbClr val="000000"/>
                </a:solidFill>
              </a:rPr>
              <a:t> </a:t>
            </a:r>
          </a:p>
          <a:p>
            <a:pPr marL="228600" indent="0"/>
            <a:endParaRPr lang="it-IT" sz="1300" dirty="0">
              <a:solidFill>
                <a:srgbClr val="000000"/>
              </a:solidFill>
            </a:endParaRPr>
          </a:p>
          <a:p>
            <a:endParaRPr lang="en-US" dirty="0"/>
          </a:p>
        </p:txBody>
      </p:sp>
    </p:spTree>
    <p:extLst>
      <p:ext uri="{BB962C8B-B14F-4D97-AF65-F5344CB8AC3E}">
        <p14:creationId xmlns:p14="http://schemas.microsoft.com/office/powerpoint/2010/main" val="253199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pPr marL="571500" indent="-342900">
              <a:buClr>
                <a:srgbClr val="EA5E29"/>
              </a:buClr>
              <a:buFont typeface="Arial" panose="020B0604020202020204" pitchFamily="34" charset="0"/>
              <a:buChar char="•"/>
            </a:pPr>
            <a:r>
              <a:rPr lang="en-US" sz="2800" dirty="0"/>
              <a:t>Why MHFA?</a:t>
            </a:r>
          </a:p>
          <a:p>
            <a:pPr marL="571500" indent="-342900">
              <a:buClr>
                <a:srgbClr val="EA5E29"/>
              </a:buClr>
              <a:buFont typeface="Arial" panose="020B0604020202020204" pitchFamily="34" charset="0"/>
              <a:buChar char="•"/>
            </a:pPr>
            <a:r>
              <a:rPr lang="en-US" sz="2800" dirty="0"/>
              <a:t>Understanding the curricula</a:t>
            </a:r>
          </a:p>
          <a:p>
            <a:pPr marL="571500" indent="-342900">
              <a:buClr>
                <a:srgbClr val="EA5E29"/>
              </a:buClr>
              <a:buFont typeface="Arial" panose="020B0604020202020204" pitchFamily="34" charset="0"/>
              <a:buChar char="•"/>
            </a:pPr>
            <a:r>
              <a:rPr lang="en-US" sz="2800" dirty="0"/>
              <a:t>Bringing MHFA to your organization</a:t>
            </a:r>
          </a:p>
          <a:p>
            <a:endParaRPr lang="en-US" dirty="0"/>
          </a:p>
        </p:txBody>
      </p:sp>
    </p:spTree>
    <p:extLst>
      <p:ext uri="{BB962C8B-B14F-4D97-AF65-F5344CB8AC3E}">
        <p14:creationId xmlns:p14="http://schemas.microsoft.com/office/powerpoint/2010/main" val="41242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Mental Health First Aid?</a:t>
            </a:r>
          </a:p>
        </p:txBody>
      </p:sp>
      <p:grpSp>
        <p:nvGrpSpPr>
          <p:cNvPr id="6" name="Google Shape;78;g2459f65dc77_0_32"/>
          <p:cNvGrpSpPr/>
          <p:nvPr/>
        </p:nvGrpSpPr>
        <p:grpSpPr>
          <a:xfrm>
            <a:off x="1565486" y="1942048"/>
            <a:ext cx="3812132" cy="3822345"/>
            <a:chOff x="14604364" y="3786575"/>
            <a:chExt cx="4665441" cy="4677940"/>
          </a:xfrm>
        </p:grpSpPr>
        <p:sp>
          <p:nvSpPr>
            <p:cNvPr id="7" name="Google Shape;79;g2459f65dc77_0_32"/>
            <p:cNvSpPr/>
            <p:nvPr/>
          </p:nvSpPr>
          <p:spPr>
            <a:xfrm>
              <a:off x="14655323" y="4777861"/>
              <a:ext cx="647700" cy="752475"/>
            </a:xfrm>
            <a:custGeom>
              <a:avLst/>
              <a:gdLst/>
              <a:ahLst/>
              <a:cxnLst/>
              <a:rect l="l" t="t" r="r" b="b"/>
              <a:pathLst>
                <a:path w="647700" h="752475" extrusionOk="0">
                  <a:moveTo>
                    <a:pt x="544449" y="577761"/>
                  </a:moveTo>
                  <a:cubicBezTo>
                    <a:pt x="555117" y="582428"/>
                    <a:pt x="565880" y="586048"/>
                    <a:pt x="575405" y="591572"/>
                  </a:cubicBezTo>
                  <a:cubicBezTo>
                    <a:pt x="605504" y="609003"/>
                    <a:pt x="623792" y="635387"/>
                    <a:pt x="634841" y="666724"/>
                  </a:cubicBezTo>
                  <a:cubicBezTo>
                    <a:pt x="641318" y="685108"/>
                    <a:pt x="645128" y="703967"/>
                    <a:pt x="645986" y="723398"/>
                  </a:cubicBezTo>
                  <a:cubicBezTo>
                    <a:pt x="646367" y="730732"/>
                    <a:pt x="646938" y="737971"/>
                    <a:pt x="647414" y="745877"/>
                  </a:cubicBezTo>
                  <a:cubicBezTo>
                    <a:pt x="433769" y="745877"/>
                    <a:pt x="220980" y="745877"/>
                    <a:pt x="7144" y="745877"/>
                  </a:cubicBezTo>
                  <a:cubicBezTo>
                    <a:pt x="7620" y="735780"/>
                    <a:pt x="7715" y="726065"/>
                    <a:pt x="8763" y="716350"/>
                  </a:cubicBezTo>
                  <a:cubicBezTo>
                    <a:pt x="11049" y="695776"/>
                    <a:pt x="15335" y="675583"/>
                    <a:pt x="23717" y="656247"/>
                  </a:cubicBezTo>
                  <a:cubicBezTo>
                    <a:pt x="34004" y="632339"/>
                    <a:pt x="49149" y="612051"/>
                    <a:pt x="70961" y="596430"/>
                  </a:cubicBezTo>
                  <a:cubicBezTo>
                    <a:pt x="72104" y="595573"/>
                    <a:pt x="72962" y="592715"/>
                    <a:pt x="72390" y="591477"/>
                  </a:cubicBezTo>
                  <a:cubicBezTo>
                    <a:pt x="60770" y="565378"/>
                    <a:pt x="58007" y="537946"/>
                    <a:pt x="59436" y="510038"/>
                  </a:cubicBezTo>
                  <a:cubicBezTo>
                    <a:pt x="60674" y="484606"/>
                    <a:pt x="68294" y="460508"/>
                    <a:pt x="78677" y="437172"/>
                  </a:cubicBezTo>
                  <a:cubicBezTo>
                    <a:pt x="86297" y="419932"/>
                    <a:pt x="94774" y="402691"/>
                    <a:pt x="96774" y="383927"/>
                  </a:cubicBezTo>
                  <a:cubicBezTo>
                    <a:pt x="98489" y="368211"/>
                    <a:pt x="99346" y="352114"/>
                    <a:pt x="98012" y="336397"/>
                  </a:cubicBezTo>
                  <a:cubicBezTo>
                    <a:pt x="95250" y="303822"/>
                    <a:pt x="90583" y="271437"/>
                    <a:pt x="92393" y="238671"/>
                  </a:cubicBezTo>
                  <a:cubicBezTo>
                    <a:pt x="94012" y="209620"/>
                    <a:pt x="104966" y="183521"/>
                    <a:pt x="120968" y="159137"/>
                  </a:cubicBezTo>
                  <a:cubicBezTo>
                    <a:pt x="133255" y="140468"/>
                    <a:pt x="147923" y="123895"/>
                    <a:pt x="167735" y="111988"/>
                  </a:cubicBezTo>
                  <a:cubicBezTo>
                    <a:pt x="178499" y="105511"/>
                    <a:pt x="190214" y="101606"/>
                    <a:pt x="202787" y="99511"/>
                  </a:cubicBezTo>
                  <a:cubicBezTo>
                    <a:pt x="204311" y="99225"/>
                    <a:pt x="206502" y="97225"/>
                    <a:pt x="206693" y="95891"/>
                  </a:cubicBezTo>
                  <a:cubicBezTo>
                    <a:pt x="208502" y="74841"/>
                    <a:pt x="220694" y="59506"/>
                    <a:pt x="236792" y="46742"/>
                  </a:cubicBezTo>
                  <a:cubicBezTo>
                    <a:pt x="263176" y="25692"/>
                    <a:pt x="293846" y="13405"/>
                    <a:pt x="327565" y="8356"/>
                  </a:cubicBezTo>
                  <a:cubicBezTo>
                    <a:pt x="354711" y="4356"/>
                    <a:pt x="380429" y="10642"/>
                    <a:pt x="404908" y="21501"/>
                  </a:cubicBezTo>
                  <a:cubicBezTo>
                    <a:pt x="440055" y="37122"/>
                    <a:pt x="465868" y="62554"/>
                    <a:pt x="486347" y="93415"/>
                  </a:cubicBezTo>
                  <a:cubicBezTo>
                    <a:pt x="510350" y="129514"/>
                    <a:pt x="524923" y="169138"/>
                    <a:pt x="533591" y="210763"/>
                  </a:cubicBezTo>
                  <a:cubicBezTo>
                    <a:pt x="538925" y="236480"/>
                    <a:pt x="544068" y="262293"/>
                    <a:pt x="547592" y="288296"/>
                  </a:cubicBezTo>
                  <a:cubicBezTo>
                    <a:pt x="550736" y="311632"/>
                    <a:pt x="552450" y="335159"/>
                    <a:pt x="553307" y="358686"/>
                  </a:cubicBezTo>
                  <a:cubicBezTo>
                    <a:pt x="554450" y="391071"/>
                    <a:pt x="554736" y="423456"/>
                    <a:pt x="554450" y="455936"/>
                  </a:cubicBezTo>
                  <a:cubicBezTo>
                    <a:pt x="554260" y="478510"/>
                    <a:pt x="552926" y="501085"/>
                    <a:pt x="551117" y="523564"/>
                  </a:cubicBezTo>
                  <a:cubicBezTo>
                    <a:pt x="549593" y="541661"/>
                    <a:pt x="546735" y="559663"/>
                    <a:pt x="544449" y="577761"/>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8" name="Google Shape;80;g2459f65dc77_0_32"/>
            <p:cNvSpPr/>
            <p:nvPr/>
          </p:nvSpPr>
          <p:spPr>
            <a:xfrm>
              <a:off x="18568384" y="5755983"/>
              <a:ext cx="647700" cy="752475"/>
            </a:xfrm>
            <a:custGeom>
              <a:avLst/>
              <a:gdLst/>
              <a:ahLst/>
              <a:cxnLst/>
              <a:rect l="l" t="t" r="r" b="b"/>
              <a:pathLst>
                <a:path w="647700" h="752475" extrusionOk="0">
                  <a:moveTo>
                    <a:pt x="544449" y="577761"/>
                  </a:moveTo>
                  <a:cubicBezTo>
                    <a:pt x="555117" y="582428"/>
                    <a:pt x="565880" y="586048"/>
                    <a:pt x="575405" y="591572"/>
                  </a:cubicBezTo>
                  <a:cubicBezTo>
                    <a:pt x="605505" y="609003"/>
                    <a:pt x="623792" y="635387"/>
                    <a:pt x="634841" y="666724"/>
                  </a:cubicBezTo>
                  <a:cubicBezTo>
                    <a:pt x="641318" y="685108"/>
                    <a:pt x="645128" y="703967"/>
                    <a:pt x="645986" y="723398"/>
                  </a:cubicBezTo>
                  <a:cubicBezTo>
                    <a:pt x="646367" y="730732"/>
                    <a:pt x="646938" y="737971"/>
                    <a:pt x="647414" y="745877"/>
                  </a:cubicBezTo>
                  <a:cubicBezTo>
                    <a:pt x="433769" y="745877"/>
                    <a:pt x="220980" y="745877"/>
                    <a:pt x="7144" y="745877"/>
                  </a:cubicBezTo>
                  <a:cubicBezTo>
                    <a:pt x="7620" y="735781"/>
                    <a:pt x="7715" y="726065"/>
                    <a:pt x="8763" y="716350"/>
                  </a:cubicBezTo>
                  <a:cubicBezTo>
                    <a:pt x="11049" y="695776"/>
                    <a:pt x="15335" y="675583"/>
                    <a:pt x="23717" y="656247"/>
                  </a:cubicBezTo>
                  <a:cubicBezTo>
                    <a:pt x="34004" y="632339"/>
                    <a:pt x="49149" y="612051"/>
                    <a:pt x="70961" y="596430"/>
                  </a:cubicBezTo>
                  <a:cubicBezTo>
                    <a:pt x="72104" y="595573"/>
                    <a:pt x="72962" y="592715"/>
                    <a:pt x="72390" y="591477"/>
                  </a:cubicBezTo>
                  <a:cubicBezTo>
                    <a:pt x="60770" y="565378"/>
                    <a:pt x="58007" y="537946"/>
                    <a:pt x="59436" y="510038"/>
                  </a:cubicBezTo>
                  <a:cubicBezTo>
                    <a:pt x="60674" y="484606"/>
                    <a:pt x="68294" y="460508"/>
                    <a:pt x="78677" y="437172"/>
                  </a:cubicBezTo>
                  <a:cubicBezTo>
                    <a:pt x="86296" y="419932"/>
                    <a:pt x="94774" y="402691"/>
                    <a:pt x="96774" y="383927"/>
                  </a:cubicBezTo>
                  <a:cubicBezTo>
                    <a:pt x="98488" y="368211"/>
                    <a:pt x="99346" y="352114"/>
                    <a:pt x="98012" y="336397"/>
                  </a:cubicBezTo>
                  <a:cubicBezTo>
                    <a:pt x="95250" y="303822"/>
                    <a:pt x="90583" y="271437"/>
                    <a:pt x="92393" y="238671"/>
                  </a:cubicBezTo>
                  <a:cubicBezTo>
                    <a:pt x="94012" y="209620"/>
                    <a:pt x="104966" y="183521"/>
                    <a:pt x="120968" y="159137"/>
                  </a:cubicBezTo>
                  <a:cubicBezTo>
                    <a:pt x="133255" y="140468"/>
                    <a:pt x="147923" y="123895"/>
                    <a:pt x="167735" y="111988"/>
                  </a:cubicBezTo>
                  <a:cubicBezTo>
                    <a:pt x="178499" y="105511"/>
                    <a:pt x="190214" y="101606"/>
                    <a:pt x="202787" y="99511"/>
                  </a:cubicBezTo>
                  <a:cubicBezTo>
                    <a:pt x="204311" y="99225"/>
                    <a:pt x="206502" y="97225"/>
                    <a:pt x="206693" y="95891"/>
                  </a:cubicBezTo>
                  <a:cubicBezTo>
                    <a:pt x="208502" y="74841"/>
                    <a:pt x="220694" y="59506"/>
                    <a:pt x="236792" y="46742"/>
                  </a:cubicBezTo>
                  <a:cubicBezTo>
                    <a:pt x="263176" y="25692"/>
                    <a:pt x="293846" y="13405"/>
                    <a:pt x="327565" y="8356"/>
                  </a:cubicBezTo>
                  <a:cubicBezTo>
                    <a:pt x="354711" y="4356"/>
                    <a:pt x="380429" y="10643"/>
                    <a:pt x="404908" y="21501"/>
                  </a:cubicBezTo>
                  <a:cubicBezTo>
                    <a:pt x="440055" y="37122"/>
                    <a:pt x="465868" y="62554"/>
                    <a:pt x="486347" y="93415"/>
                  </a:cubicBezTo>
                  <a:cubicBezTo>
                    <a:pt x="510349" y="129514"/>
                    <a:pt x="524923" y="169138"/>
                    <a:pt x="533590" y="210763"/>
                  </a:cubicBezTo>
                  <a:cubicBezTo>
                    <a:pt x="538924" y="236480"/>
                    <a:pt x="544068" y="262293"/>
                    <a:pt x="547592" y="288296"/>
                  </a:cubicBezTo>
                  <a:cubicBezTo>
                    <a:pt x="550736" y="311632"/>
                    <a:pt x="552450" y="335159"/>
                    <a:pt x="553307" y="358686"/>
                  </a:cubicBezTo>
                  <a:cubicBezTo>
                    <a:pt x="554450" y="391071"/>
                    <a:pt x="554736" y="423456"/>
                    <a:pt x="554450" y="455936"/>
                  </a:cubicBezTo>
                  <a:cubicBezTo>
                    <a:pt x="554260" y="478510"/>
                    <a:pt x="552926" y="501085"/>
                    <a:pt x="551117" y="523564"/>
                  </a:cubicBezTo>
                  <a:cubicBezTo>
                    <a:pt x="549688" y="541661"/>
                    <a:pt x="546735" y="559759"/>
                    <a:pt x="544449" y="577761"/>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9" name="Google Shape;81;g2459f65dc77_0_32"/>
            <p:cNvSpPr/>
            <p:nvPr/>
          </p:nvSpPr>
          <p:spPr>
            <a:xfrm>
              <a:off x="14655323" y="6734201"/>
              <a:ext cx="647700" cy="752475"/>
            </a:xfrm>
            <a:custGeom>
              <a:avLst/>
              <a:gdLst/>
              <a:ahLst/>
              <a:cxnLst/>
              <a:rect l="l" t="t" r="r" b="b"/>
              <a:pathLst>
                <a:path w="647700" h="752475" extrusionOk="0">
                  <a:moveTo>
                    <a:pt x="544449" y="577761"/>
                  </a:moveTo>
                  <a:cubicBezTo>
                    <a:pt x="555117" y="582428"/>
                    <a:pt x="565880" y="586048"/>
                    <a:pt x="575405" y="591572"/>
                  </a:cubicBezTo>
                  <a:cubicBezTo>
                    <a:pt x="605504" y="609003"/>
                    <a:pt x="623792" y="635387"/>
                    <a:pt x="634841" y="666724"/>
                  </a:cubicBezTo>
                  <a:cubicBezTo>
                    <a:pt x="641318" y="685108"/>
                    <a:pt x="645128" y="703967"/>
                    <a:pt x="645986" y="723398"/>
                  </a:cubicBezTo>
                  <a:cubicBezTo>
                    <a:pt x="646367" y="730732"/>
                    <a:pt x="646938" y="737972"/>
                    <a:pt x="647414" y="745877"/>
                  </a:cubicBezTo>
                  <a:cubicBezTo>
                    <a:pt x="433769" y="745877"/>
                    <a:pt x="220980" y="745877"/>
                    <a:pt x="7144" y="745877"/>
                  </a:cubicBezTo>
                  <a:cubicBezTo>
                    <a:pt x="7620" y="735781"/>
                    <a:pt x="7715" y="726065"/>
                    <a:pt x="8763" y="716350"/>
                  </a:cubicBezTo>
                  <a:cubicBezTo>
                    <a:pt x="11049" y="695776"/>
                    <a:pt x="15335" y="675583"/>
                    <a:pt x="23717" y="656247"/>
                  </a:cubicBezTo>
                  <a:cubicBezTo>
                    <a:pt x="34004" y="632339"/>
                    <a:pt x="49149" y="612051"/>
                    <a:pt x="70961" y="596430"/>
                  </a:cubicBezTo>
                  <a:cubicBezTo>
                    <a:pt x="72104" y="595573"/>
                    <a:pt x="72962" y="592715"/>
                    <a:pt x="72390" y="591477"/>
                  </a:cubicBezTo>
                  <a:cubicBezTo>
                    <a:pt x="60770" y="565378"/>
                    <a:pt x="58007" y="537947"/>
                    <a:pt x="59436" y="510038"/>
                  </a:cubicBezTo>
                  <a:cubicBezTo>
                    <a:pt x="60674" y="484606"/>
                    <a:pt x="68294" y="460508"/>
                    <a:pt x="78677" y="437172"/>
                  </a:cubicBezTo>
                  <a:cubicBezTo>
                    <a:pt x="86297" y="419932"/>
                    <a:pt x="94774" y="402691"/>
                    <a:pt x="96774" y="383927"/>
                  </a:cubicBezTo>
                  <a:cubicBezTo>
                    <a:pt x="98489" y="368211"/>
                    <a:pt x="99346" y="352114"/>
                    <a:pt x="98012" y="336398"/>
                  </a:cubicBezTo>
                  <a:cubicBezTo>
                    <a:pt x="95250" y="303822"/>
                    <a:pt x="90583" y="271437"/>
                    <a:pt x="92393" y="238671"/>
                  </a:cubicBezTo>
                  <a:cubicBezTo>
                    <a:pt x="94012" y="209620"/>
                    <a:pt x="104966" y="183521"/>
                    <a:pt x="120968" y="159137"/>
                  </a:cubicBezTo>
                  <a:cubicBezTo>
                    <a:pt x="133255" y="140468"/>
                    <a:pt x="147923" y="123895"/>
                    <a:pt x="167735" y="111989"/>
                  </a:cubicBezTo>
                  <a:cubicBezTo>
                    <a:pt x="178499" y="105511"/>
                    <a:pt x="190214" y="101606"/>
                    <a:pt x="202787" y="99511"/>
                  </a:cubicBezTo>
                  <a:cubicBezTo>
                    <a:pt x="204311" y="99225"/>
                    <a:pt x="206502" y="97225"/>
                    <a:pt x="206693" y="95891"/>
                  </a:cubicBezTo>
                  <a:cubicBezTo>
                    <a:pt x="208502" y="74841"/>
                    <a:pt x="220694" y="59506"/>
                    <a:pt x="236792" y="46742"/>
                  </a:cubicBezTo>
                  <a:cubicBezTo>
                    <a:pt x="263176" y="25692"/>
                    <a:pt x="293846" y="13405"/>
                    <a:pt x="327565" y="8356"/>
                  </a:cubicBezTo>
                  <a:cubicBezTo>
                    <a:pt x="354711" y="4356"/>
                    <a:pt x="380429" y="10642"/>
                    <a:pt x="404908" y="21501"/>
                  </a:cubicBezTo>
                  <a:cubicBezTo>
                    <a:pt x="440055" y="37122"/>
                    <a:pt x="465868" y="62554"/>
                    <a:pt x="486347" y="93415"/>
                  </a:cubicBezTo>
                  <a:cubicBezTo>
                    <a:pt x="510350" y="129514"/>
                    <a:pt x="524923" y="169139"/>
                    <a:pt x="533591" y="210763"/>
                  </a:cubicBezTo>
                  <a:cubicBezTo>
                    <a:pt x="538925" y="236480"/>
                    <a:pt x="544068" y="262293"/>
                    <a:pt x="547592" y="288296"/>
                  </a:cubicBezTo>
                  <a:cubicBezTo>
                    <a:pt x="550736" y="311632"/>
                    <a:pt x="552450" y="335159"/>
                    <a:pt x="553307" y="358686"/>
                  </a:cubicBezTo>
                  <a:cubicBezTo>
                    <a:pt x="554450" y="391071"/>
                    <a:pt x="554736" y="423456"/>
                    <a:pt x="554450" y="455936"/>
                  </a:cubicBezTo>
                  <a:cubicBezTo>
                    <a:pt x="554260" y="478510"/>
                    <a:pt x="552926" y="501085"/>
                    <a:pt x="551117" y="523564"/>
                  </a:cubicBezTo>
                  <a:cubicBezTo>
                    <a:pt x="549593" y="541566"/>
                    <a:pt x="546735" y="559664"/>
                    <a:pt x="544449" y="577761"/>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0" name="Google Shape;82;g2459f65dc77_0_32"/>
            <p:cNvSpPr/>
            <p:nvPr/>
          </p:nvSpPr>
          <p:spPr>
            <a:xfrm>
              <a:off x="16662241" y="3799194"/>
              <a:ext cx="647700" cy="752475"/>
            </a:xfrm>
            <a:custGeom>
              <a:avLst/>
              <a:gdLst/>
              <a:ahLst/>
              <a:cxnLst/>
              <a:rect l="l" t="t" r="r" b="b"/>
              <a:pathLst>
                <a:path w="647700" h="752475" extrusionOk="0">
                  <a:moveTo>
                    <a:pt x="641604" y="746422"/>
                  </a:moveTo>
                  <a:cubicBezTo>
                    <a:pt x="429863" y="746422"/>
                    <a:pt x="218885" y="746422"/>
                    <a:pt x="7144" y="746422"/>
                  </a:cubicBezTo>
                  <a:cubicBezTo>
                    <a:pt x="7620" y="737183"/>
                    <a:pt x="7620" y="728039"/>
                    <a:pt x="8572" y="719085"/>
                  </a:cubicBezTo>
                  <a:cubicBezTo>
                    <a:pt x="10573" y="700702"/>
                    <a:pt x="13906" y="682605"/>
                    <a:pt x="20384" y="665079"/>
                  </a:cubicBezTo>
                  <a:cubicBezTo>
                    <a:pt x="31813" y="634408"/>
                    <a:pt x="49625" y="608119"/>
                    <a:pt x="79438" y="591736"/>
                  </a:cubicBezTo>
                  <a:cubicBezTo>
                    <a:pt x="94393" y="583545"/>
                    <a:pt x="110966" y="578211"/>
                    <a:pt x="126968" y="571829"/>
                  </a:cubicBezTo>
                  <a:cubicBezTo>
                    <a:pt x="156781" y="560018"/>
                    <a:pt x="186690" y="548397"/>
                    <a:pt x="216789" y="536586"/>
                  </a:cubicBezTo>
                  <a:cubicBezTo>
                    <a:pt x="214503" y="533253"/>
                    <a:pt x="212217" y="530109"/>
                    <a:pt x="209836" y="526585"/>
                  </a:cubicBezTo>
                  <a:cubicBezTo>
                    <a:pt x="204978" y="535253"/>
                    <a:pt x="197263" y="540301"/>
                    <a:pt x="187357" y="541730"/>
                  </a:cubicBezTo>
                  <a:cubicBezTo>
                    <a:pt x="177355" y="543159"/>
                    <a:pt x="168878" y="539730"/>
                    <a:pt x="162687" y="533824"/>
                  </a:cubicBezTo>
                  <a:cubicBezTo>
                    <a:pt x="156305" y="537063"/>
                    <a:pt x="150590" y="541063"/>
                    <a:pt x="144304" y="542968"/>
                  </a:cubicBezTo>
                  <a:cubicBezTo>
                    <a:pt x="132779" y="546397"/>
                    <a:pt x="122872" y="542492"/>
                    <a:pt x="115062" y="533919"/>
                  </a:cubicBezTo>
                  <a:cubicBezTo>
                    <a:pt x="107633" y="525823"/>
                    <a:pt x="105918" y="516298"/>
                    <a:pt x="109442" y="506106"/>
                  </a:cubicBezTo>
                  <a:cubicBezTo>
                    <a:pt x="112300" y="497629"/>
                    <a:pt x="116777" y="490200"/>
                    <a:pt x="123539" y="484008"/>
                  </a:cubicBezTo>
                  <a:cubicBezTo>
                    <a:pt x="124873" y="482770"/>
                    <a:pt x="125635" y="480198"/>
                    <a:pt x="125444" y="478389"/>
                  </a:cubicBezTo>
                  <a:cubicBezTo>
                    <a:pt x="124492" y="469530"/>
                    <a:pt x="126968" y="461434"/>
                    <a:pt x="131350" y="453814"/>
                  </a:cubicBezTo>
                  <a:cubicBezTo>
                    <a:pt x="132207" y="452290"/>
                    <a:pt x="133255" y="450861"/>
                    <a:pt x="134112" y="449433"/>
                  </a:cubicBezTo>
                  <a:cubicBezTo>
                    <a:pt x="115062" y="437622"/>
                    <a:pt x="114205" y="415905"/>
                    <a:pt x="126206" y="395331"/>
                  </a:cubicBezTo>
                  <a:cubicBezTo>
                    <a:pt x="106394" y="383139"/>
                    <a:pt x="108966" y="357897"/>
                    <a:pt x="121729" y="338752"/>
                  </a:cubicBezTo>
                  <a:cubicBezTo>
                    <a:pt x="106299" y="326274"/>
                    <a:pt x="105728" y="309891"/>
                    <a:pt x="109442" y="292842"/>
                  </a:cubicBezTo>
                  <a:cubicBezTo>
                    <a:pt x="112014" y="280745"/>
                    <a:pt x="117538" y="269791"/>
                    <a:pt x="125825" y="260266"/>
                  </a:cubicBezTo>
                  <a:cubicBezTo>
                    <a:pt x="106109" y="243693"/>
                    <a:pt x="108013" y="222166"/>
                    <a:pt x="130588" y="205497"/>
                  </a:cubicBezTo>
                  <a:cubicBezTo>
                    <a:pt x="130588" y="205212"/>
                    <a:pt x="130683" y="204640"/>
                    <a:pt x="130493" y="204545"/>
                  </a:cubicBezTo>
                  <a:cubicBezTo>
                    <a:pt x="119539" y="197877"/>
                    <a:pt x="117824" y="188067"/>
                    <a:pt x="120872" y="177018"/>
                  </a:cubicBezTo>
                  <a:cubicBezTo>
                    <a:pt x="125254" y="161206"/>
                    <a:pt x="133445" y="148157"/>
                    <a:pt x="149924" y="141489"/>
                  </a:cubicBezTo>
                  <a:cubicBezTo>
                    <a:pt x="150781" y="141204"/>
                    <a:pt x="151638" y="140537"/>
                    <a:pt x="152400" y="140727"/>
                  </a:cubicBezTo>
                  <a:cubicBezTo>
                    <a:pt x="159353" y="141870"/>
                    <a:pt x="160306" y="138346"/>
                    <a:pt x="160115" y="132631"/>
                  </a:cubicBezTo>
                  <a:cubicBezTo>
                    <a:pt x="159449" y="108247"/>
                    <a:pt x="177927" y="97008"/>
                    <a:pt x="198406" y="94341"/>
                  </a:cubicBezTo>
                  <a:cubicBezTo>
                    <a:pt x="204311" y="93579"/>
                    <a:pt x="210312" y="93388"/>
                    <a:pt x="216313" y="93007"/>
                  </a:cubicBezTo>
                  <a:cubicBezTo>
                    <a:pt x="216694" y="87292"/>
                    <a:pt x="216218" y="81196"/>
                    <a:pt x="217646" y="75576"/>
                  </a:cubicBezTo>
                  <a:cubicBezTo>
                    <a:pt x="221837" y="58336"/>
                    <a:pt x="234125" y="46811"/>
                    <a:pt x="248698" y="37286"/>
                  </a:cubicBezTo>
                  <a:cubicBezTo>
                    <a:pt x="272034" y="21951"/>
                    <a:pt x="298037" y="13188"/>
                    <a:pt x="325850" y="8901"/>
                  </a:cubicBezTo>
                  <a:cubicBezTo>
                    <a:pt x="370237" y="2139"/>
                    <a:pt x="408908" y="15378"/>
                    <a:pt x="444341" y="40239"/>
                  </a:cubicBezTo>
                  <a:cubicBezTo>
                    <a:pt x="446056" y="41477"/>
                    <a:pt x="448437" y="41953"/>
                    <a:pt x="450628" y="42429"/>
                  </a:cubicBezTo>
                  <a:cubicBezTo>
                    <a:pt x="457962" y="44144"/>
                    <a:pt x="466344" y="44144"/>
                    <a:pt x="472345" y="47859"/>
                  </a:cubicBezTo>
                  <a:cubicBezTo>
                    <a:pt x="482441" y="54050"/>
                    <a:pt x="488347" y="64146"/>
                    <a:pt x="489966" y="76053"/>
                  </a:cubicBezTo>
                  <a:cubicBezTo>
                    <a:pt x="490156" y="77291"/>
                    <a:pt x="489966" y="78529"/>
                    <a:pt x="489966" y="78815"/>
                  </a:cubicBezTo>
                  <a:cubicBezTo>
                    <a:pt x="495776" y="82720"/>
                    <a:pt x="501777" y="85578"/>
                    <a:pt x="505968" y="89959"/>
                  </a:cubicBezTo>
                  <a:cubicBezTo>
                    <a:pt x="514064" y="98436"/>
                    <a:pt x="514826" y="109390"/>
                    <a:pt x="512445" y="120153"/>
                  </a:cubicBezTo>
                  <a:cubicBezTo>
                    <a:pt x="511302" y="125106"/>
                    <a:pt x="513588" y="126916"/>
                    <a:pt x="517112" y="127964"/>
                  </a:cubicBezTo>
                  <a:cubicBezTo>
                    <a:pt x="527495" y="131202"/>
                    <a:pt x="534448" y="138251"/>
                    <a:pt x="538639" y="147395"/>
                  </a:cubicBezTo>
                  <a:cubicBezTo>
                    <a:pt x="541020" y="152538"/>
                    <a:pt x="541020" y="158539"/>
                    <a:pt x="542544" y="164064"/>
                  </a:cubicBezTo>
                  <a:cubicBezTo>
                    <a:pt x="543211" y="166731"/>
                    <a:pt x="544259" y="169683"/>
                    <a:pt x="546163" y="171588"/>
                  </a:cubicBezTo>
                  <a:cubicBezTo>
                    <a:pt x="553593" y="178732"/>
                    <a:pt x="552831" y="187590"/>
                    <a:pt x="551783" y="196258"/>
                  </a:cubicBezTo>
                  <a:cubicBezTo>
                    <a:pt x="551212" y="201402"/>
                    <a:pt x="549021" y="206259"/>
                    <a:pt x="547973" y="211403"/>
                  </a:cubicBezTo>
                  <a:cubicBezTo>
                    <a:pt x="547688" y="212927"/>
                    <a:pt x="548164" y="215499"/>
                    <a:pt x="549307" y="216356"/>
                  </a:cubicBezTo>
                  <a:cubicBezTo>
                    <a:pt x="558355" y="223404"/>
                    <a:pt x="560451" y="232453"/>
                    <a:pt x="558927" y="243121"/>
                  </a:cubicBezTo>
                  <a:cubicBezTo>
                    <a:pt x="558641" y="245121"/>
                    <a:pt x="559213" y="247788"/>
                    <a:pt x="560546" y="249408"/>
                  </a:cubicBezTo>
                  <a:cubicBezTo>
                    <a:pt x="564166" y="254170"/>
                    <a:pt x="565880" y="259218"/>
                    <a:pt x="565595" y="265029"/>
                  </a:cubicBezTo>
                  <a:cubicBezTo>
                    <a:pt x="564928" y="276363"/>
                    <a:pt x="563689" y="287603"/>
                    <a:pt x="566452" y="298938"/>
                  </a:cubicBezTo>
                  <a:cubicBezTo>
                    <a:pt x="569214" y="310177"/>
                    <a:pt x="566642" y="321131"/>
                    <a:pt x="563880" y="332085"/>
                  </a:cubicBezTo>
                  <a:cubicBezTo>
                    <a:pt x="563594" y="333323"/>
                    <a:pt x="564547" y="334942"/>
                    <a:pt x="565213" y="336276"/>
                  </a:cubicBezTo>
                  <a:cubicBezTo>
                    <a:pt x="567023" y="340086"/>
                    <a:pt x="570452" y="343896"/>
                    <a:pt x="570547" y="347706"/>
                  </a:cubicBezTo>
                  <a:cubicBezTo>
                    <a:pt x="570738" y="355802"/>
                    <a:pt x="569214" y="363993"/>
                    <a:pt x="568547" y="372185"/>
                  </a:cubicBezTo>
                  <a:cubicBezTo>
                    <a:pt x="568452" y="373804"/>
                    <a:pt x="568452" y="376090"/>
                    <a:pt x="569405" y="377138"/>
                  </a:cubicBezTo>
                  <a:cubicBezTo>
                    <a:pt x="577120" y="385996"/>
                    <a:pt x="575977" y="396474"/>
                    <a:pt x="574738" y="406665"/>
                  </a:cubicBezTo>
                  <a:cubicBezTo>
                    <a:pt x="574072" y="412190"/>
                    <a:pt x="572262" y="417524"/>
                    <a:pt x="571119" y="422953"/>
                  </a:cubicBezTo>
                  <a:cubicBezTo>
                    <a:pt x="570833" y="424572"/>
                    <a:pt x="570547" y="427049"/>
                    <a:pt x="571500" y="428001"/>
                  </a:cubicBezTo>
                  <a:cubicBezTo>
                    <a:pt x="582739" y="439336"/>
                    <a:pt x="579787" y="452004"/>
                    <a:pt x="575215" y="464673"/>
                  </a:cubicBezTo>
                  <a:cubicBezTo>
                    <a:pt x="573500" y="469245"/>
                    <a:pt x="570738" y="473340"/>
                    <a:pt x="568452" y="477722"/>
                  </a:cubicBezTo>
                  <a:cubicBezTo>
                    <a:pt x="582739" y="487533"/>
                    <a:pt x="586359" y="504678"/>
                    <a:pt x="576739" y="518394"/>
                  </a:cubicBezTo>
                  <a:cubicBezTo>
                    <a:pt x="566833" y="532395"/>
                    <a:pt x="550259" y="534396"/>
                    <a:pt x="533210" y="524394"/>
                  </a:cubicBezTo>
                  <a:cubicBezTo>
                    <a:pt x="529971" y="530490"/>
                    <a:pt x="527495" y="537253"/>
                    <a:pt x="523304" y="542778"/>
                  </a:cubicBezTo>
                  <a:cubicBezTo>
                    <a:pt x="518827" y="548683"/>
                    <a:pt x="511778" y="551541"/>
                    <a:pt x="503968" y="552017"/>
                  </a:cubicBezTo>
                  <a:cubicBezTo>
                    <a:pt x="495205" y="552588"/>
                    <a:pt x="487680" y="550017"/>
                    <a:pt x="481203" y="544206"/>
                  </a:cubicBezTo>
                  <a:cubicBezTo>
                    <a:pt x="474821" y="538491"/>
                    <a:pt x="472535" y="531157"/>
                    <a:pt x="471583" y="523061"/>
                  </a:cubicBezTo>
                  <a:cubicBezTo>
                    <a:pt x="456724" y="529347"/>
                    <a:pt x="442531" y="528490"/>
                    <a:pt x="431387" y="514869"/>
                  </a:cubicBezTo>
                  <a:cubicBezTo>
                    <a:pt x="424815" y="519918"/>
                    <a:pt x="418147" y="524966"/>
                    <a:pt x="411575" y="530014"/>
                  </a:cubicBezTo>
                  <a:cubicBezTo>
                    <a:pt x="433292" y="538110"/>
                    <a:pt x="455867" y="546492"/>
                    <a:pt x="478441" y="555160"/>
                  </a:cubicBezTo>
                  <a:cubicBezTo>
                    <a:pt x="501872" y="564114"/>
                    <a:pt x="525018" y="573924"/>
                    <a:pt x="548640" y="582402"/>
                  </a:cubicBezTo>
                  <a:cubicBezTo>
                    <a:pt x="567404" y="589164"/>
                    <a:pt x="583406" y="599356"/>
                    <a:pt x="596932" y="613358"/>
                  </a:cubicBezTo>
                  <a:cubicBezTo>
                    <a:pt x="612648" y="629646"/>
                    <a:pt x="622935" y="648791"/>
                    <a:pt x="630079" y="669746"/>
                  </a:cubicBezTo>
                  <a:cubicBezTo>
                    <a:pt x="638366" y="694225"/>
                    <a:pt x="640937" y="719847"/>
                    <a:pt x="641604" y="746422"/>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1" name="Google Shape;83;g2459f65dc77_0_32"/>
            <p:cNvSpPr/>
            <p:nvPr/>
          </p:nvSpPr>
          <p:spPr>
            <a:xfrm>
              <a:off x="16662241" y="5755438"/>
              <a:ext cx="647700" cy="752475"/>
            </a:xfrm>
            <a:custGeom>
              <a:avLst/>
              <a:gdLst/>
              <a:ahLst/>
              <a:cxnLst/>
              <a:rect l="l" t="t" r="r" b="b"/>
              <a:pathLst>
                <a:path w="647700" h="752475" extrusionOk="0">
                  <a:moveTo>
                    <a:pt x="641604" y="746422"/>
                  </a:moveTo>
                  <a:cubicBezTo>
                    <a:pt x="429863" y="746422"/>
                    <a:pt x="218885" y="746422"/>
                    <a:pt x="7144" y="746422"/>
                  </a:cubicBezTo>
                  <a:cubicBezTo>
                    <a:pt x="7620" y="737183"/>
                    <a:pt x="7620" y="728039"/>
                    <a:pt x="8572" y="719085"/>
                  </a:cubicBezTo>
                  <a:cubicBezTo>
                    <a:pt x="10573" y="700702"/>
                    <a:pt x="13906" y="682605"/>
                    <a:pt x="20384" y="665079"/>
                  </a:cubicBezTo>
                  <a:cubicBezTo>
                    <a:pt x="31813" y="634408"/>
                    <a:pt x="49625" y="608119"/>
                    <a:pt x="79438" y="591736"/>
                  </a:cubicBezTo>
                  <a:cubicBezTo>
                    <a:pt x="94393" y="583545"/>
                    <a:pt x="110966" y="578211"/>
                    <a:pt x="126968" y="571829"/>
                  </a:cubicBezTo>
                  <a:cubicBezTo>
                    <a:pt x="156781" y="560018"/>
                    <a:pt x="186690" y="548398"/>
                    <a:pt x="216789" y="536586"/>
                  </a:cubicBezTo>
                  <a:cubicBezTo>
                    <a:pt x="214503" y="533253"/>
                    <a:pt x="212217" y="530109"/>
                    <a:pt x="209836" y="526585"/>
                  </a:cubicBezTo>
                  <a:cubicBezTo>
                    <a:pt x="204978" y="535253"/>
                    <a:pt x="197263" y="540301"/>
                    <a:pt x="187357" y="541730"/>
                  </a:cubicBezTo>
                  <a:cubicBezTo>
                    <a:pt x="177355" y="543159"/>
                    <a:pt x="168878" y="539730"/>
                    <a:pt x="162687" y="533824"/>
                  </a:cubicBezTo>
                  <a:cubicBezTo>
                    <a:pt x="156305" y="537063"/>
                    <a:pt x="150590" y="541063"/>
                    <a:pt x="144304" y="542968"/>
                  </a:cubicBezTo>
                  <a:cubicBezTo>
                    <a:pt x="132779" y="546397"/>
                    <a:pt x="122872" y="542492"/>
                    <a:pt x="115062" y="533919"/>
                  </a:cubicBezTo>
                  <a:cubicBezTo>
                    <a:pt x="107633" y="525823"/>
                    <a:pt x="105918" y="516298"/>
                    <a:pt x="109442" y="506107"/>
                  </a:cubicBezTo>
                  <a:cubicBezTo>
                    <a:pt x="112300" y="497629"/>
                    <a:pt x="116777" y="490200"/>
                    <a:pt x="123539" y="484008"/>
                  </a:cubicBezTo>
                  <a:cubicBezTo>
                    <a:pt x="124873" y="482770"/>
                    <a:pt x="125635" y="480198"/>
                    <a:pt x="125444" y="478389"/>
                  </a:cubicBezTo>
                  <a:cubicBezTo>
                    <a:pt x="124492" y="469531"/>
                    <a:pt x="126968" y="461434"/>
                    <a:pt x="131350" y="453814"/>
                  </a:cubicBezTo>
                  <a:cubicBezTo>
                    <a:pt x="132207" y="452290"/>
                    <a:pt x="133255" y="450861"/>
                    <a:pt x="134112" y="449433"/>
                  </a:cubicBezTo>
                  <a:cubicBezTo>
                    <a:pt x="115062" y="437622"/>
                    <a:pt x="114205" y="415905"/>
                    <a:pt x="126206" y="395331"/>
                  </a:cubicBezTo>
                  <a:cubicBezTo>
                    <a:pt x="106394" y="383139"/>
                    <a:pt x="108966" y="357898"/>
                    <a:pt x="121729" y="338752"/>
                  </a:cubicBezTo>
                  <a:cubicBezTo>
                    <a:pt x="106299" y="326274"/>
                    <a:pt x="105728" y="309891"/>
                    <a:pt x="109442" y="292842"/>
                  </a:cubicBezTo>
                  <a:cubicBezTo>
                    <a:pt x="112014" y="280745"/>
                    <a:pt x="117538" y="269791"/>
                    <a:pt x="125825" y="260266"/>
                  </a:cubicBezTo>
                  <a:cubicBezTo>
                    <a:pt x="106109" y="243693"/>
                    <a:pt x="108013" y="222166"/>
                    <a:pt x="130588" y="205498"/>
                  </a:cubicBezTo>
                  <a:cubicBezTo>
                    <a:pt x="130588" y="205212"/>
                    <a:pt x="130683" y="204640"/>
                    <a:pt x="130493" y="204545"/>
                  </a:cubicBezTo>
                  <a:cubicBezTo>
                    <a:pt x="119539" y="197877"/>
                    <a:pt x="117824" y="188067"/>
                    <a:pt x="120872" y="177018"/>
                  </a:cubicBezTo>
                  <a:cubicBezTo>
                    <a:pt x="125254" y="161206"/>
                    <a:pt x="133445" y="148157"/>
                    <a:pt x="149924" y="141490"/>
                  </a:cubicBezTo>
                  <a:cubicBezTo>
                    <a:pt x="150781" y="141204"/>
                    <a:pt x="151638" y="140537"/>
                    <a:pt x="152400" y="140727"/>
                  </a:cubicBezTo>
                  <a:cubicBezTo>
                    <a:pt x="159353" y="141871"/>
                    <a:pt x="160306" y="138346"/>
                    <a:pt x="160115" y="132631"/>
                  </a:cubicBezTo>
                  <a:cubicBezTo>
                    <a:pt x="159449" y="108247"/>
                    <a:pt x="177927" y="97008"/>
                    <a:pt x="198406" y="94341"/>
                  </a:cubicBezTo>
                  <a:cubicBezTo>
                    <a:pt x="204311" y="93579"/>
                    <a:pt x="210312" y="93388"/>
                    <a:pt x="216313" y="93007"/>
                  </a:cubicBezTo>
                  <a:cubicBezTo>
                    <a:pt x="216694" y="87292"/>
                    <a:pt x="216218" y="81196"/>
                    <a:pt x="217646" y="75576"/>
                  </a:cubicBezTo>
                  <a:cubicBezTo>
                    <a:pt x="221837" y="58336"/>
                    <a:pt x="234125" y="46811"/>
                    <a:pt x="248698" y="37286"/>
                  </a:cubicBezTo>
                  <a:cubicBezTo>
                    <a:pt x="272034" y="21951"/>
                    <a:pt x="298037" y="13188"/>
                    <a:pt x="325850" y="8901"/>
                  </a:cubicBezTo>
                  <a:cubicBezTo>
                    <a:pt x="370237" y="2139"/>
                    <a:pt x="408908" y="15378"/>
                    <a:pt x="444341" y="40239"/>
                  </a:cubicBezTo>
                  <a:cubicBezTo>
                    <a:pt x="446056" y="41477"/>
                    <a:pt x="448437" y="41953"/>
                    <a:pt x="450628" y="42430"/>
                  </a:cubicBezTo>
                  <a:cubicBezTo>
                    <a:pt x="457962" y="44144"/>
                    <a:pt x="466344" y="44144"/>
                    <a:pt x="472345" y="47859"/>
                  </a:cubicBezTo>
                  <a:cubicBezTo>
                    <a:pt x="482441" y="54050"/>
                    <a:pt x="488347" y="64147"/>
                    <a:pt x="489966" y="76053"/>
                  </a:cubicBezTo>
                  <a:cubicBezTo>
                    <a:pt x="490156" y="77291"/>
                    <a:pt x="489966" y="78529"/>
                    <a:pt x="489966" y="78815"/>
                  </a:cubicBezTo>
                  <a:cubicBezTo>
                    <a:pt x="495776" y="82720"/>
                    <a:pt x="501777" y="85578"/>
                    <a:pt x="505968" y="89959"/>
                  </a:cubicBezTo>
                  <a:cubicBezTo>
                    <a:pt x="514064" y="98436"/>
                    <a:pt x="514826" y="109390"/>
                    <a:pt x="512445" y="120153"/>
                  </a:cubicBezTo>
                  <a:cubicBezTo>
                    <a:pt x="511302" y="125106"/>
                    <a:pt x="513588" y="126916"/>
                    <a:pt x="517112" y="127964"/>
                  </a:cubicBezTo>
                  <a:cubicBezTo>
                    <a:pt x="527495" y="131202"/>
                    <a:pt x="534448" y="138251"/>
                    <a:pt x="538639" y="147395"/>
                  </a:cubicBezTo>
                  <a:cubicBezTo>
                    <a:pt x="541020" y="152539"/>
                    <a:pt x="541020" y="158539"/>
                    <a:pt x="542544" y="164064"/>
                  </a:cubicBezTo>
                  <a:cubicBezTo>
                    <a:pt x="543211" y="166731"/>
                    <a:pt x="544259" y="169683"/>
                    <a:pt x="546163" y="171589"/>
                  </a:cubicBezTo>
                  <a:cubicBezTo>
                    <a:pt x="553593" y="178732"/>
                    <a:pt x="552831" y="187590"/>
                    <a:pt x="551783" y="196258"/>
                  </a:cubicBezTo>
                  <a:cubicBezTo>
                    <a:pt x="551212" y="201402"/>
                    <a:pt x="549021" y="206259"/>
                    <a:pt x="547973" y="211403"/>
                  </a:cubicBezTo>
                  <a:cubicBezTo>
                    <a:pt x="547688" y="212927"/>
                    <a:pt x="548164" y="215499"/>
                    <a:pt x="549307" y="216356"/>
                  </a:cubicBezTo>
                  <a:cubicBezTo>
                    <a:pt x="558355" y="223405"/>
                    <a:pt x="560451" y="232453"/>
                    <a:pt x="558927" y="243121"/>
                  </a:cubicBezTo>
                  <a:cubicBezTo>
                    <a:pt x="558641" y="245122"/>
                    <a:pt x="559213" y="247789"/>
                    <a:pt x="560546" y="249408"/>
                  </a:cubicBezTo>
                  <a:cubicBezTo>
                    <a:pt x="564166" y="254170"/>
                    <a:pt x="565880" y="259218"/>
                    <a:pt x="565595" y="265029"/>
                  </a:cubicBezTo>
                  <a:cubicBezTo>
                    <a:pt x="564928" y="276364"/>
                    <a:pt x="563689" y="287603"/>
                    <a:pt x="566452" y="298938"/>
                  </a:cubicBezTo>
                  <a:cubicBezTo>
                    <a:pt x="569214" y="310177"/>
                    <a:pt x="566642" y="321131"/>
                    <a:pt x="563880" y="332085"/>
                  </a:cubicBezTo>
                  <a:cubicBezTo>
                    <a:pt x="563594" y="333323"/>
                    <a:pt x="564547" y="334942"/>
                    <a:pt x="565213" y="336276"/>
                  </a:cubicBezTo>
                  <a:cubicBezTo>
                    <a:pt x="567023" y="340086"/>
                    <a:pt x="570452" y="343896"/>
                    <a:pt x="570547" y="347706"/>
                  </a:cubicBezTo>
                  <a:cubicBezTo>
                    <a:pt x="570738" y="355802"/>
                    <a:pt x="569214" y="363993"/>
                    <a:pt x="568547" y="372185"/>
                  </a:cubicBezTo>
                  <a:cubicBezTo>
                    <a:pt x="568452" y="373804"/>
                    <a:pt x="568452" y="376090"/>
                    <a:pt x="569405" y="377138"/>
                  </a:cubicBezTo>
                  <a:cubicBezTo>
                    <a:pt x="577120" y="385996"/>
                    <a:pt x="575977" y="396474"/>
                    <a:pt x="574738" y="406665"/>
                  </a:cubicBezTo>
                  <a:cubicBezTo>
                    <a:pt x="574072" y="412190"/>
                    <a:pt x="572262" y="417524"/>
                    <a:pt x="571119" y="422953"/>
                  </a:cubicBezTo>
                  <a:cubicBezTo>
                    <a:pt x="570833" y="424573"/>
                    <a:pt x="570547" y="427049"/>
                    <a:pt x="571500" y="428001"/>
                  </a:cubicBezTo>
                  <a:cubicBezTo>
                    <a:pt x="582739" y="439336"/>
                    <a:pt x="579787" y="452005"/>
                    <a:pt x="575215" y="464673"/>
                  </a:cubicBezTo>
                  <a:cubicBezTo>
                    <a:pt x="573500" y="469245"/>
                    <a:pt x="570738" y="473340"/>
                    <a:pt x="568452" y="477722"/>
                  </a:cubicBezTo>
                  <a:cubicBezTo>
                    <a:pt x="582739" y="487533"/>
                    <a:pt x="586359" y="504678"/>
                    <a:pt x="576739" y="518394"/>
                  </a:cubicBezTo>
                  <a:cubicBezTo>
                    <a:pt x="566833" y="532396"/>
                    <a:pt x="550259" y="534396"/>
                    <a:pt x="533210" y="524394"/>
                  </a:cubicBezTo>
                  <a:cubicBezTo>
                    <a:pt x="529971" y="530491"/>
                    <a:pt x="527495" y="537253"/>
                    <a:pt x="523304" y="542778"/>
                  </a:cubicBezTo>
                  <a:cubicBezTo>
                    <a:pt x="518827" y="548683"/>
                    <a:pt x="511778" y="551541"/>
                    <a:pt x="503968" y="552017"/>
                  </a:cubicBezTo>
                  <a:cubicBezTo>
                    <a:pt x="495205" y="552589"/>
                    <a:pt x="487680" y="550017"/>
                    <a:pt x="481203" y="544207"/>
                  </a:cubicBezTo>
                  <a:cubicBezTo>
                    <a:pt x="474821" y="538491"/>
                    <a:pt x="472535" y="531157"/>
                    <a:pt x="471583" y="523061"/>
                  </a:cubicBezTo>
                  <a:cubicBezTo>
                    <a:pt x="456724" y="529443"/>
                    <a:pt x="442531" y="528490"/>
                    <a:pt x="431387" y="514869"/>
                  </a:cubicBezTo>
                  <a:cubicBezTo>
                    <a:pt x="424815" y="519918"/>
                    <a:pt x="418147" y="524966"/>
                    <a:pt x="411575" y="530014"/>
                  </a:cubicBezTo>
                  <a:cubicBezTo>
                    <a:pt x="433292" y="538110"/>
                    <a:pt x="455867" y="546492"/>
                    <a:pt x="478441" y="555160"/>
                  </a:cubicBezTo>
                  <a:cubicBezTo>
                    <a:pt x="501872" y="564114"/>
                    <a:pt x="525018" y="573924"/>
                    <a:pt x="548640" y="582402"/>
                  </a:cubicBezTo>
                  <a:cubicBezTo>
                    <a:pt x="567404" y="589165"/>
                    <a:pt x="583406" y="599356"/>
                    <a:pt x="596932" y="613358"/>
                  </a:cubicBezTo>
                  <a:cubicBezTo>
                    <a:pt x="612648" y="629646"/>
                    <a:pt x="622935" y="648791"/>
                    <a:pt x="630079" y="669746"/>
                  </a:cubicBezTo>
                  <a:cubicBezTo>
                    <a:pt x="638461" y="694321"/>
                    <a:pt x="640937" y="719943"/>
                    <a:pt x="641604" y="746422"/>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2" name="Google Shape;84;g2459f65dc77_0_32"/>
            <p:cNvSpPr/>
            <p:nvPr/>
          </p:nvSpPr>
          <p:spPr>
            <a:xfrm>
              <a:off x="17607502" y="7711873"/>
              <a:ext cx="647700" cy="752475"/>
            </a:xfrm>
            <a:custGeom>
              <a:avLst/>
              <a:gdLst/>
              <a:ahLst/>
              <a:cxnLst/>
              <a:rect l="l" t="t" r="r" b="b"/>
              <a:pathLst>
                <a:path w="647700" h="752475" extrusionOk="0">
                  <a:moveTo>
                    <a:pt x="641604" y="746422"/>
                  </a:moveTo>
                  <a:cubicBezTo>
                    <a:pt x="429863" y="746422"/>
                    <a:pt x="218884" y="746422"/>
                    <a:pt x="7144" y="746422"/>
                  </a:cubicBezTo>
                  <a:cubicBezTo>
                    <a:pt x="7620" y="737183"/>
                    <a:pt x="7620" y="728039"/>
                    <a:pt x="8572" y="719086"/>
                  </a:cubicBezTo>
                  <a:cubicBezTo>
                    <a:pt x="10573" y="700702"/>
                    <a:pt x="13906" y="682605"/>
                    <a:pt x="20383" y="665078"/>
                  </a:cubicBezTo>
                  <a:cubicBezTo>
                    <a:pt x="31813" y="634408"/>
                    <a:pt x="49625" y="608119"/>
                    <a:pt x="79438" y="591736"/>
                  </a:cubicBezTo>
                  <a:cubicBezTo>
                    <a:pt x="94392" y="583545"/>
                    <a:pt x="110966" y="578211"/>
                    <a:pt x="126968" y="571829"/>
                  </a:cubicBezTo>
                  <a:cubicBezTo>
                    <a:pt x="156781" y="560018"/>
                    <a:pt x="186690" y="548397"/>
                    <a:pt x="216789" y="536586"/>
                  </a:cubicBezTo>
                  <a:cubicBezTo>
                    <a:pt x="214503" y="533253"/>
                    <a:pt x="212217" y="530109"/>
                    <a:pt x="209836" y="526585"/>
                  </a:cubicBezTo>
                  <a:cubicBezTo>
                    <a:pt x="204978" y="535253"/>
                    <a:pt x="197263" y="540301"/>
                    <a:pt x="187357" y="541730"/>
                  </a:cubicBezTo>
                  <a:cubicBezTo>
                    <a:pt x="177355" y="543159"/>
                    <a:pt x="168878" y="539730"/>
                    <a:pt x="162687" y="533824"/>
                  </a:cubicBezTo>
                  <a:cubicBezTo>
                    <a:pt x="156305" y="537063"/>
                    <a:pt x="150590" y="541063"/>
                    <a:pt x="144304" y="542968"/>
                  </a:cubicBezTo>
                  <a:cubicBezTo>
                    <a:pt x="132778" y="546397"/>
                    <a:pt x="122872" y="542492"/>
                    <a:pt x="115062" y="533920"/>
                  </a:cubicBezTo>
                  <a:cubicBezTo>
                    <a:pt x="107632" y="525823"/>
                    <a:pt x="105918" y="516298"/>
                    <a:pt x="109442" y="506107"/>
                  </a:cubicBezTo>
                  <a:cubicBezTo>
                    <a:pt x="112300" y="497629"/>
                    <a:pt x="116776" y="490200"/>
                    <a:pt x="123539" y="484009"/>
                  </a:cubicBezTo>
                  <a:cubicBezTo>
                    <a:pt x="124873" y="482770"/>
                    <a:pt x="125634" y="480198"/>
                    <a:pt x="125444" y="478389"/>
                  </a:cubicBezTo>
                  <a:cubicBezTo>
                    <a:pt x="124492" y="469531"/>
                    <a:pt x="126968" y="461435"/>
                    <a:pt x="131350" y="453814"/>
                  </a:cubicBezTo>
                  <a:cubicBezTo>
                    <a:pt x="132207" y="452290"/>
                    <a:pt x="133255" y="450861"/>
                    <a:pt x="134112" y="449433"/>
                  </a:cubicBezTo>
                  <a:cubicBezTo>
                    <a:pt x="115062" y="437622"/>
                    <a:pt x="114205" y="415905"/>
                    <a:pt x="126206" y="395331"/>
                  </a:cubicBezTo>
                  <a:cubicBezTo>
                    <a:pt x="106394" y="383139"/>
                    <a:pt x="108966" y="357897"/>
                    <a:pt x="121729" y="338752"/>
                  </a:cubicBezTo>
                  <a:cubicBezTo>
                    <a:pt x="106299" y="326275"/>
                    <a:pt x="105727" y="309891"/>
                    <a:pt x="109442" y="292842"/>
                  </a:cubicBezTo>
                  <a:cubicBezTo>
                    <a:pt x="112014" y="280745"/>
                    <a:pt x="117538" y="269791"/>
                    <a:pt x="125825" y="260266"/>
                  </a:cubicBezTo>
                  <a:cubicBezTo>
                    <a:pt x="106108" y="243693"/>
                    <a:pt x="108013" y="222166"/>
                    <a:pt x="130588" y="205497"/>
                  </a:cubicBezTo>
                  <a:cubicBezTo>
                    <a:pt x="130588" y="205212"/>
                    <a:pt x="130683" y="204640"/>
                    <a:pt x="130492" y="204545"/>
                  </a:cubicBezTo>
                  <a:cubicBezTo>
                    <a:pt x="119539" y="197877"/>
                    <a:pt x="117824" y="188067"/>
                    <a:pt x="120872" y="177018"/>
                  </a:cubicBezTo>
                  <a:cubicBezTo>
                    <a:pt x="125254" y="161206"/>
                    <a:pt x="133445" y="148157"/>
                    <a:pt x="149923" y="141489"/>
                  </a:cubicBezTo>
                  <a:cubicBezTo>
                    <a:pt x="150781" y="141203"/>
                    <a:pt x="151638" y="140537"/>
                    <a:pt x="152400" y="140727"/>
                  </a:cubicBezTo>
                  <a:cubicBezTo>
                    <a:pt x="159353" y="141870"/>
                    <a:pt x="160306" y="138346"/>
                    <a:pt x="160115" y="132631"/>
                  </a:cubicBezTo>
                  <a:cubicBezTo>
                    <a:pt x="159448" y="108247"/>
                    <a:pt x="177927" y="97008"/>
                    <a:pt x="198406" y="94341"/>
                  </a:cubicBezTo>
                  <a:cubicBezTo>
                    <a:pt x="204311" y="93578"/>
                    <a:pt x="210312" y="93388"/>
                    <a:pt x="216313" y="93007"/>
                  </a:cubicBezTo>
                  <a:cubicBezTo>
                    <a:pt x="216694" y="87292"/>
                    <a:pt x="216217" y="81196"/>
                    <a:pt x="217646" y="75577"/>
                  </a:cubicBezTo>
                  <a:cubicBezTo>
                    <a:pt x="221837" y="58336"/>
                    <a:pt x="234124" y="46811"/>
                    <a:pt x="248698" y="37286"/>
                  </a:cubicBezTo>
                  <a:cubicBezTo>
                    <a:pt x="272034" y="21951"/>
                    <a:pt x="298037" y="13188"/>
                    <a:pt x="325850" y="8901"/>
                  </a:cubicBezTo>
                  <a:cubicBezTo>
                    <a:pt x="370237" y="2139"/>
                    <a:pt x="408908" y="15379"/>
                    <a:pt x="444341" y="40239"/>
                  </a:cubicBezTo>
                  <a:cubicBezTo>
                    <a:pt x="446056" y="41477"/>
                    <a:pt x="448437" y="41953"/>
                    <a:pt x="450628" y="42430"/>
                  </a:cubicBezTo>
                  <a:cubicBezTo>
                    <a:pt x="457962" y="44144"/>
                    <a:pt x="466344" y="44144"/>
                    <a:pt x="472345" y="47859"/>
                  </a:cubicBezTo>
                  <a:cubicBezTo>
                    <a:pt x="482441" y="54050"/>
                    <a:pt x="488347" y="64147"/>
                    <a:pt x="489966" y="76053"/>
                  </a:cubicBezTo>
                  <a:cubicBezTo>
                    <a:pt x="490156" y="77291"/>
                    <a:pt x="489966" y="78529"/>
                    <a:pt x="489966" y="78815"/>
                  </a:cubicBezTo>
                  <a:cubicBezTo>
                    <a:pt x="495776" y="82720"/>
                    <a:pt x="501777" y="85578"/>
                    <a:pt x="505968" y="89959"/>
                  </a:cubicBezTo>
                  <a:cubicBezTo>
                    <a:pt x="514064" y="98436"/>
                    <a:pt x="514826" y="109390"/>
                    <a:pt x="512445" y="120154"/>
                  </a:cubicBezTo>
                  <a:cubicBezTo>
                    <a:pt x="511302" y="125107"/>
                    <a:pt x="513588" y="126916"/>
                    <a:pt x="517112" y="127964"/>
                  </a:cubicBezTo>
                  <a:cubicBezTo>
                    <a:pt x="527494" y="131202"/>
                    <a:pt x="534448" y="138251"/>
                    <a:pt x="538639" y="147395"/>
                  </a:cubicBezTo>
                  <a:cubicBezTo>
                    <a:pt x="541020" y="152538"/>
                    <a:pt x="541020" y="158539"/>
                    <a:pt x="542544" y="164064"/>
                  </a:cubicBezTo>
                  <a:cubicBezTo>
                    <a:pt x="543211" y="166731"/>
                    <a:pt x="544258" y="169684"/>
                    <a:pt x="546163" y="171588"/>
                  </a:cubicBezTo>
                  <a:cubicBezTo>
                    <a:pt x="553593" y="178732"/>
                    <a:pt x="552831" y="187591"/>
                    <a:pt x="551783" y="196258"/>
                  </a:cubicBezTo>
                  <a:cubicBezTo>
                    <a:pt x="551212" y="201402"/>
                    <a:pt x="549021" y="206259"/>
                    <a:pt x="547973" y="211403"/>
                  </a:cubicBezTo>
                  <a:cubicBezTo>
                    <a:pt x="547688" y="212927"/>
                    <a:pt x="548164" y="215499"/>
                    <a:pt x="549307" y="216356"/>
                  </a:cubicBezTo>
                  <a:cubicBezTo>
                    <a:pt x="558355" y="223404"/>
                    <a:pt x="560451" y="232453"/>
                    <a:pt x="558927" y="243121"/>
                  </a:cubicBezTo>
                  <a:cubicBezTo>
                    <a:pt x="558641" y="245122"/>
                    <a:pt x="559213" y="247788"/>
                    <a:pt x="560546" y="249408"/>
                  </a:cubicBezTo>
                  <a:cubicBezTo>
                    <a:pt x="564166" y="254170"/>
                    <a:pt x="565880" y="259218"/>
                    <a:pt x="565594" y="265028"/>
                  </a:cubicBezTo>
                  <a:cubicBezTo>
                    <a:pt x="564928" y="276363"/>
                    <a:pt x="563689" y="287603"/>
                    <a:pt x="566452" y="298938"/>
                  </a:cubicBezTo>
                  <a:cubicBezTo>
                    <a:pt x="569214" y="310082"/>
                    <a:pt x="566642" y="321131"/>
                    <a:pt x="563880" y="332085"/>
                  </a:cubicBezTo>
                  <a:cubicBezTo>
                    <a:pt x="563594" y="333323"/>
                    <a:pt x="564547" y="334942"/>
                    <a:pt x="565213" y="336276"/>
                  </a:cubicBezTo>
                  <a:cubicBezTo>
                    <a:pt x="567023" y="340086"/>
                    <a:pt x="570452" y="343896"/>
                    <a:pt x="570547" y="347706"/>
                  </a:cubicBezTo>
                  <a:cubicBezTo>
                    <a:pt x="570738" y="355802"/>
                    <a:pt x="569214" y="363993"/>
                    <a:pt x="568547" y="372185"/>
                  </a:cubicBezTo>
                  <a:cubicBezTo>
                    <a:pt x="568452" y="373804"/>
                    <a:pt x="568452" y="376090"/>
                    <a:pt x="569405" y="377138"/>
                  </a:cubicBezTo>
                  <a:cubicBezTo>
                    <a:pt x="577120" y="385996"/>
                    <a:pt x="575977" y="396474"/>
                    <a:pt x="574738" y="406666"/>
                  </a:cubicBezTo>
                  <a:cubicBezTo>
                    <a:pt x="574072" y="412190"/>
                    <a:pt x="572262" y="417524"/>
                    <a:pt x="571119" y="422953"/>
                  </a:cubicBezTo>
                  <a:cubicBezTo>
                    <a:pt x="570833" y="424572"/>
                    <a:pt x="570547" y="427049"/>
                    <a:pt x="571500" y="428002"/>
                  </a:cubicBezTo>
                  <a:cubicBezTo>
                    <a:pt x="582739" y="439336"/>
                    <a:pt x="579787" y="452004"/>
                    <a:pt x="575215" y="464673"/>
                  </a:cubicBezTo>
                  <a:cubicBezTo>
                    <a:pt x="573500" y="469244"/>
                    <a:pt x="570738" y="473341"/>
                    <a:pt x="568452" y="477722"/>
                  </a:cubicBezTo>
                  <a:cubicBezTo>
                    <a:pt x="582739" y="487533"/>
                    <a:pt x="586359" y="504678"/>
                    <a:pt x="576739" y="518394"/>
                  </a:cubicBezTo>
                  <a:cubicBezTo>
                    <a:pt x="566833" y="532395"/>
                    <a:pt x="550259" y="534396"/>
                    <a:pt x="533209" y="524395"/>
                  </a:cubicBezTo>
                  <a:cubicBezTo>
                    <a:pt x="529971" y="530491"/>
                    <a:pt x="527494" y="537253"/>
                    <a:pt x="523303" y="542778"/>
                  </a:cubicBezTo>
                  <a:cubicBezTo>
                    <a:pt x="518826" y="548683"/>
                    <a:pt x="511778" y="551541"/>
                    <a:pt x="503968" y="552017"/>
                  </a:cubicBezTo>
                  <a:cubicBezTo>
                    <a:pt x="495205" y="552588"/>
                    <a:pt x="487680" y="550017"/>
                    <a:pt x="481203" y="544207"/>
                  </a:cubicBezTo>
                  <a:cubicBezTo>
                    <a:pt x="474821" y="538491"/>
                    <a:pt x="472535" y="531157"/>
                    <a:pt x="471583" y="523061"/>
                  </a:cubicBezTo>
                  <a:cubicBezTo>
                    <a:pt x="456724" y="529347"/>
                    <a:pt x="442531" y="528490"/>
                    <a:pt x="431387" y="514870"/>
                  </a:cubicBezTo>
                  <a:cubicBezTo>
                    <a:pt x="424815" y="519918"/>
                    <a:pt x="418147" y="524966"/>
                    <a:pt x="411575" y="530014"/>
                  </a:cubicBezTo>
                  <a:cubicBezTo>
                    <a:pt x="433292" y="538111"/>
                    <a:pt x="455866" y="546493"/>
                    <a:pt x="478441" y="555160"/>
                  </a:cubicBezTo>
                  <a:cubicBezTo>
                    <a:pt x="501872" y="564114"/>
                    <a:pt x="525018" y="573925"/>
                    <a:pt x="548640" y="582402"/>
                  </a:cubicBezTo>
                  <a:cubicBezTo>
                    <a:pt x="567404" y="589165"/>
                    <a:pt x="583406" y="599356"/>
                    <a:pt x="596932" y="613358"/>
                  </a:cubicBezTo>
                  <a:cubicBezTo>
                    <a:pt x="612648" y="629646"/>
                    <a:pt x="622935" y="648791"/>
                    <a:pt x="630079" y="669746"/>
                  </a:cubicBezTo>
                  <a:cubicBezTo>
                    <a:pt x="638461" y="694320"/>
                    <a:pt x="640937" y="719943"/>
                    <a:pt x="641604" y="746422"/>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3" name="Google Shape;85;g2459f65dc77_0_32"/>
            <p:cNvSpPr/>
            <p:nvPr/>
          </p:nvSpPr>
          <p:spPr>
            <a:xfrm>
              <a:off x="14612175" y="3799614"/>
              <a:ext cx="733425" cy="752475"/>
            </a:xfrm>
            <a:custGeom>
              <a:avLst/>
              <a:gdLst/>
              <a:ahLst/>
              <a:cxnLst/>
              <a:rect l="l" t="t" r="r" b="b"/>
              <a:pathLst>
                <a:path w="733425" h="752475" extrusionOk="0">
                  <a:moveTo>
                    <a:pt x="553879" y="383100"/>
                  </a:moveTo>
                  <a:cubicBezTo>
                    <a:pt x="558356" y="359954"/>
                    <a:pt x="553498" y="339856"/>
                    <a:pt x="543592" y="320425"/>
                  </a:cubicBezTo>
                  <a:cubicBezTo>
                    <a:pt x="536734" y="306995"/>
                    <a:pt x="530447" y="293374"/>
                    <a:pt x="523399" y="278896"/>
                  </a:cubicBezTo>
                  <a:cubicBezTo>
                    <a:pt x="521018" y="283754"/>
                    <a:pt x="519208" y="287564"/>
                    <a:pt x="517303" y="291374"/>
                  </a:cubicBezTo>
                  <a:cubicBezTo>
                    <a:pt x="501301" y="323473"/>
                    <a:pt x="478250" y="349571"/>
                    <a:pt x="446342" y="368336"/>
                  </a:cubicBezTo>
                  <a:cubicBezTo>
                    <a:pt x="444627" y="369384"/>
                    <a:pt x="443198" y="372050"/>
                    <a:pt x="443103" y="374051"/>
                  </a:cubicBezTo>
                  <a:cubicBezTo>
                    <a:pt x="442722" y="382433"/>
                    <a:pt x="443198" y="390815"/>
                    <a:pt x="442817" y="399197"/>
                  </a:cubicBezTo>
                  <a:cubicBezTo>
                    <a:pt x="442627" y="403197"/>
                    <a:pt x="444341" y="404435"/>
                    <a:pt x="448151" y="405388"/>
                  </a:cubicBezTo>
                  <a:cubicBezTo>
                    <a:pt x="496634" y="417199"/>
                    <a:pt x="544735" y="430439"/>
                    <a:pt x="590455" y="450251"/>
                  </a:cubicBezTo>
                  <a:cubicBezTo>
                    <a:pt x="608648" y="458061"/>
                    <a:pt x="626174" y="467491"/>
                    <a:pt x="643319" y="477397"/>
                  </a:cubicBezTo>
                  <a:cubicBezTo>
                    <a:pt x="664274" y="489494"/>
                    <a:pt x="678180" y="506829"/>
                    <a:pt x="685705" y="529784"/>
                  </a:cubicBezTo>
                  <a:cubicBezTo>
                    <a:pt x="699516" y="572456"/>
                    <a:pt x="711327" y="615605"/>
                    <a:pt x="719519" y="659610"/>
                  </a:cubicBezTo>
                  <a:cubicBezTo>
                    <a:pt x="724472" y="686280"/>
                    <a:pt x="728758" y="713141"/>
                    <a:pt x="733234" y="739906"/>
                  </a:cubicBezTo>
                  <a:cubicBezTo>
                    <a:pt x="733520" y="741811"/>
                    <a:pt x="733616" y="743621"/>
                    <a:pt x="733806" y="745907"/>
                  </a:cubicBezTo>
                  <a:cubicBezTo>
                    <a:pt x="491490" y="745907"/>
                    <a:pt x="249650" y="745907"/>
                    <a:pt x="7144" y="745907"/>
                  </a:cubicBezTo>
                  <a:cubicBezTo>
                    <a:pt x="9430" y="734572"/>
                    <a:pt x="11621" y="723523"/>
                    <a:pt x="14002" y="712474"/>
                  </a:cubicBezTo>
                  <a:cubicBezTo>
                    <a:pt x="28004" y="645894"/>
                    <a:pt x="43244" y="579505"/>
                    <a:pt x="62198" y="514068"/>
                  </a:cubicBezTo>
                  <a:cubicBezTo>
                    <a:pt x="64770" y="505115"/>
                    <a:pt x="71247" y="498542"/>
                    <a:pt x="77915" y="492446"/>
                  </a:cubicBezTo>
                  <a:cubicBezTo>
                    <a:pt x="95631" y="476159"/>
                    <a:pt x="116872" y="465014"/>
                    <a:pt x="138875" y="455109"/>
                  </a:cubicBezTo>
                  <a:cubicBezTo>
                    <a:pt x="181451" y="435868"/>
                    <a:pt x="226314" y="422533"/>
                    <a:pt x="271558" y="410627"/>
                  </a:cubicBezTo>
                  <a:cubicBezTo>
                    <a:pt x="278892" y="408722"/>
                    <a:pt x="286322" y="406912"/>
                    <a:pt x="293751" y="405197"/>
                  </a:cubicBezTo>
                  <a:cubicBezTo>
                    <a:pt x="296799" y="404531"/>
                    <a:pt x="298323" y="403292"/>
                    <a:pt x="298228" y="399863"/>
                  </a:cubicBezTo>
                  <a:cubicBezTo>
                    <a:pt x="297942" y="391005"/>
                    <a:pt x="298323" y="382052"/>
                    <a:pt x="298037" y="373193"/>
                  </a:cubicBezTo>
                  <a:cubicBezTo>
                    <a:pt x="297942" y="371479"/>
                    <a:pt x="296799" y="369002"/>
                    <a:pt x="295370" y="368145"/>
                  </a:cubicBezTo>
                  <a:cubicBezTo>
                    <a:pt x="259937" y="347285"/>
                    <a:pt x="235649" y="317567"/>
                    <a:pt x="219837" y="281182"/>
                  </a:cubicBezTo>
                  <a:cubicBezTo>
                    <a:pt x="219551" y="280515"/>
                    <a:pt x="219075" y="280039"/>
                    <a:pt x="218218" y="278705"/>
                  </a:cubicBezTo>
                  <a:cubicBezTo>
                    <a:pt x="213741" y="287659"/>
                    <a:pt x="209360" y="296041"/>
                    <a:pt x="205359" y="304709"/>
                  </a:cubicBezTo>
                  <a:cubicBezTo>
                    <a:pt x="198215" y="320044"/>
                    <a:pt x="188881" y="334808"/>
                    <a:pt x="186976" y="351953"/>
                  </a:cubicBezTo>
                  <a:cubicBezTo>
                    <a:pt x="185928" y="361763"/>
                    <a:pt x="186785" y="371669"/>
                    <a:pt x="186785" y="383195"/>
                  </a:cubicBezTo>
                  <a:cubicBezTo>
                    <a:pt x="183547" y="378242"/>
                    <a:pt x="180689" y="374527"/>
                    <a:pt x="178594" y="370526"/>
                  </a:cubicBezTo>
                  <a:cubicBezTo>
                    <a:pt x="170212" y="354429"/>
                    <a:pt x="168783" y="337189"/>
                    <a:pt x="169259" y="319663"/>
                  </a:cubicBezTo>
                  <a:cubicBezTo>
                    <a:pt x="169926" y="294898"/>
                    <a:pt x="174784" y="270800"/>
                    <a:pt x="183737" y="247749"/>
                  </a:cubicBezTo>
                  <a:cubicBezTo>
                    <a:pt x="187262" y="238605"/>
                    <a:pt x="186881" y="230509"/>
                    <a:pt x="185928" y="221746"/>
                  </a:cubicBezTo>
                  <a:cubicBezTo>
                    <a:pt x="182309" y="187932"/>
                    <a:pt x="188404" y="155738"/>
                    <a:pt x="205835" y="126020"/>
                  </a:cubicBezTo>
                  <a:cubicBezTo>
                    <a:pt x="211550" y="116304"/>
                    <a:pt x="215075" y="106112"/>
                    <a:pt x="219170" y="95921"/>
                  </a:cubicBezTo>
                  <a:cubicBezTo>
                    <a:pt x="238601" y="47153"/>
                    <a:pt x="275939" y="19244"/>
                    <a:pt x="329375" y="10672"/>
                  </a:cubicBezTo>
                  <a:cubicBezTo>
                    <a:pt x="363950" y="5147"/>
                    <a:pt x="398526" y="5528"/>
                    <a:pt x="432149" y="16006"/>
                  </a:cubicBezTo>
                  <a:cubicBezTo>
                    <a:pt x="479203" y="30674"/>
                    <a:pt x="508159" y="62678"/>
                    <a:pt x="524542" y="106208"/>
                  </a:cubicBezTo>
                  <a:cubicBezTo>
                    <a:pt x="525875" y="109732"/>
                    <a:pt x="527685" y="113161"/>
                    <a:pt x="529876" y="116399"/>
                  </a:cubicBezTo>
                  <a:cubicBezTo>
                    <a:pt x="544259" y="137736"/>
                    <a:pt x="552450" y="161072"/>
                    <a:pt x="555403" y="186218"/>
                  </a:cubicBezTo>
                  <a:cubicBezTo>
                    <a:pt x="557308" y="202791"/>
                    <a:pt x="556641" y="219269"/>
                    <a:pt x="553688" y="235652"/>
                  </a:cubicBezTo>
                  <a:cubicBezTo>
                    <a:pt x="553498" y="236891"/>
                    <a:pt x="553498" y="238510"/>
                    <a:pt x="554069" y="239653"/>
                  </a:cubicBezTo>
                  <a:cubicBezTo>
                    <a:pt x="563975" y="258798"/>
                    <a:pt x="567595" y="279658"/>
                    <a:pt x="570357" y="300422"/>
                  </a:cubicBezTo>
                  <a:cubicBezTo>
                    <a:pt x="571976" y="312615"/>
                    <a:pt x="572072" y="325092"/>
                    <a:pt x="571595" y="337379"/>
                  </a:cubicBezTo>
                  <a:cubicBezTo>
                    <a:pt x="570929" y="352715"/>
                    <a:pt x="566547" y="367193"/>
                    <a:pt x="556927" y="379861"/>
                  </a:cubicBezTo>
                  <a:cubicBezTo>
                    <a:pt x="556355" y="380623"/>
                    <a:pt x="555689" y="381194"/>
                    <a:pt x="553879" y="383100"/>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4" name="Google Shape;86;g2459f65dc77_0_32"/>
            <p:cNvSpPr/>
            <p:nvPr/>
          </p:nvSpPr>
          <p:spPr>
            <a:xfrm>
              <a:off x="15601346" y="5755954"/>
              <a:ext cx="733425" cy="752475"/>
            </a:xfrm>
            <a:custGeom>
              <a:avLst/>
              <a:gdLst/>
              <a:ahLst/>
              <a:cxnLst/>
              <a:rect l="l" t="t" r="r" b="b"/>
              <a:pathLst>
                <a:path w="733425" h="752475" extrusionOk="0">
                  <a:moveTo>
                    <a:pt x="553879" y="383099"/>
                  </a:moveTo>
                  <a:cubicBezTo>
                    <a:pt x="558355" y="359954"/>
                    <a:pt x="553498" y="339856"/>
                    <a:pt x="543592" y="320425"/>
                  </a:cubicBezTo>
                  <a:cubicBezTo>
                    <a:pt x="536734" y="306995"/>
                    <a:pt x="530447" y="293374"/>
                    <a:pt x="523399" y="278896"/>
                  </a:cubicBezTo>
                  <a:cubicBezTo>
                    <a:pt x="521017" y="283754"/>
                    <a:pt x="519208" y="287564"/>
                    <a:pt x="517303" y="291374"/>
                  </a:cubicBezTo>
                  <a:cubicBezTo>
                    <a:pt x="501301" y="323473"/>
                    <a:pt x="478250" y="349571"/>
                    <a:pt x="446342" y="368336"/>
                  </a:cubicBezTo>
                  <a:cubicBezTo>
                    <a:pt x="444627" y="369383"/>
                    <a:pt x="443198" y="372050"/>
                    <a:pt x="443103" y="374051"/>
                  </a:cubicBezTo>
                  <a:cubicBezTo>
                    <a:pt x="442722" y="382433"/>
                    <a:pt x="443198" y="390815"/>
                    <a:pt x="442817" y="399197"/>
                  </a:cubicBezTo>
                  <a:cubicBezTo>
                    <a:pt x="442627" y="403197"/>
                    <a:pt x="444341" y="404436"/>
                    <a:pt x="448151" y="405388"/>
                  </a:cubicBezTo>
                  <a:cubicBezTo>
                    <a:pt x="496634" y="417199"/>
                    <a:pt x="544735" y="430439"/>
                    <a:pt x="590455" y="450251"/>
                  </a:cubicBezTo>
                  <a:cubicBezTo>
                    <a:pt x="608647" y="458061"/>
                    <a:pt x="626173" y="467491"/>
                    <a:pt x="643318" y="477397"/>
                  </a:cubicBezTo>
                  <a:cubicBezTo>
                    <a:pt x="664273" y="489494"/>
                    <a:pt x="678180" y="506829"/>
                    <a:pt x="685705" y="529785"/>
                  </a:cubicBezTo>
                  <a:cubicBezTo>
                    <a:pt x="699516" y="572456"/>
                    <a:pt x="711327" y="615605"/>
                    <a:pt x="719518" y="659610"/>
                  </a:cubicBezTo>
                  <a:cubicBezTo>
                    <a:pt x="724472" y="686280"/>
                    <a:pt x="728758" y="713141"/>
                    <a:pt x="733234" y="739906"/>
                  </a:cubicBezTo>
                  <a:cubicBezTo>
                    <a:pt x="733520" y="741811"/>
                    <a:pt x="733615" y="743621"/>
                    <a:pt x="733806" y="745907"/>
                  </a:cubicBezTo>
                  <a:cubicBezTo>
                    <a:pt x="491490" y="745907"/>
                    <a:pt x="249650" y="745907"/>
                    <a:pt x="7144" y="745907"/>
                  </a:cubicBezTo>
                  <a:cubicBezTo>
                    <a:pt x="9430" y="734572"/>
                    <a:pt x="11621" y="723523"/>
                    <a:pt x="14002" y="712474"/>
                  </a:cubicBezTo>
                  <a:cubicBezTo>
                    <a:pt x="28004" y="645894"/>
                    <a:pt x="43243" y="579505"/>
                    <a:pt x="62198" y="514068"/>
                  </a:cubicBezTo>
                  <a:cubicBezTo>
                    <a:pt x="64770" y="505115"/>
                    <a:pt x="71247" y="498543"/>
                    <a:pt x="77914" y="492446"/>
                  </a:cubicBezTo>
                  <a:cubicBezTo>
                    <a:pt x="95631" y="476159"/>
                    <a:pt x="116872" y="465014"/>
                    <a:pt x="138875" y="455108"/>
                  </a:cubicBezTo>
                  <a:cubicBezTo>
                    <a:pt x="181451" y="435868"/>
                    <a:pt x="226314" y="422533"/>
                    <a:pt x="271558" y="410627"/>
                  </a:cubicBezTo>
                  <a:cubicBezTo>
                    <a:pt x="278892" y="408722"/>
                    <a:pt x="286321" y="406912"/>
                    <a:pt x="293751" y="405197"/>
                  </a:cubicBezTo>
                  <a:cubicBezTo>
                    <a:pt x="296799" y="404531"/>
                    <a:pt x="298323" y="403293"/>
                    <a:pt x="298228" y="399863"/>
                  </a:cubicBezTo>
                  <a:cubicBezTo>
                    <a:pt x="297942" y="391005"/>
                    <a:pt x="298323" y="382052"/>
                    <a:pt x="298037" y="373194"/>
                  </a:cubicBezTo>
                  <a:cubicBezTo>
                    <a:pt x="297942" y="371479"/>
                    <a:pt x="296799" y="369003"/>
                    <a:pt x="295370" y="368145"/>
                  </a:cubicBezTo>
                  <a:cubicBezTo>
                    <a:pt x="259937" y="347286"/>
                    <a:pt x="235648" y="317568"/>
                    <a:pt x="219837" y="281182"/>
                  </a:cubicBezTo>
                  <a:cubicBezTo>
                    <a:pt x="219551" y="280515"/>
                    <a:pt x="219075" y="280039"/>
                    <a:pt x="218218" y="278705"/>
                  </a:cubicBezTo>
                  <a:cubicBezTo>
                    <a:pt x="213741" y="287659"/>
                    <a:pt x="209359" y="296041"/>
                    <a:pt x="205359" y="304709"/>
                  </a:cubicBezTo>
                  <a:cubicBezTo>
                    <a:pt x="198215" y="320044"/>
                    <a:pt x="188881" y="334808"/>
                    <a:pt x="186976" y="351953"/>
                  </a:cubicBezTo>
                  <a:cubicBezTo>
                    <a:pt x="185928" y="361763"/>
                    <a:pt x="186785" y="371669"/>
                    <a:pt x="186785" y="383195"/>
                  </a:cubicBezTo>
                  <a:cubicBezTo>
                    <a:pt x="183547" y="378242"/>
                    <a:pt x="180689" y="374527"/>
                    <a:pt x="178594" y="370527"/>
                  </a:cubicBezTo>
                  <a:cubicBezTo>
                    <a:pt x="170212" y="354429"/>
                    <a:pt x="168783" y="337189"/>
                    <a:pt x="169259" y="319663"/>
                  </a:cubicBezTo>
                  <a:cubicBezTo>
                    <a:pt x="169926" y="294898"/>
                    <a:pt x="174784" y="270800"/>
                    <a:pt x="183737" y="247749"/>
                  </a:cubicBezTo>
                  <a:cubicBezTo>
                    <a:pt x="187261" y="238605"/>
                    <a:pt x="186880" y="230509"/>
                    <a:pt x="185928" y="221746"/>
                  </a:cubicBezTo>
                  <a:cubicBezTo>
                    <a:pt x="182309" y="187932"/>
                    <a:pt x="188404" y="155738"/>
                    <a:pt x="205835" y="126020"/>
                  </a:cubicBezTo>
                  <a:cubicBezTo>
                    <a:pt x="211550" y="116304"/>
                    <a:pt x="215075" y="106112"/>
                    <a:pt x="219170" y="95921"/>
                  </a:cubicBezTo>
                  <a:cubicBezTo>
                    <a:pt x="238601" y="47153"/>
                    <a:pt x="275939" y="19244"/>
                    <a:pt x="329375" y="10672"/>
                  </a:cubicBezTo>
                  <a:cubicBezTo>
                    <a:pt x="363950" y="5147"/>
                    <a:pt x="398526" y="5528"/>
                    <a:pt x="432149" y="16006"/>
                  </a:cubicBezTo>
                  <a:cubicBezTo>
                    <a:pt x="479203" y="30674"/>
                    <a:pt x="508159" y="62678"/>
                    <a:pt x="524542" y="106208"/>
                  </a:cubicBezTo>
                  <a:cubicBezTo>
                    <a:pt x="525875" y="109732"/>
                    <a:pt x="527685" y="113161"/>
                    <a:pt x="529876" y="116399"/>
                  </a:cubicBezTo>
                  <a:cubicBezTo>
                    <a:pt x="544259" y="137736"/>
                    <a:pt x="552450" y="161072"/>
                    <a:pt x="555403" y="186218"/>
                  </a:cubicBezTo>
                  <a:cubicBezTo>
                    <a:pt x="557308" y="202791"/>
                    <a:pt x="556641" y="219269"/>
                    <a:pt x="553688" y="235653"/>
                  </a:cubicBezTo>
                  <a:cubicBezTo>
                    <a:pt x="553498" y="236891"/>
                    <a:pt x="553498" y="238510"/>
                    <a:pt x="554069" y="239653"/>
                  </a:cubicBezTo>
                  <a:cubicBezTo>
                    <a:pt x="563975" y="258798"/>
                    <a:pt x="567595" y="279658"/>
                    <a:pt x="570357" y="300422"/>
                  </a:cubicBezTo>
                  <a:cubicBezTo>
                    <a:pt x="571976" y="312614"/>
                    <a:pt x="572072" y="325092"/>
                    <a:pt x="571595" y="337379"/>
                  </a:cubicBezTo>
                  <a:cubicBezTo>
                    <a:pt x="570929" y="352715"/>
                    <a:pt x="566547" y="367193"/>
                    <a:pt x="556927" y="379861"/>
                  </a:cubicBezTo>
                  <a:cubicBezTo>
                    <a:pt x="556451" y="380623"/>
                    <a:pt x="555784" y="381194"/>
                    <a:pt x="553879" y="383099"/>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5" name="Google Shape;87;g2459f65dc77_0_32"/>
            <p:cNvSpPr/>
            <p:nvPr/>
          </p:nvSpPr>
          <p:spPr>
            <a:xfrm>
              <a:off x="18525235" y="6734076"/>
              <a:ext cx="733425" cy="752475"/>
            </a:xfrm>
            <a:custGeom>
              <a:avLst/>
              <a:gdLst/>
              <a:ahLst/>
              <a:cxnLst/>
              <a:rect l="l" t="t" r="r" b="b"/>
              <a:pathLst>
                <a:path w="733425" h="752475" extrusionOk="0">
                  <a:moveTo>
                    <a:pt x="553879" y="383099"/>
                  </a:moveTo>
                  <a:cubicBezTo>
                    <a:pt x="558355" y="359954"/>
                    <a:pt x="553498" y="339856"/>
                    <a:pt x="543592" y="320425"/>
                  </a:cubicBezTo>
                  <a:cubicBezTo>
                    <a:pt x="536734" y="306995"/>
                    <a:pt x="530447" y="293374"/>
                    <a:pt x="523399" y="278896"/>
                  </a:cubicBezTo>
                  <a:cubicBezTo>
                    <a:pt x="521018" y="283754"/>
                    <a:pt x="519208" y="287564"/>
                    <a:pt x="517303" y="291374"/>
                  </a:cubicBezTo>
                  <a:cubicBezTo>
                    <a:pt x="501301" y="323473"/>
                    <a:pt x="478250" y="349571"/>
                    <a:pt x="446341" y="368336"/>
                  </a:cubicBezTo>
                  <a:cubicBezTo>
                    <a:pt x="444627" y="369383"/>
                    <a:pt x="443199" y="372050"/>
                    <a:pt x="443103" y="374051"/>
                  </a:cubicBezTo>
                  <a:cubicBezTo>
                    <a:pt x="442722" y="382433"/>
                    <a:pt x="443199" y="390815"/>
                    <a:pt x="442817" y="399197"/>
                  </a:cubicBezTo>
                  <a:cubicBezTo>
                    <a:pt x="442627" y="403197"/>
                    <a:pt x="444341" y="404436"/>
                    <a:pt x="448151" y="405388"/>
                  </a:cubicBezTo>
                  <a:cubicBezTo>
                    <a:pt x="496634" y="417199"/>
                    <a:pt x="544735" y="430439"/>
                    <a:pt x="590455" y="450251"/>
                  </a:cubicBezTo>
                  <a:cubicBezTo>
                    <a:pt x="608648" y="458061"/>
                    <a:pt x="626173" y="467491"/>
                    <a:pt x="643319" y="477397"/>
                  </a:cubicBezTo>
                  <a:cubicBezTo>
                    <a:pt x="664273" y="489494"/>
                    <a:pt x="678180" y="506829"/>
                    <a:pt x="685705" y="529784"/>
                  </a:cubicBezTo>
                  <a:cubicBezTo>
                    <a:pt x="699516" y="572456"/>
                    <a:pt x="711327" y="615605"/>
                    <a:pt x="719519" y="659610"/>
                  </a:cubicBezTo>
                  <a:cubicBezTo>
                    <a:pt x="724472" y="686280"/>
                    <a:pt x="728758" y="713141"/>
                    <a:pt x="733234" y="739906"/>
                  </a:cubicBezTo>
                  <a:cubicBezTo>
                    <a:pt x="733520" y="741811"/>
                    <a:pt x="733616" y="743621"/>
                    <a:pt x="733806" y="745907"/>
                  </a:cubicBezTo>
                  <a:cubicBezTo>
                    <a:pt x="491490" y="745907"/>
                    <a:pt x="249650" y="745907"/>
                    <a:pt x="7144" y="745907"/>
                  </a:cubicBezTo>
                  <a:cubicBezTo>
                    <a:pt x="9430" y="734572"/>
                    <a:pt x="11621" y="723523"/>
                    <a:pt x="14002" y="712474"/>
                  </a:cubicBezTo>
                  <a:cubicBezTo>
                    <a:pt x="28004" y="645894"/>
                    <a:pt x="43244" y="579505"/>
                    <a:pt x="62198" y="514068"/>
                  </a:cubicBezTo>
                  <a:cubicBezTo>
                    <a:pt x="64770" y="505115"/>
                    <a:pt x="71247" y="498542"/>
                    <a:pt x="77915" y="492446"/>
                  </a:cubicBezTo>
                  <a:cubicBezTo>
                    <a:pt x="95631" y="476159"/>
                    <a:pt x="116872" y="465014"/>
                    <a:pt x="138875" y="455108"/>
                  </a:cubicBezTo>
                  <a:cubicBezTo>
                    <a:pt x="181451" y="435868"/>
                    <a:pt x="226314" y="422533"/>
                    <a:pt x="271558" y="410627"/>
                  </a:cubicBezTo>
                  <a:cubicBezTo>
                    <a:pt x="278892" y="408722"/>
                    <a:pt x="286321" y="406912"/>
                    <a:pt x="293751" y="405197"/>
                  </a:cubicBezTo>
                  <a:cubicBezTo>
                    <a:pt x="296799" y="404531"/>
                    <a:pt x="298323" y="403292"/>
                    <a:pt x="298228" y="399863"/>
                  </a:cubicBezTo>
                  <a:cubicBezTo>
                    <a:pt x="297942" y="391005"/>
                    <a:pt x="298323" y="382052"/>
                    <a:pt x="298037" y="373194"/>
                  </a:cubicBezTo>
                  <a:cubicBezTo>
                    <a:pt x="297942" y="371479"/>
                    <a:pt x="296799" y="369003"/>
                    <a:pt x="295370" y="368145"/>
                  </a:cubicBezTo>
                  <a:cubicBezTo>
                    <a:pt x="259937" y="347286"/>
                    <a:pt x="235649" y="317567"/>
                    <a:pt x="219837" y="281182"/>
                  </a:cubicBezTo>
                  <a:cubicBezTo>
                    <a:pt x="219551" y="280515"/>
                    <a:pt x="219075" y="280039"/>
                    <a:pt x="218218" y="278705"/>
                  </a:cubicBezTo>
                  <a:cubicBezTo>
                    <a:pt x="213741" y="287659"/>
                    <a:pt x="209360" y="296041"/>
                    <a:pt x="205359" y="304709"/>
                  </a:cubicBezTo>
                  <a:cubicBezTo>
                    <a:pt x="198215" y="320044"/>
                    <a:pt x="188881" y="334808"/>
                    <a:pt x="186976" y="351953"/>
                  </a:cubicBezTo>
                  <a:cubicBezTo>
                    <a:pt x="185928" y="361763"/>
                    <a:pt x="186785" y="371670"/>
                    <a:pt x="186785" y="383195"/>
                  </a:cubicBezTo>
                  <a:cubicBezTo>
                    <a:pt x="183547" y="378242"/>
                    <a:pt x="180689" y="374527"/>
                    <a:pt x="178594" y="370527"/>
                  </a:cubicBezTo>
                  <a:cubicBezTo>
                    <a:pt x="170212" y="354429"/>
                    <a:pt x="168783" y="337189"/>
                    <a:pt x="169259" y="319663"/>
                  </a:cubicBezTo>
                  <a:cubicBezTo>
                    <a:pt x="169926" y="294898"/>
                    <a:pt x="174784" y="270800"/>
                    <a:pt x="183737" y="247749"/>
                  </a:cubicBezTo>
                  <a:cubicBezTo>
                    <a:pt x="187262" y="238605"/>
                    <a:pt x="186880" y="230509"/>
                    <a:pt x="185928" y="221746"/>
                  </a:cubicBezTo>
                  <a:cubicBezTo>
                    <a:pt x="182309" y="187932"/>
                    <a:pt x="188404" y="155738"/>
                    <a:pt x="205835" y="126020"/>
                  </a:cubicBezTo>
                  <a:cubicBezTo>
                    <a:pt x="211550" y="116304"/>
                    <a:pt x="215075" y="106112"/>
                    <a:pt x="219170" y="95921"/>
                  </a:cubicBezTo>
                  <a:cubicBezTo>
                    <a:pt x="238601" y="47153"/>
                    <a:pt x="275939" y="19245"/>
                    <a:pt x="329375" y="10672"/>
                  </a:cubicBezTo>
                  <a:cubicBezTo>
                    <a:pt x="363950" y="5147"/>
                    <a:pt x="398526" y="5529"/>
                    <a:pt x="432149" y="16006"/>
                  </a:cubicBezTo>
                  <a:cubicBezTo>
                    <a:pt x="479203" y="30674"/>
                    <a:pt x="508159" y="62679"/>
                    <a:pt x="524542" y="106208"/>
                  </a:cubicBezTo>
                  <a:cubicBezTo>
                    <a:pt x="525875" y="109732"/>
                    <a:pt x="527685" y="113161"/>
                    <a:pt x="529876" y="116399"/>
                  </a:cubicBezTo>
                  <a:cubicBezTo>
                    <a:pt x="544259" y="137736"/>
                    <a:pt x="552450" y="161072"/>
                    <a:pt x="555403" y="186218"/>
                  </a:cubicBezTo>
                  <a:cubicBezTo>
                    <a:pt x="557308" y="202791"/>
                    <a:pt x="556641" y="219270"/>
                    <a:pt x="553688" y="235653"/>
                  </a:cubicBezTo>
                  <a:cubicBezTo>
                    <a:pt x="553498" y="236891"/>
                    <a:pt x="553498" y="238510"/>
                    <a:pt x="554069" y="239653"/>
                  </a:cubicBezTo>
                  <a:cubicBezTo>
                    <a:pt x="563975" y="258798"/>
                    <a:pt x="567595" y="279658"/>
                    <a:pt x="570357" y="300422"/>
                  </a:cubicBezTo>
                  <a:cubicBezTo>
                    <a:pt x="571976" y="312614"/>
                    <a:pt x="572072" y="325092"/>
                    <a:pt x="571595" y="337379"/>
                  </a:cubicBezTo>
                  <a:cubicBezTo>
                    <a:pt x="570929" y="352715"/>
                    <a:pt x="566547" y="367193"/>
                    <a:pt x="556927" y="379861"/>
                  </a:cubicBezTo>
                  <a:cubicBezTo>
                    <a:pt x="556356" y="380623"/>
                    <a:pt x="555689" y="381195"/>
                    <a:pt x="553879" y="383099"/>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6" name="Google Shape;88;g2459f65dc77_0_32"/>
            <p:cNvSpPr/>
            <p:nvPr/>
          </p:nvSpPr>
          <p:spPr>
            <a:xfrm>
              <a:off x="15606775" y="3786575"/>
              <a:ext cx="723900" cy="762000"/>
            </a:xfrm>
            <a:custGeom>
              <a:avLst/>
              <a:gdLst/>
              <a:ahLst/>
              <a:cxnLst/>
              <a:rect l="l" t="t" r="r" b="b"/>
              <a:pathLst>
                <a:path w="723900" h="762000" extrusionOk="0">
                  <a:moveTo>
                    <a:pt x="723043" y="759041"/>
                  </a:moveTo>
                  <a:cubicBezTo>
                    <a:pt x="722376" y="737514"/>
                    <a:pt x="718757" y="716464"/>
                    <a:pt x="711518" y="695890"/>
                  </a:cubicBezTo>
                  <a:cubicBezTo>
                    <a:pt x="698659" y="659314"/>
                    <a:pt x="676180" y="629787"/>
                    <a:pt x="639699" y="611784"/>
                  </a:cubicBezTo>
                  <a:cubicBezTo>
                    <a:pt x="626936" y="605498"/>
                    <a:pt x="612838" y="601592"/>
                    <a:pt x="599408" y="596639"/>
                  </a:cubicBezTo>
                  <a:cubicBezTo>
                    <a:pt x="590074" y="593211"/>
                    <a:pt x="580739" y="589877"/>
                    <a:pt x="570833" y="586353"/>
                  </a:cubicBezTo>
                  <a:cubicBezTo>
                    <a:pt x="572738" y="584924"/>
                    <a:pt x="573977" y="584066"/>
                    <a:pt x="575501" y="583019"/>
                  </a:cubicBezTo>
                  <a:cubicBezTo>
                    <a:pt x="573881" y="582447"/>
                    <a:pt x="572643" y="581876"/>
                    <a:pt x="571310" y="581495"/>
                  </a:cubicBezTo>
                  <a:cubicBezTo>
                    <a:pt x="534638" y="568350"/>
                    <a:pt x="497967" y="555206"/>
                    <a:pt x="461296" y="542061"/>
                  </a:cubicBezTo>
                  <a:cubicBezTo>
                    <a:pt x="457581" y="540728"/>
                    <a:pt x="455200" y="538918"/>
                    <a:pt x="454152" y="535013"/>
                  </a:cubicBezTo>
                  <a:cubicBezTo>
                    <a:pt x="451866" y="526345"/>
                    <a:pt x="449390" y="517582"/>
                    <a:pt x="446532" y="509105"/>
                  </a:cubicBezTo>
                  <a:cubicBezTo>
                    <a:pt x="445389" y="505866"/>
                    <a:pt x="446437" y="504247"/>
                    <a:pt x="448818" y="502342"/>
                  </a:cubicBezTo>
                  <a:cubicBezTo>
                    <a:pt x="453009" y="499008"/>
                    <a:pt x="457200" y="495674"/>
                    <a:pt x="461010" y="491960"/>
                  </a:cubicBezTo>
                  <a:cubicBezTo>
                    <a:pt x="490919" y="463861"/>
                    <a:pt x="515207" y="432524"/>
                    <a:pt x="525018" y="392614"/>
                  </a:cubicBezTo>
                  <a:cubicBezTo>
                    <a:pt x="525304" y="391471"/>
                    <a:pt x="527304" y="389852"/>
                    <a:pt x="528352" y="389947"/>
                  </a:cubicBezTo>
                  <a:cubicBezTo>
                    <a:pt x="536448" y="391185"/>
                    <a:pt x="540163" y="386804"/>
                    <a:pt x="542925" y="380517"/>
                  </a:cubicBezTo>
                  <a:cubicBezTo>
                    <a:pt x="545878" y="373754"/>
                    <a:pt x="548926" y="366992"/>
                    <a:pt x="552545" y="360515"/>
                  </a:cubicBezTo>
                  <a:cubicBezTo>
                    <a:pt x="558070" y="350513"/>
                    <a:pt x="560451" y="339941"/>
                    <a:pt x="559784" y="328606"/>
                  </a:cubicBezTo>
                  <a:cubicBezTo>
                    <a:pt x="559118" y="315366"/>
                    <a:pt x="553593" y="307365"/>
                    <a:pt x="542639" y="304222"/>
                  </a:cubicBezTo>
                  <a:cubicBezTo>
                    <a:pt x="542735" y="302507"/>
                    <a:pt x="542830" y="300888"/>
                    <a:pt x="543020" y="299174"/>
                  </a:cubicBezTo>
                  <a:cubicBezTo>
                    <a:pt x="545497" y="277457"/>
                    <a:pt x="548450" y="255740"/>
                    <a:pt x="550355" y="233927"/>
                  </a:cubicBezTo>
                  <a:cubicBezTo>
                    <a:pt x="553117" y="201828"/>
                    <a:pt x="549688" y="170110"/>
                    <a:pt x="541782" y="138868"/>
                  </a:cubicBezTo>
                  <a:cubicBezTo>
                    <a:pt x="531495" y="98196"/>
                    <a:pt x="509111" y="65430"/>
                    <a:pt x="472154" y="42189"/>
                  </a:cubicBezTo>
                  <a:cubicBezTo>
                    <a:pt x="441865" y="23139"/>
                    <a:pt x="408908" y="11519"/>
                    <a:pt x="372713" y="8280"/>
                  </a:cubicBezTo>
                  <a:cubicBezTo>
                    <a:pt x="352711" y="6470"/>
                    <a:pt x="332708" y="6756"/>
                    <a:pt x="312896" y="9614"/>
                  </a:cubicBezTo>
                  <a:cubicBezTo>
                    <a:pt x="286226" y="13424"/>
                    <a:pt x="260413" y="20472"/>
                    <a:pt x="235934" y="31140"/>
                  </a:cubicBezTo>
                  <a:cubicBezTo>
                    <a:pt x="217265" y="39236"/>
                    <a:pt x="202025" y="51809"/>
                    <a:pt x="191357" y="68859"/>
                  </a:cubicBezTo>
                  <a:cubicBezTo>
                    <a:pt x="186881" y="76003"/>
                    <a:pt x="184404" y="83813"/>
                    <a:pt x="184213" y="93243"/>
                  </a:cubicBezTo>
                  <a:cubicBezTo>
                    <a:pt x="186404" y="91243"/>
                    <a:pt x="187547" y="89814"/>
                    <a:pt x="189071" y="88862"/>
                  </a:cubicBezTo>
                  <a:cubicBezTo>
                    <a:pt x="196406" y="84099"/>
                    <a:pt x="203549" y="78956"/>
                    <a:pt x="211360" y="75050"/>
                  </a:cubicBezTo>
                  <a:cubicBezTo>
                    <a:pt x="218789" y="71336"/>
                    <a:pt x="226504" y="72288"/>
                    <a:pt x="233553" y="77622"/>
                  </a:cubicBezTo>
                  <a:cubicBezTo>
                    <a:pt x="230791" y="78765"/>
                    <a:pt x="228314" y="79813"/>
                    <a:pt x="225838" y="80956"/>
                  </a:cubicBezTo>
                  <a:cubicBezTo>
                    <a:pt x="223171" y="82194"/>
                    <a:pt x="220504" y="83432"/>
                    <a:pt x="217932" y="84956"/>
                  </a:cubicBezTo>
                  <a:cubicBezTo>
                    <a:pt x="192215" y="100482"/>
                    <a:pt x="177927" y="123628"/>
                    <a:pt x="170498" y="151060"/>
                  </a:cubicBezTo>
                  <a:cubicBezTo>
                    <a:pt x="164592" y="172777"/>
                    <a:pt x="162306" y="194875"/>
                    <a:pt x="165163" y="217163"/>
                  </a:cubicBezTo>
                  <a:cubicBezTo>
                    <a:pt x="167640" y="236499"/>
                    <a:pt x="170402" y="255835"/>
                    <a:pt x="173736" y="275075"/>
                  </a:cubicBezTo>
                  <a:cubicBezTo>
                    <a:pt x="175450" y="284981"/>
                    <a:pt x="178594" y="294697"/>
                    <a:pt x="181166" y="304793"/>
                  </a:cubicBezTo>
                  <a:cubicBezTo>
                    <a:pt x="173927" y="305841"/>
                    <a:pt x="170498" y="310413"/>
                    <a:pt x="168212" y="316128"/>
                  </a:cubicBezTo>
                  <a:cubicBezTo>
                    <a:pt x="164783" y="324796"/>
                    <a:pt x="164306" y="333749"/>
                    <a:pt x="165925" y="342798"/>
                  </a:cubicBezTo>
                  <a:cubicBezTo>
                    <a:pt x="168783" y="358133"/>
                    <a:pt x="178308" y="370992"/>
                    <a:pt x="184499" y="384994"/>
                  </a:cubicBezTo>
                  <a:cubicBezTo>
                    <a:pt x="187642" y="392042"/>
                    <a:pt x="197644" y="392042"/>
                    <a:pt x="203263" y="385851"/>
                  </a:cubicBezTo>
                  <a:cubicBezTo>
                    <a:pt x="203549" y="386518"/>
                    <a:pt x="204025" y="387089"/>
                    <a:pt x="204121" y="387661"/>
                  </a:cubicBezTo>
                  <a:cubicBezTo>
                    <a:pt x="210312" y="419951"/>
                    <a:pt x="228029" y="446525"/>
                    <a:pt x="250412" y="470433"/>
                  </a:cubicBezTo>
                  <a:cubicBezTo>
                    <a:pt x="260318" y="481006"/>
                    <a:pt x="271748" y="490340"/>
                    <a:pt x="282416" y="500342"/>
                  </a:cubicBezTo>
                  <a:cubicBezTo>
                    <a:pt x="283655" y="501485"/>
                    <a:pt x="285369" y="503485"/>
                    <a:pt x="285083" y="504628"/>
                  </a:cubicBezTo>
                  <a:cubicBezTo>
                    <a:pt x="281750" y="516820"/>
                    <a:pt x="278130" y="528917"/>
                    <a:pt x="275177" y="538823"/>
                  </a:cubicBezTo>
                  <a:cubicBezTo>
                    <a:pt x="232505" y="553396"/>
                    <a:pt x="192405" y="568445"/>
                    <a:pt x="151543" y="582828"/>
                  </a:cubicBezTo>
                  <a:cubicBezTo>
                    <a:pt x="153543" y="584352"/>
                    <a:pt x="154972" y="585400"/>
                    <a:pt x="156972" y="587019"/>
                  </a:cubicBezTo>
                  <a:cubicBezTo>
                    <a:pt x="139446" y="593211"/>
                    <a:pt x="122682" y="599116"/>
                    <a:pt x="105918" y="605212"/>
                  </a:cubicBezTo>
                  <a:cubicBezTo>
                    <a:pt x="65246" y="619880"/>
                    <a:pt x="38862" y="648170"/>
                    <a:pt x="22670" y="685889"/>
                  </a:cubicBezTo>
                  <a:cubicBezTo>
                    <a:pt x="12573" y="709320"/>
                    <a:pt x="8763" y="733895"/>
                    <a:pt x="7144" y="758945"/>
                  </a:cubicBezTo>
                  <a:lnTo>
                    <a:pt x="723043" y="758945"/>
                  </a:lnTo>
                  <a:lnTo>
                    <a:pt x="723043" y="759041"/>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7" name="Google Shape;89;g2459f65dc77_0_32"/>
            <p:cNvSpPr/>
            <p:nvPr/>
          </p:nvSpPr>
          <p:spPr>
            <a:xfrm>
              <a:off x="15606775" y="7699159"/>
              <a:ext cx="723900" cy="762000"/>
            </a:xfrm>
            <a:custGeom>
              <a:avLst/>
              <a:gdLst/>
              <a:ahLst/>
              <a:cxnLst/>
              <a:rect l="l" t="t" r="r" b="b"/>
              <a:pathLst>
                <a:path w="723900" h="762000" extrusionOk="0">
                  <a:moveTo>
                    <a:pt x="723043" y="759041"/>
                  </a:moveTo>
                  <a:cubicBezTo>
                    <a:pt x="722376" y="737514"/>
                    <a:pt x="718757" y="716464"/>
                    <a:pt x="711518" y="695890"/>
                  </a:cubicBezTo>
                  <a:cubicBezTo>
                    <a:pt x="698659" y="659314"/>
                    <a:pt x="676180" y="629786"/>
                    <a:pt x="639699" y="611784"/>
                  </a:cubicBezTo>
                  <a:cubicBezTo>
                    <a:pt x="626936" y="605498"/>
                    <a:pt x="612838" y="601592"/>
                    <a:pt x="599408" y="596640"/>
                  </a:cubicBezTo>
                  <a:cubicBezTo>
                    <a:pt x="590074" y="593211"/>
                    <a:pt x="580739" y="589877"/>
                    <a:pt x="570833" y="586353"/>
                  </a:cubicBezTo>
                  <a:cubicBezTo>
                    <a:pt x="572738" y="584924"/>
                    <a:pt x="573977" y="584067"/>
                    <a:pt x="575501" y="583019"/>
                  </a:cubicBezTo>
                  <a:cubicBezTo>
                    <a:pt x="573881" y="582448"/>
                    <a:pt x="572643" y="581876"/>
                    <a:pt x="571310" y="581495"/>
                  </a:cubicBezTo>
                  <a:cubicBezTo>
                    <a:pt x="534638" y="568350"/>
                    <a:pt x="497967" y="555206"/>
                    <a:pt x="461296" y="542061"/>
                  </a:cubicBezTo>
                  <a:cubicBezTo>
                    <a:pt x="457581" y="540728"/>
                    <a:pt x="455200" y="538918"/>
                    <a:pt x="454152" y="535013"/>
                  </a:cubicBezTo>
                  <a:cubicBezTo>
                    <a:pt x="451866" y="526345"/>
                    <a:pt x="449390" y="517582"/>
                    <a:pt x="446532" y="509105"/>
                  </a:cubicBezTo>
                  <a:cubicBezTo>
                    <a:pt x="445389" y="505866"/>
                    <a:pt x="446437" y="504247"/>
                    <a:pt x="448818" y="502342"/>
                  </a:cubicBezTo>
                  <a:cubicBezTo>
                    <a:pt x="453009" y="499008"/>
                    <a:pt x="457200" y="495674"/>
                    <a:pt x="461010" y="491960"/>
                  </a:cubicBezTo>
                  <a:cubicBezTo>
                    <a:pt x="490919" y="463861"/>
                    <a:pt x="515207" y="432524"/>
                    <a:pt x="525018" y="392614"/>
                  </a:cubicBezTo>
                  <a:cubicBezTo>
                    <a:pt x="525304" y="391471"/>
                    <a:pt x="527304" y="389852"/>
                    <a:pt x="528352" y="389947"/>
                  </a:cubicBezTo>
                  <a:cubicBezTo>
                    <a:pt x="536448" y="391185"/>
                    <a:pt x="540163" y="386804"/>
                    <a:pt x="542925" y="380517"/>
                  </a:cubicBezTo>
                  <a:cubicBezTo>
                    <a:pt x="545878" y="373754"/>
                    <a:pt x="548926" y="366992"/>
                    <a:pt x="552545" y="360515"/>
                  </a:cubicBezTo>
                  <a:cubicBezTo>
                    <a:pt x="558070" y="350513"/>
                    <a:pt x="560451" y="339941"/>
                    <a:pt x="559784" y="328606"/>
                  </a:cubicBezTo>
                  <a:cubicBezTo>
                    <a:pt x="559118" y="315366"/>
                    <a:pt x="553593" y="307365"/>
                    <a:pt x="542639" y="304222"/>
                  </a:cubicBezTo>
                  <a:cubicBezTo>
                    <a:pt x="542735" y="302508"/>
                    <a:pt x="542830" y="300889"/>
                    <a:pt x="543020" y="299174"/>
                  </a:cubicBezTo>
                  <a:cubicBezTo>
                    <a:pt x="545497" y="277457"/>
                    <a:pt x="548450" y="255740"/>
                    <a:pt x="550355" y="233927"/>
                  </a:cubicBezTo>
                  <a:cubicBezTo>
                    <a:pt x="553117" y="201828"/>
                    <a:pt x="549688" y="170110"/>
                    <a:pt x="541782" y="138868"/>
                  </a:cubicBezTo>
                  <a:cubicBezTo>
                    <a:pt x="531495" y="98196"/>
                    <a:pt x="509111" y="65430"/>
                    <a:pt x="472154" y="42189"/>
                  </a:cubicBezTo>
                  <a:cubicBezTo>
                    <a:pt x="441865" y="23139"/>
                    <a:pt x="408908" y="11519"/>
                    <a:pt x="372713" y="8280"/>
                  </a:cubicBezTo>
                  <a:cubicBezTo>
                    <a:pt x="352711" y="6470"/>
                    <a:pt x="332708" y="6756"/>
                    <a:pt x="312896" y="9614"/>
                  </a:cubicBezTo>
                  <a:cubicBezTo>
                    <a:pt x="286226" y="13424"/>
                    <a:pt x="260413" y="20472"/>
                    <a:pt x="235934" y="31140"/>
                  </a:cubicBezTo>
                  <a:cubicBezTo>
                    <a:pt x="217265" y="39236"/>
                    <a:pt x="202025" y="51810"/>
                    <a:pt x="191357" y="68859"/>
                  </a:cubicBezTo>
                  <a:cubicBezTo>
                    <a:pt x="186881" y="76003"/>
                    <a:pt x="184404" y="83813"/>
                    <a:pt x="184213" y="93243"/>
                  </a:cubicBezTo>
                  <a:cubicBezTo>
                    <a:pt x="186404" y="91243"/>
                    <a:pt x="187547" y="89814"/>
                    <a:pt x="189071" y="88862"/>
                  </a:cubicBezTo>
                  <a:cubicBezTo>
                    <a:pt x="196406" y="84099"/>
                    <a:pt x="203549" y="78956"/>
                    <a:pt x="211360" y="75051"/>
                  </a:cubicBezTo>
                  <a:cubicBezTo>
                    <a:pt x="218789" y="71336"/>
                    <a:pt x="226504" y="72288"/>
                    <a:pt x="233553" y="77622"/>
                  </a:cubicBezTo>
                  <a:cubicBezTo>
                    <a:pt x="230791" y="78765"/>
                    <a:pt x="228314" y="79813"/>
                    <a:pt x="225838" y="80956"/>
                  </a:cubicBezTo>
                  <a:cubicBezTo>
                    <a:pt x="223171" y="82194"/>
                    <a:pt x="220504" y="83433"/>
                    <a:pt x="217932" y="84956"/>
                  </a:cubicBezTo>
                  <a:cubicBezTo>
                    <a:pt x="192215" y="100482"/>
                    <a:pt x="177927" y="123628"/>
                    <a:pt x="170498" y="151060"/>
                  </a:cubicBezTo>
                  <a:cubicBezTo>
                    <a:pt x="164592" y="172777"/>
                    <a:pt x="162306" y="194875"/>
                    <a:pt x="165163" y="217163"/>
                  </a:cubicBezTo>
                  <a:cubicBezTo>
                    <a:pt x="167640" y="236499"/>
                    <a:pt x="170402" y="255835"/>
                    <a:pt x="173736" y="275076"/>
                  </a:cubicBezTo>
                  <a:cubicBezTo>
                    <a:pt x="175450" y="284981"/>
                    <a:pt x="178594" y="294697"/>
                    <a:pt x="181166" y="304794"/>
                  </a:cubicBezTo>
                  <a:cubicBezTo>
                    <a:pt x="173927" y="305841"/>
                    <a:pt x="170498" y="310414"/>
                    <a:pt x="168212" y="316128"/>
                  </a:cubicBezTo>
                  <a:cubicBezTo>
                    <a:pt x="164783" y="324796"/>
                    <a:pt x="164306" y="333749"/>
                    <a:pt x="165925" y="342798"/>
                  </a:cubicBezTo>
                  <a:cubicBezTo>
                    <a:pt x="168783" y="358133"/>
                    <a:pt x="178308" y="370992"/>
                    <a:pt x="184499" y="384994"/>
                  </a:cubicBezTo>
                  <a:cubicBezTo>
                    <a:pt x="187642" y="392042"/>
                    <a:pt x="197644" y="392042"/>
                    <a:pt x="203263" y="385851"/>
                  </a:cubicBezTo>
                  <a:cubicBezTo>
                    <a:pt x="203549" y="386518"/>
                    <a:pt x="204025" y="387090"/>
                    <a:pt x="204121" y="387661"/>
                  </a:cubicBezTo>
                  <a:cubicBezTo>
                    <a:pt x="210312" y="419951"/>
                    <a:pt x="228029" y="446526"/>
                    <a:pt x="250412" y="470433"/>
                  </a:cubicBezTo>
                  <a:cubicBezTo>
                    <a:pt x="260318" y="481006"/>
                    <a:pt x="271748" y="490340"/>
                    <a:pt x="282416" y="500342"/>
                  </a:cubicBezTo>
                  <a:cubicBezTo>
                    <a:pt x="283655" y="501485"/>
                    <a:pt x="285369" y="503485"/>
                    <a:pt x="285083" y="504628"/>
                  </a:cubicBezTo>
                  <a:cubicBezTo>
                    <a:pt x="281750" y="516820"/>
                    <a:pt x="278130" y="528917"/>
                    <a:pt x="275177" y="538823"/>
                  </a:cubicBezTo>
                  <a:cubicBezTo>
                    <a:pt x="232505" y="553396"/>
                    <a:pt x="192405" y="568445"/>
                    <a:pt x="151543" y="582828"/>
                  </a:cubicBezTo>
                  <a:cubicBezTo>
                    <a:pt x="153543" y="584352"/>
                    <a:pt x="154972" y="585400"/>
                    <a:pt x="156972" y="587019"/>
                  </a:cubicBezTo>
                  <a:cubicBezTo>
                    <a:pt x="139446" y="593211"/>
                    <a:pt x="122682" y="599116"/>
                    <a:pt x="105918" y="605212"/>
                  </a:cubicBezTo>
                  <a:cubicBezTo>
                    <a:pt x="65246" y="619881"/>
                    <a:pt x="38862" y="648170"/>
                    <a:pt x="22670" y="685889"/>
                  </a:cubicBezTo>
                  <a:cubicBezTo>
                    <a:pt x="12573" y="709321"/>
                    <a:pt x="8763" y="733895"/>
                    <a:pt x="7144" y="758945"/>
                  </a:cubicBezTo>
                  <a:lnTo>
                    <a:pt x="723043" y="758945"/>
                  </a:lnTo>
                  <a:lnTo>
                    <a:pt x="723043" y="759041"/>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8" name="Google Shape;90;g2459f65dc77_0_32"/>
            <p:cNvSpPr/>
            <p:nvPr/>
          </p:nvSpPr>
          <p:spPr>
            <a:xfrm>
              <a:off x="14617509" y="5742820"/>
              <a:ext cx="723900" cy="762000"/>
            </a:xfrm>
            <a:custGeom>
              <a:avLst/>
              <a:gdLst/>
              <a:ahLst/>
              <a:cxnLst/>
              <a:rect l="l" t="t" r="r" b="b"/>
              <a:pathLst>
                <a:path w="723900" h="762000" extrusionOk="0">
                  <a:moveTo>
                    <a:pt x="723043" y="759041"/>
                  </a:moveTo>
                  <a:cubicBezTo>
                    <a:pt x="722376" y="737514"/>
                    <a:pt x="718757" y="716464"/>
                    <a:pt x="711517" y="695890"/>
                  </a:cubicBezTo>
                  <a:cubicBezTo>
                    <a:pt x="698659" y="659314"/>
                    <a:pt x="676180" y="629787"/>
                    <a:pt x="639699" y="611784"/>
                  </a:cubicBezTo>
                  <a:cubicBezTo>
                    <a:pt x="626936" y="605498"/>
                    <a:pt x="612839" y="601592"/>
                    <a:pt x="599408" y="596639"/>
                  </a:cubicBezTo>
                  <a:cubicBezTo>
                    <a:pt x="590074" y="593211"/>
                    <a:pt x="580739" y="589877"/>
                    <a:pt x="570833" y="586353"/>
                  </a:cubicBezTo>
                  <a:cubicBezTo>
                    <a:pt x="572738" y="584924"/>
                    <a:pt x="573977" y="584066"/>
                    <a:pt x="575501" y="583019"/>
                  </a:cubicBezTo>
                  <a:cubicBezTo>
                    <a:pt x="573881" y="582447"/>
                    <a:pt x="572643" y="581876"/>
                    <a:pt x="571310" y="581495"/>
                  </a:cubicBezTo>
                  <a:cubicBezTo>
                    <a:pt x="534638" y="568350"/>
                    <a:pt x="497967" y="555206"/>
                    <a:pt x="461296" y="542061"/>
                  </a:cubicBezTo>
                  <a:cubicBezTo>
                    <a:pt x="457581" y="540728"/>
                    <a:pt x="455200" y="538918"/>
                    <a:pt x="454152" y="535013"/>
                  </a:cubicBezTo>
                  <a:cubicBezTo>
                    <a:pt x="451866" y="526345"/>
                    <a:pt x="449390" y="517582"/>
                    <a:pt x="446532" y="509105"/>
                  </a:cubicBezTo>
                  <a:cubicBezTo>
                    <a:pt x="445389" y="505866"/>
                    <a:pt x="446437" y="504247"/>
                    <a:pt x="448818" y="502342"/>
                  </a:cubicBezTo>
                  <a:cubicBezTo>
                    <a:pt x="453009" y="499008"/>
                    <a:pt x="457200" y="495674"/>
                    <a:pt x="461010" y="491960"/>
                  </a:cubicBezTo>
                  <a:cubicBezTo>
                    <a:pt x="490918" y="463861"/>
                    <a:pt x="515207" y="432524"/>
                    <a:pt x="525018" y="392614"/>
                  </a:cubicBezTo>
                  <a:cubicBezTo>
                    <a:pt x="525304" y="391471"/>
                    <a:pt x="527304" y="389852"/>
                    <a:pt x="528352" y="389947"/>
                  </a:cubicBezTo>
                  <a:cubicBezTo>
                    <a:pt x="536448" y="391185"/>
                    <a:pt x="540163" y="386804"/>
                    <a:pt x="542925" y="380517"/>
                  </a:cubicBezTo>
                  <a:cubicBezTo>
                    <a:pt x="545878" y="373754"/>
                    <a:pt x="548926" y="366992"/>
                    <a:pt x="552545" y="360515"/>
                  </a:cubicBezTo>
                  <a:cubicBezTo>
                    <a:pt x="558070" y="350513"/>
                    <a:pt x="560451" y="339941"/>
                    <a:pt x="559784" y="328606"/>
                  </a:cubicBezTo>
                  <a:cubicBezTo>
                    <a:pt x="559118" y="315366"/>
                    <a:pt x="553593" y="307365"/>
                    <a:pt x="542639" y="304222"/>
                  </a:cubicBezTo>
                  <a:cubicBezTo>
                    <a:pt x="542735" y="302507"/>
                    <a:pt x="542830" y="300888"/>
                    <a:pt x="543020" y="299174"/>
                  </a:cubicBezTo>
                  <a:cubicBezTo>
                    <a:pt x="545497" y="277457"/>
                    <a:pt x="548450" y="255740"/>
                    <a:pt x="550355" y="233928"/>
                  </a:cubicBezTo>
                  <a:cubicBezTo>
                    <a:pt x="553117" y="201828"/>
                    <a:pt x="549688" y="170110"/>
                    <a:pt x="541782" y="138868"/>
                  </a:cubicBezTo>
                  <a:cubicBezTo>
                    <a:pt x="531495" y="98196"/>
                    <a:pt x="509111" y="65430"/>
                    <a:pt x="472154" y="42189"/>
                  </a:cubicBezTo>
                  <a:cubicBezTo>
                    <a:pt x="441865" y="23139"/>
                    <a:pt x="408908" y="11519"/>
                    <a:pt x="372713" y="8280"/>
                  </a:cubicBezTo>
                  <a:cubicBezTo>
                    <a:pt x="352711" y="6470"/>
                    <a:pt x="332708" y="6756"/>
                    <a:pt x="312896" y="9614"/>
                  </a:cubicBezTo>
                  <a:cubicBezTo>
                    <a:pt x="286226" y="13424"/>
                    <a:pt x="260414" y="20472"/>
                    <a:pt x="235934" y="31140"/>
                  </a:cubicBezTo>
                  <a:cubicBezTo>
                    <a:pt x="217265" y="39236"/>
                    <a:pt x="202025" y="51809"/>
                    <a:pt x="191357" y="68859"/>
                  </a:cubicBezTo>
                  <a:cubicBezTo>
                    <a:pt x="186880" y="76003"/>
                    <a:pt x="184404" y="83813"/>
                    <a:pt x="184214" y="93243"/>
                  </a:cubicBezTo>
                  <a:cubicBezTo>
                    <a:pt x="186404" y="91243"/>
                    <a:pt x="187547" y="89814"/>
                    <a:pt x="189071" y="88862"/>
                  </a:cubicBezTo>
                  <a:cubicBezTo>
                    <a:pt x="196405" y="84099"/>
                    <a:pt x="203549" y="78956"/>
                    <a:pt x="211360" y="75050"/>
                  </a:cubicBezTo>
                  <a:cubicBezTo>
                    <a:pt x="218789" y="71336"/>
                    <a:pt x="226505" y="72288"/>
                    <a:pt x="233553" y="77622"/>
                  </a:cubicBezTo>
                  <a:cubicBezTo>
                    <a:pt x="230791" y="78765"/>
                    <a:pt x="228314" y="79813"/>
                    <a:pt x="225838" y="80956"/>
                  </a:cubicBezTo>
                  <a:cubicBezTo>
                    <a:pt x="223171" y="82194"/>
                    <a:pt x="220504" y="83432"/>
                    <a:pt x="217932" y="84956"/>
                  </a:cubicBezTo>
                  <a:cubicBezTo>
                    <a:pt x="192215" y="100482"/>
                    <a:pt x="177927" y="123628"/>
                    <a:pt x="170497" y="151060"/>
                  </a:cubicBezTo>
                  <a:cubicBezTo>
                    <a:pt x="164592" y="172777"/>
                    <a:pt x="162306" y="194875"/>
                    <a:pt x="165164" y="217163"/>
                  </a:cubicBezTo>
                  <a:cubicBezTo>
                    <a:pt x="167640" y="236499"/>
                    <a:pt x="170402" y="255835"/>
                    <a:pt x="173736" y="275075"/>
                  </a:cubicBezTo>
                  <a:cubicBezTo>
                    <a:pt x="175451" y="284981"/>
                    <a:pt x="178594" y="294697"/>
                    <a:pt x="181166" y="304794"/>
                  </a:cubicBezTo>
                  <a:cubicBezTo>
                    <a:pt x="173926" y="305841"/>
                    <a:pt x="170497" y="310413"/>
                    <a:pt x="168212" y="316128"/>
                  </a:cubicBezTo>
                  <a:cubicBezTo>
                    <a:pt x="164783" y="324796"/>
                    <a:pt x="164306" y="333749"/>
                    <a:pt x="165926" y="342798"/>
                  </a:cubicBezTo>
                  <a:cubicBezTo>
                    <a:pt x="168783" y="358133"/>
                    <a:pt x="178308" y="370992"/>
                    <a:pt x="184499" y="384994"/>
                  </a:cubicBezTo>
                  <a:cubicBezTo>
                    <a:pt x="187643" y="392042"/>
                    <a:pt x="197644" y="392042"/>
                    <a:pt x="203264" y="385851"/>
                  </a:cubicBezTo>
                  <a:cubicBezTo>
                    <a:pt x="203549" y="386518"/>
                    <a:pt x="204026" y="387089"/>
                    <a:pt x="204121" y="387661"/>
                  </a:cubicBezTo>
                  <a:cubicBezTo>
                    <a:pt x="210312" y="419951"/>
                    <a:pt x="228028" y="446525"/>
                    <a:pt x="250412" y="470433"/>
                  </a:cubicBezTo>
                  <a:cubicBezTo>
                    <a:pt x="260318" y="481006"/>
                    <a:pt x="271748" y="490340"/>
                    <a:pt x="282416" y="500342"/>
                  </a:cubicBezTo>
                  <a:cubicBezTo>
                    <a:pt x="283655" y="501485"/>
                    <a:pt x="285369" y="503485"/>
                    <a:pt x="285083" y="504628"/>
                  </a:cubicBezTo>
                  <a:cubicBezTo>
                    <a:pt x="281749" y="516820"/>
                    <a:pt x="278130" y="528917"/>
                    <a:pt x="275177" y="538823"/>
                  </a:cubicBezTo>
                  <a:cubicBezTo>
                    <a:pt x="232505" y="553396"/>
                    <a:pt x="192405" y="568445"/>
                    <a:pt x="151543" y="582828"/>
                  </a:cubicBezTo>
                  <a:cubicBezTo>
                    <a:pt x="153543" y="584352"/>
                    <a:pt x="154972" y="585400"/>
                    <a:pt x="156972" y="587019"/>
                  </a:cubicBezTo>
                  <a:cubicBezTo>
                    <a:pt x="139446" y="593211"/>
                    <a:pt x="122682" y="599116"/>
                    <a:pt x="105918" y="605212"/>
                  </a:cubicBezTo>
                  <a:cubicBezTo>
                    <a:pt x="65246" y="619880"/>
                    <a:pt x="38862" y="648170"/>
                    <a:pt x="22670" y="685889"/>
                  </a:cubicBezTo>
                  <a:cubicBezTo>
                    <a:pt x="12573" y="709320"/>
                    <a:pt x="8763" y="733895"/>
                    <a:pt x="7144" y="758945"/>
                  </a:cubicBezTo>
                  <a:lnTo>
                    <a:pt x="723043" y="759041"/>
                  </a:lnTo>
                  <a:lnTo>
                    <a:pt x="723043" y="759041"/>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19" name="Google Shape;91;g2459f65dc77_0_32"/>
            <p:cNvSpPr/>
            <p:nvPr/>
          </p:nvSpPr>
          <p:spPr>
            <a:xfrm>
              <a:off x="15606775" y="6721037"/>
              <a:ext cx="723900" cy="762000"/>
            </a:xfrm>
            <a:custGeom>
              <a:avLst/>
              <a:gdLst/>
              <a:ahLst/>
              <a:cxnLst/>
              <a:rect l="l" t="t" r="r" b="b"/>
              <a:pathLst>
                <a:path w="723900" h="762000" extrusionOk="0">
                  <a:moveTo>
                    <a:pt x="723043" y="759041"/>
                  </a:moveTo>
                  <a:cubicBezTo>
                    <a:pt x="722376" y="737514"/>
                    <a:pt x="718757" y="716464"/>
                    <a:pt x="711518" y="695890"/>
                  </a:cubicBezTo>
                  <a:cubicBezTo>
                    <a:pt x="698659" y="659314"/>
                    <a:pt x="676180" y="629786"/>
                    <a:pt x="639699" y="611784"/>
                  </a:cubicBezTo>
                  <a:cubicBezTo>
                    <a:pt x="626936" y="605498"/>
                    <a:pt x="612838" y="601593"/>
                    <a:pt x="599408" y="596640"/>
                  </a:cubicBezTo>
                  <a:cubicBezTo>
                    <a:pt x="590074" y="593211"/>
                    <a:pt x="580739" y="589877"/>
                    <a:pt x="570833" y="586353"/>
                  </a:cubicBezTo>
                  <a:cubicBezTo>
                    <a:pt x="572738" y="584924"/>
                    <a:pt x="573977" y="584067"/>
                    <a:pt x="575501" y="583019"/>
                  </a:cubicBezTo>
                  <a:cubicBezTo>
                    <a:pt x="573881" y="582447"/>
                    <a:pt x="572643" y="581876"/>
                    <a:pt x="571310" y="581495"/>
                  </a:cubicBezTo>
                  <a:cubicBezTo>
                    <a:pt x="534638" y="568350"/>
                    <a:pt x="497967" y="555206"/>
                    <a:pt x="461296" y="542061"/>
                  </a:cubicBezTo>
                  <a:cubicBezTo>
                    <a:pt x="457581" y="540728"/>
                    <a:pt x="455200" y="538918"/>
                    <a:pt x="454152" y="535013"/>
                  </a:cubicBezTo>
                  <a:cubicBezTo>
                    <a:pt x="451866" y="526345"/>
                    <a:pt x="449390" y="517582"/>
                    <a:pt x="446532" y="509105"/>
                  </a:cubicBezTo>
                  <a:cubicBezTo>
                    <a:pt x="445389" y="505866"/>
                    <a:pt x="446437" y="504247"/>
                    <a:pt x="448818" y="502342"/>
                  </a:cubicBezTo>
                  <a:cubicBezTo>
                    <a:pt x="453009" y="499008"/>
                    <a:pt x="457200" y="495675"/>
                    <a:pt x="461010" y="491960"/>
                  </a:cubicBezTo>
                  <a:cubicBezTo>
                    <a:pt x="490919" y="463861"/>
                    <a:pt x="515207" y="432524"/>
                    <a:pt x="525018" y="392614"/>
                  </a:cubicBezTo>
                  <a:cubicBezTo>
                    <a:pt x="525304" y="391471"/>
                    <a:pt x="527304" y="389852"/>
                    <a:pt x="528352" y="389947"/>
                  </a:cubicBezTo>
                  <a:cubicBezTo>
                    <a:pt x="536448" y="391185"/>
                    <a:pt x="540163" y="386804"/>
                    <a:pt x="542925" y="380517"/>
                  </a:cubicBezTo>
                  <a:cubicBezTo>
                    <a:pt x="545878" y="373754"/>
                    <a:pt x="548926" y="366992"/>
                    <a:pt x="552545" y="360515"/>
                  </a:cubicBezTo>
                  <a:cubicBezTo>
                    <a:pt x="558070" y="350514"/>
                    <a:pt x="560451" y="339941"/>
                    <a:pt x="559784" y="328606"/>
                  </a:cubicBezTo>
                  <a:cubicBezTo>
                    <a:pt x="559118" y="315366"/>
                    <a:pt x="553593" y="307365"/>
                    <a:pt x="542639" y="304222"/>
                  </a:cubicBezTo>
                  <a:cubicBezTo>
                    <a:pt x="542735" y="302508"/>
                    <a:pt x="542830" y="300888"/>
                    <a:pt x="543020" y="299174"/>
                  </a:cubicBezTo>
                  <a:cubicBezTo>
                    <a:pt x="545497" y="277457"/>
                    <a:pt x="548450" y="255740"/>
                    <a:pt x="550355" y="233927"/>
                  </a:cubicBezTo>
                  <a:cubicBezTo>
                    <a:pt x="553117" y="201828"/>
                    <a:pt x="549688" y="170110"/>
                    <a:pt x="541782" y="138868"/>
                  </a:cubicBezTo>
                  <a:cubicBezTo>
                    <a:pt x="531495" y="98196"/>
                    <a:pt x="509111" y="65430"/>
                    <a:pt x="472154" y="42189"/>
                  </a:cubicBezTo>
                  <a:cubicBezTo>
                    <a:pt x="441865" y="23139"/>
                    <a:pt x="408908" y="11519"/>
                    <a:pt x="372713" y="8280"/>
                  </a:cubicBezTo>
                  <a:cubicBezTo>
                    <a:pt x="352711" y="6470"/>
                    <a:pt x="332708" y="6756"/>
                    <a:pt x="312896" y="9614"/>
                  </a:cubicBezTo>
                  <a:cubicBezTo>
                    <a:pt x="286226" y="13424"/>
                    <a:pt x="260413" y="20472"/>
                    <a:pt x="235934" y="31140"/>
                  </a:cubicBezTo>
                  <a:cubicBezTo>
                    <a:pt x="217265" y="39236"/>
                    <a:pt x="202025" y="51810"/>
                    <a:pt x="191357" y="68859"/>
                  </a:cubicBezTo>
                  <a:cubicBezTo>
                    <a:pt x="186881" y="76003"/>
                    <a:pt x="184404" y="83814"/>
                    <a:pt x="184213" y="93243"/>
                  </a:cubicBezTo>
                  <a:cubicBezTo>
                    <a:pt x="186404" y="91243"/>
                    <a:pt x="187547" y="89814"/>
                    <a:pt x="189071" y="88862"/>
                  </a:cubicBezTo>
                  <a:cubicBezTo>
                    <a:pt x="196406" y="84099"/>
                    <a:pt x="203549" y="78956"/>
                    <a:pt x="211360" y="75051"/>
                  </a:cubicBezTo>
                  <a:cubicBezTo>
                    <a:pt x="218789" y="71336"/>
                    <a:pt x="226504" y="72288"/>
                    <a:pt x="233553" y="77622"/>
                  </a:cubicBezTo>
                  <a:cubicBezTo>
                    <a:pt x="230791" y="78765"/>
                    <a:pt x="228314" y="79813"/>
                    <a:pt x="225838" y="80956"/>
                  </a:cubicBezTo>
                  <a:cubicBezTo>
                    <a:pt x="223171" y="82194"/>
                    <a:pt x="220504" y="83433"/>
                    <a:pt x="217932" y="84957"/>
                  </a:cubicBezTo>
                  <a:cubicBezTo>
                    <a:pt x="192215" y="100482"/>
                    <a:pt x="177927" y="123628"/>
                    <a:pt x="170498" y="151060"/>
                  </a:cubicBezTo>
                  <a:cubicBezTo>
                    <a:pt x="164592" y="172777"/>
                    <a:pt x="162306" y="194875"/>
                    <a:pt x="165163" y="217164"/>
                  </a:cubicBezTo>
                  <a:cubicBezTo>
                    <a:pt x="167640" y="236499"/>
                    <a:pt x="170402" y="255835"/>
                    <a:pt x="173736" y="275076"/>
                  </a:cubicBezTo>
                  <a:cubicBezTo>
                    <a:pt x="175450" y="284982"/>
                    <a:pt x="178594" y="294697"/>
                    <a:pt x="181166" y="304794"/>
                  </a:cubicBezTo>
                  <a:cubicBezTo>
                    <a:pt x="173927" y="305841"/>
                    <a:pt x="170498" y="310413"/>
                    <a:pt x="168212" y="316128"/>
                  </a:cubicBezTo>
                  <a:cubicBezTo>
                    <a:pt x="164783" y="324796"/>
                    <a:pt x="164306" y="333750"/>
                    <a:pt x="165925" y="342798"/>
                  </a:cubicBezTo>
                  <a:cubicBezTo>
                    <a:pt x="168783" y="358134"/>
                    <a:pt x="178308" y="370992"/>
                    <a:pt x="184499" y="384994"/>
                  </a:cubicBezTo>
                  <a:cubicBezTo>
                    <a:pt x="187642" y="392043"/>
                    <a:pt x="197644" y="392043"/>
                    <a:pt x="203263" y="385851"/>
                  </a:cubicBezTo>
                  <a:cubicBezTo>
                    <a:pt x="203549" y="386518"/>
                    <a:pt x="204025" y="387090"/>
                    <a:pt x="204121" y="387661"/>
                  </a:cubicBezTo>
                  <a:cubicBezTo>
                    <a:pt x="210312" y="419951"/>
                    <a:pt x="228029" y="446526"/>
                    <a:pt x="250412" y="470433"/>
                  </a:cubicBezTo>
                  <a:cubicBezTo>
                    <a:pt x="260318" y="481006"/>
                    <a:pt x="271748" y="490341"/>
                    <a:pt x="282416" y="500342"/>
                  </a:cubicBezTo>
                  <a:cubicBezTo>
                    <a:pt x="283655" y="501485"/>
                    <a:pt x="285369" y="503485"/>
                    <a:pt x="285083" y="504628"/>
                  </a:cubicBezTo>
                  <a:cubicBezTo>
                    <a:pt x="281750" y="516820"/>
                    <a:pt x="278130" y="528917"/>
                    <a:pt x="275177" y="538823"/>
                  </a:cubicBezTo>
                  <a:cubicBezTo>
                    <a:pt x="232505" y="553396"/>
                    <a:pt x="192405" y="568445"/>
                    <a:pt x="151543" y="582828"/>
                  </a:cubicBezTo>
                  <a:cubicBezTo>
                    <a:pt x="153543" y="584352"/>
                    <a:pt x="154972" y="585400"/>
                    <a:pt x="156972" y="587019"/>
                  </a:cubicBezTo>
                  <a:cubicBezTo>
                    <a:pt x="139446" y="593211"/>
                    <a:pt x="122682" y="599116"/>
                    <a:pt x="105918" y="605212"/>
                  </a:cubicBezTo>
                  <a:cubicBezTo>
                    <a:pt x="65246" y="619881"/>
                    <a:pt x="38862" y="648170"/>
                    <a:pt x="22670" y="685889"/>
                  </a:cubicBezTo>
                  <a:cubicBezTo>
                    <a:pt x="12573" y="709320"/>
                    <a:pt x="8763" y="733895"/>
                    <a:pt x="7144" y="758945"/>
                  </a:cubicBezTo>
                  <a:lnTo>
                    <a:pt x="723043" y="759041"/>
                  </a:lnTo>
                  <a:lnTo>
                    <a:pt x="723043" y="759041"/>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0" name="Google Shape;92;g2459f65dc77_0_32"/>
            <p:cNvSpPr/>
            <p:nvPr/>
          </p:nvSpPr>
          <p:spPr>
            <a:xfrm>
              <a:off x="17553495" y="3794531"/>
              <a:ext cx="752475" cy="752475"/>
            </a:xfrm>
            <a:custGeom>
              <a:avLst/>
              <a:gdLst/>
              <a:ahLst/>
              <a:cxnLst/>
              <a:rect l="l" t="t" r="r" b="b"/>
              <a:pathLst>
                <a:path w="752475" h="752475" extrusionOk="0">
                  <a:moveTo>
                    <a:pt x="749618" y="669932"/>
                  </a:moveTo>
                  <a:cubicBezTo>
                    <a:pt x="736092" y="662788"/>
                    <a:pt x="721900" y="656978"/>
                    <a:pt x="707707" y="651453"/>
                  </a:cubicBezTo>
                  <a:cubicBezTo>
                    <a:pt x="649605" y="628784"/>
                    <a:pt x="591217" y="606686"/>
                    <a:pt x="532447" y="585540"/>
                  </a:cubicBezTo>
                  <a:cubicBezTo>
                    <a:pt x="512445" y="578301"/>
                    <a:pt x="503396" y="565061"/>
                    <a:pt x="502253" y="546202"/>
                  </a:cubicBezTo>
                  <a:cubicBezTo>
                    <a:pt x="501205" y="528295"/>
                    <a:pt x="501968" y="510293"/>
                    <a:pt x="502158" y="492386"/>
                  </a:cubicBezTo>
                  <a:cubicBezTo>
                    <a:pt x="502158" y="490671"/>
                    <a:pt x="503587" y="488480"/>
                    <a:pt x="505015" y="487242"/>
                  </a:cubicBezTo>
                  <a:cubicBezTo>
                    <a:pt x="524732" y="470097"/>
                    <a:pt x="540258" y="450095"/>
                    <a:pt x="546926" y="424949"/>
                  </a:cubicBezTo>
                  <a:cubicBezTo>
                    <a:pt x="550831" y="410090"/>
                    <a:pt x="553212" y="394850"/>
                    <a:pt x="556355" y="379419"/>
                  </a:cubicBezTo>
                  <a:cubicBezTo>
                    <a:pt x="569595" y="382753"/>
                    <a:pt x="578072" y="375514"/>
                    <a:pt x="583882" y="364941"/>
                  </a:cubicBezTo>
                  <a:cubicBezTo>
                    <a:pt x="590645" y="352654"/>
                    <a:pt x="596741" y="339986"/>
                    <a:pt x="602171" y="327127"/>
                  </a:cubicBezTo>
                  <a:cubicBezTo>
                    <a:pt x="608171" y="312839"/>
                    <a:pt x="610743" y="297695"/>
                    <a:pt x="607409" y="282359"/>
                  </a:cubicBezTo>
                  <a:cubicBezTo>
                    <a:pt x="603695" y="265405"/>
                    <a:pt x="599504" y="250451"/>
                    <a:pt x="575501" y="252927"/>
                  </a:cubicBezTo>
                  <a:cubicBezTo>
                    <a:pt x="575405" y="252546"/>
                    <a:pt x="575120" y="252165"/>
                    <a:pt x="575215" y="251784"/>
                  </a:cubicBezTo>
                  <a:cubicBezTo>
                    <a:pt x="578358" y="218256"/>
                    <a:pt x="581692" y="184823"/>
                    <a:pt x="584549" y="151295"/>
                  </a:cubicBezTo>
                  <a:cubicBezTo>
                    <a:pt x="585788" y="136722"/>
                    <a:pt x="586645" y="121863"/>
                    <a:pt x="581311" y="107957"/>
                  </a:cubicBezTo>
                  <a:cubicBezTo>
                    <a:pt x="565213" y="65285"/>
                    <a:pt x="536638" y="34328"/>
                    <a:pt x="490347" y="20993"/>
                  </a:cubicBezTo>
                  <a:cubicBezTo>
                    <a:pt x="436055" y="5277"/>
                    <a:pt x="381000" y="3086"/>
                    <a:pt x="325469" y="13659"/>
                  </a:cubicBezTo>
                  <a:cubicBezTo>
                    <a:pt x="288417" y="20708"/>
                    <a:pt x="255079" y="34043"/>
                    <a:pt x="230886" y="64523"/>
                  </a:cubicBezTo>
                  <a:cubicBezTo>
                    <a:pt x="212312" y="87954"/>
                    <a:pt x="200215" y="112719"/>
                    <a:pt x="202502" y="142628"/>
                  </a:cubicBezTo>
                  <a:cubicBezTo>
                    <a:pt x="204597" y="170060"/>
                    <a:pt x="207359" y="197396"/>
                    <a:pt x="209836" y="224828"/>
                  </a:cubicBezTo>
                  <a:cubicBezTo>
                    <a:pt x="210693" y="234258"/>
                    <a:pt x="211646" y="243593"/>
                    <a:pt x="212598" y="253403"/>
                  </a:cubicBezTo>
                  <a:cubicBezTo>
                    <a:pt x="210979" y="253308"/>
                    <a:pt x="209836" y="253308"/>
                    <a:pt x="208788" y="253213"/>
                  </a:cubicBezTo>
                  <a:cubicBezTo>
                    <a:pt x="196691" y="252165"/>
                    <a:pt x="190881" y="255213"/>
                    <a:pt x="185547" y="265595"/>
                  </a:cubicBezTo>
                  <a:cubicBezTo>
                    <a:pt x="180404" y="275692"/>
                    <a:pt x="178594" y="286360"/>
                    <a:pt x="179070" y="297599"/>
                  </a:cubicBezTo>
                  <a:cubicBezTo>
                    <a:pt x="180118" y="322269"/>
                    <a:pt x="191453" y="343510"/>
                    <a:pt x="203359" y="364465"/>
                  </a:cubicBezTo>
                  <a:cubicBezTo>
                    <a:pt x="209455" y="375133"/>
                    <a:pt x="217741" y="382658"/>
                    <a:pt x="231934" y="379229"/>
                  </a:cubicBezTo>
                  <a:cubicBezTo>
                    <a:pt x="233458" y="389325"/>
                    <a:pt x="234791" y="398945"/>
                    <a:pt x="236411" y="408470"/>
                  </a:cubicBezTo>
                  <a:cubicBezTo>
                    <a:pt x="241840" y="439903"/>
                    <a:pt x="257556" y="465811"/>
                    <a:pt x="282130" y="486956"/>
                  </a:cubicBezTo>
                  <a:cubicBezTo>
                    <a:pt x="283940" y="488576"/>
                    <a:pt x="285464" y="491528"/>
                    <a:pt x="285560" y="493814"/>
                  </a:cubicBezTo>
                  <a:cubicBezTo>
                    <a:pt x="286036" y="509435"/>
                    <a:pt x="286703" y="525152"/>
                    <a:pt x="286036" y="540773"/>
                  </a:cubicBezTo>
                  <a:cubicBezTo>
                    <a:pt x="285083" y="563061"/>
                    <a:pt x="276606" y="580682"/>
                    <a:pt x="251555" y="586397"/>
                  </a:cubicBezTo>
                  <a:cubicBezTo>
                    <a:pt x="250317" y="586683"/>
                    <a:pt x="249079" y="587255"/>
                    <a:pt x="247840" y="587731"/>
                  </a:cubicBezTo>
                  <a:cubicBezTo>
                    <a:pt x="185261" y="609924"/>
                    <a:pt x="122491" y="631641"/>
                    <a:pt x="62103" y="659168"/>
                  </a:cubicBezTo>
                  <a:cubicBezTo>
                    <a:pt x="42863" y="667931"/>
                    <a:pt x="23431" y="676599"/>
                    <a:pt x="7144" y="689934"/>
                  </a:cubicBezTo>
                  <a:lnTo>
                    <a:pt x="7144" y="751085"/>
                  </a:lnTo>
                  <a:cubicBezTo>
                    <a:pt x="254698" y="751085"/>
                    <a:pt x="501682" y="751085"/>
                    <a:pt x="749427" y="751085"/>
                  </a:cubicBezTo>
                  <a:lnTo>
                    <a:pt x="749427" y="669932"/>
                  </a:lnTo>
                  <a:lnTo>
                    <a:pt x="749618" y="669932"/>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1" name="Google Shape;93;g2459f65dc77_0_32"/>
            <p:cNvSpPr/>
            <p:nvPr/>
          </p:nvSpPr>
          <p:spPr>
            <a:xfrm>
              <a:off x="17553495" y="5750871"/>
              <a:ext cx="752475" cy="752475"/>
            </a:xfrm>
            <a:custGeom>
              <a:avLst/>
              <a:gdLst/>
              <a:ahLst/>
              <a:cxnLst/>
              <a:rect l="l" t="t" r="r" b="b"/>
              <a:pathLst>
                <a:path w="752475" h="752475" extrusionOk="0">
                  <a:moveTo>
                    <a:pt x="749618" y="669932"/>
                  </a:moveTo>
                  <a:cubicBezTo>
                    <a:pt x="736092" y="662788"/>
                    <a:pt x="721900" y="656978"/>
                    <a:pt x="707707" y="651453"/>
                  </a:cubicBezTo>
                  <a:cubicBezTo>
                    <a:pt x="649605" y="628784"/>
                    <a:pt x="591217" y="606686"/>
                    <a:pt x="532447" y="585540"/>
                  </a:cubicBezTo>
                  <a:cubicBezTo>
                    <a:pt x="512445" y="578301"/>
                    <a:pt x="503396" y="565061"/>
                    <a:pt x="502253" y="546202"/>
                  </a:cubicBezTo>
                  <a:cubicBezTo>
                    <a:pt x="501205" y="528295"/>
                    <a:pt x="501968" y="510293"/>
                    <a:pt x="502158" y="492386"/>
                  </a:cubicBezTo>
                  <a:cubicBezTo>
                    <a:pt x="502158" y="490671"/>
                    <a:pt x="503587" y="488480"/>
                    <a:pt x="505015" y="487242"/>
                  </a:cubicBezTo>
                  <a:cubicBezTo>
                    <a:pt x="524732" y="470097"/>
                    <a:pt x="540258" y="450094"/>
                    <a:pt x="546926" y="424949"/>
                  </a:cubicBezTo>
                  <a:cubicBezTo>
                    <a:pt x="550831" y="410090"/>
                    <a:pt x="553212" y="394850"/>
                    <a:pt x="556355" y="379419"/>
                  </a:cubicBezTo>
                  <a:cubicBezTo>
                    <a:pt x="569595" y="382753"/>
                    <a:pt x="578072" y="375514"/>
                    <a:pt x="583882" y="364941"/>
                  </a:cubicBezTo>
                  <a:cubicBezTo>
                    <a:pt x="590645" y="352654"/>
                    <a:pt x="596741" y="339986"/>
                    <a:pt x="602171" y="327127"/>
                  </a:cubicBezTo>
                  <a:cubicBezTo>
                    <a:pt x="608171" y="312839"/>
                    <a:pt x="610743" y="297694"/>
                    <a:pt x="607409" y="282359"/>
                  </a:cubicBezTo>
                  <a:cubicBezTo>
                    <a:pt x="603695" y="265405"/>
                    <a:pt x="599504" y="250451"/>
                    <a:pt x="575501" y="252927"/>
                  </a:cubicBezTo>
                  <a:cubicBezTo>
                    <a:pt x="575405" y="252546"/>
                    <a:pt x="575120" y="252165"/>
                    <a:pt x="575215" y="251784"/>
                  </a:cubicBezTo>
                  <a:cubicBezTo>
                    <a:pt x="578358" y="218256"/>
                    <a:pt x="581692" y="184823"/>
                    <a:pt x="584549" y="151295"/>
                  </a:cubicBezTo>
                  <a:cubicBezTo>
                    <a:pt x="585788" y="136722"/>
                    <a:pt x="586645" y="121863"/>
                    <a:pt x="581311" y="107957"/>
                  </a:cubicBezTo>
                  <a:cubicBezTo>
                    <a:pt x="565213" y="65285"/>
                    <a:pt x="536638" y="34328"/>
                    <a:pt x="490347" y="20993"/>
                  </a:cubicBezTo>
                  <a:cubicBezTo>
                    <a:pt x="436055" y="5277"/>
                    <a:pt x="381000" y="3086"/>
                    <a:pt x="325469" y="13659"/>
                  </a:cubicBezTo>
                  <a:cubicBezTo>
                    <a:pt x="288417" y="20708"/>
                    <a:pt x="255079" y="34043"/>
                    <a:pt x="230886" y="64523"/>
                  </a:cubicBezTo>
                  <a:cubicBezTo>
                    <a:pt x="212312" y="87954"/>
                    <a:pt x="200215" y="112719"/>
                    <a:pt x="202502" y="142627"/>
                  </a:cubicBezTo>
                  <a:cubicBezTo>
                    <a:pt x="204597" y="170060"/>
                    <a:pt x="207359" y="197396"/>
                    <a:pt x="209836" y="224828"/>
                  </a:cubicBezTo>
                  <a:cubicBezTo>
                    <a:pt x="210693" y="234258"/>
                    <a:pt x="211646" y="243593"/>
                    <a:pt x="212598" y="253403"/>
                  </a:cubicBezTo>
                  <a:cubicBezTo>
                    <a:pt x="210979" y="253308"/>
                    <a:pt x="209836" y="253308"/>
                    <a:pt x="208788" y="253213"/>
                  </a:cubicBezTo>
                  <a:cubicBezTo>
                    <a:pt x="196691" y="252165"/>
                    <a:pt x="190881" y="255213"/>
                    <a:pt x="185547" y="265595"/>
                  </a:cubicBezTo>
                  <a:cubicBezTo>
                    <a:pt x="180404" y="275692"/>
                    <a:pt x="178594" y="286360"/>
                    <a:pt x="179070" y="297599"/>
                  </a:cubicBezTo>
                  <a:cubicBezTo>
                    <a:pt x="180118" y="322269"/>
                    <a:pt x="191453" y="343510"/>
                    <a:pt x="203359" y="364465"/>
                  </a:cubicBezTo>
                  <a:cubicBezTo>
                    <a:pt x="209455" y="375133"/>
                    <a:pt x="217741" y="382658"/>
                    <a:pt x="231934" y="379228"/>
                  </a:cubicBezTo>
                  <a:cubicBezTo>
                    <a:pt x="233458" y="389325"/>
                    <a:pt x="234791" y="398945"/>
                    <a:pt x="236411" y="408470"/>
                  </a:cubicBezTo>
                  <a:cubicBezTo>
                    <a:pt x="241840" y="439903"/>
                    <a:pt x="257556" y="465811"/>
                    <a:pt x="282130" y="486956"/>
                  </a:cubicBezTo>
                  <a:cubicBezTo>
                    <a:pt x="283940" y="488576"/>
                    <a:pt x="285464" y="491528"/>
                    <a:pt x="285560" y="493814"/>
                  </a:cubicBezTo>
                  <a:cubicBezTo>
                    <a:pt x="286036" y="509435"/>
                    <a:pt x="286703" y="525152"/>
                    <a:pt x="286036" y="540773"/>
                  </a:cubicBezTo>
                  <a:cubicBezTo>
                    <a:pt x="285083" y="563061"/>
                    <a:pt x="276606" y="580682"/>
                    <a:pt x="251555" y="586397"/>
                  </a:cubicBezTo>
                  <a:cubicBezTo>
                    <a:pt x="250317" y="586683"/>
                    <a:pt x="249079" y="587255"/>
                    <a:pt x="247840" y="587731"/>
                  </a:cubicBezTo>
                  <a:cubicBezTo>
                    <a:pt x="185261" y="609924"/>
                    <a:pt x="122491" y="631641"/>
                    <a:pt x="62103" y="659168"/>
                  </a:cubicBezTo>
                  <a:cubicBezTo>
                    <a:pt x="42863" y="667931"/>
                    <a:pt x="23431" y="676599"/>
                    <a:pt x="7144" y="689934"/>
                  </a:cubicBezTo>
                  <a:lnTo>
                    <a:pt x="7144" y="751085"/>
                  </a:lnTo>
                  <a:cubicBezTo>
                    <a:pt x="254698" y="751085"/>
                    <a:pt x="501682" y="751085"/>
                    <a:pt x="749427" y="751085"/>
                  </a:cubicBezTo>
                  <a:lnTo>
                    <a:pt x="749427" y="669932"/>
                  </a:lnTo>
                  <a:lnTo>
                    <a:pt x="749618" y="669932"/>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2" name="Google Shape;94;g2459f65dc77_0_32"/>
            <p:cNvSpPr/>
            <p:nvPr/>
          </p:nvSpPr>
          <p:spPr>
            <a:xfrm>
              <a:off x="18517330" y="4772749"/>
              <a:ext cx="752475" cy="752475"/>
            </a:xfrm>
            <a:custGeom>
              <a:avLst/>
              <a:gdLst/>
              <a:ahLst/>
              <a:cxnLst/>
              <a:rect l="l" t="t" r="r" b="b"/>
              <a:pathLst>
                <a:path w="752475" h="752475" extrusionOk="0">
                  <a:moveTo>
                    <a:pt x="749617" y="669932"/>
                  </a:moveTo>
                  <a:cubicBezTo>
                    <a:pt x="736092" y="662788"/>
                    <a:pt x="721900" y="656978"/>
                    <a:pt x="707708" y="651453"/>
                  </a:cubicBezTo>
                  <a:cubicBezTo>
                    <a:pt x="649605" y="628784"/>
                    <a:pt x="591217" y="606686"/>
                    <a:pt x="532447" y="585540"/>
                  </a:cubicBezTo>
                  <a:cubicBezTo>
                    <a:pt x="512445" y="578301"/>
                    <a:pt x="503396" y="565061"/>
                    <a:pt x="502253" y="546202"/>
                  </a:cubicBezTo>
                  <a:cubicBezTo>
                    <a:pt x="501206" y="528295"/>
                    <a:pt x="501967" y="510293"/>
                    <a:pt x="502158" y="492386"/>
                  </a:cubicBezTo>
                  <a:cubicBezTo>
                    <a:pt x="502158" y="490671"/>
                    <a:pt x="503587" y="488480"/>
                    <a:pt x="505015" y="487242"/>
                  </a:cubicBezTo>
                  <a:cubicBezTo>
                    <a:pt x="524732" y="470097"/>
                    <a:pt x="540258" y="450095"/>
                    <a:pt x="546926" y="424949"/>
                  </a:cubicBezTo>
                  <a:cubicBezTo>
                    <a:pt x="550831" y="410090"/>
                    <a:pt x="553212" y="394850"/>
                    <a:pt x="556355" y="379419"/>
                  </a:cubicBezTo>
                  <a:cubicBezTo>
                    <a:pt x="569595" y="382753"/>
                    <a:pt x="578072" y="375514"/>
                    <a:pt x="583883" y="364941"/>
                  </a:cubicBezTo>
                  <a:cubicBezTo>
                    <a:pt x="590645" y="352654"/>
                    <a:pt x="596741" y="339986"/>
                    <a:pt x="602171" y="327127"/>
                  </a:cubicBezTo>
                  <a:cubicBezTo>
                    <a:pt x="608171" y="312839"/>
                    <a:pt x="610743" y="297695"/>
                    <a:pt x="607409" y="282359"/>
                  </a:cubicBezTo>
                  <a:cubicBezTo>
                    <a:pt x="603694" y="265405"/>
                    <a:pt x="599503" y="250451"/>
                    <a:pt x="575501" y="252927"/>
                  </a:cubicBezTo>
                  <a:cubicBezTo>
                    <a:pt x="575405" y="252546"/>
                    <a:pt x="575119" y="252165"/>
                    <a:pt x="575215" y="251784"/>
                  </a:cubicBezTo>
                  <a:cubicBezTo>
                    <a:pt x="578358" y="218256"/>
                    <a:pt x="581692" y="184823"/>
                    <a:pt x="584550" y="151295"/>
                  </a:cubicBezTo>
                  <a:cubicBezTo>
                    <a:pt x="585787" y="136722"/>
                    <a:pt x="586645" y="121863"/>
                    <a:pt x="581311" y="107957"/>
                  </a:cubicBezTo>
                  <a:cubicBezTo>
                    <a:pt x="565213" y="65285"/>
                    <a:pt x="536638" y="34328"/>
                    <a:pt x="490347" y="20993"/>
                  </a:cubicBezTo>
                  <a:cubicBezTo>
                    <a:pt x="436055" y="5277"/>
                    <a:pt x="381000" y="3086"/>
                    <a:pt x="325469" y="13659"/>
                  </a:cubicBezTo>
                  <a:cubicBezTo>
                    <a:pt x="288417" y="20708"/>
                    <a:pt x="255079" y="34043"/>
                    <a:pt x="230886" y="64523"/>
                  </a:cubicBezTo>
                  <a:cubicBezTo>
                    <a:pt x="212312" y="87954"/>
                    <a:pt x="200215" y="112719"/>
                    <a:pt x="202502" y="142628"/>
                  </a:cubicBezTo>
                  <a:cubicBezTo>
                    <a:pt x="204597" y="170060"/>
                    <a:pt x="207359" y="197396"/>
                    <a:pt x="209836" y="224828"/>
                  </a:cubicBezTo>
                  <a:cubicBezTo>
                    <a:pt x="210693" y="234258"/>
                    <a:pt x="211646" y="243593"/>
                    <a:pt x="212598" y="253403"/>
                  </a:cubicBezTo>
                  <a:cubicBezTo>
                    <a:pt x="210979" y="253308"/>
                    <a:pt x="209836" y="253308"/>
                    <a:pt x="208788" y="253213"/>
                  </a:cubicBezTo>
                  <a:cubicBezTo>
                    <a:pt x="196691" y="252165"/>
                    <a:pt x="190881" y="255213"/>
                    <a:pt x="185547" y="265595"/>
                  </a:cubicBezTo>
                  <a:cubicBezTo>
                    <a:pt x="180404" y="275692"/>
                    <a:pt x="178594" y="286360"/>
                    <a:pt x="179070" y="297599"/>
                  </a:cubicBezTo>
                  <a:cubicBezTo>
                    <a:pt x="180118" y="322269"/>
                    <a:pt x="191453" y="343510"/>
                    <a:pt x="203359" y="364465"/>
                  </a:cubicBezTo>
                  <a:cubicBezTo>
                    <a:pt x="209455" y="375133"/>
                    <a:pt x="217741" y="382658"/>
                    <a:pt x="231934" y="379229"/>
                  </a:cubicBezTo>
                  <a:cubicBezTo>
                    <a:pt x="233458" y="389325"/>
                    <a:pt x="234791" y="398945"/>
                    <a:pt x="236411" y="408470"/>
                  </a:cubicBezTo>
                  <a:cubicBezTo>
                    <a:pt x="241840" y="439903"/>
                    <a:pt x="257556" y="465811"/>
                    <a:pt x="282130" y="486956"/>
                  </a:cubicBezTo>
                  <a:cubicBezTo>
                    <a:pt x="283940" y="488576"/>
                    <a:pt x="285464" y="491528"/>
                    <a:pt x="285560" y="493814"/>
                  </a:cubicBezTo>
                  <a:cubicBezTo>
                    <a:pt x="286036" y="509435"/>
                    <a:pt x="286703" y="525152"/>
                    <a:pt x="286036" y="540773"/>
                  </a:cubicBezTo>
                  <a:cubicBezTo>
                    <a:pt x="285083" y="563061"/>
                    <a:pt x="276606" y="580682"/>
                    <a:pt x="251555" y="586398"/>
                  </a:cubicBezTo>
                  <a:cubicBezTo>
                    <a:pt x="250317" y="586683"/>
                    <a:pt x="249079" y="587255"/>
                    <a:pt x="247840" y="587731"/>
                  </a:cubicBezTo>
                  <a:cubicBezTo>
                    <a:pt x="185261" y="609924"/>
                    <a:pt x="122491" y="631641"/>
                    <a:pt x="62103" y="659168"/>
                  </a:cubicBezTo>
                  <a:cubicBezTo>
                    <a:pt x="42863" y="667932"/>
                    <a:pt x="23431" y="676599"/>
                    <a:pt x="7144" y="689934"/>
                  </a:cubicBezTo>
                  <a:lnTo>
                    <a:pt x="7144" y="751085"/>
                  </a:lnTo>
                  <a:cubicBezTo>
                    <a:pt x="254698" y="751085"/>
                    <a:pt x="501682" y="751085"/>
                    <a:pt x="749427" y="751085"/>
                  </a:cubicBezTo>
                  <a:lnTo>
                    <a:pt x="749427" y="669932"/>
                  </a:lnTo>
                  <a:lnTo>
                    <a:pt x="749617" y="669932"/>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3" name="Google Shape;95;g2459f65dc77_0_32"/>
            <p:cNvSpPr/>
            <p:nvPr/>
          </p:nvSpPr>
          <p:spPr>
            <a:xfrm>
              <a:off x="18517330" y="3793159"/>
              <a:ext cx="752475" cy="752475"/>
            </a:xfrm>
            <a:custGeom>
              <a:avLst/>
              <a:gdLst/>
              <a:ahLst/>
              <a:cxnLst/>
              <a:rect l="l" t="t" r="r" b="b"/>
              <a:pathLst>
                <a:path w="752475" h="752475" extrusionOk="0">
                  <a:moveTo>
                    <a:pt x="749522" y="704069"/>
                  </a:moveTo>
                  <a:cubicBezTo>
                    <a:pt x="742950" y="697592"/>
                    <a:pt x="735711" y="691687"/>
                    <a:pt x="727519" y="686734"/>
                  </a:cubicBezTo>
                  <a:cubicBezTo>
                    <a:pt x="709994" y="675971"/>
                    <a:pt x="691229" y="666541"/>
                    <a:pt x="671989" y="659111"/>
                  </a:cubicBezTo>
                  <a:cubicBezTo>
                    <a:pt x="615696" y="637109"/>
                    <a:pt x="559117" y="615868"/>
                    <a:pt x="502253" y="595580"/>
                  </a:cubicBezTo>
                  <a:cubicBezTo>
                    <a:pt x="481679" y="588245"/>
                    <a:pt x="473583" y="574625"/>
                    <a:pt x="472631" y="555670"/>
                  </a:cubicBezTo>
                  <a:cubicBezTo>
                    <a:pt x="471869" y="539858"/>
                    <a:pt x="472440" y="524047"/>
                    <a:pt x="472631" y="508140"/>
                  </a:cubicBezTo>
                  <a:cubicBezTo>
                    <a:pt x="472631" y="506140"/>
                    <a:pt x="474059" y="503568"/>
                    <a:pt x="475678" y="502139"/>
                  </a:cubicBezTo>
                  <a:cubicBezTo>
                    <a:pt x="498634" y="482518"/>
                    <a:pt x="513874" y="458801"/>
                    <a:pt x="519112" y="429559"/>
                  </a:cubicBezTo>
                  <a:cubicBezTo>
                    <a:pt x="520827" y="419748"/>
                    <a:pt x="522351" y="409937"/>
                    <a:pt x="524065" y="399650"/>
                  </a:cubicBezTo>
                  <a:cubicBezTo>
                    <a:pt x="537401" y="403175"/>
                    <a:pt x="545401" y="396221"/>
                    <a:pt x="550735" y="386411"/>
                  </a:cubicBezTo>
                  <a:cubicBezTo>
                    <a:pt x="557974" y="373171"/>
                    <a:pt x="564642" y="359550"/>
                    <a:pt x="570167" y="345548"/>
                  </a:cubicBezTo>
                  <a:cubicBezTo>
                    <a:pt x="575215" y="332880"/>
                    <a:pt x="576644" y="319164"/>
                    <a:pt x="572929" y="305924"/>
                  </a:cubicBezTo>
                  <a:cubicBezTo>
                    <a:pt x="570834" y="298400"/>
                    <a:pt x="567404" y="290589"/>
                    <a:pt x="562261" y="284684"/>
                  </a:cubicBezTo>
                  <a:cubicBezTo>
                    <a:pt x="558927" y="280874"/>
                    <a:pt x="551402" y="280493"/>
                    <a:pt x="545687" y="278492"/>
                  </a:cubicBezTo>
                  <a:cubicBezTo>
                    <a:pt x="548735" y="270587"/>
                    <a:pt x="552545" y="261728"/>
                    <a:pt x="555593" y="252584"/>
                  </a:cubicBezTo>
                  <a:cubicBezTo>
                    <a:pt x="570357" y="207722"/>
                    <a:pt x="571786" y="162002"/>
                    <a:pt x="564927" y="115805"/>
                  </a:cubicBezTo>
                  <a:cubicBezTo>
                    <a:pt x="563785" y="107995"/>
                    <a:pt x="564642" y="103613"/>
                    <a:pt x="571881" y="98946"/>
                  </a:cubicBezTo>
                  <a:cubicBezTo>
                    <a:pt x="587502" y="88754"/>
                    <a:pt x="595312" y="73610"/>
                    <a:pt x="597980" y="54369"/>
                  </a:cubicBezTo>
                  <a:cubicBezTo>
                    <a:pt x="586359" y="63608"/>
                    <a:pt x="574738" y="68942"/>
                    <a:pt x="559022" y="66847"/>
                  </a:cubicBezTo>
                  <a:cubicBezTo>
                    <a:pt x="567309" y="61894"/>
                    <a:pt x="572833" y="56274"/>
                    <a:pt x="575501" y="48559"/>
                  </a:cubicBezTo>
                  <a:cubicBezTo>
                    <a:pt x="569405" y="49321"/>
                    <a:pt x="563880" y="50464"/>
                    <a:pt x="558356" y="50559"/>
                  </a:cubicBezTo>
                  <a:cubicBezTo>
                    <a:pt x="539020" y="51035"/>
                    <a:pt x="522256" y="43511"/>
                    <a:pt x="507301" y="33033"/>
                  </a:cubicBezTo>
                  <a:cubicBezTo>
                    <a:pt x="483870" y="16555"/>
                    <a:pt x="457200" y="10935"/>
                    <a:pt x="429196" y="8363"/>
                  </a:cubicBezTo>
                  <a:cubicBezTo>
                    <a:pt x="405098" y="6173"/>
                    <a:pt x="381095" y="7125"/>
                    <a:pt x="357092" y="9697"/>
                  </a:cubicBezTo>
                  <a:cubicBezTo>
                    <a:pt x="336709" y="11888"/>
                    <a:pt x="316611" y="15698"/>
                    <a:pt x="297752" y="23984"/>
                  </a:cubicBezTo>
                  <a:cubicBezTo>
                    <a:pt x="288322" y="28080"/>
                    <a:pt x="278797" y="32652"/>
                    <a:pt x="273463" y="41320"/>
                  </a:cubicBezTo>
                  <a:cubicBezTo>
                    <a:pt x="270224" y="46559"/>
                    <a:pt x="266033" y="46940"/>
                    <a:pt x="260985" y="48273"/>
                  </a:cubicBezTo>
                  <a:cubicBezTo>
                    <a:pt x="249364" y="51226"/>
                    <a:pt x="237268" y="53702"/>
                    <a:pt x="226600" y="58751"/>
                  </a:cubicBezTo>
                  <a:cubicBezTo>
                    <a:pt x="200692" y="71228"/>
                    <a:pt x="187642" y="93612"/>
                    <a:pt x="180785" y="119615"/>
                  </a:cubicBezTo>
                  <a:cubicBezTo>
                    <a:pt x="170879" y="156953"/>
                    <a:pt x="173831" y="194387"/>
                    <a:pt x="180213" y="231820"/>
                  </a:cubicBezTo>
                  <a:cubicBezTo>
                    <a:pt x="182975" y="247727"/>
                    <a:pt x="186785" y="263538"/>
                    <a:pt x="190214" y="279921"/>
                  </a:cubicBezTo>
                  <a:cubicBezTo>
                    <a:pt x="176308" y="279064"/>
                    <a:pt x="170497" y="288113"/>
                    <a:pt x="167354" y="298876"/>
                  </a:cubicBezTo>
                  <a:cubicBezTo>
                    <a:pt x="165163" y="306686"/>
                    <a:pt x="164021" y="315068"/>
                    <a:pt x="164116" y="323165"/>
                  </a:cubicBezTo>
                  <a:cubicBezTo>
                    <a:pt x="164497" y="345072"/>
                    <a:pt x="174879" y="364027"/>
                    <a:pt x="185261" y="382791"/>
                  </a:cubicBezTo>
                  <a:cubicBezTo>
                    <a:pt x="191357" y="393840"/>
                    <a:pt x="198882" y="403365"/>
                    <a:pt x="214503" y="399936"/>
                  </a:cubicBezTo>
                  <a:cubicBezTo>
                    <a:pt x="215837" y="408890"/>
                    <a:pt x="217075" y="417176"/>
                    <a:pt x="218408" y="425463"/>
                  </a:cubicBezTo>
                  <a:cubicBezTo>
                    <a:pt x="223266" y="456038"/>
                    <a:pt x="238220" y="481184"/>
                    <a:pt x="262223" y="501758"/>
                  </a:cubicBezTo>
                  <a:cubicBezTo>
                    <a:pt x="264128" y="503378"/>
                    <a:pt x="265843" y="506426"/>
                    <a:pt x="265843" y="508807"/>
                  </a:cubicBezTo>
                  <a:cubicBezTo>
                    <a:pt x="266224" y="524618"/>
                    <a:pt x="266890" y="540525"/>
                    <a:pt x="265843" y="556337"/>
                  </a:cubicBezTo>
                  <a:cubicBezTo>
                    <a:pt x="264605" y="574910"/>
                    <a:pt x="256508" y="588722"/>
                    <a:pt x="236029" y="595580"/>
                  </a:cubicBezTo>
                  <a:cubicBezTo>
                    <a:pt x="192691" y="610153"/>
                    <a:pt x="149638" y="625679"/>
                    <a:pt x="107252" y="642443"/>
                  </a:cubicBezTo>
                  <a:cubicBezTo>
                    <a:pt x="76581" y="654539"/>
                    <a:pt x="46482" y="668160"/>
                    <a:pt x="17145" y="683114"/>
                  </a:cubicBezTo>
                  <a:cubicBezTo>
                    <a:pt x="13621" y="684924"/>
                    <a:pt x="10382" y="686829"/>
                    <a:pt x="7144" y="688925"/>
                  </a:cubicBezTo>
                  <a:lnTo>
                    <a:pt x="7144" y="752552"/>
                  </a:lnTo>
                  <a:cubicBezTo>
                    <a:pt x="254603" y="752552"/>
                    <a:pt x="501967" y="752552"/>
                    <a:pt x="749427" y="752552"/>
                  </a:cubicBezTo>
                  <a:lnTo>
                    <a:pt x="749427" y="704069"/>
                  </a:lnTo>
                  <a:lnTo>
                    <a:pt x="749522" y="704069"/>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4" name="Google Shape;96;g2459f65dc77_0_32"/>
            <p:cNvSpPr/>
            <p:nvPr/>
          </p:nvSpPr>
          <p:spPr>
            <a:xfrm>
              <a:off x="17553590" y="6727717"/>
              <a:ext cx="752475" cy="752475"/>
            </a:xfrm>
            <a:custGeom>
              <a:avLst/>
              <a:gdLst/>
              <a:ahLst/>
              <a:cxnLst/>
              <a:rect l="l" t="t" r="r" b="b"/>
              <a:pathLst>
                <a:path w="752475" h="752475" extrusionOk="0">
                  <a:moveTo>
                    <a:pt x="749522" y="704069"/>
                  </a:moveTo>
                  <a:cubicBezTo>
                    <a:pt x="742950" y="697592"/>
                    <a:pt x="735711" y="691687"/>
                    <a:pt x="727519" y="686734"/>
                  </a:cubicBezTo>
                  <a:cubicBezTo>
                    <a:pt x="709993" y="675971"/>
                    <a:pt x="691229" y="666541"/>
                    <a:pt x="671989" y="659111"/>
                  </a:cubicBezTo>
                  <a:cubicBezTo>
                    <a:pt x="615696" y="637108"/>
                    <a:pt x="559117" y="615868"/>
                    <a:pt x="502253" y="595580"/>
                  </a:cubicBezTo>
                  <a:cubicBezTo>
                    <a:pt x="481679" y="588245"/>
                    <a:pt x="473583" y="574624"/>
                    <a:pt x="472630" y="555670"/>
                  </a:cubicBezTo>
                  <a:cubicBezTo>
                    <a:pt x="471868" y="539858"/>
                    <a:pt x="472440" y="524047"/>
                    <a:pt x="472630" y="508140"/>
                  </a:cubicBezTo>
                  <a:cubicBezTo>
                    <a:pt x="472630" y="506140"/>
                    <a:pt x="474059" y="503568"/>
                    <a:pt x="475679" y="502139"/>
                  </a:cubicBezTo>
                  <a:cubicBezTo>
                    <a:pt x="498634" y="482518"/>
                    <a:pt x="513874" y="458800"/>
                    <a:pt x="519113" y="429559"/>
                  </a:cubicBezTo>
                  <a:cubicBezTo>
                    <a:pt x="520827" y="419748"/>
                    <a:pt x="522351" y="409937"/>
                    <a:pt x="524065" y="399650"/>
                  </a:cubicBezTo>
                  <a:cubicBezTo>
                    <a:pt x="537400" y="403174"/>
                    <a:pt x="545401" y="396221"/>
                    <a:pt x="550735" y="386411"/>
                  </a:cubicBezTo>
                  <a:cubicBezTo>
                    <a:pt x="557974" y="373171"/>
                    <a:pt x="564642" y="359550"/>
                    <a:pt x="570166" y="345548"/>
                  </a:cubicBezTo>
                  <a:cubicBezTo>
                    <a:pt x="575215" y="332880"/>
                    <a:pt x="576643" y="319164"/>
                    <a:pt x="572929" y="305924"/>
                  </a:cubicBezTo>
                  <a:cubicBezTo>
                    <a:pt x="570833" y="298399"/>
                    <a:pt x="567404" y="290589"/>
                    <a:pt x="562261" y="284683"/>
                  </a:cubicBezTo>
                  <a:cubicBezTo>
                    <a:pt x="558927" y="280874"/>
                    <a:pt x="551402" y="280492"/>
                    <a:pt x="545687" y="278492"/>
                  </a:cubicBezTo>
                  <a:cubicBezTo>
                    <a:pt x="548735" y="270587"/>
                    <a:pt x="552545" y="261728"/>
                    <a:pt x="555593" y="252584"/>
                  </a:cubicBezTo>
                  <a:cubicBezTo>
                    <a:pt x="570357" y="207722"/>
                    <a:pt x="571786" y="162001"/>
                    <a:pt x="564928" y="115805"/>
                  </a:cubicBezTo>
                  <a:cubicBezTo>
                    <a:pt x="563785" y="107995"/>
                    <a:pt x="564642" y="103613"/>
                    <a:pt x="571881" y="98946"/>
                  </a:cubicBezTo>
                  <a:cubicBezTo>
                    <a:pt x="587502" y="88754"/>
                    <a:pt x="595313" y="73609"/>
                    <a:pt x="597980" y="54369"/>
                  </a:cubicBezTo>
                  <a:cubicBezTo>
                    <a:pt x="586359" y="63608"/>
                    <a:pt x="574738" y="68942"/>
                    <a:pt x="559022" y="66847"/>
                  </a:cubicBezTo>
                  <a:cubicBezTo>
                    <a:pt x="567309" y="61894"/>
                    <a:pt x="572833" y="56274"/>
                    <a:pt x="575500" y="48559"/>
                  </a:cubicBezTo>
                  <a:cubicBezTo>
                    <a:pt x="569405" y="49321"/>
                    <a:pt x="563880" y="50464"/>
                    <a:pt x="558355" y="50559"/>
                  </a:cubicBezTo>
                  <a:cubicBezTo>
                    <a:pt x="539020" y="51035"/>
                    <a:pt x="522256" y="43511"/>
                    <a:pt x="507301" y="33033"/>
                  </a:cubicBezTo>
                  <a:cubicBezTo>
                    <a:pt x="483870" y="16555"/>
                    <a:pt x="457200" y="10935"/>
                    <a:pt x="429196" y="8363"/>
                  </a:cubicBezTo>
                  <a:cubicBezTo>
                    <a:pt x="405098" y="6173"/>
                    <a:pt x="381095" y="7125"/>
                    <a:pt x="357092" y="9697"/>
                  </a:cubicBezTo>
                  <a:cubicBezTo>
                    <a:pt x="336709" y="11888"/>
                    <a:pt x="316611" y="15698"/>
                    <a:pt x="297751" y="23984"/>
                  </a:cubicBezTo>
                  <a:cubicBezTo>
                    <a:pt x="288322" y="28080"/>
                    <a:pt x="278797" y="32652"/>
                    <a:pt x="273463" y="41320"/>
                  </a:cubicBezTo>
                  <a:cubicBezTo>
                    <a:pt x="270224" y="46558"/>
                    <a:pt x="266033" y="46940"/>
                    <a:pt x="260985" y="48273"/>
                  </a:cubicBezTo>
                  <a:cubicBezTo>
                    <a:pt x="249364" y="51226"/>
                    <a:pt x="237268" y="53702"/>
                    <a:pt x="226600" y="58750"/>
                  </a:cubicBezTo>
                  <a:cubicBezTo>
                    <a:pt x="200692" y="71228"/>
                    <a:pt x="187642" y="93612"/>
                    <a:pt x="180784" y="119615"/>
                  </a:cubicBezTo>
                  <a:cubicBezTo>
                    <a:pt x="170879" y="156953"/>
                    <a:pt x="173831" y="194387"/>
                    <a:pt x="180213" y="231820"/>
                  </a:cubicBezTo>
                  <a:cubicBezTo>
                    <a:pt x="182975" y="247726"/>
                    <a:pt x="186785" y="263538"/>
                    <a:pt x="190214" y="279921"/>
                  </a:cubicBezTo>
                  <a:cubicBezTo>
                    <a:pt x="176308" y="279064"/>
                    <a:pt x="170497" y="288113"/>
                    <a:pt x="167354" y="298876"/>
                  </a:cubicBezTo>
                  <a:cubicBezTo>
                    <a:pt x="165163" y="306686"/>
                    <a:pt x="164021" y="315068"/>
                    <a:pt x="164116" y="323165"/>
                  </a:cubicBezTo>
                  <a:cubicBezTo>
                    <a:pt x="164497" y="345072"/>
                    <a:pt x="174879" y="364027"/>
                    <a:pt x="185261" y="382791"/>
                  </a:cubicBezTo>
                  <a:cubicBezTo>
                    <a:pt x="191357" y="393840"/>
                    <a:pt x="198882" y="403365"/>
                    <a:pt x="214503" y="399936"/>
                  </a:cubicBezTo>
                  <a:cubicBezTo>
                    <a:pt x="215837" y="408890"/>
                    <a:pt x="217075" y="417176"/>
                    <a:pt x="218408" y="425463"/>
                  </a:cubicBezTo>
                  <a:cubicBezTo>
                    <a:pt x="223266" y="456038"/>
                    <a:pt x="238220" y="481184"/>
                    <a:pt x="262223" y="501758"/>
                  </a:cubicBezTo>
                  <a:cubicBezTo>
                    <a:pt x="264128" y="503378"/>
                    <a:pt x="265843" y="506425"/>
                    <a:pt x="265843" y="508807"/>
                  </a:cubicBezTo>
                  <a:cubicBezTo>
                    <a:pt x="266224" y="524618"/>
                    <a:pt x="266890" y="540525"/>
                    <a:pt x="265843" y="556337"/>
                  </a:cubicBezTo>
                  <a:cubicBezTo>
                    <a:pt x="264605" y="574910"/>
                    <a:pt x="256508" y="588722"/>
                    <a:pt x="236029" y="595580"/>
                  </a:cubicBezTo>
                  <a:cubicBezTo>
                    <a:pt x="192691" y="610153"/>
                    <a:pt x="149638" y="625679"/>
                    <a:pt x="107251" y="642442"/>
                  </a:cubicBezTo>
                  <a:cubicBezTo>
                    <a:pt x="76581" y="654539"/>
                    <a:pt x="46482" y="668160"/>
                    <a:pt x="17145" y="683114"/>
                  </a:cubicBezTo>
                  <a:cubicBezTo>
                    <a:pt x="13621" y="684924"/>
                    <a:pt x="10382" y="686829"/>
                    <a:pt x="7144" y="688924"/>
                  </a:cubicBezTo>
                  <a:lnTo>
                    <a:pt x="7144" y="752551"/>
                  </a:lnTo>
                  <a:cubicBezTo>
                    <a:pt x="254603" y="752551"/>
                    <a:pt x="501967" y="752551"/>
                    <a:pt x="749427" y="752551"/>
                  </a:cubicBezTo>
                  <a:lnTo>
                    <a:pt x="749522" y="704069"/>
                  </a:lnTo>
                  <a:lnTo>
                    <a:pt x="749522" y="704069"/>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5" name="Google Shape;97;g2459f65dc77_0_32"/>
            <p:cNvSpPr/>
            <p:nvPr/>
          </p:nvSpPr>
          <p:spPr>
            <a:xfrm>
              <a:off x="16618140" y="4766390"/>
              <a:ext cx="733425" cy="762000"/>
            </a:xfrm>
            <a:custGeom>
              <a:avLst/>
              <a:gdLst/>
              <a:ahLst/>
              <a:cxnLst/>
              <a:rect l="l" t="t" r="r" b="b"/>
              <a:pathLst>
                <a:path w="733425" h="762000" extrusionOk="0">
                  <a:moveTo>
                    <a:pt x="695230" y="700103"/>
                  </a:moveTo>
                  <a:cubicBezTo>
                    <a:pt x="678656" y="682577"/>
                    <a:pt x="658749" y="669908"/>
                    <a:pt x="635032" y="662479"/>
                  </a:cubicBezTo>
                  <a:cubicBezTo>
                    <a:pt x="617792" y="657050"/>
                    <a:pt x="600932" y="650477"/>
                    <a:pt x="583311" y="644191"/>
                  </a:cubicBezTo>
                  <a:cubicBezTo>
                    <a:pt x="585026" y="642762"/>
                    <a:pt x="586264" y="641905"/>
                    <a:pt x="587883" y="640571"/>
                  </a:cubicBezTo>
                  <a:cubicBezTo>
                    <a:pt x="585788" y="639714"/>
                    <a:pt x="584168" y="639143"/>
                    <a:pt x="582454" y="638476"/>
                  </a:cubicBezTo>
                  <a:cubicBezTo>
                    <a:pt x="544068" y="624760"/>
                    <a:pt x="505587" y="611044"/>
                    <a:pt x="467201" y="597137"/>
                  </a:cubicBezTo>
                  <a:cubicBezTo>
                    <a:pt x="465296" y="596471"/>
                    <a:pt x="463010" y="594661"/>
                    <a:pt x="462439" y="592851"/>
                  </a:cubicBezTo>
                  <a:cubicBezTo>
                    <a:pt x="458915" y="582183"/>
                    <a:pt x="455676" y="571325"/>
                    <a:pt x="452628" y="560466"/>
                  </a:cubicBezTo>
                  <a:cubicBezTo>
                    <a:pt x="452247" y="559037"/>
                    <a:pt x="453200" y="556561"/>
                    <a:pt x="454438" y="555704"/>
                  </a:cubicBezTo>
                  <a:cubicBezTo>
                    <a:pt x="469011" y="544369"/>
                    <a:pt x="481679" y="531320"/>
                    <a:pt x="493109" y="517127"/>
                  </a:cubicBezTo>
                  <a:cubicBezTo>
                    <a:pt x="509111" y="497315"/>
                    <a:pt x="522732" y="476265"/>
                    <a:pt x="529876" y="451881"/>
                  </a:cubicBezTo>
                  <a:cubicBezTo>
                    <a:pt x="531209" y="447309"/>
                    <a:pt x="532448" y="442642"/>
                    <a:pt x="533781" y="437975"/>
                  </a:cubicBezTo>
                  <a:cubicBezTo>
                    <a:pt x="544163" y="443118"/>
                    <a:pt x="550355" y="437975"/>
                    <a:pt x="553593" y="430736"/>
                  </a:cubicBezTo>
                  <a:cubicBezTo>
                    <a:pt x="556641" y="423878"/>
                    <a:pt x="559594" y="417020"/>
                    <a:pt x="563309" y="410447"/>
                  </a:cubicBezTo>
                  <a:cubicBezTo>
                    <a:pt x="569690" y="399208"/>
                    <a:pt x="572072" y="387492"/>
                    <a:pt x="571310" y="374824"/>
                  </a:cubicBezTo>
                  <a:cubicBezTo>
                    <a:pt x="570357" y="359870"/>
                    <a:pt x="564071" y="352535"/>
                    <a:pt x="549021" y="350440"/>
                  </a:cubicBezTo>
                  <a:cubicBezTo>
                    <a:pt x="549307" y="347773"/>
                    <a:pt x="549307" y="345011"/>
                    <a:pt x="549783" y="342344"/>
                  </a:cubicBezTo>
                  <a:cubicBezTo>
                    <a:pt x="551688" y="331961"/>
                    <a:pt x="553784" y="321579"/>
                    <a:pt x="555688" y="311197"/>
                  </a:cubicBezTo>
                  <a:cubicBezTo>
                    <a:pt x="559880" y="288908"/>
                    <a:pt x="563594" y="266429"/>
                    <a:pt x="568262" y="244236"/>
                  </a:cubicBezTo>
                  <a:cubicBezTo>
                    <a:pt x="574358" y="215090"/>
                    <a:pt x="573119" y="186515"/>
                    <a:pt x="562642" y="158511"/>
                  </a:cubicBezTo>
                  <a:cubicBezTo>
                    <a:pt x="559118" y="149177"/>
                    <a:pt x="554355" y="140223"/>
                    <a:pt x="550069" y="131079"/>
                  </a:cubicBezTo>
                  <a:cubicBezTo>
                    <a:pt x="561404" y="128412"/>
                    <a:pt x="572643" y="127936"/>
                    <a:pt x="583502" y="135842"/>
                  </a:cubicBezTo>
                  <a:cubicBezTo>
                    <a:pt x="577692" y="115744"/>
                    <a:pt x="568833" y="98123"/>
                    <a:pt x="554831" y="83454"/>
                  </a:cubicBezTo>
                  <a:cubicBezTo>
                    <a:pt x="539306" y="67166"/>
                    <a:pt x="519589" y="58689"/>
                    <a:pt x="496348" y="59927"/>
                  </a:cubicBezTo>
                  <a:cubicBezTo>
                    <a:pt x="490633" y="60213"/>
                    <a:pt x="487871" y="58308"/>
                    <a:pt x="484537" y="54879"/>
                  </a:cubicBezTo>
                  <a:cubicBezTo>
                    <a:pt x="479393" y="49640"/>
                    <a:pt x="474059" y="44592"/>
                    <a:pt x="468154" y="40115"/>
                  </a:cubicBezTo>
                  <a:cubicBezTo>
                    <a:pt x="444056" y="21923"/>
                    <a:pt x="416909" y="10683"/>
                    <a:pt x="386048" y="7826"/>
                  </a:cubicBezTo>
                  <a:cubicBezTo>
                    <a:pt x="368237" y="6206"/>
                    <a:pt x="350806" y="7445"/>
                    <a:pt x="333185" y="11826"/>
                  </a:cubicBezTo>
                  <a:cubicBezTo>
                    <a:pt x="341662" y="14112"/>
                    <a:pt x="349758" y="15636"/>
                    <a:pt x="357378" y="18494"/>
                  </a:cubicBezTo>
                  <a:cubicBezTo>
                    <a:pt x="364998" y="21351"/>
                    <a:pt x="372237" y="25352"/>
                    <a:pt x="379571" y="28876"/>
                  </a:cubicBezTo>
                  <a:cubicBezTo>
                    <a:pt x="379381" y="29352"/>
                    <a:pt x="379190" y="29828"/>
                    <a:pt x="379000" y="30305"/>
                  </a:cubicBezTo>
                  <a:cubicBezTo>
                    <a:pt x="320802" y="19732"/>
                    <a:pt x="265176" y="30209"/>
                    <a:pt x="210217" y="47450"/>
                  </a:cubicBezTo>
                  <a:cubicBezTo>
                    <a:pt x="222409" y="48116"/>
                    <a:pt x="233458" y="51164"/>
                    <a:pt x="243078" y="59070"/>
                  </a:cubicBezTo>
                  <a:cubicBezTo>
                    <a:pt x="202883" y="69071"/>
                    <a:pt x="163640" y="109267"/>
                    <a:pt x="147352" y="134032"/>
                  </a:cubicBezTo>
                  <a:cubicBezTo>
                    <a:pt x="157734" y="128317"/>
                    <a:pt x="168212" y="128317"/>
                    <a:pt x="179261" y="131460"/>
                  </a:cubicBezTo>
                  <a:cubicBezTo>
                    <a:pt x="177165" y="134984"/>
                    <a:pt x="175260" y="137842"/>
                    <a:pt x="173641" y="140985"/>
                  </a:cubicBezTo>
                  <a:cubicBezTo>
                    <a:pt x="165163" y="157273"/>
                    <a:pt x="159734" y="174323"/>
                    <a:pt x="157925" y="192515"/>
                  </a:cubicBezTo>
                  <a:cubicBezTo>
                    <a:pt x="156401" y="207660"/>
                    <a:pt x="156305" y="222710"/>
                    <a:pt x="159163" y="237759"/>
                  </a:cubicBezTo>
                  <a:cubicBezTo>
                    <a:pt x="160973" y="247475"/>
                    <a:pt x="162878" y="257190"/>
                    <a:pt x="164687" y="266906"/>
                  </a:cubicBezTo>
                  <a:cubicBezTo>
                    <a:pt x="168593" y="287480"/>
                    <a:pt x="172498" y="308149"/>
                    <a:pt x="176403" y="328723"/>
                  </a:cubicBezTo>
                  <a:cubicBezTo>
                    <a:pt x="177737" y="335962"/>
                    <a:pt x="178975" y="343296"/>
                    <a:pt x="180404" y="351011"/>
                  </a:cubicBezTo>
                  <a:cubicBezTo>
                    <a:pt x="168593" y="350535"/>
                    <a:pt x="164116" y="357679"/>
                    <a:pt x="161544" y="366442"/>
                  </a:cubicBezTo>
                  <a:cubicBezTo>
                    <a:pt x="157448" y="380063"/>
                    <a:pt x="159163" y="393207"/>
                    <a:pt x="165450" y="405971"/>
                  </a:cubicBezTo>
                  <a:cubicBezTo>
                    <a:pt x="169259" y="413591"/>
                    <a:pt x="173260" y="421211"/>
                    <a:pt x="176689" y="429021"/>
                  </a:cubicBezTo>
                  <a:cubicBezTo>
                    <a:pt x="181546" y="439975"/>
                    <a:pt x="185642" y="441975"/>
                    <a:pt x="196406" y="438737"/>
                  </a:cubicBezTo>
                  <a:cubicBezTo>
                    <a:pt x="200787" y="450262"/>
                    <a:pt x="204216" y="462168"/>
                    <a:pt x="209741" y="473217"/>
                  </a:cubicBezTo>
                  <a:cubicBezTo>
                    <a:pt x="226409" y="506364"/>
                    <a:pt x="251175" y="533415"/>
                    <a:pt x="280988" y="556370"/>
                  </a:cubicBezTo>
                  <a:cubicBezTo>
                    <a:pt x="282416" y="557513"/>
                    <a:pt x="284321" y="559799"/>
                    <a:pt x="284036" y="561038"/>
                  </a:cubicBezTo>
                  <a:cubicBezTo>
                    <a:pt x="280797" y="573230"/>
                    <a:pt x="277082" y="585231"/>
                    <a:pt x="274225" y="594947"/>
                  </a:cubicBezTo>
                  <a:cubicBezTo>
                    <a:pt x="229743" y="609901"/>
                    <a:pt x="188119" y="625617"/>
                    <a:pt x="145256" y="640667"/>
                  </a:cubicBezTo>
                  <a:cubicBezTo>
                    <a:pt x="147638" y="642286"/>
                    <a:pt x="149066" y="643334"/>
                    <a:pt x="151067" y="644667"/>
                  </a:cubicBezTo>
                  <a:cubicBezTo>
                    <a:pt x="136208" y="650096"/>
                    <a:pt x="122015" y="656002"/>
                    <a:pt x="107347" y="660479"/>
                  </a:cubicBezTo>
                  <a:cubicBezTo>
                    <a:pt x="84106" y="667622"/>
                    <a:pt x="63532" y="678671"/>
                    <a:pt x="46387" y="695150"/>
                  </a:cubicBezTo>
                  <a:cubicBezTo>
                    <a:pt x="27908" y="712866"/>
                    <a:pt x="14764" y="733821"/>
                    <a:pt x="7144" y="757348"/>
                  </a:cubicBezTo>
                  <a:lnTo>
                    <a:pt x="729806" y="757348"/>
                  </a:lnTo>
                  <a:cubicBezTo>
                    <a:pt x="722662" y="736488"/>
                    <a:pt x="711518" y="717152"/>
                    <a:pt x="695230" y="700103"/>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6" name="Google Shape;98;g2459f65dc77_0_32"/>
            <p:cNvSpPr/>
            <p:nvPr/>
          </p:nvSpPr>
          <p:spPr>
            <a:xfrm>
              <a:off x="18527141" y="7699995"/>
              <a:ext cx="733425" cy="762000"/>
            </a:xfrm>
            <a:custGeom>
              <a:avLst/>
              <a:gdLst/>
              <a:ahLst/>
              <a:cxnLst/>
              <a:rect l="l" t="t" r="r" b="b"/>
              <a:pathLst>
                <a:path w="733425" h="762000" extrusionOk="0">
                  <a:moveTo>
                    <a:pt x="695230" y="700103"/>
                  </a:moveTo>
                  <a:cubicBezTo>
                    <a:pt x="678656" y="682577"/>
                    <a:pt x="658749" y="669908"/>
                    <a:pt x="635032" y="662479"/>
                  </a:cubicBezTo>
                  <a:cubicBezTo>
                    <a:pt x="617791" y="657050"/>
                    <a:pt x="600933" y="650477"/>
                    <a:pt x="583311" y="644191"/>
                  </a:cubicBezTo>
                  <a:cubicBezTo>
                    <a:pt x="585025" y="642762"/>
                    <a:pt x="586264" y="641905"/>
                    <a:pt x="587883" y="640572"/>
                  </a:cubicBezTo>
                  <a:cubicBezTo>
                    <a:pt x="585788" y="639714"/>
                    <a:pt x="584168" y="639143"/>
                    <a:pt x="582454" y="638476"/>
                  </a:cubicBezTo>
                  <a:cubicBezTo>
                    <a:pt x="544068" y="624760"/>
                    <a:pt x="505587" y="611044"/>
                    <a:pt x="467201" y="597138"/>
                  </a:cubicBezTo>
                  <a:cubicBezTo>
                    <a:pt x="465296" y="596471"/>
                    <a:pt x="463010" y="594661"/>
                    <a:pt x="462439" y="592851"/>
                  </a:cubicBezTo>
                  <a:cubicBezTo>
                    <a:pt x="458914" y="582183"/>
                    <a:pt x="455676" y="571325"/>
                    <a:pt x="452628" y="560466"/>
                  </a:cubicBezTo>
                  <a:cubicBezTo>
                    <a:pt x="452247" y="559038"/>
                    <a:pt x="453200" y="556561"/>
                    <a:pt x="454438" y="555704"/>
                  </a:cubicBezTo>
                  <a:cubicBezTo>
                    <a:pt x="469011" y="544369"/>
                    <a:pt x="481679" y="531320"/>
                    <a:pt x="493109" y="517127"/>
                  </a:cubicBezTo>
                  <a:cubicBezTo>
                    <a:pt x="509111" y="497315"/>
                    <a:pt x="522732" y="476265"/>
                    <a:pt x="529876" y="451881"/>
                  </a:cubicBezTo>
                  <a:cubicBezTo>
                    <a:pt x="531209" y="447309"/>
                    <a:pt x="532448" y="442642"/>
                    <a:pt x="533781" y="437975"/>
                  </a:cubicBezTo>
                  <a:cubicBezTo>
                    <a:pt x="544163" y="443118"/>
                    <a:pt x="550354" y="437975"/>
                    <a:pt x="553593" y="430736"/>
                  </a:cubicBezTo>
                  <a:cubicBezTo>
                    <a:pt x="556641" y="423878"/>
                    <a:pt x="559594" y="417020"/>
                    <a:pt x="563309" y="410447"/>
                  </a:cubicBezTo>
                  <a:cubicBezTo>
                    <a:pt x="569690" y="399208"/>
                    <a:pt x="572072" y="387492"/>
                    <a:pt x="571309" y="374824"/>
                  </a:cubicBezTo>
                  <a:cubicBezTo>
                    <a:pt x="570357" y="359870"/>
                    <a:pt x="564070" y="352535"/>
                    <a:pt x="549021" y="350440"/>
                  </a:cubicBezTo>
                  <a:cubicBezTo>
                    <a:pt x="549307" y="347773"/>
                    <a:pt x="549307" y="345011"/>
                    <a:pt x="549783" y="342344"/>
                  </a:cubicBezTo>
                  <a:cubicBezTo>
                    <a:pt x="551688" y="331961"/>
                    <a:pt x="553784" y="321579"/>
                    <a:pt x="555689" y="311197"/>
                  </a:cubicBezTo>
                  <a:cubicBezTo>
                    <a:pt x="559879" y="288908"/>
                    <a:pt x="563594" y="266429"/>
                    <a:pt x="568261" y="244236"/>
                  </a:cubicBezTo>
                  <a:cubicBezTo>
                    <a:pt x="574357" y="215089"/>
                    <a:pt x="573119" y="186514"/>
                    <a:pt x="562642" y="158511"/>
                  </a:cubicBezTo>
                  <a:cubicBezTo>
                    <a:pt x="559118" y="149177"/>
                    <a:pt x="554355" y="140223"/>
                    <a:pt x="550069" y="131079"/>
                  </a:cubicBezTo>
                  <a:cubicBezTo>
                    <a:pt x="561404" y="128412"/>
                    <a:pt x="572643" y="127936"/>
                    <a:pt x="583502" y="135841"/>
                  </a:cubicBezTo>
                  <a:cubicBezTo>
                    <a:pt x="577692" y="115744"/>
                    <a:pt x="568833" y="98123"/>
                    <a:pt x="554831" y="83454"/>
                  </a:cubicBezTo>
                  <a:cubicBezTo>
                    <a:pt x="539305" y="67166"/>
                    <a:pt x="519589" y="58689"/>
                    <a:pt x="496348" y="59927"/>
                  </a:cubicBezTo>
                  <a:cubicBezTo>
                    <a:pt x="490633" y="60213"/>
                    <a:pt x="487870" y="58308"/>
                    <a:pt x="484537" y="54879"/>
                  </a:cubicBezTo>
                  <a:cubicBezTo>
                    <a:pt x="479393" y="49640"/>
                    <a:pt x="474059" y="44592"/>
                    <a:pt x="468154" y="40115"/>
                  </a:cubicBezTo>
                  <a:cubicBezTo>
                    <a:pt x="444055" y="21923"/>
                    <a:pt x="416909" y="10683"/>
                    <a:pt x="386048" y="7826"/>
                  </a:cubicBezTo>
                  <a:cubicBezTo>
                    <a:pt x="368237" y="6206"/>
                    <a:pt x="350806" y="7445"/>
                    <a:pt x="333185" y="11826"/>
                  </a:cubicBezTo>
                  <a:cubicBezTo>
                    <a:pt x="341662" y="14112"/>
                    <a:pt x="349758" y="15636"/>
                    <a:pt x="357378" y="18494"/>
                  </a:cubicBezTo>
                  <a:cubicBezTo>
                    <a:pt x="364998" y="21351"/>
                    <a:pt x="372237" y="25352"/>
                    <a:pt x="379571" y="28876"/>
                  </a:cubicBezTo>
                  <a:cubicBezTo>
                    <a:pt x="379381" y="29352"/>
                    <a:pt x="379190" y="29828"/>
                    <a:pt x="379000" y="30304"/>
                  </a:cubicBezTo>
                  <a:cubicBezTo>
                    <a:pt x="320802" y="19732"/>
                    <a:pt x="265176" y="30209"/>
                    <a:pt x="210217" y="47450"/>
                  </a:cubicBezTo>
                  <a:cubicBezTo>
                    <a:pt x="222409" y="48116"/>
                    <a:pt x="233458" y="51164"/>
                    <a:pt x="243078" y="59070"/>
                  </a:cubicBezTo>
                  <a:cubicBezTo>
                    <a:pt x="202882" y="69071"/>
                    <a:pt x="163639" y="109267"/>
                    <a:pt x="147352" y="134032"/>
                  </a:cubicBezTo>
                  <a:cubicBezTo>
                    <a:pt x="157734" y="128317"/>
                    <a:pt x="168212" y="128317"/>
                    <a:pt x="179261" y="131460"/>
                  </a:cubicBezTo>
                  <a:cubicBezTo>
                    <a:pt x="177165" y="134984"/>
                    <a:pt x="175260" y="137842"/>
                    <a:pt x="173641" y="140985"/>
                  </a:cubicBezTo>
                  <a:cubicBezTo>
                    <a:pt x="165163" y="157273"/>
                    <a:pt x="159734" y="174323"/>
                    <a:pt x="157924" y="192515"/>
                  </a:cubicBezTo>
                  <a:cubicBezTo>
                    <a:pt x="156400" y="207660"/>
                    <a:pt x="156305" y="222710"/>
                    <a:pt x="159163" y="237759"/>
                  </a:cubicBezTo>
                  <a:cubicBezTo>
                    <a:pt x="160972" y="247475"/>
                    <a:pt x="162878" y="257190"/>
                    <a:pt x="164687" y="266905"/>
                  </a:cubicBezTo>
                  <a:cubicBezTo>
                    <a:pt x="168593" y="287480"/>
                    <a:pt x="172498" y="308149"/>
                    <a:pt x="176403" y="328723"/>
                  </a:cubicBezTo>
                  <a:cubicBezTo>
                    <a:pt x="177737" y="335962"/>
                    <a:pt x="178975" y="343296"/>
                    <a:pt x="180404" y="351011"/>
                  </a:cubicBezTo>
                  <a:cubicBezTo>
                    <a:pt x="168593" y="350535"/>
                    <a:pt x="164116" y="357679"/>
                    <a:pt x="161544" y="366442"/>
                  </a:cubicBezTo>
                  <a:cubicBezTo>
                    <a:pt x="157448" y="380063"/>
                    <a:pt x="159163" y="393207"/>
                    <a:pt x="165449" y="405971"/>
                  </a:cubicBezTo>
                  <a:cubicBezTo>
                    <a:pt x="169259" y="413591"/>
                    <a:pt x="173260" y="421211"/>
                    <a:pt x="176689" y="429021"/>
                  </a:cubicBezTo>
                  <a:cubicBezTo>
                    <a:pt x="181546" y="439975"/>
                    <a:pt x="185642" y="441975"/>
                    <a:pt x="196405" y="438737"/>
                  </a:cubicBezTo>
                  <a:cubicBezTo>
                    <a:pt x="200787" y="450262"/>
                    <a:pt x="204216" y="462168"/>
                    <a:pt x="209740" y="473217"/>
                  </a:cubicBezTo>
                  <a:cubicBezTo>
                    <a:pt x="226409" y="506364"/>
                    <a:pt x="251174" y="533415"/>
                    <a:pt x="280988" y="556370"/>
                  </a:cubicBezTo>
                  <a:cubicBezTo>
                    <a:pt x="282416" y="557513"/>
                    <a:pt x="284321" y="559799"/>
                    <a:pt x="284036" y="561038"/>
                  </a:cubicBezTo>
                  <a:cubicBezTo>
                    <a:pt x="280797" y="573230"/>
                    <a:pt x="277082" y="585231"/>
                    <a:pt x="274225" y="594947"/>
                  </a:cubicBezTo>
                  <a:cubicBezTo>
                    <a:pt x="229743" y="609901"/>
                    <a:pt x="188119" y="625617"/>
                    <a:pt x="145256" y="640666"/>
                  </a:cubicBezTo>
                  <a:cubicBezTo>
                    <a:pt x="147638" y="642286"/>
                    <a:pt x="149066" y="643334"/>
                    <a:pt x="151066" y="644667"/>
                  </a:cubicBezTo>
                  <a:cubicBezTo>
                    <a:pt x="136207" y="650097"/>
                    <a:pt x="122015" y="656002"/>
                    <a:pt x="107347" y="660479"/>
                  </a:cubicBezTo>
                  <a:cubicBezTo>
                    <a:pt x="84106" y="667622"/>
                    <a:pt x="63532" y="678672"/>
                    <a:pt x="46387" y="695150"/>
                  </a:cubicBezTo>
                  <a:cubicBezTo>
                    <a:pt x="27908" y="712866"/>
                    <a:pt x="14764" y="733821"/>
                    <a:pt x="7144" y="757348"/>
                  </a:cubicBezTo>
                  <a:lnTo>
                    <a:pt x="729805" y="757348"/>
                  </a:lnTo>
                  <a:cubicBezTo>
                    <a:pt x="722662" y="736488"/>
                    <a:pt x="711518" y="717152"/>
                    <a:pt x="695230" y="700103"/>
                  </a:cubicBez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7" name="Google Shape;99;g2459f65dc77_0_32"/>
            <p:cNvSpPr/>
            <p:nvPr/>
          </p:nvSpPr>
          <p:spPr>
            <a:xfrm>
              <a:off x="16608234" y="6729342"/>
              <a:ext cx="752475" cy="762000"/>
            </a:xfrm>
            <a:custGeom>
              <a:avLst/>
              <a:gdLst/>
              <a:ahLst/>
              <a:cxnLst/>
              <a:rect l="l" t="t" r="r" b="b"/>
              <a:pathLst>
                <a:path w="752475" h="762000" extrusionOk="0">
                  <a:moveTo>
                    <a:pt x="749617" y="699015"/>
                  </a:moveTo>
                  <a:cubicBezTo>
                    <a:pt x="737806" y="694824"/>
                    <a:pt x="725805" y="690919"/>
                    <a:pt x="713708" y="687490"/>
                  </a:cubicBezTo>
                  <a:cubicBezTo>
                    <a:pt x="669798" y="674917"/>
                    <a:pt x="625412" y="663964"/>
                    <a:pt x="581597" y="651105"/>
                  </a:cubicBezTo>
                  <a:cubicBezTo>
                    <a:pt x="551116" y="642151"/>
                    <a:pt x="521684" y="630150"/>
                    <a:pt x="496538" y="610528"/>
                  </a:cubicBezTo>
                  <a:cubicBezTo>
                    <a:pt x="482822" y="599765"/>
                    <a:pt x="470535" y="587192"/>
                    <a:pt x="469106" y="569475"/>
                  </a:cubicBezTo>
                  <a:cubicBezTo>
                    <a:pt x="467677" y="552616"/>
                    <a:pt x="469011" y="535662"/>
                    <a:pt x="468916" y="518707"/>
                  </a:cubicBezTo>
                  <a:cubicBezTo>
                    <a:pt x="468916" y="514326"/>
                    <a:pt x="470344" y="511182"/>
                    <a:pt x="473678" y="508134"/>
                  </a:cubicBezTo>
                  <a:cubicBezTo>
                    <a:pt x="496252" y="488227"/>
                    <a:pt x="511302" y="463557"/>
                    <a:pt x="519970" y="435554"/>
                  </a:cubicBezTo>
                  <a:cubicBezTo>
                    <a:pt x="525113" y="418980"/>
                    <a:pt x="528352" y="401931"/>
                    <a:pt x="532543" y="384786"/>
                  </a:cubicBezTo>
                  <a:cubicBezTo>
                    <a:pt x="546068" y="388119"/>
                    <a:pt x="554926" y="380880"/>
                    <a:pt x="560546" y="370022"/>
                  </a:cubicBezTo>
                  <a:cubicBezTo>
                    <a:pt x="568452" y="354782"/>
                    <a:pt x="576263" y="339256"/>
                    <a:pt x="581882" y="323064"/>
                  </a:cubicBezTo>
                  <a:cubicBezTo>
                    <a:pt x="588455" y="304490"/>
                    <a:pt x="587788" y="285535"/>
                    <a:pt x="578072" y="267533"/>
                  </a:cubicBezTo>
                  <a:cubicBezTo>
                    <a:pt x="573500" y="259151"/>
                    <a:pt x="566547" y="255341"/>
                    <a:pt x="556736" y="256484"/>
                  </a:cubicBezTo>
                  <a:cubicBezTo>
                    <a:pt x="555212" y="256674"/>
                    <a:pt x="553783" y="256674"/>
                    <a:pt x="551783" y="256770"/>
                  </a:cubicBezTo>
                  <a:cubicBezTo>
                    <a:pt x="552926" y="240101"/>
                    <a:pt x="553783" y="223813"/>
                    <a:pt x="555307" y="207621"/>
                  </a:cubicBezTo>
                  <a:cubicBezTo>
                    <a:pt x="558546" y="174093"/>
                    <a:pt x="553117" y="141803"/>
                    <a:pt x="541115" y="110370"/>
                  </a:cubicBezTo>
                  <a:cubicBezTo>
                    <a:pt x="525399" y="69032"/>
                    <a:pt x="498253" y="38076"/>
                    <a:pt x="454057" y="22836"/>
                  </a:cubicBezTo>
                  <a:cubicBezTo>
                    <a:pt x="394621" y="2452"/>
                    <a:pt x="334899" y="1976"/>
                    <a:pt x="275177" y="21121"/>
                  </a:cubicBezTo>
                  <a:cubicBezTo>
                    <a:pt x="247745" y="29884"/>
                    <a:pt x="223838" y="44076"/>
                    <a:pt x="206692" y="67127"/>
                  </a:cubicBezTo>
                  <a:cubicBezTo>
                    <a:pt x="173546" y="111513"/>
                    <a:pt x="161544" y="160948"/>
                    <a:pt x="168212" y="215050"/>
                  </a:cubicBezTo>
                  <a:cubicBezTo>
                    <a:pt x="169926" y="228766"/>
                    <a:pt x="170879" y="242577"/>
                    <a:pt x="172117" y="256484"/>
                  </a:cubicBezTo>
                  <a:cubicBezTo>
                    <a:pt x="152971" y="256579"/>
                    <a:pt x="147542" y="259627"/>
                    <a:pt x="142399" y="274867"/>
                  </a:cubicBezTo>
                  <a:cubicBezTo>
                    <a:pt x="140017" y="281916"/>
                    <a:pt x="138493" y="289536"/>
                    <a:pt x="138303" y="296870"/>
                  </a:cubicBezTo>
                  <a:cubicBezTo>
                    <a:pt x="137731" y="326397"/>
                    <a:pt x="151257" y="351543"/>
                    <a:pt x="167259" y="375547"/>
                  </a:cubicBezTo>
                  <a:cubicBezTo>
                    <a:pt x="172688" y="383738"/>
                    <a:pt x="181261" y="387357"/>
                    <a:pt x="192119" y="384405"/>
                  </a:cubicBezTo>
                  <a:cubicBezTo>
                    <a:pt x="194310" y="394977"/>
                    <a:pt x="196310" y="404788"/>
                    <a:pt x="198406" y="414599"/>
                  </a:cubicBezTo>
                  <a:cubicBezTo>
                    <a:pt x="206597" y="451937"/>
                    <a:pt x="221456" y="485370"/>
                    <a:pt x="256413" y="507277"/>
                  </a:cubicBezTo>
                  <a:cubicBezTo>
                    <a:pt x="258318" y="508515"/>
                    <a:pt x="259651" y="511944"/>
                    <a:pt x="259747" y="514421"/>
                  </a:cubicBezTo>
                  <a:cubicBezTo>
                    <a:pt x="260318" y="527947"/>
                    <a:pt x="260699" y="541472"/>
                    <a:pt x="260794" y="554997"/>
                  </a:cubicBezTo>
                  <a:cubicBezTo>
                    <a:pt x="260890" y="565380"/>
                    <a:pt x="259080" y="575381"/>
                    <a:pt x="253270" y="584525"/>
                  </a:cubicBezTo>
                  <a:cubicBezTo>
                    <a:pt x="241459" y="603194"/>
                    <a:pt x="223742" y="615291"/>
                    <a:pt x="204311" y="625387"/>
                  </a:cubicBezTo>
                  <a:cubicBezTo>
                    <a:pt x="171831" y="642342"/>
                    <a:pt x="136779" y="653010"/>
                    <a:pt x="101441" y="662820"/>
                  </a:cubicBezTo>
                  <a:cubicBezTo>
                    <a:pt x="70104" y="671488"/>
                    <a:pt x="38576" y="679870"/>
                    <a:pt x="7144" y="688538"/>
                  </a:cubicBezTo>
                  <a:lnTo>
                    <a:pt x="7144" y="762071"/>
                  </a:lnTo>
                  <a:cubicBezTo>
                    <a:pt x="254603" y="762071"/>
                    <a:pt x="501967" y="762071"/>
                    <a:pt x="749427" y="762071"/>
                  </a:cubicBezTo>
                  <a:lnTo>
                    <a:pt x="749427" y="699015"/>
                  </a:lnTo>
                  <a:lnTo>
                    <a:pt x="749617" y="699015"/>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8" name="Google Shape;100;g2459f65dc77_0_32"/>
            <p:cNvSpPr/>
            <p:nvPr/>
          </p:nvSpPr>
          <p:spPr>
            <a:xfrm>
              <a:off x="14604364" y="7697510"/>
              <a:ext cx="752475" cy="762000"/>
            </a:xfrm>
            <a:custGeom>
              <a:avLst/>
              <a:gdLst/>
              <a:ahLst/>
              <a:cxnLst/>
              <a:rect l="l" t="t" r="r" b="b"/>
              <a:pathLst>
                <a:path w="752475" h="762000" extrusionOk="0">
                  <a:moveTo>
                    <a:pt x="749236" y="735830"/>
                  </a:moveTo>
                  <a:cubicBezTo>
                    <a:pt x="723233" y="728400"/>
                    <a:pt x="697230" y="721447"/>
                    <a:pt x="671132" y="714494"/>
                  </a:cubicBezTo>
                  <a:cubicBezTo>
                    <a:pt x="631317" y="703920"/>
                    <a:pt x="591312" y="693729"/>
                    <a:pt x="553784" y="676774"/>
                  </a:cubicBezTo>
                  <a:cubicBezTo>
                    <a:pt x="531590" y="666773"/>
                    <a:pt x="510540" y="654962"/>
                    <a:pt x="495681" y="635341"/>
                  </a:cubicBezTo>
                  <a:cubicBezTo>
                    <a:pt x="487585" y="624672"/>
                    <a:pt x="483203" y="612862"/>
                    <a:pt x="484727" y="599908"/>
                  </a:cubicBezTo>
                  <a:cubicBezTo>
                    <a:pt x="509016" y="602670"/>
                    <a:pt x="532638" y="606194"/>
                    <a:pt x="556546" y="607909"/>
                  </a:cubicBezTo>
                  <a:cubicBezTo>
                    <a:pt x="592836" y="610480"/>
                    <a:pt x="629031" y="609337"/>
                    <a:pt x="664178" y="598384"/>
                  </a:cubicBezTo>
                  <a:cubicBezTo>
                    <a:pt x="677418" y="594288"/>
                    <a:pt x="690086" y="589049"/>
                    <a:pt x="701135" y="579905"/>
                  </a:cubicBezTo>
                  <a:cubicBezTo>
                    <a:pt x="683038" y="567808"/>
                    <a:pt x="669893" y="552092"/>
                    <a:pt x="659321" y="534185"/>
                  </a:cubicBezTo>
                  <a:cubicBezTo>
                    <a:pt x="638651" y="499038"/>
                    <a:pt x="626459" y="460938"/>
                    <a:pt x="619316" y="421600"/>
                  </a:cubicBezTo>
                  <a:cubicBezTo>
                    <a:pt x="612553" y="384262"/>
                    <a:pt x="607981" y="346543"/>
                    <a:pt x="603314" y="308919"/>
                  </a:cubicBezTo>
                  <a:cubicBezTo>
                    <a:pt x="601409" y="293298"/>
                    <a:pt x="601599" y="277487"/>
                    <a:pt x="600837" y="261103"/>
                  </a:cubicBezTo>
                  <a:cubicBezTo>
                    <a:pt x="612077" y="268057"/>
                    <a:pt x="618077" y="269581"/>
                    <a:pt x="623983" y="267771"/>
                  </a:cubicBezTo>
                  <a:cubicBezTo>
                    <a:pt x="621411" y="261103"/>
                    <a:pt x="617601" y="254531"/>
                    <a:pt x="616458" y="247578"/>
                  </a:cubicBezTo>
                  <a:cubicBezTo>
                    <a:pt x="612743" y="225099"/>
                    <a:pt x="610362" y="202525"/>
                    <a:pt x="606838" y="180045"/>
                  </a:cubicBezTo>
                  <a:cubicBezTo>
                    <a:pt x="602361" y="151185"/>
                    <a:pt x="593408" y="123658"/>
                    <a:pt x="577215" y="98702"/>
                  </a:cubicBezTo>
                  <a:cubicBezTo>
                    <a:pt x="555784" y="65746"/>
                    <a:pt x="525399" y="42695"/>
                    <a:pt x="489014" y="26693"/>
                  </a:cubicBezTo>
                  <a:cubicBezTo>
                    <a:pt x="420434" y="-3406"/>
                    <a:pt x="354521" y="690"/>
                    <a:pt x="292322" y="42886"/>
                  </a:cubicBezTo>
                  <a:cubicBezTo>
                    <a:pt x="286417" y="46886"/>
                    <a:pt x="280702" y="50030"/>
                    <a:pt x="273463" y="51649"/>
                  </a:cubicBezTo>
                  <a:cubicBezTo>
                    <a:pt x="240792" y="58602"/>
                    <a:pt x="216313" y="77652"/>
                    <a:pt x="196691" y="102512"/>
                  </a:cubicBezTo>
                  <a:cubicBezTo>
                    <a:pt x="150304" y="161186"/>
                    <a:pt x="135636" y="229004"/>
                    <a:pt x="138303" y="300822"/>
                  </a:cubicBezTo>
                  <a:cubicBezTo>
                    <a:pt x="139732" y="339018"/>
                    <a:pt x="142970" y="377022"/>
                    <a:pt x="137731" y="415122"/>
                  </a:cubicBezTo>
                  <a:cubicBezTo>
                    <a:pt x="130683" y="466558"/>
                    <a:pt x="115824" y="515612"/>
                    <a:pt x="91535" y="561998"/>
                  </a:cubicBezTo>
                  <a:cubicBezTo>
                    <a:pt x="89535" y="565903"/>
                    <a:pt x="87154" y="569714"/>
                    <a:pt x="84106" y="575143"/>
                  </a:cubicBezTo>
                  <a:cubicBezTo>
                    <a:pt x="92964" y="573238"/>
                    <a:pt x="100108" y="571713"/>
                    <a:pt x="108109" y="570094"/>
                  </a:cubicBezTo>
                  <a:cubicBezTo>
                    <a:pt x="101060" y="593050"/>
                    <a:pt x="86392" y="610671"/>
                    <a:pt x="68771" y="629149"/>
                  </a:cubicBezTo>
                  <a:cubicBezTo>
                    <a:pt x="90297" y="630673"/>
                    <a:pt x="109919" y="632960"/>
                    <a:pt x="129445" y="633150"/>
                  </a:cubicBezTo>
                  <a:cubicBezTo>
                    <a:pt x="180689" y="633626"/>
                    <a:pt x="229838" y="624768"/>
                    <a:pt x="275844" y="600670"/>
                  </a:cubicBezTo>
                  <a:cubicBezTo>
                    <a:pt x="277178" y="613338"/>
                    <a:pt x="272225" y="623339"/>
                    <a:pt x="265462" y="632483"/>
                  </a:cubicBezTo>
                  <a:cubicBezTo>
                    <a:pt x="253079" y="649247"/>
                    <a:pt x="235744" y="660201"/>
                    <a:pt x="217170" y="669535"/>
                  </a:cubicBezTo>
                  <a:cubicBezTo>
                    <a:pt x="183737" y="686395"/>
                    <a:pt x="147923" y="696967"/>
                    <a:pt x="111823" y="706873"/>
                  </a:cubicBezTo>
                  <a:cubicBezTo>
                    <a:pt x="76962" y="716398"/>
                    <a:pt x="42005" y="725638"/>
                    <a:pt x="7144" y="735353"/>
                  </a:cubicBezTo>
                  <a:lnTo>
                    <a:pt x="7144" y="762309"/>
                  </a:lnTo>
                  <a:lnTo>
                    <a:pt x="749427" y="762309"/>
                  </a:lnTo>
                  <a:lnTo>
                    <a:pt x="749427" y="735830"/>
                  </a:lnTo>
                  <a:lnTo>
                    <a:pt x="749236" y="735830"/>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29" name="Google Shape;101;g2459f65dc77_0_32"/>
            <p:cNvSpPr/>
            <p:nvPr/>
          </p:nvSpPr>
          <p:spPr>
            <a:xfrm>
              <a:off x="17553590" y="4763906"/>
              <a:ext cx="752475" cy="762000"/>
            </a:xfrm>
            <a:custGeom>
              <a:avLst/>
              <a:gdLst/>
              <a:ahLst/>
              <a:cxnLst/>
              <a:rect l="l" t="t" r="r" b="b"/>
              <a:pathLst>
                <a:path w="752475" h="762000" extrusionOk="0">
                  <a:moveTo>
                    <a:pt x="749237" y="735829"/>
                  </a:moveTo>
                  <a:cubicBezTo>
                    <a:pt x="723233" y="728400"/>
                    <a:pt x="697230" y="721447"/>
                    <a:pt x="671131" y="714494"/>
                  </a:cubicBezTo>
                  <a:cubicBezTo>
                    <a:pt x="631317" y="703921"/>
                    <a:pt x="591312" y="693729"/>
                    <a:pt x="553783" y="676775"/>
                  </a:cubicBezTo>
                  <a:cubicBezTo>
                    <a:pt x="531590" y="666773"/>
                    <a:pt x="510540" y="654962"/>
                    <a:pt x="495681" y="635341"/>
                  </a:cubicBezTo>
                  <a:cubicBezTo>
                    <a:pt x="487585" y="624673"/>
                    <a:pt x="483203" y="612862"/>
                    <a:pt x="484727" y="599908"/>
                  </a:cubicBezTo>
                  <a:cubicBezTo>
                    <a:pt x="509016" y="602670"/>
                    <a:pt x="532638" y="606194"/>
                    <a:pt x="556546" y="607909"/>
                  </a:cubicBezTo>
                  <a:cubicBezTo>
                    <a:pt x="592836" y="610480"/>
                    <a:pt x="629031" y="609337"/>
                    <a:pt x="664178" y="598384"/>
                  </a:cubicBezTo>
                  <a:cubicBezTo>
                    <a:pt x="677418" y="594288"/>
                    <a:pt x="690086" y="589049"/>
                    <a:pt x="701135" y="579905"/>
                  </a:cubicBezTo>
                  <a:cubicBezTo>
                    <a:pt x="683038" y="567808"/>
                    <a:pt x="669893" y="552092"/>
                    <a:pt x="659321" y="534185"/>
                  </a:cubicBezTo>
                  <a:cubicBezTo>
                    <a:pt x="638651" y="499038"/>
                    <a:pt x="626459" y="460938"/>
                    <a:pt x="619315" y="421600"/>
                  </a:cubicBezTo>
                  <a:cubicBezTo>
                    <a:pt x="612553" y="384262"/>
                    <a:pt x="607981" y="346543"/>
                    <a:pt x="603313" y="308919"/>
                  </a:cubicBezTo>
                  <a:cubicBezTo>
                    <a:pt x="601408" y="293298"/>
                    <a:pt x="601599" y="277486"/>
                    <a:pt x="600837" y="261103"/>
                  </a:cubicBezTo>
                  <a:cubicBezTo>
                    <a:pt x="612076" y="268057"/>
                    <a:pt x="618077" y="269581"/>
                    <a:pt x="623983" y="267771"/>
                  </a:cubicBezTo>
                  <a:cubicBezTo>
                    <a:pt x="621411" y="261103"/>
                    <a:pt x="617601" y="254531"/>
                    <a:pt x="616458" y="247578"/>
                  </a:cubicBezTo>
                  <a:cubicBezTo>
                    <a:pt x="612743" y="225099"/>
                    <a:pt x="610362" y="202525"/>
                    <a:pt x="606838" y="180046"/>
                  </a:cubicBezTo>
                  <a:cubicBezTo>
                    <a:pt x="602361" y="151185"/>
                    <a:pt x="593407" y="123658"/>
                    <a:pt x="577215" y="98702"/>
                  </a:cubicBezTo>
                  <a:cubicBezTo>
                    <a:pt x="555784" y="65746"/>
                    <a:pt x="525399" y="42695"/>
                    <a:pt x="489013" y="26693"/>
                  </a:cubicBezTo>
                  <a:cubicBezTo>
                    <a:pt x="420433" y="-3406"/>
                    <a:pt x="354521" y="690"/>
                    <a:pt x="292322" y="42886"/>
                  </a:cubicBezTo>
                  <a:cubicBezTo>
                    <a:pt x="286417" y="46886"/>
                    <a:pt x="280702" y="50029"/>
                    <a:pt x="273463" y="51649"/>
                  </a:cubicBezTo>
                  <a:cubicBezTo>
                    <a:pt x="240792" y="58602"/>
                    <a:pt x="216313" y="77652"/>
                    <a:pt x="196691" y="102512"/>
                  </a:cubicBezTo>
                  <a:cubicBezTo>
                    <a:pt x="150304" y="161186"/>
                    <a:pt x="135636" y="229004"/>
                    <a:pt x="138303" y="300823"/>
                  </a:cubicBezTo>
                  <a:cubicBezTo>
                    <a:pt x="139732" y="339018"/>
                    <a:pt x="142970" y="377023"/>
                    <a:pt x="137731" y="415123"/>
                  </a:cubicBezTo>
                  <a:cubicBezTo>
                    <a:pt x="130683" y="466558"/>
                    <a:pt x="115824" y="515611"/>
                    <a:pt x="91535" y="561998"/>
                  </a:cubicBezTo>
                  <a:cubicBezTo>
                    <a:pt x="89535" y="565903"/>
                    <a:pt x="87154" y="569714"/>
                    <a:pt x="84106" y="575143"/>
                  </a:cubicBezTo>
                  <a:cubicBezTo>
                    <a:pt x="92964" y="573238"/>
                    <a:pt x="100108" y="571714"/>
                    <a:pt x="108109" y="570094"/>
                  </a:cubicBezTo>
                  <a:cubicBezTo>
                    <a:pt x="101060" y="593050"/>
                    <a:pt x="86392" y="610671"/>
                    <a:pt x="68771" y="629150"/>
                  </a:cubicBezTo>
                  <a:cubicBezTo>
                    <a:pt x="90297" y="630673"/>
                    <a:pt x="109918" y="632960"/>
                    <a:pt x="129445" y="633150"/>
                  </a:cubicBezTo>
                  <a:cubicBezTo>
                    <a:pt x="180689" y="633626"/>
                    <a:pt x="229838" y="624768"/>
                    <a:pt x="275844" y="600670"/>
                  </a:cubicBezTo>
                  <a:cubicBezTo>
                    <a:pt x="277177" y="613338"/>
                    <a:pt x="272224" y="623339"/>
                    <a:pt x="265462" y="632483"/>
                  </a:cubicBezTo>
                  <a:cubicBezTo>
                    <a:pt x="253079" y="649247"/>
                    <a:pt x="235744" y="660201"/>
                    <a:pt x="217170" y="669535"/>
                  </a:cubicBezTo>
                  <a:cubicBezTo>
                    <a:pt x="183737" y="686395"/>
                    <a:pt x="147923" y="696968"/>
                    <a:pt x="111823" y="706873"/>
                  </a:cubicBezTo>
                  <a:cubicBezTo>
                    <a:pt x="76962" y="716398"/>
                    <a:pt x="42005" y="725638"/>
                    <a:pt x="7144" y="735353"/>
                  </a:cubicBezTo>
                  <a:lnTo>
                    <a:pt x="7144" y="762309"/>
                  </a:lnTo>
                  <a:lnTo>
                    <a:pt x="749427" y="762309"/>
                  </a:lnTo>
                  <a:lnTo>
                    <a:pt x="749427" y="735829"/>
                  </a:lnTo>
                  <a:lnTo>
                    <a:pt x="749237" y="735829"/>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0" name="Google Shape;102;g2459f65dc77_0_32"/>
            <p:cNvSpPr/>
            <p:nvPr/>
          </p:nvSpPr>
          <p:spPr>
            <a:xfrm>
              <a:off x="15593917" y="4777578"/>
              <a:ext cx="752475" cy="752475"/>
            </a:xfrm>
            <a:custGeom>
              <a:avLst/>
              <a:gdLst/>
              <a:ahLst/>
              <a:cxnLst/>
              <a:rect l="l" t="t" r="r" b="b"/>
              <a:pathLst>
                <a:path w="752475" h="752475" extrusionOk="0">
                  <a:moveTo>
                    <a:pt x="748760" y="746160"/>
                  </a:moveTo>
                  <a:cubicBezTo>
                    <a:pt x="746284" y="742827"/>
                    <a:pt x="743426" y="739779"/>
                    <a:pt x="739902" y="737112"/>
                  </a:cubicBezTo>
                  <a:cubicBezTo>
                    <a:pt x="723805" y="724634"/>
                    <a:pt x="707612" y="711870"/>
                    <a:pt x="689801" y="702060"/>
                  </a:cubicBezTo>
                  <a:cubicBezTo>
                    <a:pt x="638080" y="673675"/>
                    <a:pt x="581692" y="656149"/>
                    <a:pt x="524827" y="640147"/>
                  </a:cubicBezTo>
                  <a:cubicBezTo>
                    <a:pt x="505777" y="634813"/>
                    <a:pt x="486537" y="629955"/>
                    <a:pt x="467011" y="624812"/>
                  </a:cubicBezTo>
                  <a:cubicBezTo>
                    <a:pt x="467011" y="607571"/>
                    <a:pt x="467296" y="590617"/>
                    <a:pt x="466820" y="573663"/>
                  </a:cubicBezTo>
                  <a:cubicBezTo>
                    <a:pt x="466630" y="567186"/>
                    <a:pt x="468344" y="563280"/>
                    <a:pt x="474726" y="560328"/>
                  </a:cubicBezTo>
                  <a:cubicBezTo>
                    <a:pt x="495395" y="550707"/>
                    <a:pt x="509873" y="535277"/>
                    <a:pt x="518541" y="514703"/>
                  </a:cubicBezTo>
                  <a:cubicBezTo>
                    <a:pt x="519970" y="511274"/>
                    <a:pt x="521970" y="507940"/>
                    <a:pt x="523208" y="504416"/>
                  </a:cubicBezTo>
                  <a:cubicBezTo>
                    <a:pt x="530733" y="483080"/>
                    <a:pt x="538163" y="461744"/>
                    <a:pt x="545973" y="439646"/>
                  </a:cubicBezTo>
                  <a:cubicBezTo>
                    <a:pt x="556641" y="440598"/>
                    <a:pt x="566261" y="435931"/>
                    <a:pt x="573881" y="427263"/>
                  </a:cubicBezTo>
                  <a:cubicBezTo>
                    <a:pt x="582930" y="416786"/>
                    <a:pt x="587502" y="404499"/>
                    <a:pt x="588455" y="391068"/>
                  </a:cubicBezTo>
                  <a:cubicBezTo>
                    <a:pt x="589883" y="370780"/>
                    <a:pt x="585311" y="352492"/>
                    <a:pt x="569309" y="340109"/>
                  </a:cubicBezTo>
                  <a:cubicBezTo>
                    <a:pt x="571786" y="330489"/>
                    <a:pt x="575405" y="322203"/>
                    <a:pt x="575786" y="313821"/>
                  </a:cubicBezTo>
                  <a:cubicBezTo>
                    <a:pt x="576072" y="305438"/>
                    <a:pt x="573024" y="296961"/>
                    <a:pt x="571405" y="288008"/>
                  </a:cubicBezTo>
                  <a:cubicBezTo>
                    <a:pt x="582549" y="282102"/>
                    <a:pt x="584549" y="271244"/>
                    <a:pt x="583978" y="259623"/>
                  </a:cubicBezTo>
                  <a:cubicBezTo>
                    <a:pt x="583692" y="253718"/>
                    <a:pt x="585788" y="249812"/>
                    <a:pt x="589883" y="245336"/>
                  </a:cubicBezTo>
                  <a:cubicBezTo>
                    <a:pt x="596075" y="238573"/>
                    <a:pt x="601694" y="230762"/>
                    <a:pt x="605504" y="222476"/>
                  </a:cubicBezTo>
                  <a:cubicBezTo>
                    <a:pt x="619125" y="192948"/>
                    <a:pt x="601789" y="152562"/>
                    <a:pt x="579025" y="136751"/>
                  </a:cubicBezTo>
                  <a:cubicBezTo>
                    <a:pt x="573500" y="132845"/>
                    <a:pt x="571214" y="128750"/>
                    <a:pt x="570357" y="122273"/>
                  </a:cubicBezTo>
                  <a:cubicBezTo>
                    <a:pt x="567500" y="98460"/>
                    <a:pt x="556355" y="80744"/>
                    <a:pt x="529590" y="76077"/>
                  </a:cubicBezTo>
                  <a:cubicBezTo>
                    <a:pt x="529400" y="74743"/>
                    <a:pt x="529304" y="73791"/>
                    <a:pt x="529209" y="72838"/>
                  </a:cubicBezTo>
                  <a:cubicBezTo>
                    <a:pt x="527018" y="54455"/>
                    <a:pt x="522446" y="36738"/>
                    <a:pt x="504444" y="26928"/>
                  </a:cubicBezTo>
                  <a:cubicBezTo>
                    <a:pt x="477964" y="12545"/>
                    <a:pt x="449389" y="7211"/>
                    <a:pt x="419195" y="13307"/>
                  </a:cubicBezTo>
                  <a:cubicBezTo>
                    <a:pt x="402812" y="16641"/>
                    <a:pt x="390239" y="25880"/>
                    <a:pt x="380333" y="40358"/>
                  </a:cubicBezTo>
                  <a:cubicBezTo>
                    <a:pt x="379952" y="37786"/>
                    <a:pt x="379762" y="36643"/>
                    <a:pt x="379571" y="35500"/>
                  </a:cubicBezTo>
                  <a:cubicBezTo>
                    <a:pt x="375571" y="14926"/>
                    <a:pt x="361569" y="4829"/>
                    <a:pt x="340138" y="7592"/>
                  </a:cubicBezTo>
                  <a:cubicBezTo>
                    <a:pt x="322517" y="9878"/>
                    <a:pt x="310420" y="19593"/>
                    <a:pt x="303181" y="35024"/>
                  </a:cubicBezTo>
                  <a:cubicBezTo>
                    <a:pt x="300990" y="39691"/>
                    <a:pt x="299561" y="44549"/>
                    <a:pt x="297847" y="48930"/>
                  </a:cubicBezTo>
                  <a:cubicBezTo>
                    <a:pt x="290131" y="45882"/>
                    <a:pt x="282892" y="42358"/>
                    <a:pt x="275368" y="40072"/>
                  </a:cubicBezTo>
                  <a:cubicBezTo>
                    <a:pt x="251555" y="32928"/>
                    <a:pt x="235839" y="41596"/>
                    <a:pt x="229934" y="64742"/>
                  </a:cubicBezTo>
                  <a:cubicBezTo>
                    <a:pt x="228124" y="71886"/>
                    <a:pt x="227267" y="79315"/>
                    <a:pt x="225933" y="86840"/>
                  </a:cubicBezTo>
                  <a:cubicBezTo>
                    <a:pt x="225742" y="86935"/>
                    <a:pt x="225361" y="87221"/>
                    <a:pt x="224790" y="87316"/>
                  </a:cubicBezTo>
                  <a:cubicBezTo>
                    <a:pt x="196120" y="93603"/>
                    <a:pt x="181165" y="111224"/>
                    <a:pt x="178308" y="139037"/>
                  </a:cubicBezTo>
                  <a:cubicBezTo>
                    <a:pt x="178117" y="140942"/>
                    <a:pt x="175736" y="142847"/>
                    <a:pt x="173926" y="144371"/>
                  </a:cubicBezTo>
                  <a:cubicBezTo>
                    <a:pt x="169259" y="148181"/>
                    <a:pt x="162782" y="150943"/>
                    <a:pt x="159734" y="155705"/>
                  </a:cubicBezTo>
                  <a:cubicBezTo>
                    <a:pt x="140970" y="185328"/>
                    <a:pt x="139065" y="219809"/>
                    <a:pt x="167354" y="246383"/>
                  </a:cubicBezTo>
                  <a:cubicBezTo>
                    <a:pt x="170783" y="249622"/>
                    <a:pt x="172402" y="252670"/>
                    <a:pt x="172117" y="257337"/>
                  </a:cubicBezTo>
                  <a:cubicBezTo>
                    <a:pt x="171545" y="269910"/>
                    <a:pt x="172974" y="281817"/>
                    <a:pt x="184594" y="287817"/>
                  </a:cubicBezTo>
                  <a:cubicBezTo>
                    <a:pt x="182880" y="297533"/>
                    <a:pt x="179927" y="306105"/>
                    <a:pt x="180403" y="314487"/>
                  </a:cubicBezTo>
                  <a:cubicBezTo>
                    <a:pt x="180880" y="322869"/>
                    <a:pt x="184690" y="331061"/>
                    <a:pt x="187071" y="339633"/>
                  </a:cubicBezTo>
                  <a:cubicBezTo>
                    <a:pt x="164211" y="357254"/>
                    <a:pt x="163163" y="391449"/>
                    <a:pt x="173546" y="413262"/>
                  </a:cubicBezTo>
                  <a:cubicBezTo>
                    <a:pt x="180880" y="428692"/>
                    <a:pt x="191357" y="440217"/>
                    <a:pt x="211264" y="439455"/>
                  </a:cubicBezTo>
                  <a:cubicBezTo>
                    <a:pt x="215646" y="454124"/>
                    <a:pt x="219075" y="468411"/>
                    <a:pt x="224028" y="482223"/>
                  </a:cubicBezTo>
                  <a:cubicBezTo>
                    <a:pt x="235839" y="515370"/>
                    <a:pt x="249460" y="547469"/>
                    <a:pt x="285845" y="563376"/>
                  </a:cubicBezTo>
                  <a:cubicBezTo>
                    <a:pt x="287560" y="564138"/>
                    <a:pt x="288703" y="567852"/>
                    <a:pt x="288703" y="570138"/>
                  </a:cubicBezTo>
                  <a:cubicBezTo>
                    <a:pt x="288988" y="586140"/>
                    <a:pt x="288607" y="602142"/>
                    <a:pt x="288988" y="618049"/>
                  </a:cubicBezTo>
                  <a:cubicBezTo>
                    <a:pt x="289084" y="623193"/>
                    <a:pt x="287560" y="625193"/>
                    <a:pt x="282130" y="626526"/>
                  </a:cubicBezTo>
                  <a:cubicBezTo>
                    <a:pt x="226504" y="640147"/>
                    <a:pt x="171545" y="655768"/>
                    <a:pt x="118491" y="677199"/>
                  </a:cubicBezTo>
                  <a:cubicBezTo>
                    <a:pt x="85915" y="690344"/>
                    <a:pt x="54197" y="705012"/>
                    <a:pt x="26765" y="727015"/>
                  </a:cubicBezTo>
                  <a:cubicBezTo>
                    <a:pt x="19621" y="732730"/>
                    <a:pt x="12573" y="738731"/>
                    <a:pt x="7144" y="745970"/>
                  </a:cubicBezTo>
                  <a:lnTo>
                    <a:pt x="748760" y="745970"/>
                  </a:lnTo>
                  <a:lnTo>
                    <a:pt x="748760" y="746160"/>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1" name="Google Shape;103;g2459f65dc77_0_32"/>
            <p:cNvSpPr/>
            <p:nvPr/>
          </p:nvSpPr>
          <p:spPr>
            <a:xfrm>
              <a:off x="16608615" y="7712040"/>
              <a:ext cx="752475" cy="752475"/>
            </a:xfrm>
            <a:custGeom>
              <a:avLst/>
              <a:gdLst/>
              <a:ahLst/>
              <a:cxnLst/>
              <a:rect l="l" t="t" r="r" b="b"/>
              <a:pathLst>
                <a:path w="752475" h="752475" extrusionOk="0">
                  <a:moveTo>
                    <a:pt x="748760" y="746160"/>
                  </a:moveTo>
                  <a:cubicBezTo>
                    <a:pt x="746284" y="742827"/>
                    <a:pt x="743426" y="739779"/>
                    <a:pt x="739902" y="737111"/>
                  </a:cubicBezTo>
                  <a:cubicBezTo>
                    <a:pt x="723805" y="724634"/>
                    <a:pt x="707612" y="711871"/>
                    <a:pt x="689801" y="702060"/>
                  </a:cubicBezTo>
                  <a:cubicBezTo>
                    <a:pt x="638080" y="673675"/>
                    <a:pt x="581692" y="656149"/>
                    <a:pt x="524828" y="640147"/>
                  </a:cubicBezTo>
                  <a:cubicBezTo>
                    <a:pt x="505778" y="634813"/>
                    <a:pt x="486537" y="629955"/>
                    <a:pt x="467011" y="624812"/>
                  </a:cubicBezTo>
                  <a:cubicBezTo>
                    <a:pt x="467011" y="607572"/>
                    <a:pt x="467296" y="590617"/>
                    <a:pt x="466820" y="573663"/>
                  </a:cubicBezTo>
                  <a:cubicBezTo>
                    <a:pt x="466630" y="567186"/>
                    <a:pt x="468344" y="563280"/>
                    <a:pt x="474726" y="560327"/>
                  </a:cubicBezTo>
                  <a:cubicBezTo>
                    <a:pt x="495395" y="550707"/>
                    <a:pt x="509873" y="535277"/>
                    <a:pt x="518541" y="514703"/>
                  </a:cubicBezTo>
                  <a:cubicBezTo>
                    <a:pt x="519970" y="511274"/>
                    <a:pt x="521970" y="507940"/>
                    <a:pt x="523208" y="504416"/>
                  </a:cubicBezTo>
                  <a:cubicBezTo>
                    <a:pt x="530733" y="483080"/>
                    <a:pt x="538163" y="461744"/>
                    <a:pt x="545973" y="439646"/>
                  </a:cubicBezTo>
                  <a:cubicBezTo>
                    <a:pt x="556641" y="440598"/>
                    <a:pt x="566261" y="435931"/>
                    <a:pt x="573881" y="427263"/>
                  </a:cubicBezTo>
                  <a:cubicBezTo>
                    <a:pt x="582930" y="416786"/>
                    <a:pt x="587502" y="404499"/>
                    <a:pt x="588455" y="391068"/>
                  </a:cubicBezTo>
                  <a:cubicBezTo>
                    <a:pt x="589884" y="370780"/>
                    <a:pt x="585311" y="352492"/>
                    <a:pt x="569309" y="340110"/>
                  </a:cubicBezTo>
                  <a:cubicBezTo>
                    <a:pt x="571786" y="330489"/>
                    <a:pt x="575405" y="322202"/>
                    <a:pt x="575786" y="313820"/>
                  </a:cubicBezTo>
                  <a:cubicBezTo>
                    <a:pt x="576072" y="305438"/>
                    <a:pt x="573024" y="296962"/>
                    <a:pt x="571405" y="288008"/>
                  </a:cubicBezTo>
                  <a:cubicBezTo>
                    <a:pt x="582549" y="282103"/>
                    <a:pt x="584550" y="271244"/>
                    <a:pt x="583978" y="259623"/>
                  </a:cubicBezTo>
                  <a:cubicBezTo>
                    <a:pt x="583692" y="253718"/>
                    <a:pt x="585788" y="249813"/>
                    <a:pt x="589884" y="245336"/>
                  </a:cubicBezTo>
                  <a:cubicBezTo>
                    <a:pt x="596075" y="238573"/>
                    <a:pt x="601694" y="230763"/>
                    <a:pt x="605504" y="222476"/>
                  </a:cubicBezTo>
                  <a:cubicBezTo>
                    <a:pt x="619125" y="192948"/>
                    <a:pt x="601790" y="152562"/>
                    <a:pt x="579025" y="136751"/>
                  </a:cubicBezTo>
                  <a:cubicBezTo>
                    <a:pt x="573500" y="132845"/>
                    <a:pt x="571214" y="128750"/>
                    <a:pt x="570357" y="122273"/>
                  </a:cubicBezTo>
                  <a:cubicBezTo>
                    <a:pt x="567500" y="98460"/>
                    <a:pt x="556355" y="80744"/>
                    <a:pt x="529590" y="76077"/>
                  </a:cubicBezTo>
                  <a:cubicBezTo>
                    <a:pt x="529400" y="74743"/>
                    <a:pt x="529304" y="73790"/>
                    <a:pt x="529209" y="72838"/>
                  </a:cubicBezTo>
                  <a:cubicBezTo>
                    <a:pt x="527018" y="54455"/>
                    <a:pt x="522446" y="36738"/>
                    <a:pt x="504444" y="26927"/>
                  </a:cubicBezTo>
                  <a:cubicBezTo>
                    <a:pt x="477965" y="12545"/>
                    <a:pt x="449390" y="7211"/>
                    <a:pt x="419195" y="13307"/>
                  </a:cubicBezTo>
                  <a:cubicBezTo>
                    <a:pt x="402812" y="16641"/>
                    <a:pt x="390239" y="25880"/>
                    <a:pt x="380333" y="40358"/>
                  </a:cubicBezTo>
                  <a:cubicBezTo>
                    <a:pt x="379952" y="37786"/>
                    <a:pt x="379762" y="36643"/>
                    <a:pt x="379571" y="35500"/>
                  </a:cubicBezTo>
                  <a:cubicBezTo>
                    <a:pt x="375571" y="14926"/>
                    <a:pt x="361569" y="4830"/>
                    <a:pt x="340138" y="7592"/>
                  </a:cubicBezTo>
                  <a:cubicBezTo>
                    <a:pt x="322517" y="9878"/>
                    <a:pt x="310420" y="19593"/>
                    <a:pt x="303181" y="35024"/>
                  </a:cubicBezTo>
                  <a:cubicBezTo>
                    <a:pt x="300990" y="39691"/>
                    <a:pt x="299561" y="44549"/>
                    <a:pt x="297847" y="48930"/>
                  </a:cubicBezTo>
                  <a:cubicBezTo>
                    <a:pt x="290132" y="45882"/>
                    <a:pt x="282893" y="42358"/>
                    <a:pt x="275368" y="40072"/>
                  </a:cubicBezTo>
                  <a:cubicBezTo>
                    <a:pt x="251555" y="32928"/>
                    <a:pt x="235839" y="41596"/>
                    <a:pt x="229934" y="64742"/>
                  </a:cubicBezTo>
                  <a:cubicBezTo>
                    <a:pt x="228124" y="71886"/>
                    <a:pt x="227267" y="79315"/>
                    <a:pt x="225933" y="86840"/>
                  </a:cubicBezTo>
                  <a:cubicBezTo>
                    <a:pt x="225743" y="86935"/>
                    <a:pt x="225362" y="87221"/>
                    <a:pt x="224790" y="87316"/>
                  </a:cubicBezTo>
                  <a:cubicBezTo>
                    <a:pt x="196120" y="93602"/>
                    <a:pt x="181166" y="111224"/>
                    <a:pt x="178308" y="139037"/>
                  </a:cubicBezTo>
                  <a:cubicBezTo>
                    <a:pt x="178118" y="140942"/>
                    <a:pt x="175736" y="142847"/>
                    <a:pt x="173927" y="144371"/>
                  </a:cubicBezTo>
                  <a:cubicBezTo>
                    <a:pt x="169259" y="148181"/>
                    <a:pt x="162782" y="150943"/>
                    <a:pt x="159734" y="155706"/>
                  </a:cubicBezTo>
                  <a:cubicBezTo>
                    <a:pt x="140970" y="185328"/>
                    <a:pt x="139065" y="219809"/>
                    <a:pt x="167354" y="246384"/>
                  </a:cubicBezTo>
                  <a:cubicBezTo>
                    <a:pt x="170783" y="249622"/>
                    <a:pt x="172307" y="252670"/>
                    <a:pt x="172117" y="257337"/>
                  </a:cubicBezTo>
                  <a:cubicBezTo>
                    <a:pt x="171545" y="269910"/>
                    <a:pt x="172974" y="281817"/>
                    <a:pt x="184595" y="287817"/>
                  </a:cubicBezTo>
                  <a:cubicBezTo>
                    <a:pt x="182880" y="297533"/>
                    <a:pt x="179927" y="306105"/>
                    <a:pt x="180404" y="314487"/>
                  </a:cubicBezTo>
                  <a:cubicBezTo>
                    <a:pt x="180880" y="322869"/>
                    <a:pt x="184690" y="331061"/>
                    <a:pt x="187071" y="339633"/>
                  </a:cubicBezTo>
                  <a:cubicBezTo>
                    <a:pt x="164211" y="357254"/>
                    <a:pt x="163163" y="391449"/>
                    <a:pt x="173546" y="413261"/>
                  </a:cubicBezTo>
                  <a:cubicBezTo>
                    <a:pt x="180880" y="428692"/>
                    <a:pt x="191357" y="440217"/>
                    <a:pt x="211265" y="439455"/>
                  </a:cubicBezTo>
                  <a:cubicBezTo>
                    <a:pt x="215646" y="454124"/>
                    <a:pt x="219075" y="468412"/>
                    <a:pt x="224028" y="482222"/>
                  </a:cubicBezTo>
                  <a:cubicBezTo>
                    <a:pt x="235839" y="515370"/>
                    <a:pt x="249460" y="547469"/>
                    <a:pt x="285845" y="563376"/>
                  </a:cubicBezTo>
                  <a:cubicBezTo>
                    <a:pt x="287560" y="564138"/>
                    <a:pt x="288703" y="567853"/>
                    <a:pt x="288703" y="570139"/>
                  </a:cubicBezTo>
                  <a:cubicBezTo>
                    <a:pt x="288988" y="586140"/>
                    <a:pt x="288608" y="602142"/>
                    <a:pt x="288988" y="618049"/>
                  </a:cubicBezTo>
                  <a:cubicBezTo>
                    <a:pt x="289084" y="623193"/>
                    <a:pt x="287560" y="625193"/>
                    <a:pt x="282131" y="626526"/>
                  </a:cubicBezTo>
                  <a:cubicBezTo>
                    <a:pt x="226504" y="640147"/>
                    <a:pt x="171545" y="655768"/>
                    <a:pt x="118491" y="677199"/>
                  </a:cubicBezTo>
                  <a:cubicBezTo>
                    <a:pt x="85916" y="690344"/>
                    <a:pt x="54197" y="705012"/>
                    <a:pt x="26765" y="727015"/>
                  </a:cubicBezTo>
                  <a:cubicBezTo>
                    <a:pt x="19621" y="732730"/>
                    <a:pt x="12573" y="738731"/>
                    <a:pt x="7144" y="745970"/>
                  </a:cubicBezTo>
                  <a:lnTo>
                    <a:pt x="748760" y="745970"/>
                  </a:lnTo>
                  <a:lnTo>
                    <a:pt x="748760" y="746160"/>
                  </a:lnTo>
                  <a:close/>
                </a:path>
              </a:pathLst>
            </a:custGeom>
            <a:solidFill>
              <a:srgbClr val="53605F">
                <a:alpha val="8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grpSp>
      <p:grpSp>
        <p:nvGrpSpPr>
          <p:cNvPr id="32" name="Google Shape;104;g2459f65dc77_0_32"/>
          <p:cNvGrpSpPr/>
          <p:nvPr/>
        </p:nvGrpSpPr>
        <p:grpSpPr>
          <a:xfrm>
            <a:off x="1564929" y="1952562"/>
            <a:ext cx="2210690" cy="3807496"/>
            <a:chOff x="14174787" y="2993116"/>
            <a:chExt cx="4423148" cy="7618040"/>
          </a:xfrm>
        </p:grpSpPr>
        <p:sp>
          <p:nvSpPr>
            <p:cNvPr id="33" name="Google Shape;105;g2459f65dc77_0_32"/>
            <p:cNvSpPr/>
            <p:nvPr/>
          </p:nvSpPr>
          <p:spPr>
            <a:xfrm>
              <a:off x="17538946" y="6190442"/>
              <a:ext cx="1058989" cy="1230297"/>
            </a:xfrm>
            <a:custGeom>
              <a:avLst/>
              <a:gdLst/>
              <a:ahLst/>
              <a:cxnLst/>
              <a:rect l="l" t="t" r="r" b="b"/>
              <a:pathLst>
                <a:path w="647700" h="752475" extrusionOk="0">
                  <a:moveTo>
                    <a:pt x="641604" y="746422"/>
                  </a:moveTo>
                  <a:cubicBezTo>
                    <a:pt x="429863" y="746422"/>
                    <a:pt x="218885" y="746422"/>
                    <a:pt x="7144" y="746422"/>
                  </a:cubicBezTo>
                  <a:cubicBezTo>
                    <a:pt x="7620" y="737183"/>
                    <a:pt x="7620" y="728039"/>
                    <a:pt x="8572" y="719085"/>
                  </a:cubicBezTo>
                  <a:cubicBezTo>
                    <a:pt x="10573" y="700702"/>
                    <a:pt x="13906" y="682605"/>
                    <a:pt x="20384" y="665079"/>
                  </a:cubicBezTo>
                  <a:cubicBezTo>
                    <a:pt x="31813" y="634408"/>
                    <a:pt x="49625" y="608119"/>
                    <a:pt x="79438" y="591736"/>
                  </a:cubicBezTo>
                  <a:cubicBezTo>
                    <a:pt x="94393" y="583545"/>
                    <a:pt x="110966" y="578211"/>
                    <a:pt x="126968" y="571829"/>
                  </a:cubicBezTo>
                  <a:cubicBezTo>
                    <a:pt x="156781" y="560018"/>
                    <a:pt x="186690" y="548398"/>
                    <a:pt x="216789" y="536586"/>
                  </a:cubicBezTo>
                  <a:cubicBezTo>
                    <a:pt x="214503" y="533253"/>
                    <a:pt x="212217" y="530109"/>
                    <a:pt x="209836" y="526585"/>
                  </a:cubicBezTo>
                  <a:cubicBezTo>
                    <a:pt x="204978" y="535253"/>
                    <a:pt x="197263" y="540301"/>
                    <a:pt x="187357" y="541730"/>
                  </a:cubicBezTo>
                  <a:cubicBezTo>
                    <a:pt x="177355" y="543159"/>
                    <a:pt x="168878" y="539730"/>
                    <a:pt x="162687" y="533824"/>
                  </a:cubicBezTo>
                  <a:cubicBezTo>
                    <a:pt x="156305" y="537063"/>
                    <a:pt x="150590" y="541063"/>
                    <a:pt x="144304" y="542968"/>
                  </a:cubicBezTo>
                  <a:cubicBezTo>
                    <a:pt x="132779" y="546397"/>
                    <a:pt x="122872" y="542492"/>
                    <a:pt x="115062" y="533919"/>
                  </a:cubicBezTo>
                  <a:cubicBezTo>
                    <a:pt x="107633" y="525823"/>
                    <a:pt x="105918" y="516298"/>
                    <a:pt x="109442" y="506107"/>
                  </a:cubicBezTo>
                  <a:cubicBezTo>
                    <a:pt x="112300" y="497629"/>
                    <a:pt x="116777" y="490200"/>
                    <a:pt x="123539" y="484008"/>
                  </a:cubicBezTo>
                  <a:cubicBezTo>
                    <a:pt x="124873" y="482770"/>
                    <a:pt x="125635" y="480198"/>
                    <a:pt x="125444" y="478389"/>
                  </a:cubicBezTo>
                  <a:cubicBezTo>
                    <a:pt x="124492" y="469531"/>
                    <a:pt x="126968" y="461434"/>
                    <a:pt x="131350" y="453814"/>
                  </a:cubicBezTo>
                  <a:cubicBezTo>
                    <a:pt x="132207" y="452290"/>
                    <a:pt x="133255" y="450861"/>
                    <a:pt x="134112" y="449433"/>
                  </a:cubicBezTo>
                  <a:cubicBezTo>
                    <a:pt x="115062" y="437622"/>
                    <a:pt x="114205" y="415905"/>
                    <a:pt x="126206" y="395331"/>
                  </a:cubicBezTo>
                  <a:cubicBezTo>
                    <a:pt x="106394" y="383139"/>
                    <a:pt x="108966" y="357898"/>
                    <a:pt x="121729" y="338752"/>
                  </a:cubicBezTo>
                  <a:cubicBezTo>
                    <a:pt x="106299" y="326274"/>
                    <a:pt x="105728" y="309891"/>
                    <a:pt x="109442" y="292842"/>
                  </a:cubicBezTo>
                  <a:cubicBezTo>
                    <a:pt x="112014" y="280745"/>
                    <a:pt x="117538" y="269791"/>
                    <a:pt x="125825" y="260266"/>
                  </a:cubicBezTo>
                  <a:cubicBezTo>
                    <a:pt x="106109" y="243693"/>
                    <a:pt x="108013" y="222166"/>
                    <a:pt x="130588" y="205498"/>
                  </a:cubicBezTo>
                  <a:cubicBezTo>
                    <a:pt x="130588" y="205212"/>
                    <a:pt x="130683" y="204640"/>
                    <a:pt x="130493" y="204545"/>
                  </a:cubicBezTo>
                  <a:cubicBezTo>
                    <a:pt x="119539" y="197877"/>
                    <a:pt x="117824" y="188067"/>
                    <a:pt x="120872" y="177018"/>
                  </a:cubicBezTo>
                  <a:cubicBezTo>
                    <a:pt x="125254" y="161206"/>
                    <a:pt x="133445" y="148157"/>
                    <a:pt x="149924" y="141490"/>
                  </a:cubicBezTo>
                  <a:cubicBezTo>
                    <a:pt x="150781" y="141204"/>
                    <a:pt x="151638" y="140537"/>
                    <a:pt x="152400" y="140727"/>
                  </a:cubicBezTo>
                  <a:cubicBezTo>
                    <a:pt x="159353" y="141871"/>
                    <a:pt x="160306" y="138346"/>
                    <a:pt x="160115" y="132631"/>
                  </a:cubicBezTo>
                  <a:cubicBezTo>
                    <a:pt x="159449" y="108247"/>
                    <a:pt x="177927" y="97008"/>
                    <a:pt x="198406" y="94341"/>
                  </a:cubicBezTo>
                  <a:cubicBezTo>
                    <a:pt x="204311" y="93579"/>
                    <a:pt x="210312" y="93388"/>
                    <a:pt x="216313" y="93007"/>
                  </a:cubicBezTo>
                  <a:cubicBezTo>
                    <a:pt x="216694" y="87292"/>
                    <a:pt x="216218" y="81196"/>
                    <a:pt x="217646" y="75576"/>
                  </a:cubicBezTo>
                  <a:cubicBezTo>
                    <a:pt x="221837" y="58336"/>
                    <a:pt x="234125" y="46811"/>
                    <a:pt x="248698" y="37286"/>
                  </a:cubicBezTo>
                  <a:cubicBezTo>
                    <a:pt x="272034" y="21951"/>
                    <a:pt x="298037" y="13188"/>
                    <a:pt x="325850" y="8901"/>
                  </a:cubicBezTo>
                  <a:cubicBezTo>
                    <a:pt x="370237" y="2139"/>
                    <a:pt x="408908" y="15378"/>
                    <a:pt x="444341" y="40239"/>
                  </a:cubicBezTo>
                  <a:cubicBezTo>
                    <a:pt x="446056" y="41477"/>
                    <a:pt x="448437" y="41953"/>
                    <a:pt x="450628" y="42430"/>
                  </a:cubicBezTo>
                  <a:cubicBezTo>
                    <a:pt x="457962" y="44144"/>
                    <a:pt x="466344" y="44144"/>
                    <a:pt x="472345" y="47859"/>
                  </a:cubicBezTo>
                  <a:cubicBezTo>
                    <a:pt x="482441" y="54050"/>
                    <a:pt x="488347" y="64147"/>
                    <a:pt x="489966" y="76053"/>
                  </a:cubicBezTo>
                  <a:cubicBezTo>
                    <a:pt x="490156" y="77291"/>
                    <a:pt x="489966" y="78529"/>
                    <a:pt x="489966" y="78815"/>
                  </a:cubicBezTo>
                  <a:cubicBezTo>
                    <a:pt x="495776" y="82720"/>
                    <a:pt x="501777" y="85578"/>
                    <a:pt x="505968" y="89959"/>
                  </a:cubicBezTo>
                  <a:cubicBezTo>
                    <a:pt x="514064" y="98436"/>
                    <a:pt x="514826" y="109390"/>
                    <a:pt x="512445" y="120153"/>
                  </a:cubicBezTo>
                  <a:cubicBezTo>
                    <a:pt x="511302" y="125106"/>
                    <a:pt x="513588" y="126916"/>
                    <a:pt x="517112" y="127964"/>
                  </a:cubicBezTo>
                  <a:cubicBezTo>
                    <a:pt x="527495" y="131202"/>
                    <a:pt x="534448" y="138251"/>
                    <a:pt x="538639" y="147395"/>
                  </a:cubicBezTo>
                  <a:cubicBezTo>
                    <a:pt x="541020" y="152539"/>
                    <a:pt x="541020" y="158539"/>
                    <a:pt x="542544" y="164064"/>
                  </a:cubicBezTo>
                  <a:cubicBezTo>
                    <a:pt x="543211" y="166731"/>
                    <a:pt x="544259" y="169683"/>
                    <a:pt x="546163" y="171589"/>
                  </a:cubicBezTo>
                  <a:cubicBezTo>
                    <a:pt x="553593" y="178732"/>
                    <a:pt x="552831" y="187590"/>
                    <a:pt x="551783" y="196258"/>
                  </a:cubicBezTo>
                  <a:cubicBezTo>
                    <a:pt x="551212" y="201402"/>
                    <a:pt x="549021" y="206259"/>
                    <a:pt x="547973" y="211403"/>
                  </a:cubicBezTo>
                  <a:cubicBezTo>
                    <a:pt x="547688" y="212927"/>
                    <a:pt x="548164" y="215499"/>
                    <a:pt x="549307" y="216356"/>
                  </a:cubicBezTo>
                  <a:cubicBezTo>
                    <a:pt x="558355" y="223405"/>
                    <a:pt x="560451" y="232453"/>
                    <a:pt x="558927" y="243121"/>
                  </a:cubicBezTo>
                  <a:cubicBezTo>
                    <a:pt x="558641" y="245122"/>
                    <a:pt x="559213" y="247789"/>
                    <a:pt x="560546" y="249408"/>
                  </a:cubicBezTo>
                  <a:cubicBezTo>
                    <a:pt x="564166" y="254170"/>
                    <a:pt x="565880" y="259218"/>
                    <a:pt x="565595" y="265029"/>
                  </a:cubicBezTo>
                  <a:cubicBezTo>
                    <a:pt x="564928" y="276364"/>
                    <a:pt x="563689" y="287603"/>
                    <a:pt x="566452" y="298938"/>
                  </a:cubicBezTo>
                  <a:cubicBezTo>
                    <a:pt x="569214" y="310177"/>
                    <a:pt x="566642" y="321131"/>
                    <a:pt x="563880" y="332085"/>
                  </a:cubicBezTo>
                  <a:cubicBezTo>
                    <a:pt x="563594" y="333323"/>
                    <a:pt x="564547" y="334942"/>
                    <a:pt x="565213" y="336276"/>
                  </a:cubicBezTo>
                  <a:cubicBezTo>
                    <a:pt x="567023" y="340086"/>
                    <a:pt x="570452" y="343896"/>
                    <a:pt x="570547" y="347706"/>
                  </a:cubicBezTo>
                  <a:cubicBezTo>
                    <a:pt x="570738" y="355802"/>
                    <a:pt x="569214" y="363993"/>
                    <a:pt x="568547" y="372185"/>
                  </a:cubicBezTo>
                  <a:cubicBezTo>
                    <a:pt x="568452" y="373804"/>
                    <a:pt x="568452" y="376090"/>
                    <a:pt x="569405" y="377138"/>
                  </a:cubicBezTo>
                  <a:cubicBezTo>
                    <a:pt x="577120" y="385996"/>
                    <a:pt x="575977" y="396474"/>
                    <a:pt x="574738" y="406665"/>
                  </a:cubicBezTo>
                  <a:cubicBezTo>
                    <a:pt x="574072" y="412190"/>
                    <a:pt x="572262" y="417524"/>
                    <a:pt x="571119" y="422953"/>
                  </a:cubicBezTo>
                  <a:cubicBezTo>
                    <a:pt x="570833" y="424573"/>
                    <a:pt x="570547" y="427049"/>
                    <a:pt x="571500" y="428001"/>
                  </a:cubicBezTo>
                  <a:cubicBezTo>
                    <a:pt x="582739" y="439336"/>
                    <a:pt x="579787" y="452005"/>
                    <a:pt x="575215" y="464673"/>
                  </a:cubicBezTo>
                  <a:cubicBezTo>
                    <a:pt x="573500" y="469245"/>
                    <a:pt x="570738" y="473340"/>
                    <a:pt x="568452" y="477722"/>
                  </a:cubicBezTo>
                  <a:cubicBezTo>
                    <a:pt x="582739" y="487533"/>
                    <a:pt x="586359" y="504678"/>
                    <a:pt x="576739" y="518394"/>
                  </a:cubicBezTo>
                  <a:cubicBezTo>
                    <a:pt x="566833" y="532396"/>
                    <a:pt x="550259" y="534396"/>
                    <a:pt x="533210" y="524394"/>
                  </a:cubicBezTo>
                  <a:cubicBezTo>
                    <a:pt x="529971" y="530491"/>
                    <a:pt x="527495" y="537253"/>
                    <a:pt x="523304" y="542778"/>
                  </a:cubicBezTo>
                  <a:cubicBezTo>
                    <a:pt x="518827" y="548683"/>
                    <a:pt x="511778" y="551541"/>
                    <a:pt x="503968" y="552017"/>
                  </a:cubicBezTo>
                  <a:cubicBezTo>
                    <a:pt x="495205" y="552589"/>
                    <a:pt x="487680" y="550017"/>
                    <a:pt x="481203" y="544207"/>
                  </a:cubicBezTo>
                  <a:cubicBezTo>
                    <a:pt x="474821" y="538491"/>
                    <a:pt x="472535" y="531157"/>
                    <a:pt x="471583" y="523061"/>
                  </a:cubicBezTo>
                  <a:cubicBezTo>
                    <a:pt x="456724" y="529443"/>
                    <a:pt x="442531" y="528490"/>
                    <a:pt x="431387" y="514869"/>
                  </a:cubicBezTo>
                  <a:cubicBezTo>
                    <a:pt x="424815" y="519918"/>
                    <a:pt x="418147" y="524966"/>
                    <a:pt x="411575" y="530014"/>
                  </a:cubicBezTo>
                  <a:cubicBezTo>
                    <a:pt x="433292" y="538110"/>
                    <a:pt x="455867" y="546492"/>
                    <a:pt x="478441" y="555160"/>
                  </a:cubicBezTo>
                  <a:cubicBezTo>
                    <a:pt x="501872" y="564114"/>
                    <a:pt x="525018" y="573924"/>
                    <a:pt x="548640" y="582402"/>
                  </a:cubicBezTo>
                  <a:cubicBezTo>
                    <a:pt x="567404" y="589165"/>
                    <a:pt x="583406" y="599356"/>
                    <a:pt x="596932" y="613358"/>
                  </a:cubicBezTo>
                  <a:cubicBezTo>
                    <a:pt x="612648" y="629646"/>
                    <a:pt x="622935" y="648791"/>
                    <a:pt x="630079" y="669746"/>
                  </a:cubicBezTo>
                  <a:cubicBezTo>
                    <a:pt x="638461" y="694321"/>
                    <a:pt x="640937" y="719943"/>
                    <a:pt x="641604" y="746422"/>
                  </a:cubicBezTo>
                  <a:close/>
                </a:path>
              </a:pathLst>
            </a:custGeom>
            <a:solidFill>
              <a:srgbClr val="EA5D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4" name="Google Shape;106;g2459f65dc77_0_32"/>
            <p:cNvSpPr/>
            <p:nvPr/>
          </p:nvSpPr>
          <p:spPr>
            <a:xfrm>
              <a:off x="14187556" y="2993116"/>
              <a:ext cx="1199150" cy="1230297"/>
            </a:xfrm>
            <a:custGeom>
              <a:avLst/>
              <a:gdLst/>
              <a:ahLst/>
              <a:cxnLst/>
              <a:rect l="l" t="t" r="r" b="b"/>
              <a:pathLst>
                <a:path w="733425" h="752475" extrusionOk="0">
                  <a:moveTo>
                    <a:pt x="553879" y="383100"/>
                  </a:moveTo>
                  <a:cubicBezTo>
                    <a:pt x="558356" y="359954"/>
                    <a:pt x="553498" y="339856"/>
                    <a:pt x="543592" y="320425"/>
                  </a:cubicBezTo>
                  <a:cubicBezTo>
                    <a:pt x="536734" y="306995"/>
                    <a:pt x="530447" y="293374"/>
                    <a:pt x="523399" y="278896"/>
                  </a:cubicBezTo>
                  <a:cubicBezTo>
                    <a:pt x="521018" y="283754"/>
                    <a:pt x="519208" y="287564"/>
                    <a:pt x="517303" y="291374"/>
                  </a:cubicBezTo>
                  <a:cubicBezTo>
                    <a:pt x="501301" y="323473"/>
                    <a:pt x="478250" y="349571"/>
                    <a:pt x="446342" y="368336"/>
                  </a:cubicBezTo>
                  <a:cubicBezTo>
                    <a:pt x="444627" y="369384"/>
                    <a:pt x="443198" y="372050"/>
                    <a:pt x="443103" y="374051"/>
                  </a:cubicBezTo>
                  <a:cubicBezTo>
                    <a:pt x="442722" y="382433"/>
                    <a:pt x="443198" y="390815"/>
                    <a:pt x="442817" y="399197"/>
                  </a:cubicBezTo>
                  <a:cubicBezTo>
                    <a:pt x="442627" y="403197"/>
                    <a:pt x="444341" y="404435"/>
                    <a:pt x="448151" y="405388"/>
                  </a:cubicBezTo>
                  <a:cubicBezTo>
                    <a:pt x="496634" y="417199"/>
                    <a:pt x="544735" y="430439"/>
                    <a:pt x="590455" y="450251"/>
                  </a:cubicBezTo>
                  <a:cubicBezTo>
                    <a:pt x="608648" y="458061"/>
                    <a:pt x="626174" y="467491"/>
                    <a:pt x="643319" y="477397"/>
                  </a:cubicBezTo>
                  <a:cubicBezTo>
                    <a:pt x="664274" y="489494"/>
                    <a:pt x="678180" y="506829"/>
                    <a:pt x="685705" y="529784"/>
                  </a:cubicBezTo>
                  <a:cubicBezTo>
                    <a:pt x="699516" y="572456"/>
                    <a:pt x="711327" y="615605"/>
                    <a:pt x="719519" y="659610"/>
                  </a:cubicBezTo>
                  <a:cubicBezTo>
                    <a:pt x="724472" y="686280"/>
                    <a:pt x="728758" y="713141"/>
                    <a:pt x="733234" y="739906"/>
                  </a:cubicBezTo>
                  <a:cubicBezTo>
                    <a:pt x="733520" y="741811"/>
                    <a:pt x="733616" y="743621"/>
                    <a:pt x="733806" y="745907"/>
                  </a:cubicBezTo>
                  <a:cubicBezTo>
                    <a:pt x="491490" y="745907"/>
                    <a:pt x="249650" y="745907"/>
                    <a:pt x="7144" y="745907"/>
                  </a:cubicBezTo>
                  <a:cubicBezTo>
                    <a:pt x="9430" y="734572"/>
                    <a:pt x="11621" y="723523"/>
                    <a:pt x="14002" y="712474"/>
                  </a:cubicBezTo>
                  <a:cubicBezTo>
                    <a:pt x="28004" y="645894"/>
                    <a:pt x="43244" y="579505"/>
                    <a:pt x="62198" y="514068"/>
                  </a:cubicBezTo>
                  <a:cubicBezTo>
                    <a:pt x="64770" y="505115"/>
                    <a:pt x="71247" y="498542"/>
                    <a:pt x="77915" y="492446"/>
                  </a:cubicBezTo>
                  <a:cubicBezTo>
                    <a:pt x="95631" y="476159"/>
                    <a:pt x="116872" y="465014"/>
                    <a:pt x="138875" y="455109"/>
                  </a:cubicBezTo>
                  <a:cubicBezTo>
                    <a:pt x="181451" y="435868"/>
                    <a:pt x="226314" y="422533"/>
                    <a:pt x="271558" y="410627"/>
                  </a:cubicBezTo>
                  <a:cubicBezTo>
                    <a:pt x="278892" y="408722"/>
                    <a:pt x="286322" y="406912"/>
                    <a:pt x="293751" y="405197"/>
                  </a:cubicBezTo>
                  <a:cubicBezTo>
                    <a:pt x="296799" y="404531"/>
                    <a:pt x="298323" y="403292"/>
                    <a:pt x="298228" y="399863"/>
                  </a:cubicBezTo>
                  <a:cubicBezTo>
                    <a:pt x="297942" y="391005"/>
                    <a:pt x="298323" y="382052"/>
                    <a:pt x="298037" y="373193"/>
                  </a:cubicBezTo>
                  <a:cubicBezTo>
                    <a:pt x="297942" y="371479"/>
                    <a:pt x="296799" y="369002"/>
                    <a:pt x="295370" y="368145"/>
                  </a:cubicBezTo>
                  <a:cubicBezTo>
                    <a:pt x="259937" y="347285"/>
                    <a:pt x="235649" y="317567"/>
                    <a:pt x="219837" y="281182"/>
                  </a:cubicBezTo>
                  <a:cubicBezTo>
                    <a:pt x="219551" y="280515"/>
                    <a:pt x="219075" y="280039"/>
                    <a:pt x="218218" y="278705"/>
                  </a:cubicBezTo>
                  <a:cubicBezTo>
                    <a:pt x="213741" y="287659"/>
                    <a:pt x="209360" y="296041"/>
                    <a:pt x="205359" y="304709"/>
                  </a:cubicBezTo>
                  <a:cubicBezTo>
                    <a:pt x="198215" y="320044"/>
                    <a:pt x="188881" y="334808"/>
                    <a:pt x="186976" y="351953"/>
                  </a:cubicBezTo>
                  <a:cubicBezTo>
                    <a:pt x="185928" y="361763"/>
                    <a:pt x="186785" y="371669"/>
                    <a:pt x="186785" y="383195"/>
                  </a:cubicBezTo>
                  <a:cubicBezTo>
                    <a:pt x="183547" y="378242"/>
                    <a:pt x="180689" y="374527"/>
                    <a:pt x="178594" y="370526"/>
                  </a:cubicBezTo>
                  <a:cubicBezTo>
                    <a:pt x="170212" y="354429"/>
                    <a:pt x="168783" y="337189"/>
                    <a:pt x="169259" y="319663"/>
                  </a:cubicBezTo>
                  <a:cubicBezTo>
                    <a:pt x="169926" y="294898"/>
                    <a:pt x="174784" y="270800"/>
                    <a:pt x="183737" y="247749"/>
                  </a:cubicBezTo>
                  <a:cubicBezTo>
                    <a:pt x="187262" y="238605"/>
                    <a:pt x="186881" y="230509"/>
                    <a:pt x="185928" y="221746"/>
                  </a:cubicBezTo>
                  <a:cubicBezTo>
                    <a:pt x="182309" y="187932"/>
                    <a:pt x="188404" y="155738"/>
                    <a:pt x="205835" y="126020"/>
                  </a:cubicBezTo>
                  <a:cubicBezTo>
                    <a:pt x="211550" y="116304"/>
                    <a:pt x="215075" y="106112"/>
                    <a:pt x="219170" y="95921"/>
                  </a:cubicBezTo>
                  <a:cubicBezTo>
                    <a:pt x="238601" y="47153"/>
                    <a:pt x="275939" y="19244"/>
                    <a:pt x="329375" y="10672"/>
                  </a:cubicBezTo>
                  <a:cubicBezTo>
                    <a:pt x="363950" y="5147"/>
                    <a:pt x="398526" y="5528"/>
                    <a:pt x="432149" y="16006"/>
                  </a:cubicBezTo>
                  <a:cubicBezTo>
                    <a:pt x="479203" y="30674"/>
                    <a:pt x="508159" y="62678"/>
                    <a:pt x="524542" y="106208"/>
                  </a:cubicBezTo>
                  <a:cubicBezTo>
                    <a:pt x="525875" y="109732"/>
                    <a:pt x="527685" y="113161"/>
                    <a:pt x="529876" y="116399"/>
                  </a:cubicBezTo>
                  <a:cubicBezTo>
                    <a:pt x="544259" y="137736"/>
                    <a:pt x="552450" y="161072"/>
                    <a:pt x="555403" y="186218"/>
                  </a:cubicBezTo>
                  <a:cubicBezTo>
                    <a:pt x="557308" y="202791"/>
                    <a:pt x="556641" y="219269"/>
                    <a:pt x="553688" y="235652"/>
                  </a:cubicBezTo>
                  <a:cubicBezTo>
                    <a:pt x="553498" y="236891"/>
                    <a:pt x="553498" y="238510"/>
                    <a:pt x="554069" y="239653"/>
                  </a:cubicBezTo>
                  <a:cubicBezTo>
                    <a:pt x="563975" y="258798"/>
                    <a:pt x="567595" y="279658"/>
                    <a:pt x="570357" y="300422"/>
                  </a:cubicBezTo>
                  <a:cubicBezTo>
                    <a:pt x="571976" y="312615"/>
                    <a:pt x="572072" y="325092"/>
                    <a:pt x="571595" y="337379"/>
                  </a:cubicBezTo>
                  <a:cubicBezTo>
                    <a:pt x="570929" y="352715"/>
                    <a:pt x="566547" y="367193"/>
                    <a:pt x="556927" y="379861"/>
                  </a:cubicBezTo>
                  <a:cubicBezTo>
                    <a:pt x="556355" y="380623"/>
                    <a:pt x="555689" y="381194"/>
                    <a:pt x="553879" y="383100"/>
                  </a:cubicBezTo>
                  <a:close/>
                </a:path>
              </a:pathLst>
            </a:custGeom>
            <a:solidFill>
              <a:srgbClr val="EA5D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5" name="Google Shape;107;g2459f65dc77_0_32"/>
            <p:cNvSpPr/>
            <p:nvPr/>
          </p:nvSpPr>
          <p:spPr>
            <a:xfrm>
              <a:off x="15813500" y="7768975"/>
              <a:ext cx="1183577" cy="1245870"/>
            </a:xfrm>
            <a:custGeom>
              <a:avLst/>
              <a:gdLst/>
              <a:ahLst/>
              <a:cxnLst/>
              <a:rect l="l" t="t" r="r" b="b"/>
              <a:pathLst>
                <a:path w="723900" h="762000" extrusionOk="0">
                  <a:moveTo>
                    <a:pt x="723043" y="759041"/>
                  </a:moveTo>
                  <a:cubicBezTo>
                    <a:pt x="722376" y="737514"/>
                    <a:pt x="718757" y="716464"/>
                    <a:pt x="711518" y="695890"/>
                  </a:cubicBezTo>
                  <a:cubicBezTo>
                    <a:pt x="698659" y="659314"/>
                    <a:pt x="676180" y="629786"/>
                    <a:pt x="639699" y="611784"/>
                  </a:cubicBezTo>
                  <a:cubicBezTo>
                    <a:pt x="626936" y="605498"/>
                    <a:pt x="612838" y="601593"/>
                    <a:pt x="599408" y="596640"/>
                  </a:cubicBezTo>
                  <a:cubicBezTo>
                    <a:pt x="590074" y="593211"/>
                    <a:pt x="580739" y="589877"/>
                    <a:pt x="570833" y="586353"/>
                  </a:cubicBezTo>
                  <a:cubicBezTo>
                    <a:pt x="572738" y="584924"/>
                    <a:pt x="573977" y="584067"/>
                    <a:pt x="575501" y="583019"/>
                  </a:cubicBezTo>
                  <a:cubicBezTo>
                    <a:pt x="573881" y="582447"/>
                    <a:pt x="572643" y="581876"/>
                    <a:pt x="571310" y="581495"/>
                  </a:cubicBezTo>
                  <a:cubicBezTo>
                    <a:pt x="534638" y="568350"/>
                    <a:pt x="497967" y="555206"/>
                    <a:pt x="461296" y="542061"/>
                  </a:cubicBezTo>
                  <a:cubicBezTo>
                    <a:pt x="457581" y="540728"/>
                    <a:pt x="455200" y="538918"/>
                    <a:pt x="454152" y="535013"/>
                  </a:cubicBezTo>
                  <a:cubicBezTo>
                    <a:pt x="451866" y="526345"/>
                    <a:pt x="449390" y="517582"/>
                    <a:pt x="446532" y="509105"/>
                  </a:cubicBezTo>
                  <a:cubicBezTo>
                    <a:pt x="445389" y="505866"/>
                    <a:pt x="446437" y="504247"/>
                    <a:pt x="448818" y="502342"/>
                  </a:cubicBezTo>
                  <a:cubicBezTo>
                    <a:pt x="453009" y="499008"/>
                    <a:pt x="457200" y="495675"/>
                    <a:pt x="461010" y="491960"/>
                  </a:cubicBezTo>
                  <a:cubicBezTo>
                    <a:pt x="490919" y="463861"/>
                    <a:pt x="515207" y="432524"/>
                    <a:pt x="525018" y="392614"/>
                  </a:cubicBezTo>
                  <a:cubicBezTo>
                    <a:pt x="525304" y="391471"/>
                    <a:pt x="527304" y="389852"/>
                    <a:pt x="528352" y="389947"/>
                  </a:cubicBezTo>
                  <a:cubicBezTo>
                    <a:pt x="536448" y="391185"/>
                    <a:pt x="540163" y="386804"/>
                    <a:pt x="542925" y="380517"/>
                  </a:cubicBezTo>
                  <a:cubicBezTo>
                    <a:pt x="545878" y="373754"/>
                    <a:pt x="548926" y="366992"/>
                    <a:pt x="552545" y="360515"/>
                  </a:cubicBezTo>
                  <a:cubicBezTo>
                    <a:pt x="558070" y="350514"/>
                    <a:pt x="560451" y="339941"/>
                    <a:pt x="559784" y="328606"/>
                  </a:cubicBezTo>
                  <a:cubicBezTo>
                    <a:pt x="559118" y="315366"/>
                    <a:pt x="553593" y="307365"/>
                    <a:pt x="542639" y="304222"/>
                  </a:cubicBezTo>
                  <a:cubicBezTo>
                    <a:pt x="542735" y="302508"/>
                    <a:pt x="542830" y="300888"/>
                    <a:pt x="543020" y="299174"/>
                  </a:cubicBezTo>
                  <a:cubicBezTo>
                    <a:pt x="545497" y="277457"/>
                    <a:pt x="548450" y="255740"/>
                    <a:pt x="550355" y="233927"/>
                  </a:cubicBezTo>
                  <a:cubicBezTo>
                    <a:pt x="553117" y="201828"/>
                    <a:pt x="549688" y="170110"/>
                    <a:pt x="541782" y="138868"/>
                  </a:cubicBezTo>
                  <a:cubicBezTo>
                    <a:pt x="531495" y="98196"/>
                    <a:pt x="509111" y="65430"/>
                    <a:pt x="472154" y="42189"/>
                  </a:cubicBezTo>
                  <a:cubicBezTo>
                    <a:pt x="441865" y="23139"/>
                    <a:pt x="408908" y="11519"/>
                    <a:pt x="372713" y="8280"/>
                  </a:cubicBezTo>
                  <a:cubicBezTo>
                    <a:pt x="352711" y="6470"/>
                    <a:pt x="332708" y="6756"/>
                    <a:pt x="312896" y="9614"/>
                  </a:cubicBezTo>
                  <a:cubicBezTo>
                    <a:pt x="286226" y="13424"/>
                    <a:pt x="260413" y="20472"/>
                    <a:pt x="235934" y="31140"/>
                  </a:cubicBezTo>
                  <a:cubicBezTo>
                    <a:pt x="217265" y="39236"/>
                    <a:pt x="202025" y="51810"/>
                    <a:pt x="191357" y="68859"/>
                  </a:cubicBezTo>
                  <a:cubicBezTo>
                    <a:pt x="186881" y="76003"/>
                    <a:pt x="184404" y="83814"/>
                    <a:pt x="184213" y="93243"/>
                  </a:cubicBezTo>
                  <a:cubicBezTo>
                    <a:pt x="186404" y="91243"/>
                    <a:pt x="187547" y="89814"/>
                    <a:pt x="189071" y="88862"/>
                  </a:cubicBezTo>
                  <a:cubicBezTo>
                    <a:pt x="196406" y="84099"/>
                    <a:pt x="203549" y="78956"/>
                    <a:pt x="211360" y="75051"/>
                  </a:cubicBezTo>
                  <a:cubicBezTo>
                    <a:pt x="218789" y="71336"/>
                    <a:pt x="226504" y="72288"/>
                    <a:pt x="233553" y="77622"/>
                  </a:cubicBezTo>
                  <a:cubicBezTo>
                    <a:pt x="230791" y="78765"/>
                    <a:pt x="228314" y="79813"/>
                    <a:pt x="225838" y="80956"/>
                  </a:cubicBezTo>
                  <a:cubicBezTo>
                    <a:pt x="223171" y="82194"/>
                    <a:pt x="220504" y="83433"/>
                    <a:pt x="217932" y="84957"/>
                  </a:cubicBezTo>
                  <a:cubicBezTo>
                    <a:pt x="192215" y="100482"/>
                    <a:pt x="177927" y="123628"/>
                    <a:pt x="170498" y="151060"/>
                  </a:cubicBezTo>
                  <a:cubicBezTo>
                    <a:pt x="164592" y="172777"/>
                    <a:pt x="162306" y="194875"/>
                    <a:pt x="165163" y="217164"/>
                  </a:cubicBezTo>
                  <a:cubicBezTo>
                    <a:pt x="167640" y="236499"/>
                    <a:pt x="170402" y="255835"/>
                    <a:pt x="173736" y="275076"/>
                  </a:cubicBezTo>
                  <a:cubicBezTo>
                    <a:pt x="175450" y="284982"/>
                    <a:pt x="178594" y="294697"/>
                    <a:pt x="181166" y="304794"/>
                  </a:cubicBezTo>
                  <a:cubicBezTo>
                    <a:pt x="173927" y="305841"/>
                    <a:pt x="170498" y="310413"/>
                    <a:pt x="168212" y="316128"/>
                  </a:cubicBezTo>
                  <a:cubicBezTo>
                    <a:pt x="164783" y="324796"/>
                    <a:pt x="164306" y="333750"/>
                    <a:pt x="165925" y="342798"/>
                  </a:cubicBezTo>
                  <a:cubicBezTo>
                    <a:pt x="168783" y="358134"/>
                    <a:pt x="178308" y="370992"/>
                    <a:pt x="184499" y="384994"/>
                  </a:cubicBezTo>
                  <a:cubicBezTo>
                    <a:pt x="187642" y="392043"/>
                    <a:pt x="197644" y="392043"/>
                    <a:pt x="203263" y="385851"/>
                  </a:cubicBezTo>
                  <a:cubicBezTo>
                    <a:pt x="203549" y="386518"/>
                    <a:pt x="204025" y="387090"/>
                    <a:pt x="204121" y="387661"/>
                  </a:cubicBezTo>
                  <a:cubicBezTo>
                    <a:pt x="210312" y="419951"/>
                    <a:pt x="228029" y="446526"/>
                    <a:pt x="250412" y="470433"/>
                  </a:cubicBezTo>
                  <a:cubicBezTo>
                    <a:pt x="260318" y="481006"/>
                    <a:pt x="271748" y="490341"/>
                    <a:pt x="282416" y="500342"/>
                  </a:cubicBezTo>
                  <a:cubicBezTo>
                    <a:pt x="283655" y="501485"/>
                    <a:pt x="285369" y="503485"/>
                    <a:pt x="285083" y="504628"/>
                  </a:cubicBezTo>
                  <a:cubicBezTo>
                    <a:pt x="281750" y="516820"/>
                    <a:pt x="278130" y="528917"/>
                    <a:pt x="275177" y="538823"/>
                  </a:cubicBezTo>
                  <a:cubicBezTo>
                    <a:pt x="232505" y="553396"/>
                    <a:pt x="192405" y="568445"/>
                    <a:pt x="151543" y="582828"/>
                  </a:cubicBezTo>
                  <a:cubicBezTo>
                    <a:pt x="153543" y="584352"/>
                    <a:pt x="154972" y="585400"/>
                    <a:pt x="156972" y="587019"/>
                  </a:cubicBezTo>
                  <a:cubicBezTo>
                    <a:pt x="139446" y="593211"/>
                    <a:pt x="122682" y="599116"/>
                    <a:pt x="105918" y="605212"/>
                  </a:cubicBezTo>
                  <a:cubicBezTo>
                    <a:pt x="65246" y="619881"/>
                    <a:pt x="38862" y="648170"/>
                    <a:pt x="22670" y="685889"/>
                  </a:cubicBezTo>
                  <a:cubicBezTo>
                    <a:pt x="12573" y="709320"/>
                    <a:pt x="8763" y="733895"/>
                    <a:pt x="7144" y="758945"/>
                  </a:cubicBezTo>
                  <a:lnTo>
                    <a:pt x="723043" y="759041"/>
                  </a:lnTo>
                  <a:lnTo>
                    <a:pt x="723043" y="759041"/>
                  </a:lnTo>
                  <a:close/>
                </a:path>
              </a:pathLst>
            </a:custGeom>
            <a:solidFill>
              <a:srgbClr val="EA5D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6" name="Google Shape;108;g2459f65dc77_0_32"/>
            <p:cNvSpPr/>
            <p:nvPr/>
          </p:nvSpPr>
          <p:spPr>
            <a:xfrm>
              <a:off x="14174787" y="9365286"/>
              <a:ext cx="1230297" cy="1245870"/>
            </a:xfrm>
            <a:custGeom>
              <a:avLst/>
              <a:gdLst/>
              <a:ahLst/>
              <a:cxnLst/>
              <a:rect l="l" t="t" r="r" b="b"/>
              <a:pathLst>
                <a:path w="752475" h="762000" extrusionOk="0">
                  <a:moveTo>
                    <a:pt x="749236" y="735830"/>
                  </a:moveTo>
                  <a:cubicBezTo>
                    <a:pt x="723233" y="728400"/>
                    <a:pt x="697230" y="721447"/>
                    <a:pt x="671132" y="714494"/>
                  </a:cubicBezTo>
                  <a:cubicBezTo>
                    <a:pt x="631317" y="703920"/>
                    <a:pt x="591312" y="693729"/>
                    <a:pt x="553784" y="676774"/>
                  </a:cubicBezTo>
                  <a:cubicBezTo>
                    <a:pt x="531590" y="666773"/>
                    <a:pt x="510540" y="654962"/>
                    <a:pt x="495681" y="635341"/>
                  </a:cubicBezTo>
                  <a:cubicBezTo>
                    <a:pt x="487585" y="624672"/>
                    <a:pt x="483203" y="612862"/>
                    <a:pt x="484727" y="599908"/>
                  </a:cubicBezTo>
                  <a:cubicBezTo>
                    <a:pt x="509016" y="602670"/>
                    <a:pt x="532638" y="606194"/>
                    <a:pt x="556546" y="607909"/>
                  </a:cubicBezTo>
                  <a:cubicBezTo>
                    <a:pt x="592836" y="610480"/>
                    <a:pt x="629031" y="609337"/>
                    <a:pt x="664178" y="598384"/>
                  </a:cubicBezTo>
                  <a:cubicBezTo>
                    <a:pt x="677418" y="594288"/>
                    <a:pt x="690086" y="589049"/>
                    <a:pt x="701135" y="579905"/>
                  </a:cubicBezTo>
                  <a:cubicBezTo>
                    <a:pt x="683038" y="567808"/>
                    <a:pt x="669893" y="552092"/>
                    <a:pt x="659321" y="534185"/>
                  </a:cubicBezTo>
                  <a:cubicBezTo>
                    <a:pt x="638651" y="499038"/>
                    <a:pt x="626459" y="460938"/>
                    <a:pt x="619316" y="421600"/>
                  </a:cubicBezTo>
                  <a:cubicBezTo>
                    <a:pt x="612553" y="384262"/>
                    <a:pt x="607981" y="346543"/>
                    <a:pt x="603314" y="308919"/>
                  </a:cubicBezTo>
                  <a:cubicBezTo>
                    <a:pt x="601409" y="293298"/>
                    <a:pt x="601599" y="277487"/>
                    <a:pt x="600837" y="261103"/>
                  </a:cubicBezTo>
                  <a:cubicBezTo>
                    <a:pt x="612077" y="268057"/>
                    <a:pt x="618077" y="269581"/>
                    <a:pt x="623983" y="267771"/>
                  </a:cubicBezTo>
                  <a:cubicBezTo>
                    <a:pt x="621411" y="261103"/>
                    <a:pt x="617601" y="254531"/>
                    <a:pt x="616458" y="247578"/>
                  </a:cubicBezTo>
                  <a:cubicBezTo>
                    <a:pt x="612743" y="225099"/>
                    <a:pt x="610362" y="202525"/>
                    <a:pt x="606838" y="180045"/>
                  </a:cubicBezTo>
                  <a:cubicBezTo>
                    <a:pt x="602361" y="151185"/>
                    <a:pt x="593408" y="123658"/>
                    <a:pt x="577215" y="98702"/>
                  </a:cubicBezTo>
                  <a:cubicBezTo>
                    <a:pt x="555784" y="65746"/>
                    <a:pt x="525399" y="42695"/>
                    <a:pt x="489014" y="26693"/>
                  </a:cubicBezTo>
                  <a:cubicBezTo>
                    <a:pt x="420434" y="-3406"/>
                    <a:pt x="354521" y="690"/>
                    <a:pt x="292322" y="42886"/>
                  </a:cubicBezTo>
                  <a:cubicBezTo>
                    <a:pt x="286417" y="46886"/>
                    <a:pt x="280702" y="50030"/>
                    <a:pt x="273463" y="51649"/>
                  </a:cubicBezTo>
                  <a:cubicBezTo>
                    <a:pt x="240792" y="58602"/>
                    <a:pt x="216313" y="77652"/>
                    <a:pt x="196691" y="102512"/>
                  </a:cubicBezTo>
                  <a:cubicBezTo>
                    <a:pt x="150304" y="161186"/>
                    <a:pt x="135636" y="229004"/>
                    <a:pt x="138303" y="300822"/>
                  </a:cubicBezTo>
                  <a:cubicBezTo>
                    <a:pt x="139732" y="339018"/>
                    <a:pt x="142970" y="377022"/>
                    <a:pt x="137731" y="415122"/>
                  </a:cubicBezTo>
                  <a:cubicBezTo>
                    <a:pt x="130683" y="466558"/>
                    <a:pt x="115824" y="515612"/>
                    <a:pt x="91535" y="561998"/>
                  </a:cubicBezTo>
                  <a:cubicBezTo>
                    <a:pt x="89535" y="565903"/>
                    <a:pt x="87154" y="569714"/>
                    <a:pt x="84106" y="575143"/>
                  </a:cubicBezTo>
                  <a:cubicBezTo>
                    <a:pt x="92964" y="573238"/>
                    <a:pt x="100108" y="571713"/>
                    <a:pt x="108109" y="570094"/>
                  </a:cubicBezTo>
                  <a:cubicBezTo>
                    <a:pt x="101060" y="593050"/>
                    <a:pt x="86392" y="610671"/>
                    <a:pt x="68771" y="629149"/>
                  </a:cubicBezTo>
                  <a:cubicBezTo>
                    <a:pt x="90297" y="630673"/>
                    <a:pt x="109919" y="632960"/>
                    <a:pt x="129445" y="633150"/>
                  </a:cubicBezTo>
                  <a:cubicBezTo>
                    <a:pt x="180689" y="633626"/>
                    <a:pt x="229838" y="624768"/>
                    <a:pt x="275844" y="600670"/>
                  </a:cubicBezTo>
                  <a:cubicBezTo>
                    <a:pt x="277178" y="613338"/>
                    <a:pt x="272225" y="623339"/>
                    <a:pt x="265462" y="632483"/>
                  </a:cubicBezTo>
                  <a:cubicBezTo>
                    <a:pt x="253079" y="649247"/>
                    <a:pt x="235744" y="660201"/>
                    <a:pt x="217170" y="669535"/>
                  </a:cubicBezTo>
                  <a:cubicBezTo>
                    <a:pt x="183737" y="686395"/>
                    <a:pt x="147923" y="696967"/>
                    <a:pt x="111823" y="706873"/>
                  </a:cubicBezTo>
                  <a:cubicBezTo>
                    <a:pt x="76962" y="716398"/>
                    <a:pt x="42005" y="725638"/>
                    <a:pt x="7144" y="735353"/>
                  </a:cubicBezTo>
                  <a:lnTo>
                    <a:pt x="7144" y="762309"/>
                  </a:lnTo>
                  <a:lnTo>
                    <a:pt x="749427" y="762309"/>
                  </a:lnTo>
                  <a:lnTo>
                    <a:pt x="749427" y="735830"/>
                  </a:lnTo>
                  <a:lnTo>
                    <a:pt x="749236" y="735830"/>
                  </a:lnTo>
                  <a:close/>
                </a:path>
              </a:pathLst>
            </a:custGeom>
            <a:solidFill>
              <a:srgbClr val="EA5D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sp>
          <p:nvSpPr>
            <p:cNvPr id="37" name="Google Shape;109;g2459f65dc77_0_32"/>
            <p:cNvSpPr/>
            <p:nvPr/>
          </p:nvSpPr>
          <p:spPr>
            <a:xfrm>
              <a:off x="15792480" y="4591864"/>
              <a:ext cx="1230297" cy="1230297"/>
            </a:xfrm>
            <a:custGeom>
              <a:avLst/>
              <a:gdLst/>
              <a:ahLst/>
              <a:cxnLst/>
              <a:rect l="l" t="t" r="r" b="b"/>
              <a:pathLst>
                <a:path w="752475" h="752475" extrusionOk="0">
                  <a:moveTo>
                    <a:pt x="748760" y="746160"/>
                  </a:moveTo>
                  <a:cubicBezTo>
                    <a:pt x="746284" y="742827"/>
                    <a:pt x="743426" y="739779"/>
                    <a:pt x="739902" y="737112"/>
                  </a:cubicBezTo>
                  <a:cubicBezTo>
                    <a:pt x="723805" y="724634"/>
                    <a:pt x="707612" y="711870"/>
                    <a:pt x="689801" y="702060"/>
                  </a:cubicBezTo>
                  <a:cubicBezTo>
                    <a:pt x="638080" y="673675"/>
                    <a:pt x="581692" y="656149"/>
                    <a:pt x="524827" y="640147"/>
                  </a:cubicBezTo>
                  <a:cubicBezTo>
                    <a:pt x="505777" y="634813"/>
                    <a:pt x="486537" y="629955"/>
                    <a:pt x="467011" y="624812"/>
                  </a:cubicBezTo>
                  <a:cubicBezTo>
                    <a:pt x="467011" y="607571"/>
                    <a:pt x="467296" y="590617"/>
                    <a:pt x="466820" y="573663"/>
                  </a:cubicBezTo>
                  <a:cubicBezTo>
                    <a:pt x="466630" y="567186"/>
                    <a:pt x="468344" y="563280"/>
                    <a:pt x="474726" y="560328"/>
                  </a:cubicBezTo>
                  <a:cubicBezTo>
                    <a:pt x="495395" y="550707"/>
                    <a:pt x="509873" y="535277"/>
                    <a:pt x="518541" y="514703"/>
                  </a:cubicBezTo>
                  <a:cubicBezTo>
                    <a:pt x="519970" y="511274"/>
                    <a:pt x="521970" y="507940"/>
                    <a:pt x="523208" y="504416"/>
                  </a:cubicBezTo>
                  <a:cubicBezTo>
                    <a:pt x="530733" y="483080"/>
                    <a:pt x="538163" y="461744"/>
                    <a:pt x="545973" y="439646"/>
                  </a:cubicBezTo>
                  <a:cubicBezTo>
                    <a:pt x="556641" y="440598"/>
                    <a:pt x="566261" y="435931"/>
                    <a:pt x="573881" y="427263"/>
                  </a:cubicBezTo>
                  <a:cubicBezTo>
                    <a:pt x="582930" y="416786"/>
                    <a:pt x="587502" y="404499"/>
                    <a:pt x="588455" y="391068"/>
                  </a:cubicBezTo>
                  <a:cubicBezTo>
                    <a:pt x="589883" y="370780"/>
                    <a:pt x="585311" y="352492"/>
                    <a:pt x="569309" y="340109"/>
                  </a:cubicBezTo>
                  <a:cubicBezTo>
                    <a:pt x="571786" y="330489"/>
                    <a:pt x="575405" y="322203"/>
                    <a:pt x="575786" y="313821"/>
                  </a:cubicBezTo>
                  <a:cubicBezTo>
                    <a:pt x="576072" y="305438"/>
                    <a:pt x="573024" y="296961"/>
                    <a:pt x="571405" y="288008"/>
                  </a:cubicBezTo>
                  <a:cubicBezTo>
                    <a:pt x="582549" y="282102"/>
                    <a:pt x="584549" y="271244"/>
                    <a:pt x="583978" y="259623"/>
                  </a:cubicBezTo>
                  <a:cubicBezTo>
                    <a:pt x="583692" y="253718"/>
                    <a:pt x="585788" y="249812"/>
                    <a:pt x="589883" y="245336"/>
                  </a:cubicBezTo>
                  <a:cubicBezTo>
                    <a:pt x="596075" y="238573"/>
                    <a:pt x="601694" y="230762"/>
                    <a:pt x="605504" y="222476"/>
                  </a:cubicBezTo>
                  <a:cubicBezTo>
                    <a:pt x="619125" y="192948"/>
                    <a:pt x="601789" y="152562"/>
                    <a:pt x="579025" y="136751"/>
                  </a:cubicBezTo>
                  <a:cubicBezTo>
                    <a:pt x="573500" y="132845"/>
                    <a:pt x="571214" y="128750"/>
                    <a:pt x="570357" y="122273"/>
                  </a:cubicBezTo>
                  <a:cubicBezTo>
                    <a:pt x="567500" y="98460"/>
                    <a:pt x="556355" y="80744"/>
                    <a:pt x="529590" y="76077"/>
                  </a:cubicBezTo>
                  <a:cubicBezTo>
                    <a:pt x="529400" y="74743"/>
                    <a:pt x="529304" y="73791"/>
                    <a:pt x="529209" y="72838"/>
                  </a:cubicBezTo>
                  <a:cubicBezTo>
                    <a:pt x="527018" y="54455"/>
                    <a:pt x="522446" y="36738"/>
                    <a:pt x="504444" y="26928"/>
                  </a:cubicBezTo>
                  <a:cubicBezTo>
                    <a:pt x="477964" y="12545"/>
                    <a:pt x="449389" y="7211"/>
                    <a:pt x="419195" y="13307"/>
                  </a:cubicBezTo>
                  <a:cubicBezTo>
                    <a:pt x="402812" y="16641"/>
                    <a:pt x="390239" y="25880"/>
                    <a:pt x="380333" y="40358"/>
                  </a:cubicBezTo>
                  <a:cubicBezTo>
                    <a:pt x="379952" y="37786"/>
                    <a:pt x="379762" y="36643"/>
                    <a:pt x="379571" y="35500"/>
                  </a:cubicBezTo>
                  <a:cubicBezTo>
                    <a:pt x="375571" y="14926"/>
                    <a:pt x="361569" y="4829"/>
                    <a:pt x="340138" y="7592"/>
                  </a:cubicBezTo>
                  <a:cubicBezTo>
                    <a:pt x="322517" y="9878"/>
                    <a:pt x="310420" y="19593"/>
                    <a:pt x="303181" y="35024"/>
                  </a:cubicBezTo>
                  <a:cubicBezTo>
                    <a:pt x="300990" y="39691"/>
                    <a:pt x="299561" y="44549"/>
                    <a:pt x="297847" y="48930"/>
                  </a:cubicBezTo>
                  <a:cubicBezTo>
                    <a:pt x="290131" y="45882"/>
                    <a:pt x="282892" y="42358"/>
                    <a:pt x="275368" y="40072"/>
                  </a:cubicBezTo>
                  <a:cubicBezTo>
                    <a:pt x="251555" y="32928"/>
                    <a:pt x="235839" y="41596"/>
                    <a:pt x="229934" y="64742"/>
                  </a:cubicBezTo>
                  <a:cubicBezTo>
                    <a:pt x="228124" y="71886"/>
                    <a:pt x="227267" y="79315"/>
                    <a:pt x="225933" y="86840"/>
                  </a:cubicBezTo>
                  <a:cubicBezTo>
                    <a:pt x="225742" y="86935"/>
                    <a:pt x="225361" y="87221"/>
                    <a:pt x="224790" y="87316"/>
                  </a:cubicBezTo>
                  <a:cubicBezTo>
                    <a:pt x="196120" y="93603"/>
                    <a:pt x="181165" y="111224"/>
                    <a:pt x="178308" y="139037"/>
                  </a:cubicBezTo>
                  <a:cubicBezTo>
                    <a:pt x="178117" y="140942"/>
                    <a:pt x="175736" y="142847"/>
                    <a:pt x="173926" y="144371"/>
                  </a:cubicBezTo>
                  <a:cubicBezTo>
                    <a:pt x="169259" y="148181"/>
                    <a:pt x="162782" y="150943"/>
                    <a:pt x="159734" y="155705"/>
                  </a:cubicBezTo>
                  <a:cubicBezTo>
                    <a:pt x="140970" y="185328"/>
                    <a:pt x="139065" y="219809"/>
                    <a:pt x="167354" y="246383"/>
                  </a:cubicBezTo>
                  <a:cubicBezTo>
                    <a:pt x="170783" y="249622"/>
                    <a:pt x="172402" y="252670"/>
                    <a:pt x="172117" y="257337"/>
                  </a:cubicBezTo>
                  <a:cubicBezTo>
                    <a:pt x="171545" y="269910"/>
                    <a:pt x="172974" y="281817"/>
                    <a:pt x="184594" y="287817"/>
                  </a:cubicBezTo>
                  <a:cubicBezTo>
                    <a:pt x="182880" y="297533"/>
                    <a:pt x="179927" y="306105"/>
                    <a:pt x="180403" y="314487"/>
                  </a:cubicBezTo>
                  <a:cubicBezTo>
                    <a:pt x="180880" y="322869"/>
                    <a:pt x="184690" y="331061"/>
                    <a:pt x="187071" y="339633"/>
                  </a:cubicBezTo>
                  <a:cubicBezTo>
                    <a:pt x="164211" y="357254"/>
                    <a:pt x="163163" y="391449"/>
                    <a:pt x="173546" y="413262"/>
                  </a:cubicBezTo>
                  <a:cubicBezTo>
                    <a:pt x="180880" y="428692"/>
                    <a:pt x="191357" y="440217"/>
                    <a:pt x="211264" y="439455"/>
                  </a:cubicBezTo>
                  <a:cubicBezTo>
                    <a:pt x="215646" y="454124"/>
                    <a:pt x="219075" y="468411"/>
                    <a:pt x="224028" y="482223"/>
                  </a:cubicBezTo>
                  <a:cubicBezTo>
                    <a:pt x="235839" y="515370"/>
                    <a:pt x="249460" y="547469"/>
                    <a:pt x="285845" y="563376"/>
                  </a:cubicBezTo>
                  <a:cubicBezTo>
                    <a:pt x="287560" y="564138"/>
                    <a:pt x="288703" y="567852"/>
                    <a:pt x="288703" y="570138"/>
                  </a:cubicBezTo>
                  <a:cubicBezTo>
                    <a:pt x="288988" y="586140"/>
                    <a:pt x="288607" y="602142"/>
                    <a:pt x="288988" y="618049"/>
                  </a:cubicBezTo>
                  <a:cubicBezTo>
                    <a:pt x="289084" y="623193"/>
                    <a:pt x="287560" y="625193"/>
                    <a:pt x="282130" y="626526"/>
                  </a:cubicBezTo>
                  <a:cubicBezTo>
                    <a:pt x="226504" y="640147"/>
                    <a:pt x="171545" y="655768"/>
                    <a:pt x="118491" y="677199"/>
                  </a:cubicBezTo>
                  <a:cubicBezTo>
                    <a:pt x="85915" y="690344"/>
                    <a:pt x="54197" y="705012"/>
                    <a:pt x="26765" y="727015"/>
                  </a:cubicBezTo>
                  <a:cubicBezTo>
                    <a:pt x="19621" y="732730"/>
                    <a:pt x="12573" y="738731"/>
                    <a:pt x="7144" y="745970"/>
                  </a:cubicBezTo>
                  <a:lnTo>
                    <a:pt x="748760" y="745970"/>
                  </a:lnTo>
                  <a:lnTo>
                    <a:pt x="748760" y="746160"/>
                  </a:lnTo>
                  <a:close/>
                </a:path>
              </a:pathLst>
            </a:custGeom>
            <a:solidFill>
              <a:srgbClr val="EA5D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450" b="0" i="0" u="none" strike="noStrike" cap="none">
                <a:solidFill>
                  <a:schemeClr val="dk1"/>
                </a:solidFill>
                <a:latin typeface="Calibri"/>
                <a:ea typeface="Calibri"/>
                <a:cs typeface="Calibri"/>
                <a:sym typeface="Calibri"/>
              </a:endParaRPr>
            </a:p>
          </p:txBody>
        </p:sp>
      </p:grpSp>
      <p:grpSp>
        <p:nvGrpSpPr>
          <p:cNvPr id="38" name="Google Shape;110;g2459f65dc77_0_32"/>
          <p:cNvGrpSpPr/>
          <p:nvPr/>
        </p:nvGrpSpPr>
        <p:grpSpPr>
          <a:xfrm>
            <a:off x="7625230" y="1439375"/>
            <a:ext cx="2101838" cy="2093400"/>
            <a:chOff x="5561560" y="1216556"/>
            <a:chExt cx="2101838" cy="2093400"/>
          </a:xfrm>
        </p:grpSpPr>
        <p:sp>
          <p:nvSpPr>
            <p:cNvPr id="39" name="Google Shape;111;g2459f65dc77_0_32"/>
            <p:cNvSpPr txBox="1"/>
            <p:nvPr/>
          </p:nvSpPr>
          <p:spPr>
            <a:xfrm>
              <a:off x="5561560" y="1216556"/>
              <a:ext cx="8244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0"/>
                <a:buFont typeface="Arial"/>
                <a:buNone/>
              </a:pPr>
              <a:r>
                <a:rPr lang="en-US" sz="13000" b="1" i="0" u="none" strike="noStrike" cap="none">
                  <a:solidFill>
                    <a:srgbClr val="EA5E29"/>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0" name="Google Shape;112;g2459f65dc77_0_32"/>
            <p:cNvSpPr txBox="1"/>
            <p:nvPr/>
          </p:nvSpPr>
          <p:spPr>
            <a:xfrm>
              <a:off x="6838998" y="1216556"/>
              <a:ext cx="8244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0"/>
                <a:buFont typeface="Arial"/>
                <a:buNone/>
              </a:pPr>
              <a:r>
                <a:rPr lang="en-US" sz="13000" b="1" i="0" u="none" strike="noStrike" cap="none">
                  <a:solidFill>
                    <a:srgbClr val="EA5E29"/>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41" name="Google Shape;113;g2459f65dc77_0_32"/>
            <p:cNvSpPr txBox="1"/>
            <p:nvPr/>
          </p:nvSpPr>
          <p:spPr>
            <a:xfrm>
              <a:off x="6244095" y="1933184"/>
              <a:ext cx="82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EA5E29"/>
                  </a:solidFill>
                  <a:latin typeface="Calibri"/>
                  <a:ea typeface="Calibri"/>
                  <a:cs typeface="Calibri"/>
                  <a:sym typeface="Calibri"/>
                </a:rPr>
                <a:t>in</a:t>
              </a:r>
              <a:endParaRPr sz="1400" b="0" i="0" u="none" strike="noStrike" cap="none">
                <a:solidFill>
                  <a:srgbClr val="000000"/>
                </a:solidFill>
                <a:latin typeface="Arial"/>
                <a:ea typeface="Arial"/>
                <a:cs typeface="Arial"/>
                <a:sym typeface="Arial"/>
              </a:endParaRPr>
            </a:p>
          </p:txBody>
        </p:sp>
      </p:grpSp>
      <p:grpSp>
        <p:nvGrpSpPr>
          <p:cNvPr id="42" name="Google Shape;114;g2459f65dc77_0_32"/>
          <p:cNvGrpSpPr/>
          <p:nvPr/>
        </p:nvGrpSpPr>
        <p:grpSpPr>
          <a:xfrm>
            <a:off x="7188107" y="3265440"/>
            <a:ext cx="3253966" cy="2211062"/>
            <a:chOff x="3960193" y="4740260"/>
            <a:chExt cx="2347400" cy="1382432"/>
          </a:xfrm>
        </p:grpSpPr>
        <p:sp>
          <p:nvSpPr>
            <p:cNvPr id="43" name="Google Shape;115;g2459f65dc77_0_32"/>
            <p:cNvSpPr/>
            <p:nvPr/>
          </p:nvSpPr>
          <p:spPr>
            <a:xfrm>
              <a:off x="4048893" y="4819492"/>
              <a:ext cx="2258700" cy="1303200"/>
            </a:xfrm>
            <a:prstGeom prst="round2DiagRect">
              <a:avLst>
                <a:gd name="adj1" fmla="val 16667"/>
                <a:gd name="adj2" fmla="val 0"/>
              </a:avLst>
            </a:prstGeom>
            <a:solidFill>
              <a:srgbClr val="EA5D29">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116;g2459f65dc77_0_32"/>
            <p:cNvSpPr/>
            <p:nvPr/>
          </p:nvSpPr>
          <p:spPr>
            <a:xfrm>
              <a:off x="3960193" y="4740260"/>
              <a:ext cx="2258700" cy="1303200"/>
            </a:xfrm>
            <a:prstGeom prst="round2DiagRect">
              <a:avLst>
                <a:gd name="adj1" fmla="val 16667"/>
                <a:gd name="adj2" fmla="val 0"/>
              </a:avLst>
            </a:prstGeom>
            <a:solidFill>
              <a:schemeClr val="lt1"/>
            </a:solidFill>
            <a:ln w="57150" cap="flat" cmpd="sng">
              <a:solidFill>
                <a:srgbClr val="EA5D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dirty="0">
                  <a:solidFill>
                    <a:srgbClr val="53605F"/>
                  </a:solidFill>
                  <a:latin typeface="Calibri"/>
                  <a:ea typeface="Calibri"/>
                  <a:cs typeface="Calibri"/>
                  <a:sym typeface="Calibri"/>
                </a:rPr>
                <a:t>People</a:t>
              </a:r>
              <a:r>
                <a:rPr lang="en-US" sz="2200" b="0" i="0" u="none" strike="noStrike" cap="none" dirty="0">
                  <a:solidFill>
                    <a:srgbClr val="53605F"/>
                  </a:solidFill>
                  <a:latin typeface="Calibri"/>
                  <a:ea typeface="Calibri"/>
                  <a:cs typeface="Calibri"/>
                  <a:sym typeface="Calibri"/>
                </a:rPr>
                <a:t> in the United States will experience a mental </a:t>
              </a:r>
              <a:r>
                <a:rPr lang="en-US" sz="2200" dirty="0">
                  <a:solidFill>
                    <a:srgbClr val="53605F"/>
                  </a:solidFill>
                  <a:latin typeface="Calibri"/>
                  <a:ea typeface="Calibri"/>
                  <a:cs typeface="Calibri"/>
                  <a:sym typeface="Calibri"/>
                </a:rPr>
                <a:t>illness each year</a:t>
              </a:r>
              <a:r>
                <a:rPr lang="en-US" sz="2200" b="0" i="0" u="none" strike="noStrike" cap="none" dirty="0">
                  <a:solidFill>
                    <a:srgbClr val="53605F"/>
                  </a:solidFill>
                  <a:latin typeface="Calibri"/>
                  <a:ea typeface="Calibri"/>
                  <a:cs typeface="Calibri"/>
                  <a:sym typeface="Calibri"/>
                </a:rPr>
                <a:t>.</a:t>
              </a:r>
              <a:r>
                <a:rPr lang="en-US" sz="2200" b="0" i="0" u="none" strike="noStrike" cap="none" baseline="30000" dirty="0">
                  <a:solidFill>
                    <a:srgbClr val="53605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1</a:t>
              </a:r>
              <a:endParaRPr sz="1400" b="0" i="0" u="none" strike="noStrike" cap="none" baseline="3000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586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in the Workplace</a:t>
            </a:r>
          </a:p>
        </p:txBody>
      </p:sp>
      <p:sp>
        <p:nvSpPr>
          <p:cNvPr id="3" name="Text Placeholder 2"/>
          <p:cNvSpPr>
            <a:spLocks noGrp="1"/>
          </p:cNvSpPr>
          <p:nvPr>
            <p:ph type="body" idx="1"/>
          </p:nvPr>
        </p:nvSpPr>
        <p:spPr/>
        <p:txBody>
          <a:bodyPr/>
          <a:lstStyle/>
          <a:p>
            <a:pPr marL="508000" indent="-457200">
              <a:lnSpc>
                <a:spcPct val="90000"/>
              </a:lnSpc>
              <a:buClr>
                <a:srgbClr val="EA5E29"/>
              </a:buClr>
              <a:buSzPts val="2800"/>
              <a:buFont typeface="Arial" panose="020B0604020202020204" pitchFamily="34" charset="0"/>
              <a:buChar char="•"/>
            </a:pPr>
            <a:r>
              <a:rPr lang="en-US" sz="2400" dirty="0">
                <a:solidFill>
                  <a:srgbClr val="000000"/>
                </a:solidFill>
              </a:rPr>
              <a:t>76% of US workers reported at least one symptom of a mental health condition.</a:t>
            </a:r>
          </a:p>
          <a:p>
            <a:pPr marL="508000" indent="-457200">
              <a:lnSpc>
                <a:spcPct val="90000"/>
              </a:lnSpc>
              <a:buClr>
                <a:srgbClr val="EA5E29"/>
              </a:buClr>
              <a:buSzPts val="2800"/>
              <a:buFont typeface="Arial" panose="020B0604020202020204" pitchFamily="34" charset="0"/>
              <a:buChar char="•"/>
            </a:pPr>
            <a:r>
              <a:rPr lang="en-US" sz="2400" dirty="0">
                <a:solidFill>
                  <a:srgbClr val="000000"/>
                </a:solidFill>
              </a:rPr>
              <a:t>81% of workers reported that they will be looking for workplaces that support mental health in the future</a:t>
            </a:r>
            <a:r>
              <a:rPr lang="en-US" sz="2400" dirty="0">
                <a:solidFill>
                  <a:srgbClr val="000000"/>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r>
            <a:r>
              <a:rPr lang="en-US" sz="2400" baseline="30000" dirty="0">
                <a:solidFill>
                  <a:srgbClr val="000000"/>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2</a:t>
            </a:r>
          </a:p>
          <a:p>
            <a:pPr marL="508000" indent="-457200">
              <a:lnSpc>
                <a:spcPct val="90000"/>
              </a:lnSpc>
              <a:buClr>
                <a:srgbClr val="EA5E29"/>
              </a:buClr>
              <a:buSzPts val="2800"/>
              <a:buFont typeface="Arial" panose="020B0604020202020204" pitchFamily="34" charset="0"/>
              <a:buChar char="•"/>
            </a:pPr>
            <a:r>
              <a:rPr lang="en-US" sz="24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A survey of U.S. workers showed that </a:t>
            </a:r>
            <a:r>
              <a:rPr lang="en-US" sz="2400" dirty="0">
                <a:solidFill>
                  <a:schemeClr val="tx1"/>
                </a:solidFill>
                <a:highlight>
                  <a:srgbClr val="FFFFFF"/>
                </a:highlight>
                <a:uFill>
                  <a:noFill/>
                </a:uFill>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1 in 5</a:t>
            </a:r>
            <a:r>
              <a:rPr lang="en-US" sz="24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 rate their mental health as fair or poor, resulting in four times more unplanned absences.</a:t>
            </a:r>
          </a:p>
          <a:p>
            <a:pPr marL="508000" indent="-457200">
              <a:lnSpc>
                <a:spcPct val="90000"/>
              </a:lnSpc>
              <a:buClr>
                <a:srgbClr val="EA5E29"/>
              </a:buClr>
              <a:buSzPts val="2800"/>
              <a:buFont typeface="Arial" panose="020B0604020202020204" pitchFamily="34" charset="0"/>
              <a:buChar char="•"/>
            </a:pPr>
            <a:r>
              <a:rPr lang="en-US" sz="24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When employees feel that their employers care about their overall wellbeing, they are three times more likely to be engaged at work.</a:t>
            </a:r>
            <a:r>
              <a:rPr lang="en-US" sz="2400" baseline="300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3</a:t>
            </a:r>
            <a:endParaRPr lang="en-US" sz="240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08000" indent="-457200">
              <a:lnSpc>
                <a:spcPct val="90000"/>
              </a:lnSpc>
              <a:buClr>
                <a:srgbClr val="EA5E29"/>
              </a:buClr>
              <a:buSzPts val="2800"/>
              <a:buFont typeface="Arial" panose="020B0604020202020204" pitchFamily="34" charset="0"/>
              <a:buChar char="•"/>
            </a:pPr>
            <a:endParaRPr lang="en-US" sz="2400" dirty="0">
              <a:solidFill>
                <a:srgbClr val="000000"/>
              </a:solidFill>
            </a:endParaRPr>
          </a:p>
          <a:p>
            <a:endParaRPr lang="en-US" sz="2400" dirty="0"/>
          </a:p>
        </p:txBody>
      </p:sp>
    </p:spTree>
    <p:extLst>
      <p:ext uri="{BB962C8B-B14F-4D97-AF65-F5344CB8AC3E}">
        <p14:creationId xmlns:p14="http://schemas.microsoft.com/office/powerpoint/2010/main" val="57448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First Aid</a:t>
            </a:r>
          </a:p>
        </p:txBody>
      </p:sp>
      <p:sp>
        <p:nvSpPr>
          <p:cNvPr id="3" name="Text Placeholder 2"/>
          <p:cNvSpPr>
            <a:spLocks noGrp="1"/>
          </p:cNvSpPr>
          <p:nvPr>
            <p:ph type="body" idx="1"/>
          </p:nvPr>
        </p:nvSpPr>
        <p:spPr/>
        <p:txBody>
          <a:bodyPr/>
          <a:lstStyle/>
          <a:p>
            <a:pPr marL="0" lvl="0" indent="0">
              <a:lnSpc>
                <a:spcPct val="115000"/>
              </a:lnSpc>
              <a:buClr>
                <a:srgbClr val="000000"/>
              </a:buClr>
              <a:buSzPts val="1100"/>
            </a:pPr>
            <a:r>
              <a:rPr lang="en-US" sz="2800" dirty="0">
                <a:solidFill>
                  <a:srgbClr val="000000"/>
                </a:solidFill>
              </a:rPr>
              <a:t>Mental Health First Aid is a skills-based training course that teaches participants how to identify, understand and respond to signs and symptoms of a mental health or substance use challenge or crisis. </a:t>
            </a:r>
          </a:p>
          <a:p>
            <a:endParaRPr lang="en-US" dirty="0"/>
          </a:p>
        </p:txBody>
      </p:sp>
      <p:pic>
        <p:nvPicPr>
          <p:cNvPr id="4" name="Google Shape;143;g225e2c93e12_17_17"/>
          <p:cNvPicPr preferRelativeResize="0"/>
          <p:nvPr/>
        </p:nvPicPr>
        <p:blipFill rotWithShape="1">
          <a:blip r:embed="rId3">
            <a:alphaModFix/>
          </a:blip>
          <a:srcRect/>
          <a:stretch/>
        </p:blipFill>
        <p:spPr>
          <a:xfrm>
            <a:off x="2045878" y="3672840"/>
            <a:ext cx="8111471" cy="1711519"/>
          </a:xfrm>
          <a:prstGeom prst="rect">
            <a:avLst/>
          </a:prstGeom>
          <a:noFill/>
          <a:ln>
            <a:noFill/>
          </a:ln>
        </p:spPr>
      </p:pic>
    </p:spTree>
    <p:extLst>
      <p:ext uri="{BB962C8B-B14F-4D97-AF65-F5344CB8AC3E}">
        <p14:creationId xmlns:p14="http://schemas.microsoft.com/office/powerpoint/2010/main" val="284056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First Aid (MHFA) Overview</a:t>
            </a:r>
          </a:p>
        </p:txBody>
      </p:sp>
      <p:sp>
        <p:nvSpPr>
          <p:cNvPr id="3" name="Text Placeholder 2"/>
          <p:cNvSpPr>
            <a:spLocks noGrp="1"/>
          </p:cNvSpPr>
          <p:nvPr>
            <p:ph type="body" idx="1"/>
          </p:nvPr>
        </p:nvSpPr>
        <p:spPr/>
        <p:txBody>
          <a:bodyPr/>
          <a:lstStyle/>
          <a:p>
            <a:endParaRPr lang="en-US" dirty="0"/>
          </a:p>
        </p:txBody>
      </p:sp>
      <p:grpSp>
        <p:nvGrpSpPr>
          <p:cNvPr id="4" name="Google Shape;151;g2459f65dc77_0_0"/>
          <p:cNvGrpSpPr/>
          <p:nvPr/>
        </p:nvGrpSpPr>
        <p:grpSpPr>
          <a:xfrm>
            <a:off x="702365" y="1657060"/>
            <a:ext cx="2500761" cy="3904277"/>
            <a:chOff x="526774" y="1611182"/>
            <a:chExt cx="2500761" cy="3904277"/>
          </a:xfrm>
        </p:grpSpPr>
        <p:pic>
          <p:nvPicPr>
            <p:cNvPr id="5" name="Google Shape;152;g2459f65dc77_0_0"/>
            <p:cNvPicPr preferRelativeResize="0"/>
            <p:nvPr/>
          </p:nvPicPr>
          <p:blipFill rotWithShape="1">
            <a:blip r:embed="rId3">
              <a:alphaModFix/>
            </a:blip>
            <a:srcRect t="149" b="149"/>
            <a:stretch/>
          </p:blipFill>
          <p:spPr>
            <a:xfrm>
              <a:off x="532968" y="1611182"/>
              <a:ext cx="2494567" cy="3218688"/>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27058"/>
                </a:srgbClr>
              </a:outerShdw>
            </a:effectLst>
          </p:spPr>
        </p:pic>
        <p:sp>
          <p:nvSpPr>
            <p:cNvPr id="6" name="Google Shape;153;g2459f65dc77_0_0"/>
            <p:cNvSpPr txBox="1"/>
            <p:nvPr/>
          </p:nvSpPr>
          <p:spPr>
            <a:xfrm>
              <a:off x="526774" y="5053835"/>
              <a:ext cx="24945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dk1"/>
                  </a:solidFill>
                  <a:latin typeface="Calibri"/>
                  <a:ea typeface="Calibri"/>
                  <a:cs typeface="Calibri"/>
                  <a:sym typeface="Calibri"/>
                </a:rPr>
                <a:t>Adult MHFA</a:t>
              </a:r>
              <a:endParaRPr sz="2400" b="0" i="0" u="none" strike="noStrike" cap="none" dirty="0">
                <a:solidFill>
                  <a:schemeClr val="dk1"/>
                </a:solidFill>
                <a:latin typeface="Calibri"/>
                <a:ea typeface="Calibri"/>
                <a:cs typeface="Calibri"/>
                <a:sym typeface="Calibri"/>
              </a:endParaRPr>
            </a:p>
          </p:txBody>
        </p:sp>
      </p:grpSp>
      <p:grpSp>
        <p:nvGrpSpPr>
          <p:cNvPr id="7" name="Google Shape;155;g2459f65dc77_0_0"/>
          <p:cNvGrpSpPr/>
          <p:nvPr/>
        </p:nvGrpSpPr>
        <p:grpSpPr>
          <a:xfrm>
            <a:off x="4204908" y="1657059"/>
            <a:ext cx="3277989" cy="4495301"/>
            <a:chOff x="2909420" y="1611182"/>
            <a:chExt cx="3277989" cy="4495301"/>
          </a:xfrm>
        </p:grpSpPr>
        <p:pic>
          <p:nvPicPr>
            <p:cNvPr id="8" name="Google Shape;156;g2459f65dc77_0_0"/>
            <p:cNvPicPr preferRelativeResize="0"/>
            <p:nvPr/>
          </p:nvPicPr>
          <p:blipFill rotWithShape="1">
            <a:blip r:embed="rId4">
              <a:alphaModFix/>
            </a:blip>
            <a:srcRect t="149" b="149"/>
            <a:stretch/>
          </p:blipFill>
          <p:spPr>
            <a:xfrm>
              <a:off x="3298000" y="1611182"/>
              <a:ext cx="2494567" cy="3218688"/>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27058"/>
                </a:srgbClr>
              </a:outerShdw>
            </a:effectLst>
          </p:spPr>
        </p:pic>
        <p:sp>
          <p:nvSpPr>
            <p:cNvPr id="9" name="Google Shape;157;g2459f65dc77_0_0"/>
            <p:cNvSpPr txBox="1"/>
            <p:nvPr/>
          </p:nvSpPr>
          <p:spPr>
            <a:xfrm>
              <a:off x="2909420" y="4906195"/>
              <a:ext cx="327798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dk1"/>
                  </a:solidFill>
                  <a:latin typeface="Calibri"/>
                  <a:ea typeface="Calibri"/>
                  <a:cs typeface="Calibri"/>
                  <a:sym typeface="Calibri"/>
                </a:rPr>
                <a:t>Youth Mental Health First Aid for </a:t>
              </a:r>
              <a:r>
                <a:rPr lang="en-US" sz="2400" dirty="0">
                  <a:solidFill>
                    <a:schemeClr val="dk1"/>
                  </a:solidFill>
                  <a:latin typeface="Calibri"/>
                  <a:ea typeface="Calibri"/>
                  <a:cs typeface="Calibri"/>
                  <a:sym typeface="Calibri"/>
                </a:rPr>
                <a:t>adults assisting youth</a:t>
              </a:r>
              <a:endParaRPr sz="2400" b="0" i="0" u="none" strike="noStrike" cap="none" dirty="0">
                <a:solidFill>
                  <a:schemeClr val="dk1"/>
                </a:solidFill>
                <a:latin typeface="Calibri"/>
                <a:ea typeface="Calibri"/>
                <a:cs typeface="Calibri"/>
                <a:sym typeface="Calibri"/>
              </a:endParaRPr>
            </a:p>
          </p:txBody>
        </p:sp>
      </p:grpSp>
      <p:grpSp>
        <p:nvGrpSpPr>
          <p:cNvPr id="10" name="Google Shape;158;g2459f65dc77_0_0"/>
          <p:cNvGrpSpPr/>
          <p:nvPr/>
        </p:nvGrpSpPr>
        <p:grpSpPr>
          <a:xfrm>
            <a:off x="8131729" y="1657060"/>
            <a:ext cx="3238840" cy="4474454"/>
            <a:chOff x="5708569" y="1611183"/>
            <a:chExt cx="3238840" cy="4474454"/>
          </a:xfrm>
        </p:grpSpPr>
        <p:pic>
          <p:nvPicPr>
            <p:cNvPr id="11" name="Google Shape;159;g2459f65dc77_0_0"/>
            <p:cNvPicPr preferRelativeResize="0"/>
            <p:nvPr/>
          </p:nvPicPr>
          <p:blipFill rotWithShape="1">
            <a:blip r:embed="rId5">
              <a:alphaModFix/>
            </a:blip>
            <a:srcRect t="661" b="660"/>
            <a:stretch/>
          </p:blipFill>
          <p:spPr>
            <a:xfrm>
              <a:off x="6067780" y="1611183"/>
              <a:ext cx="2520418" cy="3218688"/>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27058"/>
                </a:srgbClr>
              </a:outerShdw>
            </a:effectLst>
          </p:spPr>
        </p:pic>
        <p:sp>
          <p:nvSpPr>
            <p:cNvPr id="12" name="Google Shape;160;g2459f65dc77_0_0"/>
            <p:cNvSpPr txBox="1"/>
            <p:nvPr/>
          </p:nvSpPr>
          <p:spPr>
            <a:xfrm>
              <a:off x="5708569" y="4885349"/>
              <a:ext cx="323884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dk1"/>
                  </a:solidFill>
                  <a:latin typeface="Calibri"/>
                  <a:ea typeface="Calibri"/>
                  <a:cs typeface="Calibri"/>
                  <a:sym typeface="Calibri"/>
                </a:rPr>
                <a:t>teen MHFA​ for high school students helping their peers</a:t>
              </a:r>
              <a:endParaRPr sz="2400" b="0" i="0" u="none" strike="noStrike" cap="none" dirty="0">
                <a:solidFill>
                  <a:srgbClr val="000000"/>
                </a:solidFill>
                <a:sym typeface="Arial"/>
              </a:endParaRPr>
            </a:p>
          </p:txBody>
        </p:sp>
      </p:grpSp>
    </p:spTree>
    <p:extLst>
      <p:ext uri="{BB962C8B-B14F-4D97-AF65-F5344CB8AC3E}">
        <p14:creationId xmlns:p14="http://schemas.microsoft.com/office/powerpoint/2010/main" val="33714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Participants Learn</a:t>
            </a:r>
          </a:p>
        </p:txBody>
      </p:sp>
      <p:sp>
        <p:nvSpPr>
          <p:cNvPr id="3" name="Text Placeholder 2"/>
          <p:cNvSpPr>
            <a:spLocks noGrp="1"/>
          </p:cNvSpPr>
          <p:nvPr>
            <p:ph type="body" idx="1"/>
          </p:nvPr>
        </p:nvSpPr>
        <p:spPr/>
        <p:txBody>
          <a:bodyPr/>
          <a:lstStyle/>
          <a:p>
            <a:pPr lvl="0" indent="-381000">
              <a:buClr>
                <a:srgbClr val="EA5E29"/>
              </a:buClr>
              <a:buSzPts val="2400"/>
              <a:buChar char="●"/>
            </a:pPr>
            <a:r>
              <a:rPr lang="en-US" sz="2800" dirty="0">
                <a:solidFill>
                  <a:srgbClr val="EA5E29"/>
                </a:solidFill>
              </a:rPr>
              <a:t>Risk factors and warning signs </a:t>
            </a:r>
            <a:r>
              <a:rPr lang="en-US" sz="2800" dirty="0"/>
              <a:t>of mental health and substance use challenges.</a:t>
            </a:r>
          </a:p>
          <a:p>
            <a:pPr lvl="0" indent="-381000">
              <a:spcBef>
                <a:spcPts val="0"/>
              </a:spcBef>
              <a:buClr>
                <a:srgbClr val="EA5E29"/>
              </a:buClr>
              <a:buSzPts val="2400"/>
              <a:buChar char="●"/>
            </a:pPr>
            <a:r>
              <a:rPr lang="en-US" sz="2800" dirty="0">
                <a:solidFill>
                  <a:srgbClr val="EA5E29"/>
                </a:solidFill>
              </a:rPr>
              <a:t>Information</a:t>
            </a:r>
            <a:r>
              <a:rPr lang="en-US" sz="2800" dirty="0"/>
              <a:t> on depression, anxiety, trauma, psychosis and substance use. </a:t>
            </a:r>
          </a:p>
          <a:p>
            <a:pPr lvl="0" indent="-381000">
              <a:spcBef>
                <a:spcPts val="0"/>
              </a:spcBef>
              <a:buClr>
                <a:srgbClr val="EA5E29"/>
              </a:buClr>
              <a:buSzPts val="2400"/>
              <a:buChar char="●"/>
            </a:pPr>
            <a:r>
              <a:rPr lang="en-US" sz="2800" dirty="0">
                <a:solidFill>
                  <a:srgbClr val="EA5E29"/>
                </a:solidFill>
                <a:highlight>
                  <a:schemeClr val="lt1"/>
                </a:highlight>
              </a:rPr>
              <a:t>A 5-step Action Plan</a:t>
            </a:r>
            <a:r>
              <a:rPr lang="en-US" sz="2800" dirty="0"/>
              <a:t> to help someone who is developing a mental health challenge or is experiencing a crisis. </a:t>
            </a:r>
          </a:p>
          <a:p>
            <a:pPr lvl="0" indent="-381000">
              <a:spcBef>
                <a:spcPts val="0"/>
              </a:spcBef>
              <a:buClr>
                <a:srgbClr val="EA5E29"/>
              </a:buClr>
              <a:buSzPts val="2400"/>
              <a:buChar char="●"/>
            </a:pPr>
            <a:r>
              <a:rPr lang="en-US" sz="2800" dirty="0"/>
              <a:t>Available evidence-based professional, peer and self-help </a:t>
            </a:r>
            <a:r>
              <a:rPr lang="en-US" sz="2800" dirty="0">
                <a:solidFill>
                  <a:srgbClr val="EA5E29"/>
                </a:solidFill>
              </a:rPr>
              <a:t>resources</a:t>
            </a:r>
            <a:r>
              <a:rPr lang="en-US" sz="2800" dirty="0"/>
              <a:t>. </a:t>
            </a:r>
          </a:p>
          <a:p>
            <a:endParaRPr lang="en-US" dirty="0"/>
          </a:p>
        </p:txBody>
      </p:sp>
    </p:spTree>
    <p:extLst>
      <p:ext uri="{BB962C8B-B14F-4D97-AF65-F5344CB8AC3E}">
        <p14:creationId xmlns:p14="http://schemas.microsoft.com/office/powerpoint/2010/main" val="332186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First Aid Action Plan</a:t>
            </a:r>
          </a:p>
        </p:txBody>
      </p:sp>
      <p:sp>
        <p:nvSpPr>
          <p:cNvPr id="3" name="Text Placeholder 2"/>
          <p:cNvSpPr>
            <a:spLocks noGrp="1"/>
          </p:cNvSpPr>
          <p:nvPr>
            <p:ph type="body" idx="1"/>
          </p:nvPr>
        </p:nvSpPr>
        <p:spPr>
          <a:xfrm>
            <a:off x="1508760" y="1238144"/>
            <a:ext cx="9843715" cy="4575313"/>
          </a:xfrm>
        </p:spPr>
        <p:txBody>
          <a:bodyPr/>
          <a:lstStyle/>
          <a:p>
            <a:pPr marL="0" lvl="0" indent="0">
              <a:lnSpc>
                <a:spcPct val="200000"/>
              </a:lnSpc>
            </a:pPr>
            <a:r>
              <a:rPr lang="en-US" sz="2800" b="1" dirty="0">
                <a:solidFill>
                  <a:srgbClr val="EA5E29"/>
                </a:solidFill>
              </a:rPr>
              <a:t>A</a:t>
            </a:r>
            <a:r>
              <a:rPr lang="en-US" sz="2800" dirty="0"/>
              <a:t>ssess for risk of suicide or harm. </a:t>
            </a:r>
          </a:p>
          <a:p>
            <a:pPr marL="0" lvl="0" indent="0">
              <a:lnSpc>
                <a:spcPct val="200000"/>
              </a:lnSpc>
            </a:pPr>
            <a:r>
              <a:rPr lang="en-US" sz="2800" b="1" dirty="0">
                <a:solidFill>
                  <a:srgbClr val="EA5E29"/>
                </a:solidFill>
              </a:rPr>
              <a:t>L</a:t>
            </a:r>
            <a:r>
              <a:rPr lang="en-US" sz="2800" dirty="0"/>
              <a:t>isten nonjudgmentally.</a:t>
            </a:r>
            <a:endParaRPr lang="en-US" sz="2800" b="1" dirty="0">
              <a:solidFill>
                <a:srgbClr val="EA5E29"/>
              </a:solidFill>
            </a:endParaRPr>
          </a:p>
          <a:p>
            <a:pPr marL="0" lvl="0" indent="0">
              <a:lnSpc>
                <a:spcPct val="200000"/>
              </a:lnSpc>
            </a:pPr>
            <a:r>
              <a:rPr lang="en-US" sz="2800" b="1" dirty="0">
                <a:solidFill>
                  <a:srgbClr val="EA5E29"/>
                </a:solidFill>
              </a:rPr>
              <a:t>G</a:t>
            </a:r>
            <a:r>
              <a:rPr lang="en-US" sz="2800" dirty="0"/>
              <a:t>ive reassurance and information. </a:t>
            </a:r>
            <a:endParaRPr lang="en-US" sz="2800" b="1" dirty="0">
              <a:solidFill>
                <a:srgbClr val="EA5E29"/>
              </a:solidFill>
            </a:endParaRPr>
          </a:p>
          <a:p>
            <a:pPr marL="0" lvl="0" indent="0">
              <a:lnSpc>
                <a:spcPct val="200000"/>
              </a:lnSpc>
            </a:pPr>
            <a:r>
              <a:rPr lang="en-US" sz="2800" b="1" dirty="0">
                <a:solidFill>
                  <a:srgbClr val="EA5E29"/>
                </a:solidFill>
              </a:rPr>
              <a:t>E</a:t>
            </a:r>
            <a:r>
              <a:rPr lang="en-US" sz="2800" dirty="0"/>
              <a:t>ncourage appropriate professional help. </a:t>
            </a:r>
            <a:endParaRPr lang="en-US" sz="2800" b="1" dirty="0">
              <a:solidFill>
                <a:srgbClr val="EA5E29"/>
              </a:solidFill>
            </a:endParaRPr>
          </a:p>
          <a:p>
            <a:pPr marL="0" lvl="0" indent="0">
              <a:lnSpc>
                <a:spcPct val="200000"/>
              </a:lnSpc>
            </a:pPr>
            <a:r>
              <a:rPr lang="en-US" sz="2800" b="1" dirty="0">
                <a:solidFill>
                  <a:srgbClr val="EA5E29"/>
                </a:solidFill>
              </a:rPr>
              <a:t>E</a:t>
            </a:r>
            <a:r>
              <a:rPr lang="en-US" sz="2800" dirty="0"/>
              <a:t>ncourage self-help and other support strategies. </a:t>
            </a:r>
          </a:p>
          <a:p>
            <a:endParaRPr lang="en-US" dirty="0"/>
          </a:p>
        </p:txBody>
      </p:sp>
      <p:pic>
        <p:nvPicPr>
          <p:cNvPr id="4" name="Google Shape;175;g225e2c93e12_17_6"/>
          <p:cNvPicPr preferRelativeResize="0"/>
          <p:nvPr/>
        </p:nvPicPr>
        <p:blipFill rotWithShape="1">
          <a:blip r:embed="rId3">
            <a:alphaModFix/>
          </a:blip>
          <a:srcRect/>
          <a:stretch/>
        </p:blipFill>
        <p:spPr>
          <a:xfrm>
            <a:off x="741645" y="4588847"/>
            <a:ext cx="606900" cy="603125"/>
          </a:xfrm>
          <a:prstGeom prst="rect">
            <a:avLst/>
          </a:prstGeom>
          <a:noFill/>
          <a:ln>
            <a:noFill/>
          </a:ln>
        </p:spPr>
      </p:pic>
      <p:pic>
        <p:nvPicPr>
          <p:cNvPr id="5" name="Google Shape;176;g225e2c93e12_17_6"/>
          <p:cNvPicPr preferRelativeResize="0"/>
          <p:nvPr/>
        </p:nvPicPr>
        <p:blipFill rotWithShape="1">
          <a:blip r:embed="rId4">
            <a:alphaModFix/>
          </a:blip>
          <a:srcRect/>
          <a:stretch/>
        </p:blipFill>
        <p:spPr>
          <a:xfrm>
            <a:off x="741645" y="1615539"/>
            <a:ext cx="606900" cy="603107"/>
          </a:xfrm>
          <a:prstGeom prst="rect">
            <a:avLst/>
          </a:prstGeom>
          <a:noFill/>
          <a:ln>
            <a:noFill/>
          </a:ln>
        </p:spPr>
      </p:pic>
      <p:pic>
        <p:nvPicPr>
          <p:cNvPr id="6" name="Google Shape;177;g225e2c93e12_17_6"/>
          <p:cNvPicPr preferRelativeResize="0"/>
          <p:nvPr/>
        </p:nvPicPr>
        <p:blipFill rotWithShape="1">
          <a:blip r:embed="rId5">
            <a:alphaModFix/>
          </a:blip>
          <a:srcRect/>
          <a:stretch/>
        </p:blipFill>
        <p:spPr>
          <a:xfrm>
            <a:off x="741645" y="2639194"/>
            <a:ext cx="606900" cy="603107"/>
          </a:xfrm>
          <a:prstGeom prst="rect">
            <a:avLst/>
          </a:prstGeom>
          <a:noFill/>
          <a:ln>
            <a:noFill/>
          </a:ln>
        </p:spPr>
      </p:pic>
      <p:pic>
        <p:nvPicPr>
          <p:cNvPr id="7" name="Google Shape;178;g225e2c93e12_17_6"/>
          <p:cNvPicPr preferRelativeResize="0"/>
          <p:nvPr/>
        </p:nvPicPr>
        <p:blipFill rotWithShape="1">
          <a:blip r:embed="rId6">
            <a:alphaModFix/>
          </a:blip>
          <a:srcRect/>
          <a:stretch/>
        </p:blipFill>
        <p:spPr>
          <a:xfrm>
            <a:off x="741645" y="5551072"/>
            <a:ext cx="606900" cy="603107"/>
          </a:xfrm>
          <a:prstGeom prst="rect">
            <a:avLst/>
          </a:prstGeom>
          <a:noFill/>
          <a:ln>
            <a:noFill/>
          </a:ln>
        </p:spPr>
      </p:pic>
      <p:pic>
        <p:nvPicPr>
          <p:cNvPr id="8" name="Google Shape;179;g225e2c93e12_17_6"/>
          <p:cNvPicPr preferRelativeResize="0"/>
          <p:nvPr/>
        </p:nvPicPr>
        <p:blipFill rotWithShape="1">
          <a:blip r:embed="rId7">
            <a:alphaModFix/>
          </a:blip>
          <a:srcRect/>
          <a:stretch/>
        </p:blipFill>
        <p:spPr>
          <a:xfrm>
            <a:off x="741645" y="3601419"/>
            <a:ext cx="606900" cy="603107"/>
          </a:xfrm>
          <a:prstGeom prst="rect">
            <a:avLst/>
          </a:prstGeom>
          <a:noFill/>
          <a:ln>
            <a:noFill/>
          </a:ln>
        </p:spPr>
      </p:pic>
    </p:spTree>
    <p:extLst>
      <p:ext uri="{BB962C8B-B14F-4D97-AF65-F5344CB8AC3E}">
        <p14:creationId xmlns:p14="http://schemas.microsoft.com/office/powerpoint/2010/main" val="260641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MHFA Class Options</a:t>
            </a:r>
          </a:p>
        </p:txBody>
      </p:sp>
      <p:pic>
        <p:nvPicPr>
          <p:cNvPr id="3" name="Google Shape;186;g225e2c93e12_1_6"/>
          <p:cNvPicPr preferRelativeResize="0"/>
          <p:nvPr/>
        </p:nvPicPr>
        <p:blipFill rotWithShape="1">
          <a:blip r:embed="rId2">
            <a:alphaModFix/>
          </a:blip>
          <a:srcRect l="787" r="787"/>
          <a:stretch/>
        </p:blipFill>
        <p:spPr>
          <a:xfrm>
            <a:off x="251788" y="1538290"/>
            <a:ext cx="11688424" cy="4401270"/>
          </a:xfrm>
          <a:prstGeom prst="rect">
            <a:avLst/>
          </a:prstGeom>
          <a:noFill/>
          <a:ln>
            <a:noFill/>
          </a:ln>
        </p:spPr>
      </p:pic>
    </p:spTree>
    <p:extLst>
      <p:ext uri="{BB962C8B-B14F-4D97-AF65-F5344CB8AC3E}">
        <p14:creationId xmlns:p14="http://schemas.microsoft.com/office/powerpoint/2010/main" val="314752031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1733</Words>
  <Application>Microsoft Office PowerPoint</Application>
  <PresentationFormat>Widescreen</PresentationFormat>
  <Paragraphs>129</Paragraphs>
  <Slides>15</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Office Theme</vt:lpstr>
      <vt:lpstr>Enhancing Workplace Wellbeing with Mental Health First Aid</vt:lpstr>
      <vt:lpstr>Agenda</vt:lpstr>
      <vt:lpstr>Why Mental Health First Aid?</vt:lpstr>
      <vt:lpstr>Mental Health in the Workplace</vt:lpstr>
      <vt:lpstr>Mental Health First Aid</vt:lpstr>
      <vt:lpstr>Mental Health First Aid (MHFA) Overview</vt:lpstr>
      <vt:lpstr>What Participants Learn</vt:lpstr>
      <vt:lpstr>Mental Health First Aid Action Plan</vt:lpstr>
      <vt:lpstr>Adult MHFA Class Options</vt:lpstr>
      <vt:lpstr>MHFA Outcomes</vt:lpstr>
      <vt:lpstr>Workplace Wellbeing Funding</vt:lpstr>
      <vt:lpstr>Get Involved</vt:lpstr>
      <vt:lpstr>Questions</vt:lpstr>
      <vt:lpstr>References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First Aid</dc:title>
  <dc:creator>Rachel Wainwright</dc:creator>
  <cp:lastModifiedBy>Taube, Rachel</cp:lastModifiedBy>
  <cp:revision>7</cp:revision>
  <dcterms:created xsi:type="dcterms:W3CDTF">2021-07-13T17:25:32Z</dcterms:created>
  <dcterms:modified xsi:type="dcterms:W3CDTF">2025-03-28T19:54:21Z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0x0101004EBFD6582BDD9A48B2D34346AF152FC9</vt:lpwstr>
  </property>
  <property fmtid="{D5CDD505-2E9C-101B-9397-08002B2CF9AE}" pid="3" name="MediaServiceImageTags">
    <vt:lpwstr/>
  </property>
</Properties>
</file>