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300" y="0"/>
            <a:ext cx="11953875" cy="685800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504825" y="333375"/>
            <a:ext cx="11182350" cy="6153150"/>
          </a:xfrm>
          <a:custGeom>
            <a:avLst/>
            <a:gdLst/>
            <a:ahLst/>
            <a:cxnLst/>
            <a:rect l="l" t="t" r="r" b="b"/>
            <a:pathLst>
              <a:path w="11182350" h="6153150">
                <a:moveTo>
                  <a:pt x="11182350" y="0"/>
                </a:moveTo>
                <a:lnTo>
                  <a:pt x="0" y="0"/>
                </a:lnTo>
                <a:lnTo>
                  <a:pt x="0" y="6153150"/>
                </a:lnTo>
                <a:lnTo>
                  <a:pt x="11182350" y="6153150"/>
                </a:lnTo>
                <a:lnTo>
                  <a:pt x="111823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91825" y="628650"/>
            <a:ext cx="619125" cy="61912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2450" y="581025"/>
            <a:ext cx="10972800" cy="5210175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0296525" y="1085850"/>
            <a:ext cx="1390650" cy="1057275"/>
          </a:xfrm>
          <a:custGeom>
            <a:avLst/>
            <a:gdLst/>
            <a:ahLst/>
            <a:cxnLst/>
            <a:rect l="l" t="t" r="r" b="b"/>
            <a:pathLst>
              <a:path w="1390650" h="1057275">
                <a:moveTo>
                  <a:pt x="1214374" y="0"/>
                </a:moveTo>
                <a:lnTo>
                  <a:pt x="176275" y="0"/>
                </a:lnTo>
                <a:lnTo>
                  <a:pt x="129395" y="6292"/>
                </a:lnTo>
                <a:lnTo>
                  <a:pt x="87281" y="24054"/>
                </a:lnTo>
                <a:lnTo>
                  <a:pt x="51609" y="51609"/>
                </a:lnTo>
                <a:lnTo>
                  <a:pt x="24054" y="87281"/>
                </a:lnTo>
                <a:lnTo>
                  <a:pt x="6292" y="129395"/>
                </a:lnTo>
                <a:lnTo>
                  <a:pt x="0" y="176275"/>
                </a:lnTo>
                <a:lnTo>
                  <a:pt x="0" y="880999"/>
                </a:lnTo>
                <a:lnTo>
                  <a:pt x="6292" y="927879"/>
                </a:lnTo>
                <a:lnTo>
                  <a:pt x="24054" y="969993"/>
                </a:lnTo>
                <a:lnTo>
                  <a:pt x="51609" y="1005665"/>
                </a:lnTo>
                <a:lnTo>
                  <a:pt x="87281" y="1033220"/>
                </a:lnTo>
                <a:lnTo>
                  <a:pt x="129395" y="1050982"/>
                </a:lnTo>
                <a:lnTo>
                  <a:pt x="176275" y="1057275"/>
                </a:lnTo>
                <a:lnTo>
                  <a:pt x="1214374" y="1057275"/>
                </a:lnTo>
                <a:lnTo>
                  <a:pt x="1261254" y="1050982"/>
                </a:lnTo>
                <a:lnTo>
                  <a:pt x="1303368" y="1033220"/>
                </a:lnTo>
                <a:lnTo>
                  <a:pt x="1339040" y="1005665"/>
                </a:lnTo>
                <a:lnTo>
                  <a:pt x="1366595" y="969993"/>
                </a:lnTo>
                <a:lnTo>
                  <a:pt x="1384357" y="927879"/>
                </a:lnTo>
                <a:lnTo>
                  <a:pt x="1390650" y="880999"/>
                </a:lnTo>
                <a:lnTo>
                  <a:pt x="1390650" y="176275"/>
                </a:lnTo>
                <a:lnTo>
                  <a:pt x="1384357" y="129395"/>
                </a:lnTo>
                <a:lnTo>
                  <a:pt x="1366595" y="87281"/>
                </a:lnTo>
                <a:lnTo>
                  <a:pt x="1339040" y="51609"/>
                </a:lnTo>
                <a:lnTo>
                  <a:pt x="1303368" y="24054"/>
                </a:lnTo>
                <a:lnTo>
                  <a:pt x="1261254" y="6292"/>
                </a:lnTo>
                <a:lnTo>
                  <a:pt x="1214374" y="0"/>
                </a:lnTo>
                <a:close/>
              </a:path>
            </a:pathLst>
          </a:custGeom>
          <a:solidFill>
            <a:srgbClr val="0020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444860" y="1158303"/>
            <a:ext cx="1109979" cy="853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02069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2069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2069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44880" y="1350581"/>
            <a:ext cx="4723130" cy="4608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206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983730" y="1350581"/>
            <a:ext cx="3427095" cy="4302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206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381125" y="1647825"/>
            <a:ext cx="9191625" cy="3562350"/>
          </a:xfrm>
          <a:custGeom>
            <a:avLst/>
            <a:gdLst/>
            <a:ahLst/>
            <a:cxnLst/>
            <a:rect l="l" t="t" r="r" b="b"/>
            <a:pathLst>
              <a:path w="9191625" h="3562350">
                <a:moveTo>
                  <a:pt x="7410450" y="0"/>
                </a:moveTo>
                <a:lnTo>
                  <a:pt x="1781175" y="0"/>
                </a:lnTo>
                <a:lnTo>
                  <a:pt x="1732947" y="640"/>
                </a:lnTo>
                <a:lnTo>
                  <a:pt x="1685035" y="2550"/>
                </a:lnTo>
                <a:lnTo>
                  <a:pt x="1637457" y="5713"/>
                </a:lnTo>
                <a:lnTo>
                  <a:pt x="1590227" y="10114"/>
                </a:lnTo>
                <a:lnTo>
                  <a:pt x="1543363" y="15736"/>
                </a:lnTo>
                <a:lnTo>
                  <a:pt x="1496879" y="22563"/>
                </a:lnTo>
                <a:lnTo>
                  <a:pt x="1450793" y="30579"/>
                </a:lnTo>
                <a:lnTo>
                  <a:pt x="1405120" y="39768"/>
                </a:lnTo>
                <a:lnTo>
                  <a:pt x="1359877" y="50113"/>
                </a:lnTo>
                <a:lnTo>
                  <a:pt x="1315080" y="61599"/>
                </a:lnTo>
                <a:lnTo>
                  <a:pt x="1270745" y="74209"/>
                </a:lnTo>
                <a:lnTo>
                  <a:pt x="1226888" y="87927"/>
                </a:lnTo>
                <a:lnTo>
                  <a:pt x="1183525" y="102737"/>
                </a:lnTo>
                <a:lnTo>
                  <a:pt x="1140673" y="118624"/>
                </a:lnTo>
                <a:lnTo>
                  <a:pt x="1098347" y="135569"/>
                </a:lnTo>
                <a:lnTo>
                  <a:pt x="1056564" y="153559"/>
                </a:lnTo>
                <a:lnTo>
                  <a:pt x="1015340" y="172575"/>
                </a:lnTo>
                <a:lnTo>
                  <a:pt x="974691" y="192603"/>
                </a:lnTo>
                <a:lnTo>
                  <a:pt x="934633" y="213626"/>
                </a:lnTo>
                <a:lnTo>
                  <a:pt x="895182" y="235628"/>
                </a:lnTo>
                <a:lnTo>
                  <a:pt x="856355" y="258592"/>
                </a:lnTo>
                <a:lnTo>
                  <a:pt x="818168" y="282503"/>
                </a:lnTo>
                <a:lnTo>
                  <a:pt x="780636" y="307345"/>
                </a:lnTo>
                <a:lnTo>
                  <a:pt x="743776" y="333101"/>
                </a:lnTo>
                <a:lnTo>
                  <a:pt x="707605" y="359755"/>
                </a:lnTo>
                <a:lnTo>
                  <a:pt x="672138" y="387291"/>
                </a:lnTo>
                <a:lnTo>
                  <a:pt x="637391" y="415692"/>
                </a:lnTo>
                <a:lnTo>
                  <a:pt x="603381" y="444944"/>
                </a:lnTo>
                <a:lnTo>
                  <a:pt x="570123" y="475029"/>
                </a:lnTo>
                <a:lnTo>
                  <a:pt x="537635" y="505931"/>
                </a:lnTo>
                <a:lnTo>
                  <a:pt x="505931" y="537635"/>
                </a:lnTo>
                <a:lnTo>
                  <a:pt x="475029" y="570123"/>
                </a:lnTo>
                <a:lnTo>
                  <a:pt x="444944" y="603381"/>
                </a:lnTo>
                <a:lnTo>
                  <a:pt x="415692" y="637391"/>
                </a:lnTo>
                <a:lnTo>
                  <a:pt x="387291" y="672138"/>
                </a:lnTo>
                <a:lnTo>
                  <a:pt x="359755" y="707605"/>
                </a:lnTo>
                <a:lnTo>
                  <a:pt x="333101" y="743776"/>
                </a:lnTo>
                <a:lnTo>
                  <a:pt x="307345" y="780636"/>
                </a:lnTo>
                <a:lnTo>
                  <a:pt x="282503" y="818168"/>
                </a:lnTo>
                <a:lnTo>
                  <a:pt x="258592" y="856355"/>
                </a:lnTo>
                <a:lnTo>
                  <a:pt x="235628" y="895182"/>
                </a:lnTo>
                <a:lnTo>
                  <a:pt x="213626" y="934633"/>
                </a:lnTo>
                <a:lnTo>
                  <a:pt x="192603" y="974691"/>
                </a:lnTo>
                <a:lnTo>
                  <a:pt x="172575" y="1015340"/>
                </a:lnTo>
                <a:lnTo>
                  <a:pt x="153559" y="1056564"/>
                </a:lnTo>
                <a:lnTo>
                  <a:pt x="135569" y="1098347"/>
                </a:lnTo>
                <a:lnTo>
                  <a:pt x="118624" y="1140673"/>
                </a:lnTo>
                <a:lnTo>
                  <a:pt x="102737" y="1183525"/>
                </a:lnTo>
                <a:lnTo>
                  <a:pt x="87927" y="1226888"/>
                </a:lnTo>
                <a:lnTo>
                  <a:pt x="74209" y="1270745"/>
                </a:lnTo>
                <a:lnTo>
                  <a:pt x="61599" y="1315080"/>
                </a:lnTo>
                <a:lnTo>
                  <a:pt x="50113" y="1359877"/>
                </a:lnTo>
                <a:lnTo>
                  <a:pt x="39768" y="1405120"/>
                </a:lnTo>
                <a:lnTo>
                  <a:pt x="30579" y="1450793"/>
                </a:lnTo>
                <a:lnTo>
                  <a:pt x="22563" y="1496879"/>
                </a:lnTo>
                <a:lnTo>
                  <a:pt x="15736" y="1543363"/>
                </a:lnTo>
                <a:lnTo>
                  <a:pt x="10114" y="1590227"/>
                </a:lnTo>
                <a:lnTo>
                  <a:pt x="5713" y="1637457"/>
                </a:lnTo>
                <a:lnTo>
                  <a:pt x="2550" y="1685035"/>
                </a:lnTo>
                <a:lnTo>
                  <a:pt x="640" y="1732947"/>
                </a:lnTo>
                <a:lnTo>
                  <a:pt x="0" y="1781175"/>
                </a:lnTo>
                <a:lnTo>
                  <a:pt x="640" y="1829402"/>
                </a:lnTo>
                <a:lnTo>
                  <a:pt x="2550" y="1877314"/>
                </a:lnTo>
                <a:lnTo>
                  <a:pt x="5713" y="1924892"/>
                </a:lnTo>
                <a:lnTo>
                  <a:pt x="10114" y="1972122"/>
                </a:lnTo>
                <a:lnTo>
                  <a:pt x="15736" y="2018986"/>
                </a:lnTo>
                <a:lnTo>
                  <a:pt x="22563" y="2065470"/>
                </a:lnTo>
                <a:lnTo>
                  <a:pt x="30579" y="2111556"/>
                </a:lnTo>
                <a:lnTo>
                  <a:pt x="39768" y="2157229"/>
                </a:lnTo>
                <a:lnTo>
                  <a:pt x="50113" y="2202472"/>
                </a:lnTo>
                <a:lnTo>
                  <a:pt x="61599" y="2247269"/>
                </a:lnTo>
                <a:lnTo>
                  <a:pt x="74209" y="2291604"/>
                </a:lnTo>
                <a:lnTo>
                  <a:pt x="87927" y="2335461"/>
                </a:lnTo>
                <a:lnTo>
                  <a:pt x="102737" y="2378824"/>
                </a:lnTo>
                <a:lnTo>
                  <a:pt x="118624" y="2421676"/>
                </a:lnTo>
                <a:lnTo>
                  <a:pt x="135569" y="2464002"/>
                </a:lnTo>
                <a:lnTo>
                  <a:pt x="153559" y="2505785"/>
                </a:lnTo>
                <a:lnTo>
                  <a:pt x="172575" y="2547009"/>
                </a:lnTo>
                <a:lnTo>
                  <a:pt x="192603" y="2587658"/>
                </a:lnTo>
                <a:lnTo>
                  <a:pt x="213626" y="2627716"/>
                </a:lnTo>
                <a:lnTo>
                  <a:pt x="235628" y="2667167"/>
                </a:lnTo>
                <a:lnTo>
                  <a:pt x="258592" y="2705994"/>
                </a:lnTo>
                <a:lnTo>
                  <a:pt x="282503" y="2744181"/>
                </a:lnTo>
                <a:lnTo>
                  <a:pt x="307345" y="2781713"/>
                </a:lnTo>
                <a:lnTo>
                  <a:pt x="333101" y="2818573"/>
                </a:lnTo>
                <a:lnTo>
                  <a:pt x="359755" y="2854744"/>
                </a:lnTo>
                <a:lnTo>
                  <a:pt x="387291" y="2890211"/>
                </a:lnTo>
                <a:lnTo>
                  <a:pt x="415692" y="2924958"/>
                </a:lnTo>
                <a:lnTo>
                  <a:pt x="444944" y="2958968"/>
                </a:lnTo>
                <a:lnTo>
                  <a:pt x="475029" y="2992226"/>
                </a:lnTo>
                <a:lnTo>
                  <a:pt x="505931" y="3024714"/>
                </a:lnTo>
                <a:lnTo>
                  <a:pt x="537635" y="3056418"/>
                </a:lnTo>
                <a:lnTo>
                  <a:pt x="570123" y="3087320"/>
                </a:lnTo>
                <a:lnTo>
                  <a:pt x="603381" y="3117405"/>
                </a:lnTo>
                <a:lnTo>
                  <a:pt x="637391" y="3146657"/>
                </a:lnTo>
                <a:lnTo>
                  <a:pt x="672138" y="3175058"/>
                </a:lnTo>
                <a:lnTo>
                  <a:pt x="707605" y="3202594"/>
                </a:lnTo>
                <a:lnTo>
                  <a:pt x="743776" y="3229248"/>
                </a:lnTo>
                <a:lnTo>
                  <a:pt x="780636" y="3255004"/>
                </a:lnTo>
                <a:lnTo>
                  <a:pt x="818168" y="3279846"/>
                </a:lnTo>
                <a:lnTo>
                  <a:pt x="856355" y="3303757"/>
                </a:lnTo>
                <a:lnTo>
                  <a:pt x="895182" y="3326721"/>
                </a:lnTo>
                <a:lnTo>
                  <a:pt x="934633" y="3348723"/>
                </a:lnTo>
                <a:lnTo>
                  <a:pt x="974691" y="3369746"/>
                </a:lnTo>
                <a:lnTo>
                  <a:pt x="1015340" y="3389774"/>
                </a:lnTo>
                <a:lnTo>
                  <a:pt x="1056564" y="3408790"/>
                </a:lnTo>
                <a:lnTo>
                  <a:pt x="1098347" y="3426780"/>
                </a:lnTo>
                <a:lnTo>
                  <a:pt x="1140673" y="3443725"/>
                </a:lnTo>
                <a:lnTo>
                  <a:pt x="1183525" y="3459612"/>
                </a:lnTo>
                <a:lnTo>
                  <a:pt x="1226888" y="3474422"/>
                </a:lnTo>
                <a:lnTo>
                  <a:pt x="1270745" y="3488140"/>
                </a:lnTo>
                <a:lnTo>
                  <a:pt x="1315080" y="3500750"/>
                </a:lnTo>
                <a:lnTo>
                  <a:pt x="1359877" y="3512236"/>
                </a:lnTo>
                <a:lnTo>
                  <a:pt x="1405120" y="3522581"/>
                </a:lnTo>
                <a:lnTo>
                  <a:pt x="1450793" y="3531770"/>
                </a:lnTo>
                <a:lnTo>
                  <a:pt x="1496879" y="3539786"/>
                </a:lnTo>
                <a:lnTo>
                  <a:pt x="1543363" y="3546613"/>
                </a:lnTo>
                <a:lnTo>
                  <a:pt x="1590227" y="3552235"/>
                </a:lnTo>
                <a:lnTo>
                  <a:pt x="1637457" y="3556636"/>
                </a:lnTo>
                <a:lnTo>
                  <a:pt x="1685035" y="3559799"/>
                </a:lnTo>
                <a:lnTo>
                  <a:pt x="1732947" y="3561709"/>
                </a:lnTo>
                <a:lnTo>
                  <a:pt x="1781175" y="3562350"/>
                </a:lnTo>
                <a:lnTo>
                  <a:pt x="7410450" y="3562350"/>
                </a:lnTo>
                <a:lnTo>
                  <a:pt x="7458677" y="3561709"/>
                </a:lnTo>
                <a:lnTo>
                  <a:pt x="7506589" y="3559799"/>
                </a:lnTo>
                <a:lnTo>
                  <a:pt x="7554167" y="3556636"/>
                </a:lnTo>
                <a:lnTo>
                  <a:pt x="7601397" y="3552235"/>
                </a:lnTo>
                <a:lnTo>
                  <a:pt x="7648261" y="3546613"/>
                </a:lnTo>
                <a:lnTo>
                  <a:pt x="7694745" y="3539786"/>
                </a:lnTo>
                <a:lnTo>
                  <a:pt x="7740831" y="3531770"/>
                </a:lnTo>
                <a:lnTo>
                  <a:pt x="7786504" y="3522581"/>
                </a:lnTo>
                <a:lnTo>
                  <a:pt x="7831747" y="3512236"/>
                </a:lnTo>
                <a:lnTo>
                  <a:pt x="7876544" y="3500750"/>
                </a:lnTo>
                <a:lnTo>
                  <a:pt x="7920879" y="3488140"/>
                </a:lnTo>
                <a:lnTo>
                  <a:pt x="7964736" y="3474422"/>
                </a:lnTo>
                <a:lnTo>
                  <a:pt x="8008099" y="3459612"/>
                </a:lnTo>
                <a:lnTo>
                  <a:pt x="8050951" y="3443725"/>
                </a:lnTo>
                <a:lnTo>
                  <a:pt x="8093277" y="3426780"/>
                </a:lnTo>
                <a:lnTo>
                  <a:pt x="8135060" y="3408790"/>
                </a:lnTo>
                <a:lnTo>
                  <a:pt x="8176284" y="3389774"/>
                </a:lnTo>
                <a:lnTo>
                  <a:pt x="8216933" y="3369746"/>
                </a:lnTo>
                <a:lnTo>
                  <a:pt x="8256991" y="3348723"/>
                </a:lnTo>
                <a:lnTo>
                  <a:pt x="8296442" y="3326721"/>
                </a:lnTo>
                <a:lnTo>
                  <a:pt x="8335269" y="3303757"/>
                </a:lnTo>
                <a:lnTo>
                  <a:pt x="8373456" y="3279846"/>
                </a:lnTo>
                <a:lnTo>
                  <a:pt x="8410988" y="3255004"/>
                </a:lnTo>
                <a:lnTo>
                  <a:pt x="8447848" y="3229248"/>
                </a:lnTo>
                <a:lnTo>
                  <a:pt x="8484019" y="3202594"/>
                </a:lnTo>
                <a:lnTo>
                  <a:pt x="8519486" y="3175058"/>
                </a:lnTo>
                <a:lnTo>
                  <a:pt x="8554233" y="3146657"/>
                </a:lnTo>
                <a:lnTo>
                  <a:pt x="8588243" y="3117405"/>
                </a:lnTo>
                <a:lnTo>
                  <a:pt x="8621501" y="3087320"/>
                </a:lnTo>
                <a:lnTo>
                  <a:pt x="8653989" y="3056418"/>
                </a:lnTo>
                <a:lnTo>
                  <a:pt x="8685693" y="3024714"/>
                </a:lnTo>
                <a:lnTo>
                  <a:pt x="8716595" y="2992226"/>
                </a:lnTo>
                <a:lnTo>
                  <a:pt x="8746680" y="2958968"/>
                </a:lnTo>
                <a:lnTo>
                  <a:pt x="8775932" y="2924958"/>
                </a:lnTo>
                <a:lnTo>
                  <a:pt x="8804333" y="2890211"/>
                </a:lnTo>
                <a:lnTo>
                  <a:pt x="8831869" y="2854744"/>
                </a:lnTo>
                <a:lnTo>
                  <a:pt x="8858523" y="2818573"/>
                </a:lnTo>
                <a:lnTo>
                  <a:pt x="8884279" y="2781713"/>
                </a:lnTo>
                <a:lnTo>
                  <a:pt x="8909121" y="2744181"/>
                </a:lnTo>
                <a:lnTo>
                  <a:pt x="8933032" y="2705994"/>
                </a:lnTo>
                <a:lnTo>
                  <a:pt x="8955996" y="2667167"/>
                </a:lnTo>
                <a:lnTo>
                  <a:pt x="8977998" y="2627716"/>
                </a:lnTo>
                <a:lnTo>
                  <a:pt x="8999021" y="2587658"/>
                </a:lnTo>
                <a:lnTo>
                  <a:pt x="9019049" y="2547009"/>
                </a:lnTo>
                <a:lnTo>
                  <a:pt x="9038065" y="2505785"/>
                </a:lnTo>
                <a:lnTo>
                  <a:pt x="9056055" y="2464002"/>
                </a:lnTo>
                <a:lnTo>
                  <a:pt x="9073000" y="2421676"/>
                </a:lnTo>
                <a:lnTo>
                  <a:pt x="9088887" y="2378824"/>
                </a:lnTo>
                <a:lnTo>
                  <a:pt x="9103697" y="2335461"/>
                </a:lnTo>
                <a:lnTo>
                  <a:pt x="9117415" y="2291604"/>
                </a:lnTo>
                <a:lnTo>
                  <a:pt x="9130025" y="2247269"/>
                </a:lnTo>
                <a:lnTo>
                  <a:pt x="9141511" y="2202472"/>
                </a:lnTo>
                <a:lnTo>
                  <a:pt x="9151856" y="2157229"/>
                </a:lnTo>
                <a:lnTo>
                  <a:pt x="9161045" y="2111556"/>
                </a:lnTo>
                <a:lnTo>
                  <a:pt x="9169061" y="2065470"/>
                </a:lnTo>
                <a:lnTo>
                  <a:pt x="9175888" y="2018986"/>
                </a:lnTo>
                <a:lnTo>
                  <a:pt x="9181510" y="1972122"/>
                </a:lnTo>
                <a:lnTo>
                  <a:pt x="9185911" y="1924892"/>
                </a:lnTo>
                <a:lnTo>
                  <a:pt x="9189074" y="1877314"/>
                </a:lnTo>
                <a:lnTo>
                  <a:pt x="9190984" y="1829402"/>
                </a:lnTo>
                <a:lnTo>
                  <a:pt x="9191625" y="1781175"/>
                </a:lnTo>
                <a:lnTo>
                  <a:pt x="9190984" y="1732947"/>
                </a:lnTo>
                <a:lnTo>
                  <a:pt x="9189074" y="1685035"/>
                </a:lnTo>
                <a:lnTo>
                  <a:pt x="9185911" y="1637457"/>
                </a:lnTo>
                <a:lnTo>
                  <a:pt x="9181510" y="1590227"/>
                </a:lnTo>
                <a:lnTo>
                  <a:pt x="9175888" y="1543363"/>
                </a:lnTo>
                <a:lnTo>
                  <a:pt x="9169061" y="1496879"/>
                </a:lnTo>
                <a:lnTo>
                  <a:pt x="9161045" y="1450793"/>
                </a:lnTo>
                <a:lnTo>
                  <a:pt x="9151856" y="1405120"/>
                </a:lnTo>
                <a:lnTo>
                  <a:pt x="9141511" y="1359877"/>
                </a:lnTo>
                <a:lnTo>
                  <a:pt x="9130025" y="1315080"/>
                </a:lnTo>
                <a:lnTo>
                  <a:pt x="9117415" y="1270745"/>
                </a:lnTo>
                <a:lnTo>
                  <a:pt x="9103697" y="1226888"/>
                </a:lnTo>
                <a:lnTo>
                  <a:pt x="9088887" y="1183525"/>
                </a:lnTo>
                <a:lnTo>
                  <a:pt x="9073000" y="1140673"/>
                </a:lnTo>
                <a:lnTo>
                  <a:pt x="9056055" y="1098347"/>
                </a:lnTo>
                <a:lnTo>
                  <a:pt x="9038065" y="1056564"/>
                </a:lnTo>
                <a:lnTo>
                  <a:pt x="9019049" y="1015340"/>
                </a:lnTo>
                <a:lnTo>
                  <a:pt x="8999021" y="974691"/>
                </a:lnTo>
                <a:lnTo>
                  <a:pt x="8977998" y="934633"/>
                </a:lnTo>
                <a:lnTo>
                  <a:pt x="8955996" y="895182"/>
                </a:lnTo>
                <a:lnTo>
                  <a:pt x="8933032" y="856355"/>
                </a:lnTo>
                <a:lnTo>
                  <a:pt x="8909121" y="818168"/>
                </a:lnTo>
                <a:lnTo>
                  <a:pt x="8884279" y="780636"/>
                </a:lnTo>
                <a:lnTo>
                  <a:pt x="8858523" y="743776"/>
                </a:lnTo>
                <a:lnTo>
                  <a:pt x="8831869" y="707605"/>
                </a:lnTo>
                <a:lnTo>
                  <a:pt x="8804333" y="672138"/>
                </a:lnTo>
                <a:lnTo>
                  <a:pt x="8775932" y="637391"/>
                </a:lnTo>
                <a:lnTo>
                  <a:pt x="8746680" y="603381"/>
                </a:lnTo>
                <a:lnTo>
                  <a:pt x="8716595" y="570123"/>
                </a:lnTo>
                <a:lnTo>
                  <a:pt x="8685693" y="537635"/>
                </a:lnTo>
                <a:lnTo>
                  <a:pt x="8653989" y="505931"/>
                </a:lnTo>
                <a:lnTo>
                  <a:pt x="8621501" y="475029"/>
                </a:lnTo>
                <a:lnTo>
                  <a:pt x="8588243" y="444944"/>
                </a:lnTo>
                <a:lnTo>
                  <a:pt x="8554233" y="415692"/>
                </a:lnTo>
                <a:lnTo>
                  <a:pt x="8519486" y="387291"/>
                </a:lnTo>
                <a:lnTo>
                  <a:pt x="8484019" y="359755"/>
                </a:lnTo>
                <a:lnTo>
                  <a:pt x="8447848" y="333101"/>
                </a:lnTo>
                <a:lnTo>
                  <a:pt x="8410988" y="307345"/>
                </a:lnTo>
                <a:lnTo>
                  <a:pt x="8373456" y="282503"/>
                </a:lnTo>
                <a:lnTo>
                  <a:pt x="8335269" y="258592"/>
                </a:lnTo>
                <a:lnTo>
                  <a:pt x="8296442" y="235628"/>
                </a:lnTo>
                <a:lnTo>
                  <a:pt x="8256991" y="213626"/>
                </a:lnTo>
                <a:lnTo>
                  <a:pt x="8216933" y="192603"/>
                </a:lnTo>
                <a:lnTo>
                  <a:pt x="8176284" y="172575"/>
                </a:lnTo>
                <a:lnTo>
                  <a:pt x="8135060" y="153559"/>
                </a:lnTo>
                <a:lnTo>
                  <a:pt x="8093277" y="135569"/>
                </a:lnTo>
                <a:lnTo>
                  <a:pt x="8050951" y="118624"/>
                </a:lnTo>
                <a:lnTo>
                  <a:pt x="8008099" y="102737"/>
                </a:lnTo>
                <a:lnTo>
                  <a:pt x="7964736" y="87927"/>
                </a:lnTo>
                <a:lnTo>
                  <a:pt x="7920879" y="74209"/>
                </a:lnTo>
                <a:lnTo>
                  <a:pt x="7876544" y="61599"/>
                </a:lnTo>
                <a:lnTo>
                  <a:pt x="7831747" y="50113"/>
                </a:lnTo>
                <a:lnTo>
                  <a:pt x="7786504" y="39768"/>
                </a:lnTo>
                <a:lnTo>
                  <a:pt x="7740831" y="30579"/>
                </a:lnTo>
                <a:lnTo>
                  <a:pt x="7694745" y="22563"/>
                </a:lnTo>
                <a:lnTo>
                  <a:pt x="7648261" y="15736"/>
                </a:lnTo>
                <a:lnTo>
                  <a:pt x="7601397" y="10114"/>
                </a:lnTo>
                <a:lnTo>
                  <a:pt x="7554167" y="5713"/>
                </a:lnTo>
                <a:lnTo>
                  <a:pt x="7506589" y="2550"/>
                </a:lnTo>
                <a:lnTo>
                  <a:pt x="7458677" y="640"/>
                </a:lnTo>
                <a:lnTo>
                  <a:pt x="7410450" y="0"/>
                </a:lnTo>
                <a:close/>
              </a:path>
            </a:pathLst>
          </a:custGeom>
          <a:solidFill>
            <a:srgbClr val="0020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619250" y="1847850"/>
            <a:ext cx="3162300" cy="3162300"/>
          </a:xfrm>
          <a:custGeom>
            <a:avLst/>
            <a:gdLst/>
            <a:ahLst/>
            <a:cxnLst/>
            <a:rect l="l" t="t" r="r" b="b"/>
            <a:pathLst>
              <a:path w="3162300" h="3162300">
                <a:moveTo>
                  <a:pt x="1581150" y="0"/>
                </a:moveTo>
                <a:lnTo>
                  <a:pt x="1532809" y="724"/>
                </a:lnTo>
                <a:lnTo>
                  <a:pt x="1484830" y="2885"/>
                </a:lnTo>
                <a:lnTo>
                  <a:pt x="1437232" y="6461"/>
                </a:lnTo>
                <a:lnTo>
                  <a:pt x="1390036" y="11432"/>
                </a:lnTo>
                <a:lnTo>
                  <a:pt x="1343263" y="17776"/>
                </a:lnTo>
                <a:lnTo>
                  <a:pt x="1296934" y="25474"/>
                </a:lnTo>
                <a:lnTo>
                  <a:pt x="1251069" y="34504"/>
                </a:lnTo>
                <a:lnTo>
                  <a:pt x="1205689" y="44846"/>
                </a:lnTo>
                <a:lnTo>
                  <a:pt x="1160815" y="56479"/>
                </a:lnTo>
                <a:lnTo>
                  <a:pt x="1116467" y="69383"/>
                </a:lnTo>
                <a:lnTo>
                  <a:pt x="1072666" y="83537"/>
                </a:lnTo>
                <a:lnTo>
                  <a:pt x="1029432" y="98919"/>
                </a:lnTo>
                <a:lnTo>
                  <a:pt x="986787" y="115511"/>
                </a:lnTo>
                <a:lnTo>
                  <a:pt x="944751" y="133290"/>
                </a:lnTo>
                <a:lnTo>
                  <a:pt x="903344" y="152236"/>
                </a:lnTo>
                <a:lnTo>
                  <a:pt x="862588" y="172329"/>
                </a:lnTo>
                <a:lnTo>
                  <a:pt x="822503" y="193548"/>
                </a:lnTo>
                <a:lnTo>
                  <a:pt x="783110" y="215871"/>
                </a:lnTo>
                <a:lnTo>
                  <a:pt x="744429" y="239279"/>
                </a:lnTo>
                <a:lnTo>
                  <a:pt x="706481" y="263751"/>
                </a:lnTo>
                <a:lnTo>
                  <a:pt x="669286" y="289267"/>
                </a:lnTo>
                <a:lnTo>
                  <a:pt x="632866" y="315804"/>
                </a:lnTo>
                <a:lnTo>
                  <a:pt x="597241" y="343343"/>
                </a:lnTo>
                <a:lnTo>
                  <a:pt x="562432" y="371864"/>
                </a:lnTo>
                <a:lnTo>
                  <a:pt x="528459" y="401345"/>
                </a:lnTo>
                <a:lnTo>
                  <a:pt x="495343" y="431765"/>
                </a:lnTo>
                <a:lnTo>
                  <a:pt x="463105" y="463105"/>
                </a:lnTo>
                <a:lnTo>
                  <a:pt x="431765" y="495343"/>
                </a:lnTo>
                <a:lnTo>
                  <a:pt x="401345" y="528459"/>
                </a:lnTo>
                <a:lnTo>
                  <a:pt x="371864" y="562432"/>
                </a:lnTo>
                <a:lnTo>
                  <a:pt x="343343" y="597241"/>
                </a:lnTo>
                <a:lnTo>
                  <a:pt x="315804" y="632866"/>
                </a:lnTo>
                <a:lnTo>
                  <a:pt x="289267" y="669286"/>
                </a:lnTo>
                <a:lnTo>
                  <a:pt x="263751" y="706481"/>
                </a:lnTo>
                <a:lnTo>
                  <a:pt x="239279" y="744429"/>
                </a:lnTo>
                <a:lnTo>
                  <a:pt x="215871" y="783110"/>
                </a:lnTo>
                <a:lnTo>
                  <a:pt x="193548" y="822503"/>
                </a:lnTo>
                <a:lnTo>
                  <a:pt x="172329" y="862588"/>
                </a:lnTo>
                <a:lnTo>
                  <a:pt x="152236" y="903344"/>
                </a:lnTo>
                <a:lnTo>
                  <a:pt x="133290" y="944751"/>
                </a:lnTo>
                <a:lnTo>
                  <a:pt x="115511" y="986787"/>
                </a:lnTo>
                <a:lnTo>
                  <a:pt x="98919" y="1029432"/>
                </a:lnTo>
                <a:lnTo>
                  <a:pt x="83537" y="1072666"/>
                </a:lnTo>
                <a:lnTo>
                  <a:pt x="69383" y="1116467"/>
                </a:lnTo>
                <a:lnTo>
                  <a:pt x="56479" y="1160815"/>
                </a:lnTo>
                <a:lnTo>
                  <a:pt x="44846" y="1205689"/>
                </a:lnTo>
                <a:lnTo>
                  <a:pt x="34504" y="1251069"/>
                </a:lnTo>
                <a:lnTo>
                  <a:pt x="25474" y="1296934"/>
                </a:lnTo>
                <a:lnTo>
                  <a:pt x="17776" y="1343263"/>
                </a:lnTo>
                <a:lnTo>
                  <a:pt x="11432" y="1390036"/>
                </a:lnTo>
                <a:lnTo>
                  <a:pt x="6461" y="1437232"/>
                </a:lnTo>
                <a:lnTo>
                  <a:pt x="2885" y="1484830"/>
                </a:lnTo>
                <a:lnTo>
                  <a:pt x="724" y="1532809"/>
                </a:lnTo>
                <a:lnTo>
                  <a:pt x="0" y="1581150"/>
                </a:lnTo>
                <a:lnTo>
                  <a:pt x="724" y="1629490"/>
                </a:lnTo>
                <a:lnTo>
                  <a:pt x="2885" y="1677469"/>
                </a:lnTo>
                <a:lnTo>
                  <a:pt x="6461" y="1725067"/>
                </a:lnTo>
                <a:lnTo>
                  <a:pt x="11432" y="1772263"/>
                </a:lnTo>
                <a:lnTo>
                  <a:pt x="17776" y="1819036"/>
                </a:lnTo>
                <a:lnTo>
                  <a:pt x="25474" y="1865365"/>
                </a:lnTo>
                <a:lnTo>
                  <a:pt x="34504" y="1911230"/>
                </a:lnTo>
                <a:lnTo>
                  <a:pt x="44846" y="1956610"/>
                </a:lnTo>
                <a:lnTo>
                  <a:pt x="56479" y="2001484"/>
                </a:lnTo>
                <a:lnTo>
                  <a:pt x="69383" y="2045832"/>
                </a:lnTo>
                <a:lnTo>
                  <a:pt x="83537" y="2089633"/>
                </a:lnTo>
                <a:lnTo>
                  <a:pt x="98919" y="2132867"/>
                </a:lnTo>
                <a:lnTo>
                  <a:pt x="115511" y="2175512"/>
                </a:lnTo>
                <a:lnTo>
                  <a:pt x="133290" y="2217548"/>
                </a:lnTo>
                <a:lnTo>
                  <a:pt x="152236" y="2258955"/>
                </a:lnTo>
                <a:lnTo>
                  <a:pt x="172329" y="2299711"/>
                </a:lnTo>
                <a:lnTo>
                  <a:pt x="193548" y="2339796"/>
                </a:lnTo>
                <a:lnTo>
                  <a:pt x="215871" y="2379189"/>
                </a:lnTo>
                <a:lnTo>
                  <a:pt x="239279" y="2417870"/>
                </a:lnTo>
                <a:lnTo>
                  <a:pt x="263751" y="2455818"/>
                </a:lnTo>
                <a:lnTo>
                  <a:pt x="289267" y="2493013"/>
                </a:lnTo>
                <a:lnTo>
                  <a:pt x="315804" y="2529433"/>
                </a:lnTo>
                <a:lnTo>
                  <a:pt x="343343" y="2565058"/>
                </a:lnTo>
                <a:lnTo>
                  <a:pt x="371864" y="2599867"/>
                </a:lnTo>
                <a:lnTo>
                  <a:pt x="401345" y="2633840"/>
                </a:lnTo>
                <a:lnTo>
                  <a:pt x="431765" y="2666956"/>
                </a:lnTo>
                <a:lnTo>
                  <a:pt x="463105" y="2699194"/>
                </a:lnTo>
                <a:lnTo>
                  <a:pt x="495343" y="2730534"/>
                </a:lnTo>
                <a:lnTo>
                  <a:pt x="528459" y="2760954"/>
                </a:lnTo>
                <a:lnTo>
                  <a:pt x="562432" y="2790435"/>
                </a:lnTo>
                <a:lnTo>
                  <a:pt x="597241" y="2818956"/>
                </a:lnTo>
                <a:lnTo>
                  <a:pt x="632866" y="2846495"/>
                </a:lnTo>
                <a:lnTo>
                  <a:pt x="669286" y="2873032"/>
                </a:lnTo>
                <a:lnTo>
                  <a:pt x="706481" y="2898548"/>
                </a:lnTo>
                <a:lnTo>
                  <a:pt x="744429" y="2923020"/>
                </a:lnTo>
                <a:lnTo>
                  <a:pt x="783110" y="2946428"/>
                </a:lnTo>
                <a:lnTo>
                  <a:pt x="822503" y="2968751"/>
                </a:lnTo>
                <a:lnTo>
                  <a:pt x="862588" y="2989970"/>
                </a:lnTo>
                <a:lnTo>
                  <a:pt x="903344" y="3010063"/>
                </a:lnTo>
                <a:lnTo>
                  <a:pt x="944751" y="3029009"/>
                </a:lnTo>
                <a:lnTo>
                  <a:pt x="986787" y="3046788"/>
                </a:lnTo>
                <a:lnTo>
                  <a:pt x="1029432" y="3063380"/>
                </a:lnTo>
                <a:lnTo>
                  <a:pt x="1072666" y="3078762"/>
                </a:lnTo>
                <a:lnTo>
                  <a:pt x="1116467" y="3092916"/>
                </a:lnTo>
                <a:lnTo>
                  <a:pt x="1160815" y="3105820"/>
                </a:lnTo>
                <a:lnTo>
                  <a:pt x="1205689" y="3117453"/>
                </a:lnTo>
                <a:lnTo>
                  <a:pt x="1251069" y="3127795"/>
                </a:lnTo>
                <a:lnTo>
                  <a:pt x="1296934" y="3136825"/>
                </a:lnTo>
                <a:lnTo>
                  <a:pt x="1343263" y="3144523"/>
                </a:lnTo>
                <a:lnTo>
                  <a:pt x="1390036" y="3150867"/>
                </a:lnTo>
                <a:lnTo>
                  <a:pt x="1437232" y="3155838"/>
                </a:lnTo>
                <a:lnTo>
                  <a:pt x="1484830" y="3159414"/>
                </a:lnTo>
                <a:lnTo>
                  <a:pt x="1532809" y="3161575"/>
                </a:lnTo>
                <a:lnTo>
                  <a:pt x="1581150" y="3162300"/>
                </a:lnTo>
                <a:lnTo>
                  <a:pt x="1629490" y="3161575"/>
                </a:lnTo>
                <a:lnTo>
                  <a:pt x="1677469" y="3159414"/>
                </a:lnTo>
                <a:lnTo>
                  <a:pt x="1725067" y="3155838"/>
                </a:lnTo>
                <a:lnTo>
                  <a:pt x="1772263" y="3150867"/>
                </a:lnTo>
                <a:lnTo>
                  <a:pt x="1819036" y="3144523"/>
                </a:lnTo>
                <a:lnTo>
                  <a:pt x="1865365" y="3136825"/>
                </a:lnTo>
                <a:lnTo>
                  <a:pt x="1911230" y="3127795"/>
                </a:lnTo>
                <a:lnTo>
                  <a:pt x="1956610" y="3117453"/>
                </a:lnTo>
                <a:lnTo>
                  <a:pt x="2001484" y="3105820"/>
                </a:lnTo>
                <a:lnTo>
                  <a:pt x="2045832" y="3092916"/>
                </a:lnTo>
                <a:lnTo>
                  <a:pt x="2089633" y="3078762"/>
                </a:lnTo>
                <a:lnTo>
                  <a:pt x="2132867" y="3063380"/>
                </a:lnTo>
                <a:lnTo>
                  <a:pt x="2175512" y="3046788"/>
                </a:lnTo>
                <a:lnTo>
                  <a:pt x="2217548" y="3029009"/>
                </a:lnTo>
                <a:lnTo>
                  <a:pt x="2258955" y="3010063"/>
                </a:lnTo>
                <a:lnTo>
                  <a:pt x="2299711" y="2989970"/>
                </a:lnTo>
                <a:lnTo>
                  <a:pt x="2339796" y="2968751"/>
                </a:lnTo>
                <a:lnTo>
                  <a:pt x="2379189" y="2946428"/>
                </a:lnTo>
                <a:lnTo>
                  <a:pt x="2417870" y="2923020"/>
                </a:lnTo>
                <a:lnTo>
                  <a:pt x="2455818" y="2898548"/>
                </a:lnTo>
                <a:lnTo>
                  <a:pt x="2493013" y="2873032"/>
                </a:lnTo>
                <a:lnTo>
                  <a:pt x="2529433" y="2846495"/>
                </a:lnTo>
                <a:lnTo>
                  <a:pt x="2565058" y="2818956"/>
                </a:lnTo>
                <a:lnTo>
                  <a:pt x="2599867" y="2790435"/>
                </a:lnTo>
                <a:lnTo>
                  <a:pt x="2633840" y="2760954"/>
                </a:lnTo>
                <a:lnTo>
                  <a:pt x="2666956" y="2730534"/>
                </a:lnTo>
                <a:lnTo>
                  <a:pt x="2699194" y="2699194"/>
                </a:lnTo>
                <a:lnTo>
                  <a:pt x="2730534" y="2666956"/>
                </a:lnTo>
                <a:lnTo>
                  <a:pt x="2760954" y="2633840"/>
                </a:lnTo>
                <a:lnTo>
                  <a:pt x="2790435" y="2599867"/>
                </a:lnTo>
                <a:lnTo>
                  <a:pt x="2818956" y="2565058"/>
                </a:lnTo>
                <a:lnTo>
                  <a:pt x="2846495" y="2529433"/>
                </a:lnTo>
                <a:lnTo>
                  <a:pt x="2873032" y="2493013"/>
                </a:lnTo>
                <a:lnTo>
                  <a:pt x="2898548" y="2455818"/>
                </a:lnTo>
                <a:lnTo>
                  <a:pt x="2923020" y="2417870"/>
                </a:lnTo>
                <a:lnTo>
                  <a:pt x="2946428" y="2379189"/>
                </a:lnTo>
                <a:lnTo>
                  <a:pt x="2968751" y="2339796"/>
                </a:lnTo>
                <a:lnTo>
                  <a:pt x="2989970" y="2299711"/>
                </a:lnTo>
                <a:lnTo>
                  <a:pt x="3010063" y="2258955"/>
                </a:lnTo>
                <a:lnTo>
                  <a:pt x="3029009" y="2217548"/>
                </a:lnTo>
                <a:lnTo>
                  <a:pt x="3046788" y="2175512"/>
                </a:lnTo>
                <a:lnTo>
                  <a:pt x="3063380" y="2132867"/>
                </a:lnTo>
                <a:lnTo>
                  <a:pt x="3078762" y="2089633"/>
                </a:lnTo>
                <a:lnTo>
                  <a:pt x="3092916" y="2045832"/>
                </a:lnTo>
                <a:lnTo>
                  <a:pt x="3105820" y="2001484"/>
                </a:lnTo>
                <a:lnTo>
                  <a:pt x="3117453" y="1956610"/>
                </a:lnTo>
                <a:lnTo>
                  <a:pt x="3127795" y="1911230"/>
                </a:lnTo>
                <a:lnTo>
                  <a:pt x="3136825" y="1865365"/>
                </a:lnTo>
                <a:lnTo>
                  <a:pt x="3144523" y="1819036"/>
                </a:lnTo>
                <a:lnTo>
                  <a:pt x="3150867" y="1772263"/>
                </a:lnTo>
                <a:lnTo>
                  <a:pt x="3155838" y="1725067"/>
                </a:lnTo>
                <a:lnTo>
                  <a:pt x="3159414" y="1677469"/>
                </a:lnTo>
                <a:lnTo>
                  <a:pt x="3161575" y="1629490"/>
                </a:lnTo>
                <a:lnTo>
                  <a:pt x="3162300" y="1581150"/>
                </a:lnTo>
                <a:lnTo>
                  <a:pt x="3161575" y="1532809"/>
                </a:lnTo>
                <a:lnTo>
                  <a:pt x="3159414" y="1484830"/>
                </a:lnTo>
                <a:lnTo>
                  <a:pt x="3155838" y="1437232"/>
                </a:lnTo>
                <a:lnTo>
                  <a:pt x="3150867" y="1390036"/>
                </a:lnTo>
                <a:lnTo>
                  <a:pt x="3144523" y="1343263"/>
                </a:lnTo>
                <a:lnTo>
                  <a:pt x="3136825" y="1296934"/>
                </a:lnTo>
                <a:lnTo>
                  <a:pt x="3127795" y="1251069"/>
                </a:lnTo>
                <a:lnTo>
                  <a:pt x="3117453" y="1205689"/>
                </a:lnTo>
                <a:lnTo>
                  <a:pt x="3105820" y="1160815"/>
                </a:lnTo>
                <a:lnTo>
                  <a:pt x="3092916" y="1116467"/>
                </a:lnTo>
                <a:lnTo>
                  <a:pt x="3078762" y="1072666"/>
                </a:lnTo>
                <a:lnTo>
                  <a:pt x="3063380" y="1029432"/>
                </a:lnTo>
                <a:lnTo>
                  <a:pt x="3046788" y="986787"/>
                </a:lnTo>
                <a:lnTo>
                  <a:pt x="3029009" y="944751"/>
                </a:lnTo>
                <a:lnTo>
                  <a:pt x="3010063" y="903344"/>
                </a:lnTo>
                <a:lnTo>
                  <a:pt x="2989970" y="862588"/>
                </a:lnTo>
                <a:lnTo>
                  <a:pt x="2968751" y="822503"/>
                </a:lnTo>
                <a:lnTo>
                  <a:pt x="2946428" y="783110"/>
                </a:lnTo>
                <a:lnTo>
                  <a:pt x="2923020" y="744429"/>
                </a:lnTo>
                <a:lnTo>
                  <a:pt x="2898548" y="706481"/>
                </a:lnTo>
                <a:lnTo>
                  <a:pt x="2873032" y="669286"/>
                </a:lnTo>
                <a:lnTo>
                  <a:pt x="2846495" y="632866"/>
                </a:lnTo>
                <a:lnTo>
                  <a:pt x="2818956" y="597241"/>
                </a:lnTo>
                <a:lnTo>
                  <a:pt x="2790435" y="562432"/>
                </a:lnTo>
                <a:lnTo>
                  <a:pt x="2760954" y="528459"/>
                </a:lnTo>
                <a:lnTo>
                  <a:pt x="2730534" y="495343"/>
                </a:lnTo>
                <a:lnTo>
                  <a:pt x="2699194" y="463105"/>
                </a:lnTo>
                <a:lnTo>
                  <a:pt x="2666956" y="431765"/>
                </a:lnTo>
                <a:lnTo>
                  <a:pt x="2633840" y="401345"/>
                </a:lnTo>
                <a:lnTo>
                  <a:pt x="2599867" y="371864"/>
                </a:lnTo>
                <a:lnTo>
                  <a:pt x="2565058" y="343343"/>
                </a:lnTo>
                <a:lnTo>
                  <a:pt x="2529433" y="315804"/>
                </a:lnTo>
                <a:lnTo>
                  <a:pt x="2493013" y="289267"/>
                </a:lnTo>
                <a:lnTo>
                  <a:pt x="2455818" y="263751"/>
                </a:lnTo>
                <a:lnTo>
                  <a:pt x="2417870" y="239279"/>
                </a:lnTo>
                <a:lnTo>
                  <a:pt x="2379189" y="215871"/>
                </a:lnTo>
                <a:lnTo>
                  <a:pt x="2339796" y="193548"/>
                </a:lnTo>
                <a:lnTo>
                  <a:pt x="2299711" y="172329"/>
                </a:lnTo>
                <a:lnTo>
                  <a:pt x="2258955" y="152236"/>
                </a:lnTo>
                <a:lnTo>
                  <a:pt x="2217548" y="133290"/>
                </a:lnTo>
                <a:lnTo>
                  <a:pt x="2175512" y="115511"/>
                </a:lnTo>
                <a:lnTo>
                  <a:pt x="2132867" y="98919"/>
                </a:lnTo>
                <a:lnTo>
                  <a:pt x="2089633" y="83537"/>
                </a:lnTo>
                <a:lnTo>
                  <a:pt x="2045832" y="69383"/>
                </a:lnTo>
                <a:lnTo>
                  <a:pt x="2001484" y="56479"/>
                </a:lnTo>
                <a:lnTo>
                  <a:pt x="1956610" y="44846"/>
                </a:lnTo>
                <a:lnTo>
                  <a:pt x="1911230" y="34504"/>
                </a:lnTo>
                <a:lnTo>
                  <a:pt x="1865365" y="25474"/>
                </a:lnTo>
                <a:lnTo>
                  <a:pt x="1819036" y="17776"/>
                </a:lnTo>
                <a:lnTo>
                  <a:pt x="1772263" y="11432"/>
                </a:lnTo>
                <a:lnTo>
                  <a:pt x="1725067" y="6461"/>
                </a:lnTo>
                <a:lnTo>
                  <a:pt x="1677469" y="2885"/>
                </a:lnTo>
                <a:lnTo>
                  <a:pt x="1629490" y="724"/>
                </a:lnTo>
                <a:lnTo>
                  <a:pt x="1581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0159" y="2003806"/>
            <a:ext cx="2847467" cy="284734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2069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49755" y="327008"/>
            <a:ext cx="9492488" cy="1021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02069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8380" y="1048448"/>
            <a:ext cx="6838315" cy="41675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18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3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hyperlink" Target="https://health.mo.gov/living/healthcondiseases/communicable/hivaids/casemgmt.php" TargetMode="External"/><Relationship Id="rId5" Type="http://schemas.openxmlformats.org/officeDocument/2006/relationships/hyperlink" Target="http://health.mo.gov/hivcasemanagement" TargetMode="External"/><Relationship Id="rId6" Type="http://schemas.openxmlformats.org/officeDocument/2006/relationships/image" Target="../media/image19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12.png"/><Relationship Id="rId6" Type="http://schemas.openxmlformats.org/officeDocument/2006/relationships/image" Target="../media/image3.png"/><Relationship Id="rId7" Type="http://schemas.openxmlformats.org/officeDocument/2006/relationships/image" Target="../media/image11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2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hyperlink" Target="mailto:BHSH@health.mo.gov" TargetMode="External"/><Relationship Id="rId9" Type="http://schemas.openxmlformats.org/officeDocument/2006/relationships/image" Target="../media/image12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hyperlink" Target="https://health.mo.gov/warehouse/e-l-sdp-hsh.html" TargetMode="External"/><Relationship Id="rId4" Type="http://schemas.openxmlformats.org/officeDocument/2006/relationships/hyperlink" Target="https://health.mo.gov/data/hivstdaids/dashboard-sti.php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12.png"/><Relationship Id="rId7" Type="http://schemas.openxmlformats.org/officeDocument/2006/relationships/image" Target="../media/image14.jpg"/><Relationship Id="rId8" Type="http://schemas.openxmlformats.org/officeDocument/2006/relationships/hyperlink" Target="http://health.mo.gov/testing" TargetMode="Externa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2.png"/><Relationship Id="rId4" Type="http://schemas.openxmlformats.org/officeDocument/2006/relationships/image" Target="../media/image1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health.mo.gov/data/hivstdaids/dashboard-sti.php" TargetMode="Externa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1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1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075" y="733437"/>
              <a:ext cx="11744325" cy="594360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09600" y="1123950"/>
              <a:ext cx="10972800" cy="5172075"/>
            </a:xfrm>
            <a:custGeom>
              <a:avLst/>
              <a:gdLst/>
              <a:ahLst/>
              <a:cxnLst/>
              <a:rect l="l" t="t" r="r" b="b"/>
              <a:pathLst>
                <a:path w="10972800" h="5172075">
                  <a:moveTo>
                    <a:pt x="10972800" y="0"/>
                  </a:moveTo>
                  <a:lnTo>
                    <a:pt x="0" y="0"/>
                  </a:lnTo>
                  <a:lnTo>
                    <a:pt x="0" y="5172075"/>
                  </a:lnTo>
                  <a:lnTo>
                    <a:pt x="10972800" y="5172075"/>
                  </a:lnTo>
                  <a:lnTo>
                    <a:pt x="10972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6250" y="57150"/>
              <a:ext cx="3619500" cy="362902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18869" y="3619246"/>
            <a:ext cx="9928225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Bureau</a:t>
            </a:r>
            <a:r>
              <a:rPr dirty="0" spc="-85"/>
              <a:t> </a:t>
            </a:r>
            <a:r>
              <a:rPr dirty="0"/>
              <a:t>of</a:t>
            </a:r>
            <a:r>
              <a:rPr dirty="0" spc="175"/>
              <a:t> </a:t>
            </a:r>
            <a:r>
              <a:rPr dirty="0" spc="50"/>
              <a:t>H</a:t>
            </a:r>
            <a:r>
              <a:rPr dirty="0" spc="-30"/>
              <a:t>I</a:t>
            </a:r>
            <a:r>
              <a:rPr dirty="0" spc="-465"/>
              <a:t>V</a:t>
            </a:r>
            <a:r>
              <a:rPr dirty="0" spc="55"/>
              <a:t>,</a:t>
            </a:r>
            <a:r>
              <a:rPr dirty="0" spc="-90"/>
              <a:t> </a:t>
            </a:r>
            <a:r>
              <a:rPr dirty="0"/>
              <a:t>STI</a:t>
            </a:r>
            <a:r>
              <a:rPr dirty="0" spc="-110"/>
              <a:t> </a:t>
            </a:r>
            <a:r>
              <a:rPr dirty="0"/>
              <a:t>and</a:t>
            </a:r>
            <a:r>
              <a:rPr dirty="0" spc="-70"/>
              <a:t> </a:t>
            </a:r>
            <a:r>
              <a:rPr dirty="0" spc="-10"/>
              <a:t>Hepatitis</a:t>
            </a:r>
          </a:p>
        </p:txBody>
      </p:sp>
      <p:sp>
        <p:nvSpPr>
          <p:cNvPr id="8" name="object 8" descr=""/>
          <p:cNvSpPr/>
          <p:nvPr/>
        </p:nvSpPr>
        <p:spPr>
          <a:xfrm>
            <a:off x="2614676" y="5072126"/>
            <a:ext cx="7239000" cy="0"/>
          </a:xfrm>
          <a:custGeom>
            <a:avLst/>
            <a:gdLst/>
            <a:ahLst/>
            <a:cxnLst/>
            <a:rect l="l" t="t" r="r" b="b"/>
            <a:pathLst>
              <a:path w="7239000" h="0">
                <a:moveTo>
                  <a:pt x="0" y="0"/>
                </a:moveTo>
                <a:lnTo>
                  <a:pt x="7239000" y="0"/>
                </a:lnTo>
              </a:path>
            </a:pathLst>
          </a:custGeom>
          <a:ln w="12700">
            <a:solidFill>
              <a:srgbClr val="F1A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5303265" y="5126418"/>
            <a:ext cx="1593850" cy="716280"/>
          </a:xfrm>
          <a:prstGeom prst="rect">
            <a:avLst/>
          </a:prstGeom>
        </p:spPr>
        <p:txBody>
          <a:bodyPr wrap="square" lIns="0" tIns="1212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5"/>
              </a:spcBef>
            </a:pPr>
            <a:r>
              <a:rPr dirty="0" sz="1550" b="1">
                <a:solidFill>
                  <a:srgbClr val="002069"/>
                </a:solidFill>
                <a:latin typeface="Arial"/>
                <a:cs typeface="Arial"/>
              </a:rPr>
              <a:t>Dustin</a:t>
            </a:r>
            <a:r>
              <a:rPr dirty="0" sz="1550" spc="95" b="1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1550" spc="-10" b="1">
                <a:solidFill>
                  <a:srgbClr val="002069"/>
                </a:solidFill>
                <a:latin typeface="Arial"/>
                <a:cs typeface="Arial"/>
              </a:rPr>
              <a:t>Hampton</a:t>
            </a:r>
            <a:endParaRPr sz="15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60"/>
              </a:spcBef>
            </a:pPr>
            <a:r>
              <a:rPr dirty="0" sz="1550">
                <a:solidFill>
                  <a:srgbClr val="002069"/>
                </a:solidFill>
                <a:latin typeface="Arial"/>
                <a:cs typeface="Arial"/>
              </a:rPr>
              <a:t>Bureau</a:t>
            </a:r>
            <a:r>
              <a:rPr dirty="0" sz="1550" spc="15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1550" spc="-20">
                <a:solidFill>
                  <a:srgbClr val="002069"/>
                </a:solidFill>
                <a:latin typeface="Arial"/>
                <a:cs typeface="Arial"/>
              </a:rPr>
              <a:t>Chief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91825" y="628650"/>
            <a:ext cx="619125" cy="61912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33700" y="0"/>
            <a:ext cx="63246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03495" y="2540571"/>
            <a:ext cx="4876800" cy="1679575"/>
          </a:xfrm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50"/>
              </a:spcBef>
            </a:pPr>
            <a:r>
              <a:rPr dirty="0" sz="5400">
                <a:solidFill>
                  <a:srgbClr val="FFFFFF"/>
                </a:solidFill>
              </a:rPr>
              <a:t>HIV </a:t>
            </a:r>
            <a:r>
              <a:rPr dirty="0" sz="5400" spc="-20">
                <a:solidFill>
                  <a:srgbClr val="FFFFFF"/>
                </a:solidFill>
              </a:rPr>
              <a:t>Case </a:t>
            </a:r>
            <a:r>
              <a:rPr dirty="0" sz="5400" spc="-10">
                <a:solidFill>
                  <a:srgbClr val="FFFFFF"/>
                </a:solidFill>
              </a:rPr>
              <a:t>Management</a:t>
            </a:r>
            <a:endParaRPr sz="5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5677" rIns="0" bIns="0" rtlCol="0" vert="horz">
            <a:spAutoFit/>
          </a:bodyPr>
          <a:lstStyle/>
          <a:p>
            <a:pPr marL="1917064">
              <a:lnSpc>
                <a:spcPct val="100000"/>
              </a:lnSpc>
              <a:spcBef>
                <a:spcPts val="130"/>
              </a:spcBef>
            </a:pPr>
            <a:r>
              <a:rPr dirty="0"/>
              <a:t>Case</a:t>
            </a:r>
            <a:r>
              <a:rPr dirty="0" spc="-120"/>
              <a:t> </a:t>
            </a:r>
            <a:r>
              <a:rPr dirty="0" spc="-10"/>
              <a:t>Management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514350" y="1906651"/>
            <a:ext cx="2581275" cy="3561079"/>
            <a:chOff x="514350" y="1906651"/>
            <a:chExt cx="2581275" cy="3561079"/>
          </a:xfrm>
        </p:grpSpPr>
        <p:sp>
          <p:nvSpPr>
            <p:cNvPr id="4" name="object 4" descr=""/>
            <p:cNvSpPr/>
            <p:nvPr/>
          </p:nvSpPr>
          <p:spPr>
            <a:xfrm>
              <a:off x="514350" y="2457450"/>
              <a:ext cx="2581275" cy="3009900"/>
            </a:xfrm>
            <a:custGeom>
              <a:avLst/>
              <a:gdLst/>
              <a:ahLst/>
              <a:cxnLst/>
              <a:rect l="l" t="t" r="r" b="b"/>
              <a:pathLst>
                <a:path w="2581275" h="3009900">
                  <a:moveTo>
                    <a:pt x="2383917" y="0"/>
                  </a:moveTo>
                  <a:lnTo>
                    <a:pt x="197307" y="0"/>
                  </a:lnTo>
                  <a:lnTo>
                    <a:pt x="152067" y="5214"/>
                  </a:lnTo>
                  <a:lnTo>
                    <a:pt x="110538" y="20065"/>
                  </a:lnTo>
                  <a:lnTo>
                    <a:pt x="73903" y="43367"/>
                  </a:lnTo>
                  <a:lnTo>
                    <a:pt x="43347" y="73933"/>
                  </a:lnTo>
                  <a:lnTo>
                    <a:pt x="20055" y="110578"/>
                  </a:lnTo>
                  <a:lnTo>
                    <a:pt x="5211" y="152115"/>
                  </a:lnTo>
                  <a:lnTo>
                    <a:pt x="0" y="197358"/>
                  </a:lnTo>
                  <a:lnTo>
                    <a:pt x="0" y="2812541"/>
                  </a:lnTo>
                  <a:lnTo>
                    <a:pt x="5211" y="2857784"/>
                  </a:lnTo>
                  <a:lnTo>
                    <a:pt x="20055" y="2899321"/>
                  </a:lnTo>
                  <a:lnTo>
                    <a:pt x="43347" y="2935966"/>
                  </a:lnTo>
                  <a:lnTo>
                    <a:pt x="73903" y="2966532"/>
                  </a:lnTo>
                  <a:lnTo>
                    <a:pt x="110538" y="2989834"/>
                  </a:lnTo>
                  <a:lnTo>
                    <a:pt x="152067" y="3004685"/>
                  </a:lnTo>
                  <a:lnTo>
                    <a:pt x="197307" y="3009900"/>
                  </a:lnTo>
                  <a:lnTo>
                    <a:pt x="2383917" y="3009900"/>
                  </a:lnTo>
                  <a:lnTo>
                    <a:pt x="2429159" y="3004685"/>
                  </a:lnTo>
                  <a:lnTo>
                    <a:pt x="2470696" y="2989834"/>
                  </a:lnTo>
                  <a:lnTo>
                    <a:pt x="2507341" y="2966532"/>
                  </a:lnTo>
                  <a:lnTo>
                    <a:pt x="2537907" y="2935966"/>
                  </a:lnTo>
                  <a:lnTo>
                    <a:pt x="2561209" y="2899321"/>
                  </a:lnTo>
                  <a:lnTo>
                    <a:pt x="2576060" y="2857784"/>
                  </a:lnTo>
                  <a:lnTo>
                    <a:pt x="2581275" y="2812541"/>
                  </a:lnTo>
                  <a:lnTo>
                    <a:pt x="2581275" y="197358"/>
                  </a:lnTo>
                  <a:lnTo>
                    <a:pt x="2576060" y="152115"/>
                  </a:lnTo>
                  <a:lnTo>
                    <a:pt x="2561209" y="110578"/>
                  </a:lnTo>
                  <a:lnTo>
                    <a:pt x="2537907" y="73933"/>
                  </a:lnTo>
                  <a:lnTo>
                    <a:pt x="2507341" y="43367"/>
                  </a:lnTo>
                  <a:lnTo>
                    <a:pt x="2470696" y="20065"/>
                  </a:lnTo>
                  <a:lnTo>
                    <a:pt x="2429159" y="5214"/>
                  </a:lnTo>
                  <a:lnTo>
                    <a:pt x="2383917" y="0"/>
                  </a:lnTo>
                  <a:close/>
                </a:path>
              </a:pathLst>
            </a:custGeom>
            <a:solidFill>
              <a:srgbClr val="0020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14350" y="4762500"/>
              <a:ext cx="2581275" cy="704850"/>
            </a:xfrm>
            <a:custGeom>
              <a:avLst/>
              <a:gdLst/>
              <a:ahLst/>
              <a:cxnLst/>
              <a:rect l="l" t="t" r="r" b="b"/>
              <a:pathLst>
                <a:path w="2581275" h="704850">
                  <a:moveTo>
                    <a:pt x="2581275" y="0"/>
                  </a:moveTo>
                  <a:lnTo>
                    <a:pt x="0" y="0"/>
                  </a:lnTo>
                  <a:lnTo>
                    <a:pt x="0" y="512444"/>
                  </a:lnTo>
                  <a:lnTo>
                    <a:pt x="5083" y="556573"/>
                  </a:lnTo>
                  <a:lnTo>
                    <a:pt x="19562" y="597075"/>
                  </a:lnTo>
                  <a:lnTo>
                    <a:pt x="42281" y="632799"/>
                  </a:lnTo>
                  <a:lnTo>
                    <a:pt x="72086" y="662592"/>
                  </a:lnTo>
                  <a:lnTo>
                    <a:pt x="107820" y="685300"/>
                  </a:lnTo>
                  <a:lnTo>
                    <a:pt x="148328" y="699770"/>
                  </a:lnTo>
                  <a:lnTo>
                    <a:pt x="192455" y="704850"/>
                  </a:lnTo>
                  <a:lnTo>
                    <a:pt x="2388870" y="704850"/>
                  </a:lnTo>
                  <a:lnTo>
                    <a:pt x="2432998" y="699770"/>
                  </a:lnTo>
                  <a:lnTo>
                    <a:pt x="2473500" y="685300"/>
                  </a:lnTo>
                  <a:lnTo>
                    <a:pt x="2509224" y="662592"/>
                  </a:lnTo>
                  <a:lnTo>
                    <a:pt x="2539017" y="632799"/>
                  </a:lnTo>
                  <a:lnTo>
                    <a:pt x="2561725" y="597075"/>
                  </a:lnTo>
                  <a:lnTo>
                    <a:pt x="2576195" y="556573"/>
                  </a:lnTo>
                  <a:lnTo>
                    <a:pt x="2581275" y="512444"/>
                  </a:lnTo>
                  <a:lnTo>
                    <a:pt x="2581275" y="0"/>
                  </a:lnTo>
                  <a:close/>
                </a:path>
              </a:pathLst>
            </a:custGeom>
            <a:solidFill>
              <a:srgbClr val="0081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357375" y="1938401"/>
              <a:ext cx="1047750" cy="1057275"/>
            </a:xfrm>
            <a:custGeom>
              <a:avLst/>
              <a:gdLst/>
              <a:ahLst/>
              <a:cxnLst/>
              <a:rect l="l" t="t" r="r" b="b"/>
              <a:pathLst>
                <a:path w="1047750" h="1057275">
                  <a:moveTo>
                    <a:pt x="523875" y="0"/>
                  </a:moveTo>
                  <a:lnTo>
                    <a:pt x="476176" y="2159"/>
                  </a:lnTo>
                  <a:lnTo>
                    <a:pt x="429680" y="8514"/>
                  </a:lnTo>
                  <a:lnTo>
                    <a:pt x="384571" y="18877"/>
                  </a:lnTo>
                  <a:lnTo>
                    <a:pt x="341035" y="33063"/>
                  </a:lnTo>
                  <a:lnTo>
                    <a:pt x="299256" y="50884"/>
                  </a:lnTo>
                  <a:lnTo>
                    <a:pt x="259418" y="72154"/>
                  </a:lnTo>
                  <a:lnTo>
                    <a:pt x="221706" y="96688"/>
                  </a:lnTo>
                  <a:lnTo>
                    <a:pt x="186305" y="124297"/>
                  </a:lnTo>
                  <a:lnTo>
                    <a:pt x="153400" y="154797"/>
                  </a:lnTo>
                  <a:lnTo>
                    <a:pt x="123174" y="188000"/>
                  </a:lnTo>
                  <a:lnTo>
                    <a:pt x="95813" y="223720"/>
                  </a:lnTo>
                  <a:lnTo>
                    <a:pt x="71500" y="261770"/>
                  </a:lnTo>
                  <a:lnTo>
                    <a:pt x="50422" y="301965"/>
                  </a:lnTo>
                  <a:lnTo>
                    <a:pt x="32762" y="344117"/>
                  </a:lnTo>
                  <a:lnTo>
                    <a:pt x="18706" y="388040"/>
                  </a:lnTo>
                  <a:lnTo>
                    <a:pt x="8436" y="433549"/>
                  </a:lnTo>
                  <a:lnTo>
                    <a:pt x="2139" y="480455"/>
                  </a:lnTo>
                  <a:lnTo>
                    <a:pt x="0" y="528574"/>
                  </a:lnTo>
                  <a:lnTo>
                    <a:pt x="2139" y="576693"/>
                  </a:lnTo>
                  <a:lnTo>
                    <a:pt x="8436" y="623603"/>
                  </a:lnTo>
                  <a:lnTo>
                    <a:pt x="18706" y="669116"/>
                  </a:lnTo>
                  <a:lnTo>
                    <a:pt x="32762" y="713046"/>
                  </a:lnTo>
                  <a:lnTo>
                    <a:pt x="50422" y="755206"/>
                  </a:lnTo>
                  <a:lnTo>
                    <a:pt x="71501" y="795410"/>
                  </a:lnTo>
                  <a:lnTo>
                    <a:pt x="95813" y="833470"/>
                  </a:lnTo>
                  <a:lnTo>
                    <a:pt x="123174" y="869200"/>
                  </a:lnTo>
                  <a:lnTo>
                    <a:pt x="153400" y="902414"/>
                  </a:lnTo>
                  <a:lnTo>
                    <a:pt x="186305" y="932924"/>
                  </a:lnTo>
                  <a:lnTo>
                    <a:pt x="221706" y="960544"/>
                  </a:lnTo>
                  <a:lnTo>
                    <a:pt x="259418" y="985087"/>
                  </a:lnTo>
                  <a:lnTo>
                    <a:pt x="299256" y="1006366"/>
                  </a:lnTo>
                  <a:lnTo>
                    <a:pt x="341035" y="1024195"/>
                  </a:lnTo>
                  <a:lnTo>
                    <a:pt x="384571" y="1038387"/>
                  </a:lnTo>
                  <a:lnTo>
                    <a:pt x="429680" y="1048756"/>
                  </a:lnTo>
                  <a:lnTo>
                    <a:pt x="476176" y="1055114"/>
                  </a:lnTo>
                  <a:lnTo>
                    <a:pt x="523875" y="1057275"/>
                  </a:lnTo>
                  <a:lnTo>
                    <a:pt x="571555" y="1055114"/>
                  </a:lnTo>
                  <a:lnTo>
                    <a:pt x="618036" y="1048756"/>
                  </a:lnTo>
                  <a:lnTo>
                    <a:pt x="663134" y="1038387"/>
                  </a:lnTo>
                  <a:lnTo>
                    <a:pt x="706663" y="1024195"/>
                  </a:lnTo>
                  <a:lnTo>
                    <a:pt x="748438" y="1006366"/>
                  </a:lnTo>
                  <a:lnTo>
                    <a:pt x="788274" y="985087"/>
                  </a:lnTo>
                  <a:lnTo>
                    <a:pt x="825987" y="960544"/>
                  </a:lnTo>
                  <a:lnTo>
                    <a:pt x="861391" y="932924"/>
                  </a:lnTo>
                  <a:lnTo>
                    <a:pt x="894302" y="902414"/>
                  </a:lnTo>
                  <a:lnTo>
                    <a:pt x="924533" y="869200"/>
                  </a:lnTo>
                  <a:lnTo>
                    <a:pt x="951901" y="833470"/>
                  </a:lnTo>
                  <a:lnTo>
                    <a:pt x="976220" y="795410"/>
                  </a:lnTo>
                  <a:lnTo>
                    <a:pt x="997306" y="755206"/>
                  </a:lnTo>
                  <a:lnTo>
                    <a:pt x="1014972" y="713046"/>
                  </a:lnTo>
                  <a:lnTo>
                    <a:pt x="1029035" y="669116"/>
                  </a:lnTo>
                  <a:lnTo>
                    <a:pt x="1039308" y="623603"/>
                  </a:lnTo>
                  <a:lnTo>
                    <a:pt x="1045608" y="576693"/>
                  </a:lnTo>
                  <a:lnTo>
                    <a:pt x="1047750" y="528574"/>
                  </a:lnTo>
                  <a:lnTo>
                    <a:pt x="1045608" y="480455"/>
                  </a:lnTo>
                  <a:lnTo>
                    <a:pt x="1039308" y="433549"/>
                  </a:lnTo>
                  <a:lnTo>
                    <a:pt x="1029035" y="388040"/>
                  </a:lnTo>
                  <a:lnTo>
                    <a:pt x="1014972" y="344117"/>
                  </a:lnTo>
                  <a:lnTo>
                    <a:pt x="997306" y="301965"/>
                  </a:lnTo>
                  <a:lnTo>
                    <a:pt x="976220" y="261770"/>
                  </a:lnTo>
                  <a:lnTo>
                    <a:pt x="951901" y="223720"/>
                  </a:lnTo>
                  <a:lnTo>
                    <a:pt x="924533" y="188000"/>
                  </a:lnTo>
                  <a:lnTo>
                    <a:pt x="894302" y="154797"/>
                  </a:lnTo>
                  <a:lnTo>
                    <a:pt x="861391" y="124297"/>
                  </a:lnTo>
                  <a:lnTo>
                    <a:pt x="825987" y="96688"/>
                  </a:lnTo>
                  <a:lnTo>
                    <a:pt x="788274" y="72154"/>
                  </a:lnTo>
                  <a:lnTo>
                    <a:pt x="748438" y="50884"/>
                  </a:lnTo>
                  <a:lnTo>
                    <a:pt x="706663" y="33063"/>
                  </a:lnTo>
                  <a:lnTo>
                    <a:pt x="663134" y="18877"/>
                  </a:lnTo>
                  <a:lnTo>
                    <a:pt x="618036" y="8514"/>
                  </a:lnTo>
                  <a:lnTo>
                    <a:pt x="571555" y="2159"/>
                  </a:lnTo>
                  <a:lnTo>
                    <a:pt x="523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357375" y="1938401"/>
              <a:ext cx="1047750" cy="1057275"/>
            </a:xfrm>
            <a:custGeom>
              <a:avLst/>
              <a:gdLst/>
              <a:ahLst/>
              <a:cxnLst/>
              <a:rect l="l" t="t" r="r" b="b"/>
              <a:pathLst>
                <a:path w="1047750" h="1057275">
                  <a:moveTo>
                    <a:pt x="0" y="528574"/>
                  </a:moveTo>
                  <a:lnTo>
                    <a:pt x="2139" y="480455"/>
                  </a:lnTo>
                  <a:lnTo>
                    <a:pt x="8436" y="433549"/>
                  </a:lnTo>
                  <a:lnTo>
                    <a:pt x="18706" y="388040"/>
                  </a:lnTo>
                  <a:lnTo>
                    <a:pt x="32762" y="344117"/>
                  </a:lnTo>
                  <a:lnTo>
                    <a:pt x="50422" y="301965"/>
                  </a:lnTo>
                  <a:lnTo>
                    <a:pt x="71500" y="261770"/>
                  </a:lnTo>
                  <a:lnTo>
                    <a:pt x="95813" y="223720"/>
                  </a:lnTo>
                  <a:lnTo>
                    <a:pt x="123174" y="188000"/>
                  </a:lnTo>
                  <a:lnTo>
                    <a:pt x="153400" y="154797"/>
                  </a:lnTo>
                  <a:lnTo>
                    <a:pt x="186305" y="124297"/>
                  </a:lnTo>
                  <a:lnTo>
                    <a:pt x="221706" y="96688"/>
                  </a:lnTo>
                  <a:lnTo>
                    <a:pt x="259418" y="72154"/>
                  </a:lnTo>
                  <a:lnTo>
                    <a:pt x="299256" y="50884"/>
                  </a:lnTo>
                  <a:lnTo>
                    <a:pt x="341035" y="33063"/>
                  </a:lnTo>
                  <a:lnTo>
                    <a:pt x="384571" y="18877"/>
                  </a:lnTo>
                  <a:lnTo>
                    <a:pt x="429680" y="8514"/>
                  </a:lnTo>
                  <a:lnTo>
                    <a:pt x="476176" y="2159"/>
                  </a:lnTo>
                  <a:lnTo>
                    <a:pt x="523875" y="0"/>
                  </a:lnTo>
                  <a:lnTo>
                    <a:pt x="571555" y="2159"/>
                  </a:lnTo>
                  <a:lnTo>
                    <a:pt x="618036" y="8514"/>
                  </a:lnTo>
                  <a:lnTo>
                    <a:pt x="663134" y="18877"/>
                  </a:lnTo>
                  <a:lnTo>
                    <a:pt x="706663" y="33063"/>
                  </a:lnTo>
                  <a:lnTo>
                    <a:pt x="748438" y="50884"/>
                  </a:lnTo>
                  <a:lnTo>
                    <a:pt x="788274" y="72154"/>
                  </a:lnTo>
                  <a:lnTo>
                    <a:pt x="825987" y="96688"/>
                  </a:lnTo>
                  <a:lnTo>
                    <a:pt x="861391" y="124297"/>
                  </a:lnTo>
                  <a:lnTo>
                    <a:pt x="894302" y="154797"/>
                  </a:lnTo>
                  <a:lnTo>
                    <a:pt x="924533" y="188000"/>
                  </a:lnTo>
                  <a:lnTo>
                    <a:pt x="951901" y="223720"/>
                  </a:lnTo>
                  <a:lnTo>
                    <a:pt x="976220" y="261770"/>
                  </a:lnTo>
                  <a:lnTo>
                    <a:pt x="997306" y="301965"/>
                  </a:lnTo>
                  <a:lnTo>
                    <a:pt x="1014972" y="344117"/>
                  </a:lnTo>
                  <a:lnTo>
                    <a:pt x="1029035" y="388040"/>
                  </a:lnTo>
                  <a:lnTo>
                    <a:pt x="1039308" y="433549"/>
                  </a:lnTo>
                  <a:lnTo>
                    <a:pt x="1045608" y="480455"/>
                  </a:lnTo>
                  <a:lnTo>
                    <a:pt x="1047750" y="528574"/>
                  </a:lnTo>
                  <a:lnTo>
                    <a:pt x="1045608" y="576693"/>
                  </a:lnTo>
                  <a:lnTo>
                    <a:pt x="1039308" y="623603"/>
                  </a:lnTo>
                  <a:lnTo>
                    <a:pt x="1029035" y="669116"/>
                  </a:lnTo>
                  <a:lnTo>
                    <a:pt x="1014972" y="713046"/>
                  </a:lnTo>
                  <a:lnTo>
                    <a:pt x="997306" y="755206"/>
                  </a:lnTo>
                  <a:lnTo>
                    <a:pt x="976220" y="795410"/>
                  </a:lnTo>
                  <a:lnTo>
                    <a:pt x="951901" y="833470"/>
                  </a:lnTo>
                  <a:lnTo>
                    <a:pt x="924533" y="869200"/>
                  </a:lnTo>
                  <a:lnTo>
                    <a:pt x="894302" y="902414"/>
                  </a:lnTo>
                  <a:lnTo>
                    <a:pt x="861391" y="932924"/>
                  </a:lnTo>
                  <a:lnTo>
                    <a:pt x="825987" y="960544"/>
                  </a:lnTo>
                  <a:lnTo>
                    <a:pt x="788274" y="985087"/>
                  </a:lnTo>
                  <a:lnTo>
                    <a:pt x="748438" y="1006366"/>
                  </a:lnTo>
                  <a:lnTo>
                    <a:pt x="706663" y="1024195"/>
                  </a:lnTo>
                  <a:lnTo>
                    <a:pt x="663134" y="1038387"/>
                  </a:lnTo>
                  <a:lnTo>
                    <a:pt x="618036" y="1048756"/>
                  </a:lnTo>
                  <a:lnTo>
                    <a:pt x="571555" y="1055114"/>
                  </a:lnTo>
                  <a:lnTo>
                    <a:pt x="523875" y="1057275"/>
                  </a:lnTo>
                  <a:lnTo>
                    <a:pt x="476176" y="1055114"/>
                  </a:lnTo>
                  <a:lnTo>
                    <a:pt x="429680" y="1048756"/>
                  </a:lnTo>
                  <a:lnTo>
                    <a:pt x="384571" y="1038387"/>
                  </a:lnTo>
                  <a:lnTo>
                    <a:pt x="341035" y="1024195"/>
                  </a:lnTo>
                  <a:lnTo>
                    <a:pt x="299256" y="1006366"/>
                  </a:lnTo>
                  <a:lnTo>
                    <a:pt x="259418" y="985087"/>
                  </a:lnTo>
                  <a:lnTo>
                    <a:pt x="221706" y="960544"/>
                  </a:lnTo>
                  <a:lnTo>
                    <a:pt x="186305" y="932924"/>
                  </a:lnTo>
                  <a:lnTo>
                    <a:pt x="153400" y="902414"/>
                  </a:lnTo>
                  <a:lnTo>
                    <a:pt x="123174" y="869200"/>
                  </a:lnTo>
                  <a:lnTo>
                    <a:pt x="95813" y="833470"/>
                  </a:lnTo>
                  <a:lnTo>
                    <a:pt x="71501" y="795410"/>
                  </a:lnTo>
                  <a:lnTo>
                    <a:pt x="50422" y="755206"/>
                  </a:lnTo>
                  <a:lnTo>
                    <a:pt x="32762" y="713046"/>
                  </a:lnTo>
                  <a:lnTo>
                    <a:pt x="18706" y="669116"/>
                  </a:lnTo>
                  <a:lnTo>
                    <a:pt x="8436" y="623603"/>
                  </a:lnTo>
                  <a:lnTo>
                    <a:pt x="2139" y="576693"/>
                  </a:lnTo>
                  <a:lnTo>
                    <a:pt x="0" y="528574"/>
                  </a:lnTo>
                  <a:close/>
                </a:path>
              </a:pathLst>
            </a:custGeom>
            <a:ln w="63500">
              <a:solidFill>
                <a:srgbClr val="F1A9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529590" y="4954587"/>
            <a:ext cx="255016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Arial Black"/>
                <a:cs typeface="Arial Black"/>
              </a:rPr>
              <a:t>Medical/Nonmedical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57872" y="3306762"/>
            <a:ext cx="2246630" cy="131127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L="12700" marR="5080">
              <a:lnSpc>
                <a:spcPct val="100099"/>
              </a:lnSpc>
              <a:spcBef>
                <a:spcPts val="125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Link</a:t>
            </a:r>
            <a:r>
              <a:rPr dirty="0" sz="1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People with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HIV</a:t>
            </a:r>
            <a:r>
              <a:rPr dirty="0" sz="14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(PWH)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range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4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medically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appropriate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levels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40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health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client-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centered</a:t>
            </a:r>
            <a:r>
              <a:rPr dirty="0" sz="14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support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4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help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them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reach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optimal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outcomes.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3486150" y="1906651"/>
            <a:ext cx="2428875" cy="3561079"/>
            <a:chOff x="3486150" y="1906651"/>
            <a:chExt cx="2428875" cy="3561079"/>
          </a:xfrm>
        </p:grpSpPr>
        <p:sp>
          <p:nvSpPr>
            <p:cNvPr id="11" name="object 11" descr=""/>
            <p:cNvSpPr/>
            <p:nvPr/>
          </p:nvSpPr>
          <p:spPr>
            <a:xfrm>
              <a:off x="3486150" y="2457450"/>
              <a:ext cx="2428875" cy="3009900"/>
            </a:xfrm>
            <a:custGeom>
              <a:avLst/>
              <a:gdLst/>
              <a:ahLst/>
              <a:cxnLst/>
              <a:rect l="l" t="t" r="r" b="b"/>
              <a:pathLst>
                <a:path w="2428875" h="3009900">
                  <a:moveTo>
                    <a:pt x="2243201" y="0"/>
                  </a:moveTo>
                  <a:lnTo>
                    <a:pt x="185674" y="0"/>
                  </a:lnTo>
                  <a:lnTo>
                    <a:pt x="136333" y="6636"/>
                  </a:lnTo>
                  <a:lnTo>
                    <a:pt x="91985" y="25362"/>
                  </a:lnTo>
                  <a:lnTo>
                    <a:pt x="54403" y="54403"/>
                  </a:lnTo>
                  <a:lnTo>
                    <a:pt x="25362" y="91985"/>
                  </a:lnTo>
                  <a:lnTo>
                    <a:pt x="6636" y="136333"/>
                  </a:lnTo>
                  <a:lnTo>
                    <a:pt x="0" y="185674"/>
                  </a:lnTo>
                  <a:lnTo>
                    <a:pt x="0" y="2824226"/>
                  </a:lnTo>
                  <a:lnTo>
                    <a:pt x="6636" y="2873566"/>
                  </a:lnTo>
                  <a:lnTo>
                    <a:pt x="25362" y="2917914"/>
                  </a:lnTo>
                  <a:lnTo>
                    <a:pt x="54403" y="2955496"/>
                  </a:lnTo>
                  <a:lnTo>
                    <a:pt x="91985" y="2984537"/>
                  </a:lnTo>
                  <a:lnTo>
                    <a:pt x="136333" y="3003263"/>
                  </a:lnTo>
                  <a:lnTo>
                    <a:pt x="185674" y="3009900"/>
                  </a:lnTo>
                  <a:lnTo>
                    <a:pt x="2243201" y="3009900"/>
                  </a:lnTo>
                  <a:lnTo>
                    <a:pt x="2292541" y="3003263"/>
                  </a:lnTo>
                  <a:lnTo>
                    <a:pt x="2336889" y="2984537"/>
                  </a:lnTo>
                  <a:lnTo>
                    <a:pt x="2374471" y="2955496"/>
                  </a:lnTo>
                  <a:lnTo>
                    <a:pt x="2403512" y="2917914"/>
                  </a:lnTo>
                  <a:lnTo>
                    <a:pt x="2422238" y="2873566"/>
                  </a:lnTo>
                  <a:lnTo>
                    <a:pt x="2428875" y="2824226"/>
                  </a:lnTo>
                  <a:lnTo>
                    <a:pt x="2428875" y="185674"/>
                  </a:lnTo>
                  <a:lnTo>
                    <a:pt x="2422238" y="136333"/>
                  </a:lnTo>
                  <a:lnTo>
                    <a:pt x="2403512" y="91985"/>
                  </a:lnTo>
                  <a:lnTo>
                    <a:pt x="2374471" y="54403"/>
                  </a:lnTo>
                  <a:lnTo>
                    <a:pt x="2336889" y="25362"/>
                  </a:lnTo>
                  <a:lnTo>
                    <a:pt x="2292541" y="6636"/>
                  </a:lnTo>
                  <a:lnTo>
                    <a:pt x="2243201" y="0"/>
                  </a:lnTo>
                  <a:close/>
                </a:path>
              </a:pathLst>
            </a:custGeom>
            <a:solidFill>
              <a:srgbClr val="0020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486150" y="4762500"/>
              <a:ext cx="2428875" cy="704850"/>
            </a:xfrm>
            <a:custGeom>
              <a:avLst/>
              <a:gdLst/>
              <a:ahLst/>
              <a:cxnLst/>
              <a:rect l="l" t="t" r="r" b="b"/>
              <a:pathLst>
                <a:path w="2428875" h="704850">
                  <a:moveTo>
                    <a:pt x="2428875" y="0"/>
                  </a:moveTo>
                  <a:lnTo>
                    <a:pt x="0" y="0"/>
                  </a:lnTo>
                  <a:lnTo>
                    <a:pt x="0" y="512444"/>
                  </a:lnTo>
                  <a:lnTo>
                    <a:pt x="5079" y="556573"/>
                  </a:lnTo>
                  <a:lnTo>
                    <a:pt x="19549" y="597075"/>
                  </a:lnTo>
                  <a:lnTo>
                    <a:pt x="42257" y="632799"/>
                  </a:lnTo>
                  <a:lnTo>
                    <a:pt x="72050" y="662592"/>
                  </a:lnTo>
                  <a:lnTo>
                    <a:pt x="107774" y="685300"/>
                  </a:lnTo>
                  <a:lnTo>
                    <a:pt x="148276" y="699770"/>
                  </a:lnTo>
                  <a:lnTo>
                    <a:pt x="192404" y="704850"/>
                  </a:lnTo>
                  <a:lnTo>
                    <a:pt x="2236470" y="704850"/>
                  </a:lnTo>
                  <a:lnTo>
                    <a:pt x="2280598" y="699770"/>
                  </a:lnTo>
                  <a:lnTo>
                    <a:pt x="2321100" y="685300"/>
                  </a:lnTo>
                  <a:lnTo>
                    <a:pt x="2356824" y="662592"/>
                  </a:lnTo>
                  <a:lnTo>
                    <a:pt x="2386617" y="632799"/>
                  </a:lnTo>
                  <a:lnTo>
                    <a:pt x="2409325" y="597075"/>
                  </a:lnTo>
                  <a:lnTo>
                    <a:pt x="2423795" y="556573"/>
                  </a:lnTo>
                  <a:lnTo>
                    <a:pt x="2428875" y="512444"/>
                  </a:lnTo>
                  <a:lnTo>
                    <a:pt x="2428875" y="0"/>
                  </a:lnTo>
                  <a:close/>
                </a:path>
              </a:pathLst>
            </a:custGeom>
            <a:solidFill>
              <a:srgbClr val="0081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176776" y="1938401"/>
              <a:ext cx="1057275" cy="1057275"/>
            </a:xfrm>
            <a:custGeom>
              <a:avLst/>
              <a:gdLst/>
              <a:ahLst/>
              <a:cxnLst/>
              <a:rect l="l" t="t" r="r" b="b"/>
              <a:pathLst>
                <a:path w="1057275" h="1057275">
                  <a:moveTo>
                    <a:pt x="528574" y="0"/>
                  </a:moveTo>
                  <a:lnTo>
                    <a:pt x="480455" y="2159"/>
                  </a:lnTo>
                  <a:lnTo>
                    <a:pt x="433549" y="8514"/>
                  </a:lnTo>
                  <a:lnTo>
                    <a:pt x="388040" y="18877"/>
                  </a:lnTo>
                  <a:lnTo>
                    <a:pt x="344117" y="33063"/>
                  </a:lnTo>
                  <a:lnTo>
                    <a:pt x="301965" y="50884"/>
                  </a:lnTo>
                  <a:lnTo>
                    <a:pt x="261770" y="72154"/>
                  </a:lnTo>
                  <a:lnTo>
                    <a:pt x="223720" y="96688"/>
                  </a:lnTo>
                  <a:lnTo>
                    <a:pt x="188000" y="124297"/>
                  </a:lnTo>
                  <a:lnTo>
                    <a:pt x="154797" y="154797"/>
                  </a:lnTo>
                  <a:lnTo>
                    <a:pt x="124297" y="188000"/>
                  </a:lnTo>
                  <a:lnTo>
                    <a:pt x="96688" y="223720"/>
                  </a:lnTo>
                  <a:lnTo>
                    <a:pt x="72154" y="261770"/>
                  </a:lnTo>
                  <a:lnTo>
                    <a:pt x="50884" y="301965"/>
                  </a:lnTo>
                  <a:lnTo>
                    <a:pt x="33063" y="344117"/>
                  </a:lnTo>
                  <a:lnTo>
                    <a:pt x="18877" y="388040"/>
                  </a:lnTo>
                  <a:lnTo>
                    <a:pt x="8514" y="433549"/>
                  </a:lnTo>
                  <a:lnTo>
                    <a:pt x="2159" y="480455"/>
                  </a:lnTo>
                  <a:lnTo>
                    <a:pt x="0" y="528574"/>
                  </a:lnTo>
                  <a:lnTo>
                    <a:pt x="2159" y="576693"/>
                  </a:lnTo>
                  <a:lnTo>
                    <a:pt x="8514" y="623603"/>
                  </a:lnTo>
                  <a:lnTo>
                    <a:pt x="18877" y="669116"/>
                  </a:lnTo>
                  <a:lnTo>
                    <a:pt x="33063" y="713046"/>
                  </a:lnTo>
                  <a:lnTo>
                    <a:pt x="50884" y="755206"/>
                  </a:lnTo>
                  <a:lnTo>
                    <a:pt x="72154" y="795410"/>
                  </a:lnTo>
                  <a:lnTo>
                    <a:pt x="96688" y="833470"/>
                  </a:lnTo>
                  <a:lnTo>
                    <a:pt x="124297" y="869200"/>
                  </a:lnTo>
                  <a:lnTo>
                    <a:pt x="154797" y="902414"/>
                  </a:lnTo>
                  <a:lnTo>
                    <a:pt x="188000" y="932924"/>
                  </a:lnTo>
                  <a:lnTo>
                    <a:pt x="223720" y="960544"/>
                  </a:lnTo>
                  <a:lnTo>
                    <a:pt x="261770" y="985087"/>
                  </a:lnTo>
                  <a:lnTo>
                    <a:pt x="301965" y="1006366"/>
                  </a:lnTo>
                  <a:lnTo>
                    <a:pt x="344117" y="1024195"/>
                  </a:lnTo>
                  <a:lnTo>
                    <a:pt x="388040" y="1038387"/>
                  </a:lnTo>
                  <a:lnTo>
                    <a:pt x="433549" y="1048756"/>
                  </a:lnTo>
                  <a:lnTo>
                    <a:pt x="480455" y="1055114"/>
                  </a:lnTo>
                  <a:lnTo>
                    <a:pt x="528574" y="1057275"/>
                  </a:lnTo>
                  <a:lnTo>
                    <a:pt x="576693" y="1055114"/>
                  </a:lnTo>
                  <a:lnTo>
                    <a:pt x="623603" y="1048756"/>
                  </a:lnTo>
                  <a:lnTo>
                    <a:pt x="669116" y="1038387"/>
                  </a:lnTo>
                  <a:lnTo>
                    <a:pt x="713046" y="1024195"/>
                  </a:lnTo>
                  <a:lnTo>
                    <a:pt x="755206" y="1006366"/>
                  </a:lnTo>
                  <a:lnTo>
                    <a:pt x="795410" y="985087"/>
                  </a:lnTo>
                  <a:lnTo>
                    <a:pt x="833470" y="960544"/>
                  </a:lnTo>
                  <a:lnTo>
                    <a:pt x="869200" y="932924"/>
                  </a:lnTo>
                  <a:lnTo>
                    <a:pt x="902414" y="902414"/>
                  </a:lnTo>
                  <a:lnTo>
                    <a:pt x="932924" y="869200"/>
                  </a:lnTo>
                  <a:lnTo>
                    <a:pt x="960544" y="833470"/>
                  </a:lnTo>
                  <a:lnTo>
                    <a:pt x="985087" y="795410"/>
                  </a:lnTo>
                  <a:lnTo>
                    <a:pt x="1006366" y="755206"/>
                  </a:lnTo>
                  <a:lnTo>
                    <a:pt x="1024195" y="713046"/>
                  </a:lnTo>
                  <a:lnTo>
                    <a:pt x="1038387" y="669116"/>
                  </a:lnTo>
                  <a:lnTo>
                    <a:pt x="1048756" y="623603"/>
                  </a:lnTo>
                  <a:lnTo>
                    <a:pt x="1055114" y="576693"/>
                  </a:lnTo>
                  <a:lnTo>
                    <a:pt x="1057275" y="528574"/>
                  </a:lnTo>
                  <a:lnTo>
                    <a:pt x="1055114" y="480455"/>
                  </a:lnTo>
                  <a:lnTo>
                    <a:pt x="1048756" y="433549"/>
                  </a:lnTo>
                  <a:lnTo>
                    <a:pt x="1038387" y="388040"/>
                  </a:lnTo>
                  <a:lnTo>
                    <a:pt x="1024195" y="344117"/>
                  </a:lnTo>
                  <a:lnTo>
                    <a:pt x="1006366" y="301965"/>
                  </a:lnTo>
                  <a:lnTo>
                    <a:pt x="985087" y="261770"/>
                  </a:lnTo>
                  <a:lnTo>
                    <a:pt x="960544" y="223720"/>
                  </a:lnTo>
                  <a:lnTo>
                    <a:pt x="932924" y="188000"/>
                  </a:lnTo>
                  <a:lnTo>
                    <a:pt x="902414" y="154797"/>
                  </a:lnTo>
                  <a:lnTo>
                    <a:pt x="869200" y="124297"/>
                  </a:lnTo>
                  <a:lnTo>
                    <a:pt x="833470" y="96688"/>
                  </a:lnTo>
                  <a:lnTo>
                    <a:pt x="795410" y="72154"/>
                  </a:lnTo>
                  <a:lnTo>
                    <a:pt x="755206" y="50884"/>
                  </a:lnTo>
                  <a:lnTo>
                    <a:pt x="713046" y="33063"/>
                  </a:lnTo>
                  <a:lnTo>
                    <a:pt x="669116" y="18877"/>
                  </a:lnTo>
                  <a:lnTo>
                    <a:pt x="623603" y="8514"/>
                  </a:lnTo>
                  <a:lnTo>
                    <a:pt x="576693" y="2159"/>
                  </a:lnTo>
                  <a:lnTo>
                    <a:pt x="5285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176776" y="1938401"/>
              <a:ext cx="1057275" cy="1057275"/>
            </a:xfrm>
            <a:custGeom>
              <a:avLst/>
              <a:gdLst/>
              <a:ahLst/>
              <a:cxnLst/>
              <a:rect l="l" t="t" r="r" b="b"/>
              <a:pathLst>
                <a:path w="1057275" h="1057275">
                  <a:moveTo>
                    <a:pt x="0" y="528574"/>
                  </a:moveTo>
                  <a:lnTo>
                    <a:pt x="2159" y="480455"/>
                  </a:lnTo>
                  <a:lnTo>
                    <a:pt x="8514" y="433549"/>
                  </a:lnTo>
                  <a:lnTo>
                    <a:pt x="18877" y="388040"/>
                  </a:lnTo>
                  <a:lnTo>
                    <a:pt x="33063" y="344117"/>
                  </a:lnTo>
                  <a:lnTo>
                    <a:pt x="50884" y="301965"/>
                  </a:lnTo>
                  <a:lnTo>
                    <a:pt x="72154" y="261770"/>
                  </a:lnTo>
                  <a:lnTo>
                    <a:pt x="96688" y="223720"/>
                  </a:lnTo>
                  <a:lnTo>
                    <a:pt x="124297" y="188000"/>
                  </a:lnTo>
                  <a:lnTo>
                    <a:pt x="154797" y="154797"/>
                  </a:lnTo>
                  <a:lnTo>
                    <a:pt x="188000" y="124297"/>
                  </a:lnTo>
                  <a:lnTo>
                    <a:pt x="223720" y="96688"/>
                  </a:lnTo>
                  <a:lnTo>
                    <a:pt x="261770" y="72154"/>
                  </a:lnTo>
                  <a:lnTo>
                    <a:pt x="301965" y="50884"/>
                  </a:lnTo>
                  <a:lnTo>
                    <a:pt x="344117" y="33063"/>
                  </a:lnTo>
                  <a:lnTo>
                    <a:pt x="388040" y="18877"/>
                  </a:lnTo>
                  <a:lnTo>
                    <a:pt x="433549" y="8514"/>
                  </a:lnTo>
                  <a:lnTo>
                    <a:pt x="480455" y="2159"/>
                  </a:lnTo>
                  <a:lnTo>
                    <a:pt x="528574" y="0"/>
                  </a:lnTo>
                  <a:lnTo>
                    <a:pt x="576693" y="2159"/>
                  </a:lnTo>
                  <a:lnTo>
                    <a:pt x="623603" y="8514"/>
                  </a:lnTo>
                  <a:lnTo>
                    <a:pt x="669116" y="18877"/>
                  </a:lnTo>
                  <a:lnTo>
                    <a:pt x="713046" y="33063"/>
                  </a:lnTo>
                  <a:lnTo>
                    <a:pt x="755206" y="50884"/>
                  </a:lnTo>
                  <a:lnTo>
                    <a:pt x="795410" y="72154"/>
                  </a:lnTo>
                  <a:lnTo>
                    <a:pt x="833470" y="96688"/>
                  </a:lnTo>
                  <a:lnTo>
                    <a:pt x="869200" y="124297"/>
                  </a:lnTo>
                  <a:lnTo>
                    <a:pt x="902414" y="154797"/>
                  </a:lnTo>
                  <a:lnTo>
                    <a:pt x="932924" y="188000"/>
                  </a:lnTo>
                  <a:lnTo>
                    <a:pt x="960544" y="223720"/>
                  </a:lnTo>
                  <a:lnTo>
                    <a:pt x="985087" y="261770"/>
                  </a:lnTo>
                  <a:lnTo>
                    <a:pt x="1006366" y="301965"/>
                  </a:lnTo>
                  <a:lnTo>
                    <a:pt x="1024195" y="344117"/>
                  </a:lnTo>
                  <a:lnTo>
                    <a:pt x="1038387" y="388040"/>
                  </a:lnTo>
                  <a:lnTo>
                    <a:pt x="1048756" y="433549"/>
                  </a:lnTo>
                  <a:lnTo>
                    <a:pt x="1055114" y="480455"/>
                  </a:lnTo>
                  <a:lnTo>
                    <a:pt x="1057275" y="528574"/>
                  </a:lnTo>
                  <a:lnTo>
                    <a:pt x="1055114" y="576693"/>
                  </a:lnTo>
                  <a:lnTo>
                    <a:pt x="1048756" y="623603"/>
                  </a:lnTo>
                  <a:lnTo>
                    <a:pt x="1038387" y="669116"/>
                  </a:lnTo>
                  <a:lnTo>
                    <a:pt x="1024195" y="713046"/>
                  </a:lnTo>
                  <a:lnTo>
                    <a:pt x="1006366" y="755206"/>
                  </a:lnTo>
                  <a:lnTo>
                    <a:pt x="985087" y="795410"/>
                  </a:lnTo>
                  <a:lnTo>
                    <a:pt x="960544" y="833470"/>
                  </a:lnTo>
                  <a:lnTo>
                    <a:pt x="932924" y="869200"/>
                  </a:lnTo>
                  <a:lnTo>
                    <a:pt x="902414" y="902414"/>
                  </a:lnTo>
                  <a:lnTo>
                    <a:pt x="869200" y="932924"/>
                  </a:lnTo>
                  <a:lnTo>
                    <a:pt x="833470" y="960544"/>
                  </a:lnTo>
                  <a:lnTo>
                    <a:pt x="795410" y="985087"/>
                  </a:lnTo>
                  <a:lnTo>
                    <a:pt x="755206" y="1006366"/>
                  </a:lnTo>
                  <a:lnTo>
                    <a:pt x="713046" y="1024195"/>
                  </a:lnTo>
                  <a:lnTo>
                    <a:pt x="669116" y="1038387"/>
                  </a:lnTo>
                  <a:lnTo>
                    <a:pt x="623603" y="1048756"/>
                  </a:lnTo>
                  <a:lnTo>
                    <a:pt x="576693" y="1055114"/>
                  </a:lnTo>
                  <a:lnTo>
                    <a:pt x="528574" y="1057275"/>
                  </a:lnTo>
                  <a:lnTo>
                    <a:pt x="480455" y="1055114"/>
                  </a:lnTo>
                  <a:lnTo>
                    <a:pt x="433549" y="1048756"/>
                  </a:lnTo>
                  <a:lnTo>
                    <a:pt x="388040" y="1038387"/>
                  </a:lnTo>
                  <a:lnTo>
                    <a:pt x="344117" y="1024195"/>
                  </a:lnTo>
                  <a:lnTo>
                    <a:pt x="301965" y="1006366"/>
                  </a:lnTo>
                  <a:lnTo>
                    <a:pt x="261770" y="985087"/>
                  </a:lnTo>
                  <a:lnTo>
                    <a:pt x="223720" y="960544"/>
                  </a:lnTo>
                  <a:lnTo>
                    <a:pt x="188000" y="932924"/>
                  </a:lnTo>
                  <a:lnTo>
                    <a:pt x="154797" y="902414"/>
                  </a:lnTo>
                  <a:lnTo>
                    <a:pt x="124297" y="869200"/>
                  </a:lnTo>
                  <a:lnTo>
                    <a:pt x="96688" y="833470"/>
                  </a:lnTo>
                  <a:lnTo>
                    <a:pt x="72154" y="795410"/>
                  </a:lnTo>
                  <a:lnTo>
                    <a:pt x="50884" y="755206"/>
                  </a:lnTo>
                  <a:lnTo>
                    <a:pt x="33063" y="713046"/>
                  </a:lnTo>
                  <a:lnTo>
                    <a:pt x="18877" y="669116"/>
                  </a:lnTo>
                  <a:lnTo>
                    <a:pt x="8514" y="623603"/>
                  </a:lnTo>
                  <a:lnTo>
                    <a:pt x="2159" y="576693"/>
                  </a:lnTo>
                  <a:lnTo>
                    <a:pt x="0" y="528574"/>
                  </a:lnTo>
                  <a:close/>
                </a:path>
              </a:pathLst>
            </a:custGeom>
            <a:ln w="63500">
              <a:solidFill>
                <a:srgbClr val="008B9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3696715" y="4954587"/>
            <a:ext cx="201612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Linkage</a:t>
            </a:r>
            <a:r>
              <a:rPr dirty="0" sz="1800" spc="-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to</a:t>
            </a:r>
            <a:r>
              <a:rPr dirty="0" sz="1800" spc="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 Black"/>
                <a:cs typeface="Arial Black"/>
              </a:rPr>
              <a:t>Care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581146" y="3306762"/>
            <a:ext cx="2249170" cy="8820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L="12700" marR="5080" indent="-4445">
              <a:lnSpc>
                <a:spcPct val="99800"/>
              </a:lnSpc>
              <a:spcBef>
                <a:spcPts val="130"/>
              </a:spcBef>
            </a:pP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Short-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term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case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r>
              <a:rPr dirty="0" sz="14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goal</a:t>
            </a:r>
            <a:r>
              <a:rPr dirty="0" sz="14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linking</a:t>
            </a:r>
            <a:r>
              <a:rPr dirty="0" sz="1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PWH to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care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case</a:t>
            </a:r>
            <a:r>
              <a:rPr dirty="0" sz="14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management.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6305550" y="1906651"/>
            <a:ext cx="2438400" cy="3561079"/>
            <a:chOff x="6305550" y="1906651"/>
            <a:chExt cx="2438400" cy="3561079"/>
          </a:xfrm>
        </p:grpSpPr>
        <p:sp>
          <p:nvSpPr>
            <p:cNvPr id="18" name="object 18" descr=""/>
            <p:cNvSpPr/>
            <p:nvPr/>
          </p:nvSpPr>
          <p:spPr>
            <a:xfrm>
              <a:off x="6305550" y="2457450"/>
              <a:ext cx="2438400" cy="3009900"/>
            </a:xfrm>
            <a:custGeom>
              <a:avLst/>
              <a:gdLst/>
              <a:ahLst/>
              <a:cxnLst/>
              <a:rect l="l" t="t" r="r" b="b"/>
              <a:pathLst>
                <a:path w="2438400" h="3009900">
                  <a:moveTo>
                    <a:pt x="2251964" y="0"/>
                  </a:moveTo>
                  <a:lnTo>
                    <a:pt x="186436" y="0"/>
                  </a:lnTo>
                  <a:lnTo>
                    <a:pt x="136863" y="6657"/>
                  </a:lnTo>
                  <a:lnTo>
                    <a:pt x="92324" y="25447"/>
                  </a:lnTo>
                  <a:lnTo>
                    <a:pt x="54594" y="54594"/>
                  </a:lnTo>
                  <a:lnTo>
                    <a:pt x="25447" y="92324"/>
                  </a:lnTo>
                  <a:lnTo>
                    <a:pt x="6657" y="136863"/>
                  </a:lnTo>
                  <a:lnTo>
                    <a:pt x="0" y="186436"/>
                  </a:lnTo>
                  <a:lnTo>
                    <a:pt x="0" y="2823464"/>
                  </a:lnTo>
                  <a:lnTo>
                    <a:pt x="6657" y="2873036"/>
                  </a:lnTo>
                  <a:lnTo>
                    <a:pt x="25447" y="2917575"/>
                  </a:lnTo>
                  <a:lnTo>
                    <a:pt x="54594" y="2955305"/>
                  </a:lnTo>
                  <a:lnTo>
                    <a:pt x="92324" y="2984452"/>
                  </a:lnTo>
                  <a:lnTo>
                    <a:pt x="136863" y="3003242"/>
                  </a:lnTo>
                  <a:lnTo>
                    <a:pt x="186436" y="3009900"/>
                  </a:lnTo>
                  <a:lnTo>
                    <a:pt x="2251964" y="3009900"/>
                  </a:lnTo>
                  <a:lnTo>
                    <a:pt x="2301536" y="3003242"/>
                  </a:lnTo>
                  <a:lnTo>
                    <a:pt x="2346075" y="2984452"/>
                  </a:lnTo>
                  <a:lnTo>
                    <a:pt x="2383805" y="2955305"/>
                  </a:lnTo>
                  <a:lnTo>
                    <a:pt x="2412952" y="2917575"/>
                  </a:lnTo>
                  <a:lnTo>
                    <a:pt x="2431742" y="2873036"/>
                  </a:lnTo>
                  <a:lnTo>
                    <a:pt x="2438400" y="2823464"/>
                  </a:lnTo>
                  <a:lnTo>
                    <a:pt x="2438400" y="186436"/>
                  </a:lnTo>
                  <a:lnTo>
                    <a:pt x="2431742" y="136863"/>
                  </a:lnTo>
                  <a:lnTo>
                    <a:pt x="2412952" y="92324"/>
                  </a:lnTo>
                  <a:lnTo>
                    <a:pt x="2383805" y="54594"/>
                  </a:lnTo>
                  <a:lnTo>
                    <a:pt x="2346075" y="25447"/>
                  </a:lnTo>
                  <a:lnTo>
                    <a:pt x="2301536" y="6657"/>
                  </a:lnTo>
                  <a:lnTo>
                    <a:pt x="2251964" y="0"/>
                  </a:lnTo>
                  <a:close/>
                </a:path>
              </a:pathLst>
            </a:custGeom>
            <a:solidFill>
              <a:srgbClr val="0020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305550" y="4762500"/>
              <a:ext cx="2438400" cy="704850"/>
            </a:xfrm>
            <a:custGeom>
              <a:avLst/>
              <a:gdLst/>
              <a:ahLst/>
              <a:cxnLst/>
              <a:rect l="l" t="t" r="r" b="b"/>
              <a:pathLst>
                <a:path w="2438400" h="704850">
                  <a:moveTo>
                    <a:pt x="2438400" y="0"/>
                  </a:moveTo>
                  <a:lnTo>
                    <a:pt x="0" y="0"/>
                  </a:lnTo>
                  <a:lnTo>
                    <a:pt x="0" y="512444"/>
                  </a:lnTo>
                  <a:lnTo>
                    <a:pt x="5079" y="556573"/>
                  </a:lnTo>
                  <a:lnTo>
                    <a:pt x="19549" y="597075"/>
                  </a:lnTo>
                  <a:lnTo>
                    <a:pt x="42257" y="632799"/>
                  </a:lnTo>
                  <a:lnTo>
                    <a:pt x="72050" y="662592"/>
                  </a:lnTo>
                  <a:lnTo>
                    <a:pt x="107774" y="685300"/>
                  </a:lnTo>
                  <a:lnTo>
                    <a:pt x="148276" y="699770"/>
                  </a:lnTo>
                  <a:lnTo>
                    <a:pt x="192404" y="704850"/>
                  </a:lnTo>
                  <a:lnTo>
                    <a:pt x="2245995" y="704850"/>
                  </a:lnTo>
                  <a:lnTo>
                    <a:pt x="2290123" y="699770"/>
                  </a:lnTo>
                  <a:lnTo>
                    <a:pt x="2330625" y="685300"/>
                  </a:lnTo>
                  <a:lnTo>
                    <a:pt x="2366349" y="662592"/>
                  </a:lnTo>
                  <a:lnTo>
                    <a:pt x="2396142" y="632799"/>
                  </a:lnTo>
                  <a:lnTo>
                    <a:pt x="2418850" y="597075"/>
                  </a:lnTo>
                  <a:lnTo>
                    <a:pt x="2433320" y="556573"/>
                  </a:lnTo>
                  <a:lnTo>
                    <a:pt x="2438400" y="512444"/>
                  </a:lnTo>
                  <a:lnTo>
                    <a:pt x="2438400" y="0"/>
                  </a:lnTo>
                  <a:close/>
                </a:path>
              </a:pathLst>
            </a:custGeom>
            <a:solidFill>
              <a:srgbClr val="0081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7005701" y="1938401"/>
              <a:ext cx="1047750" cy="1057275"/>
            </a:xfrm>
            <a:custGeom>
              <a:avLst/>
              <a:gdLst/>
              <a:ahLst/>
              <a:cxnLst/>
              <a:rect l="l" t="t" r="r" b="b"/>
              <a:pathLst>
                <a:path w="1047750" h="1057275">
                  <a:moveTo>
                    <a:pt x="523875" y="0"/>
                  </a:moveTo>
                  <a:lnTo>
                    <a:pt x="476176" y="2159"/>
                  </a:lnTo>
                  <a:lnTo>
                    <a:pt x="429680" y="8514"/>
                  </a:lnTo>
                  <a:lnTo>
                    <a:pt x="384571" y="18877"/>
                  </a:lnTo>
                  <a:lnTo>
                    <a:pt x="341035" y="33063"/>
                  </a:lnTo>
                  <a:lnTo>
                    <a:pt x="299256" y="50884"/>
                  </a:lnTo>
                  <a:lnTo>
                    <a:pt x="259418" y="72154"/>
                  </a:lnTo>
                  <a:lnTo>
                    <a:pt x="221706" y="96688"/>
                  </a:lnTo>
                  <a:lnTo>
                    <a:pt x="186305" y="124297"/>
                  </a:lnTo>
                  <a:lnTo>
                    <a:pt x="153400" y="154797"/>
                  </a:lnTo>
                  <a:lnTo>
                    <a:pt x="123174" y="188000"/>
                  </a:lnTo>
                  <a:lnTo>
                    <a:pt x="95813" y="223720"/>
                  </a:lnTo>
                  <a:lnTo>
                    <a:pt x="71500" y="261770"/>
                  </a:lnTo>
                  <a:lnTo>
                    <a:pt x="50422" y="301965"/>
                  </a:lnTo>
                  <a:lnTo>
                    <a:pt x="32762" y="344117"/>
                  </a:lnTo>
                  <a:lnTo>
                    <a:pt x="18706" y="388040"/>
                  </a:lnTo>
                  <a:lnTo>
                    <a:pt x="8436" y="433549"/>
                  </a:lnTo>
                  <a:lnTo>
                    <a:pt x="2139" y="480455"/>
                  </a:lnTo>
                  <a:lnTo>
                    <a:pt x="0" y="528574"/>
                  </a:lnTo>
                  <a:lnTo>
                    <a:pt x="2139" y="576693"/>
                  </a:lnTo>
                  <a:lnTo>
                    <a:pt x="8436" y="623603"/>
                  </a:lnTo>
                  <a:lnTo>
                    <a:pt x="18706" y="669116"/>
                  </a:lnTo>
                  <a:lnTo>
                    <a:pt x="32762" y="713046"/>
                  </a:lnTo>
                  <a:lnTo>
                    <a:pt x="50422" y="755206"/>
                  </a:lnTo>
                  <a:lnTo>
                    <a:pt x="71501" y="795410"/>
                  </a:lnTo>
                  <a:lnTo>
                    <a:pt x="95813" y="833470"/>
                  </a:lnTo>
                  <a:lnTo>
                    <a:pt x="123174" y="869200"/>
                  </a:lnTo>
                  <a:lnTo>
                    <a:pt x="153400" y="902414"/>
                  </a:lnTo>
                  <a:lnTo>
                    <a:pt x="186305" y="932924"/>
                  </a:lnTo>
                  <a:lnTo>
                    <a:pt x="221706" y="960544"/>
                  </a:lnTo>
                  <a:lnTo>
                    <a:pt x="259418" y="985087"/>
                  </a:lnTo>
                  <a:lnTo>
                    <a:pt x="299256" y="1006366"/>
                  </a:lnTo>
                  <a:lnTo>
                    <a:pt x="341035" y="1024195"/>
                  </a:lnTo>
                  <a:lnTo>
                    <a:pt x="384571" y="1038387"/>
                  </a:lnTo>
                  <a:lnTo>
                    <a:pt x="429680" y="1048756"/>
                  </a:lnTo>
                  <a:lnTo>
                    <a:pt x="476176" y="1055114"/>
                  </a:lnTo>
                  <a:lnTo>
                    <a:pt x="523875" y="1057275"/>
                  </a:lnTo>
                  <a:lnTo>
                    <a:pt x="571555" y="1055114"/>
                  </a:lnTo>
                  <a:lnTo>
                    <a:pt x="618036" y="1048756"/>
                  </a:lnTo>
                  <a:lnTo>
                    <a:pt x="663134" y="1038387"/>
                  </a:lnTo>
                  <a:lnTo>
                    <a:pt x="706663" y="1024195"/>
                  </a:lnTo>
                  <a:lnTo>
                    <a:pt x="748438" y="1006366"/>
                  </a:lnTo>
                  <a:lnTo>
                    <a:pt x="788274" y="985087"/>
                  </a:lnTo>
                  <a:lnTo>
                    <a:pt x="825987" y="960544"/>
                  </a:lnTo>
                  <a:lnTo>
                    <a:pt x="861391" y="932924"/>
                  </a:lnTo>
                  <a:lnTo>
                    <a:pt x="894302" y="902414"/>
                  </a:lnTo>
                  <a:lnTo>
                    <a:pt x="924533" y="869200"/>
                  </a:lnTo>
                  <a:lnTo>
                    <a:pt x="951901" y="833470"/>
                  </a:lnTo>
                  <a:lnTo>
                    <a:pt x="976220" y="795410"/>
                  </a:lnTo>
                  <a:lnTo>
                    <a:pt x="997306" y="755206"/>
                  </a:lnTo>
                  <a:lnTo>
                    <a:pt x="1014972" y="713046"/>
                  </a:lnTo>
                  <a:lnTo>
                    <a:pt x="1029035" y="669116"/>
                  </a:lnTo>
                  <a:lnTo>
                    <a:pt x="1039308" y="623603"/>
                  </a:lnTo>
                  <a:lnTo>
                    <a:pt x="1045608" y="576693"/>
                  </a:lnTo>
                  <a:lnTo>
                    <a:pt x="1047750" y="528574"/>
                  </a:lnTo>
                  <a:lnTo>
                    <a:pt x="1045608" y="480455"/>
                  </a:lnTo>
                  <a:lnTo>
                    <a:pt x="1039308" y="433549"/>
                  </a:lnTo>
                  <a:lnTo>
                    <a:pt x="1029035" y="388040"/>
                  </a:lnTo>
                  <a:lnTo>
                    <a:pt x="1014972" y="344117"/>
                  </a:lnTo>
                  <a:lnTo>
                    <a:pt x="997306" y="301965"/>
                  </a:lnTo>
                  <a:lnTo>
                    <a:pt x="976220" y="261770"/>
                  </a:lnTo>
                  <a:lnTo>
                    <a:pt x="951901" y="223720"/>
                  </a:lnTo>
                  <a:lnTo>
                    <a:pt x="924533" y="188000"/>
                  </a:lnTo>
                  <a:lnTo>
                    <a:pt x="894302" y="154797"/>
                  </a:lnTo>
                  <a:lnTo>
                    <a:pt x="861391" y="124297"/>
                  </a:lnTo>
                  <a:lnTo>
                    <a:pt x="825987" y="96688"/>
                  </a:lnTo>
                  <a:lnTo>
                    <a:pt x="788274" y="72154"/>
                  </a:lnTo>
                  <a:lnTo>
                    <a:pt x="748438" y="50884"/>
                  </a:lnTo>
                  <a:lnTo>
                    <a:pt x="706663" y="33063"/>
                  </a:lnTo>
                  <a:lnTo>
                    <a:pt x="663134" y="18877"/>
                  </a:lnTo>
                  <a:lnTo>
                    <a:pt x="618036" y="8514"/>
                  </a:lnTo>
                  <a:lnTo>
                    <a:pt x="571555" y="2159"/>
                  </a:lnTo>
                  <a:lnTo>
                    <a:pt x="523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7005701" y="1938401"/>
              <a:ext cx="1047750" cy="1057275"/>
            </a:xfrm>
            <a:custGeom>
              <a:avLst/>
              <a:gdLst/>
              <a:ahLst/>
              <a:cxnLst/>
              <a:rect l="l" t="t" r="r" b="b"/>
              <a:pathLst>
                <a:path w="1047750" h="1057275">
                  <a:moveTo>
                    <a:pt x="0" y="528574"/>
                  </a:moveTo>
                  <a:lnTo>
                    <a:pt x="2139" y="480455"/>
                  </a:lnTo>
                  <a:lnTo>
                    <a:pt x="8436" y="433549"/>
                  </a:lnTo>
                  <a:lnTo>
                    <a:pt x="18706" y="388040"/>
                  </a:lnTo>
                  <a:lnTo>
                    <a:pt x="32762" y="344117"/>
                  </a:lnTo>
                  <a:lnTo>
                    <a:pt x="50422" y="301965"/>
                  </a:lnTo>
                  <a:lnTo>
                    <a:pt x="71500" y="261770"/>
                  </a:lnTo>
                  <a:lnTo>
                    <a:pt x="95813" y="223720"/>
                  </a:lnTo>
                  <a:lnTo>
                    <a:pt x="123174" y="188000"/>
                  </a:lnTo>
                  <a:lnTo>
                    <a:pt x="153400" y="154797"/>
                  </a:lnTo>
                  <a:lnTo>
                    <a:pt x="186305" y="124297"/>
                  </a:lnTo>
                  <a:lnTo>
                    <a:pt x="221706" y="96688"/>
                  </a:lnTo>
                  <a:lnTo>
                    <a:pt x="259418" y="72154"/>
                  </a:lnTo>
                  <a:lnTo>
                    <a:pt x="299256" y="50884"/>
                  </a:lnTo>
                  <a:lnTo>
                    <a:pt x="341035" y="33063"/>
                  </a:lnTo>
                  <a:lnTo>
                    <a:pt x="384571" y="18877"/>
                  </a:lnTo>
                  <a:lnTo>
                    <a:pt x="429680" y="8514"/>
                  </a:lnTo>
                  <a:lnTo>
                    <a:pt x="476176" y="2159"/>
                  </a:lnTo>
                  <a:lnTo>
                    <a:pt x="523875" y="0"/>
                  </a:lnTo>
                  <a:lnTo>
                    <a:pt x="571555" y="2159"/>
                  </a:lnTo>
                  <a:lnTo>
                    <a:pt x="618036" y="8514"/>
                  </a:lnTo>
                  <a:lnTo>
                    <a:pt x="663134" y="18877"/>
                  </a:lnTo>
                  <a:lnTo>
                    <a:pt x="706663" y="33063"/>
                  </a:lnTo>
                  <a:lnTo>
                    <a:pt x="748438" y="50884"/>
                  </a:lnTo>
                  <a:lnTo>
                    <a:pt x="788274" y="72154"/>
                  </a:lnTo>
                  <a:lnTo>
                    <a:pt x="825987" y="96688"/>
                  </a:lnTo>
                  <a:lnTo>
                    <a:pt x="861391" y="124297"/>
                  </a:lnTo>
                  <a:lnTo>
                    <a:pt x="894302" y="154797"/>
                  </a:lnTo>
                  <a:lnTo>
                    <a:pt x="924533" y="188000"/>
                  </a:lnTo>
                  <a:lnTo>
                    <a:pt x="951901" y="223720"/>
                  </a:lnTo>
                  <a:lnTo>
                    <a:pt x="976220" y="261770"/>
                  </a:lnTo>
                  <a:lnTo>
                    <a:pt x="997306" y="301965"/>
                  </a:lnTo>
                  <a:lnTo>
                    <a:pt x="1014972" y="344117"/>
                  </a:lnTo>
                  <a:lnTo>
                    <a:pt x="1029035" y="388040"/>
                  </a:lnTo>
                  <a:lnTo>
                    <a:pt x="1039308" y="433549"/>
                  </a:lnTo>
                  <a:lnTo>
                    <a:pt x="1045608" y="480455"/>
                  </a:lnTo>
                  <a:lnTo>
                    <a:pt x="1047750" y="528574"/>
                  </a:lnTo>
                  <a:lnTo>
                    <a:pt x="1045608" y="576693"/>
                  </a:lnTo>
                  <a:lnTo>
                    <a:pt x="1039308" y="623603"/>
                  </a:lnTo>
                  <a:lnTo>
                    <a:pt x="1029035" y="669116"/>
                  </a:lnTo>
                  <a:lnTo>
                    <a:pt x="1014972" y="713046"/>
                  </a:lnTo>
                  <a:lnTo>
                    <a:pt x="997306" y="755206"/>
                  </a:lnTo>
                  <a:lnTo>
                    <a:pt x="976220" y="795410"/>
                  </a:lnTo>
                  <a:lnTo>
                    <a:pt x="951901" y="833470"/>
                  </a:lnTo>
                  <a:lnTo>
                    <a:pt x="924533" y="869200"/>
                  </a:lnTo>
                  <a:lnTo>
                    <a:pt x="894302" y="902414"/>
                  </a:lnTo>
                  <a:lnTo>
                    <a:pt x="861391" y="932924"/>
                  </a:lnTo>
                  <a:lnTo>
                    <a:pt x="825987" y="960544"/>
                  </a:lnTo>
                  <a:lnTo>
                    <a:pt x="788274" y="985087"/>
                  </a:lnTo>
                  <a:lnTo>
                    <a:pt x="748438" y="1006366"/>
                  </a:lnTo>
                  <a:lnTo>
                    <a:pt x="706663" y="1024195"/>
                  </a:lnTo>
                  <a:lnTo>
                    <a:pt x="663134" y="1038387"/>
                  </a:lnTo>
                  <a:lnTo>
                    <a:pt x="618036" y="1048756"/>
                  </a:lnTo>
                  <a:lnTo>
                    <a:pt x="571555" y="1055114"/>
                  </a:lnTo>
                  <a:lnTo>
                    <a:pt x="523875" y="1057275"/>
                  </a:lnTo>
                  <a:lnTo>
                    <a:pt x="476176" y="1055114"/>
                  </a:lnTo>
                  <a:lnTo>
                    <a:pt x="429680" y="1048756"/>
                  </a:lnTo>
                  <a:lnTo>
                    <a:pt x="384571" y="1038387"/>
                  </a:lnTo>
                  <a:lnTo>
                    <a:pt x="341035" y="1024195"/>
                  </a:lnTo>
                  <a:lnTo>
                    <a:pt x="299256" y="1006366"/>
                  </a:lnTo>
                  <a:lnTo>
                    <a:pt x="259418" y="985087"/>
                  </a:lnTo>
                  <a:lnTo>
                    <a:pt x="221706" y="960544"/>
                  </a:lnTo>
                  <a:lnTo>
                    <a:pt x="186305" y="932924"/>
                  </a:lnTo>
                  <a:lnTo>
                    <a:pt x="153400" y="902414"/>
                  </a:lnTo>
                  <a:lnTo>
                    <a:pt x="123174" y="869200"/>
                  </a:lnTo>
                  <a:lnTo>
                    <a:pt x="95813" y="833470"/>
                  </a:lnTo>
                  <a:lnTo>
                    <a:pt x="71501" y="795410"/>
                  </a:lnTo>
                  <a:lnTo>
                    <a:pt x="50422" y="755206"/>
                  </a:lnTo>
                  <a:lnTo>
                    <a:pt x="32762" y="713046"/>
                  </a:lnTo>
                  <a:lnTo>
                    <a:pt x="18706" y="669116"/>
                  </a:lnTo>
                  <a:lnTo>
                    <a:pt x="8436" y="623603"/>
                  </a:lnTo>
                  <a:lnTo>
                    <a:pt x="2139" y="576693"/>
                  </a:lnTo>
                  <a:lnTo>
                    <a:pt x="0" y="528574"/>
                  </a:lnTo>
                  <a:close/>
                </a:path>
              </a:pathLst>
            </a:custGeom>
            <a:ln w="63500">
              <a:solidFill>
                <a:srgbClr val="E2520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6485254" y="3129343"/>
            <a:ext cx="2049145" cy="22631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ctr" marL="12700" marR="5080" indent="-5080">
              <a:lnSpc>
                <a:spcPct val="100600"/>
              </a:lnSpc>
              <a:spcBef>
                <a:spcPts val="114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Peers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help</a:t>
            </a:r>
            <a:r>
              <a:rPr dirty="0" sz="14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those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newly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diagnosed</a:t>
            </a:r>
            <a:r>
              <a:rPr dirty="0" sz="1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navigate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system</a:t>
            </a:r>
            <a:r>
              <a:rPr dirty="0" sz="14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dirty="0" sz="1400" spc="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provide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4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adherence.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Outreach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people</a:t>
            </a:r>
            <a:r>
              <a:rPr dirty="0" sz="14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recently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been</a:t>
            </a:r>
            <a:r>
              <a:rPr dirty="0" sz="14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lost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care.</a:t>
            </a:r>
            <a:endParaRPr sz="1400">
              <a:latin typeface="Arial"/>
              <a:cs typeface="Arial"/>
            </a:endParaRPr>
          </a:p>
          <a:p>
            <a:pPr algn="ctr" marL="48260" marR="10795" indent="1270">
              <a:lnSpc>
                <a:spcPct val="100800"/>
              </a:lnSpc>
              <a:spcBef>
                <a:spcPts val="1420"/>
              </a:spcBef>
            </a:pP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Lost</a:t>
            </a:r>
            <a:r>
              <a:rPr dirty="0" sz="1800" spc="-4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Black"/>
                <a:cs typeface="Arial Black"/>
              </a:rPr>
              <a:t>Retention </a:t>
            </a: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Peer</a:t>
            </a:r>
            <a:r>
              <a:rPr dirty="0" sz="18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Black"/>
                <a:cs typeface="Arial Black"/>
              </a:rPr>
              <a:t>Navigation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9124950" y="1906651"/>
            <a:ext cx="2438400" cy="3561079"/>
            <a:chOff x="9124950" y="1906651"/>
            <a:chExt cx="2438400" cy="3561079"/>
          </a:xfrm>
        </p:grpSpPr>
        <p:sp>
          <p:nvSpPr>
            <p:cNvPr id="24" name="object 24" descr=""/>
            <p:cNvSpPr/>
            <p:nvPr/>
          </p:nvSpPr>
          <p:spPr>
            <a:xfrm>
              <a:off x="9124950" y="2457450"/>
              <a:ext cx="2438400" cy="3009900"/>
            </a:xfrm>
            <a:custGeom>
              <a:avLst/>
              <a:gdLst/>
              <a:ahLst/>
              <a:cxnLst/>
              <a:rect l="l" t="t" r="r" b="b"/>
              <a:pathLst>
                <a:path w="2438400" h="3009900">
                  <a:moveTo>
                    <a:pt x="2251964" y="0"/>
                  </a:moveTo>
                  <a:lnTo>
                    <a:pt x="186435" y="0"/>
                  </a:lnTo>
                  <a:lnTo>
                    <a:pt x="136863" y="6657"/>
                  </a:lnTo>
                  <a:lnTo>
                    <a:pt x="92324" y="25447"/>
                  </a:lnTo>
                  <a:lnTo>
                    <a:pt x="54594" y="54594"/>
                  </a:lnTo>
                  <a:lnTo>
                    <a:pt x="25447" y="92324"/>
                  </a:lnTo>
                  <a:lnTo>
                    <a:pt x="6657" y="136863"/>
                  </a:lnTo>
                  <a:lnTo>
                    <a:pt x="0" y="186436"/>
                  </a:lnTo>
                  <a:lnTo>
                    <a:pt x="0" y="2823464"/>
                  </a:lnTo>
                  <a:lnTo>
                    <a:pt x="6657" y="2873036"/>
                  </a:lnTo>
                  <a:lnTo>
                    <a:pt x="25447" y="2917575"/>
                  </a:lnTo>
                  <a:lnTo>
                    <a:pt x="54594" y="2955305"/>
                  </a:lnTo>
                  <a:lnTo>
                    <a:pt x="92324" y="2984452"/>
                  </a:lnTo>
                  <a:lnTo>
                    <a:pt x="136863" y="3003242"/>
                  </a:lnTo>
                  <a:lnTo>
                    <a:pt x="186435" y="3009900"/>
                  </a:lnTo>
                  <a:lnTo>
                    <a:pt x="2251964" y="3009900"/>
                  </a:lnTo>
                  <a:lnTo>
                    <a:pt x="2301536" y="3003242"/>
                  </a:lnTo>
                  <a:lnTo>
                    <a:pt x="2346075" y="2984452"/>
                  </a:lnTo>
                  <a:lnTo>
                    <a:pt x="2383805" y="2955305"/>
                  </a:lnTo>
                  <a:lnTo>
                    <a:pt x="2412952" y="2917575"/>
                  </a:lnTo>
                  <a:lnTo>
                    <a:pt x="2431742" y="2873036"/>
                  </a:lnTo>
                  <a:lnTo>
                    <a:pt x="2438400" y="2823464"/>
                  </a:lnTo>
                  <a:lnTo>
                    <a:pt x="2438400" y="186436"/>
                  </a:lnTo>
                  <a:lnTo>
                    <a:pt x="2431742" y="136863"/>
                  </a:lnTo>
                  <a:lnTo>
                    <a:pt x="2412952" y="92324"/>
                  </a:lnTo>
                  <a:lnTo>
                    <a:pt x="2383805" y="54594"/>
                  </a:lnTo>
                  <a:lnTo>
                    <a:pt x="2346075" y="25447"/>
                  </a:lnTo>
                  <a:lnTo>
                    <a:pt x="2301536" y="6657"/>
                  </a:lnTo>
                  <a:lnTo>
                    <a:pt x="2251964" y="0"/>
                  </a:lnTo>
                  <a:close/>
                </a:path>
              </a:pathLst>
            </a:custGeom>
            <a:solidFill>
              <a:srgbClr val="0020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9124950" y="4762500"/>
              <a:ext cx="2438400" cy="704850"/>
            </a:xfrm>
            <a:custGeom>
              <a:avLst/>
              <a:gdLst/>
              <a:ahLst/>
              <a:cxnLst/>
              <a:rect l="l" t="t" r="r" b="b"/>
              <a:pathLst>
                <a:path w="2438400" h="704850">
                  <a:moveTo>
                    <a:pt x="2438400" y="0"/>
                  </a:moveTo>
                  <a:lnTo>
                    <a:pt x="0" y="0"/>
                  </a:lnTo>
                  <a:lnTo>
                    <a:pt x="0" y="512444"/>
                  </a:lnTo>
                  <a:lnTo>
                    <a:pt x="5079" y="556573"/>
                  </a:lnTo>
                  <a:lnTo>
                    <a:pt x="19549" y="597075"/>
                  </a:lnTo>
                  <a:lnTo>
                    <a:pt x="42257" y="632799"/>
                  </a:lnTo>
                  <a:lnTo>
                    <a:pt x="72050" y="662592"/>
                  </a:lnTo>
                  <a:lnTo>
                    <a:pt x="107774" y="685300"/>
                  </a:lnTo>
                  <a:lnTo>
                    <a:pt x="148276" y="699770"/>
                  </a:lnTo>
                  <a:lnTo>
                    <a:pt x="192404" y="704850"/>
                  </a:lnTo>
                  <a:lnTo>
                    <a:pt x="2245995" y="704850"/>
                  </a:lnTo>
                  <a:lnTo>
                    <a:pt x="2290123" y="699770"/>
                  </a:lnTo>
                  <a:lnTo>
                    <a:pt x="2330625" y="685300"/>
                  </a:lnTo>
                  <a:lnTo>
                    <a:pt x="2366349" y="662592"/>
                  </a:lnTo>
                  <a:lnTo>
                    <a:pt x="2396142" y="632799"/>
                  </a:lnTo>
                  <a:lnTo>
                    <a:pt x="2418850" y="597075"/>
                  </a:lnTo>
                  <a:lnTo>
                    <a:pt x="2433320" y="556573"/>
                  </a:lnTo>
                  <a:lnTo>
                    <a:pt x="2438400" y="512444"/>
                  </a:lnTo>
                  <a:lnTo>
                    <a:pt x="2438400" y="0"/>
                  </a:lnTo>
                  <a:close/>
                </a:path>
              </a:pathLst>
            </a:custGeom>
            <a:solidFill>
              <a:srgbClr val="0081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9825101" y="1938401"/>
              <a:ext cx="1047750" cy="1057275"/>
            </a:xfrm>
            <a:custGeom>
              <a:avLst/>
              <a:gdLst/>
              <a:ahLst/>
              <a:cxnLst/>
              <a:rect l="l" t="t" r="r" b="b"/>
              <a:pathLst>
                <a:path w="1047750" h="1057275">
                  <a:moveTo>
                    <a:pt x="523875" y="0"/>
                  </a:moveTo>
                  <a:lnTo>
                    <a:pt x="476176" y="2159"/>
                  </a:lnTo>
                  <a:lnTo>
                    <a:pt x="429680" y="8514"/>
                  </a:lnTo>
                  <a:lnTo>
                    <a:pt x="384571" y="18877"/>
                  </a:lnTo>
                  <a:lnTo>
                    <a:pt x="341035" y="33063"/>
                  </a:lnTo>
                  <a:lnTo>
                    <a:pt x="299256" y="50884"/>
                  </a:lnTo>
                  <a:lnTo>
                    <a:pt x="259418" y="72154"/>
                  </a:lnTo>
                  <a:lnTo>
                    <a:pt x="221706" y="96688"/>
                  </a:lnTo>
                  <a:lnTo>
                    <a:pt x="186305" y="124297"/>
                  </a:lnTo>
                  <a:lnTo>
                    <a:pt x="153400" y="154797"/>
                  </a:lnTo>
                  <a:lnTo>
                    <a:pt x="123174" y="188000"/>
                  </a:lnTo>
                  <a:lnTo>
                    <a:pt x="95813" y="223720"/>
                  </a:lnTo>
                  <a:lnTo>
                    <a:pt x="71500" y="261770"/>
                  </a:lnTo>
                  <a:lnTo>
                    <a:pt x="50422" y="301965"/>
                  </a:lnTo>
                  <a:lnTo>
                    <a:pt x="32762" y="344117"/>
                  </a:lnTo>
                  <a:lnTo>
                    <a:pt x="18706" y="388040"/>
                  </a:lnTo>
                  <a:lnTo>
                    <a:pt x="8436" y="433549"/>
                  </a:lnTo>
                  <a:lnTo>
                    <a:pt x="2139" y="480455"/>
                  </a:lnTo>
                  <a:lnTo>
                    <a:pt x="0" y="528574"/>
                  </a:lnTo>
                  <a:lnTo>
                    <a:pt x="2139" y="576693"/>
                  </a:lnTo>
                  <a:lnTo>
                    <a:pt x="8436" y="623603"/>
                  </a:lnTo>
                  <a:lnTo>
                    <a:pt x="18706" y="669116"/>
                  </a:lnTo>
                  <a:lnTo>
                    <a:pt x="32762" y="713046"/>
                  </a:lnTo>
                  <a:lnTo>
                    <a:pt x="50422" y="755206"/>
                  </a:lnTo>
                  <a:lnTo>
                    <a:pt x="71501" y="795410"/>
                  </a:lnTo>
                  <a:lnTo>
                    <a:pt x="95813" y="833470"/>
                  </a:lnTo>
                  <a:lnTo>
                    <a:pt x="123174" y="869200"/>
                  </a:lnTo>
                  <a:lnTo>
                    <a:pt x="153400" y="902414"/>
                  </a:lnTo>
                  <a:lnTo>
                    <a:pt x="186305" y="932924"/>
                  </a:lnTo>
                  <a:lnTo>
                    <a:pt x="221706" y="960544"/>
                  </a:lnTo>
                  <a:lnTo>
                    <a:pt x="259418" y="985087"/>
                  </a:lnTo>
                  <a:lnTo>
                    <a:pt x="299256" y="1006366"/>
                  </a:lnTo>
                  <a:lnTo>
                    <a:pt x="341035" y="1024195"/>
                  </a:lnTo>
                  <a:lnTo>
                    <a:pt x="384571" y="1038387"/>
                  </a:lnTo>
                  <a:lnTo>
                    <a:pt x="429680" y="1048756"/>
                  </a:lnTo>
                  <a:lnTo>
                    <a:pt x="476176" y="1055114"/>
                  </a:lnTo>
                  <a:lnTo>
                    <a:pt x="523875" y="1057275"/>
                  </a:lnTo>
                  <a:lnTo>
                    <a:pt x="571555" y="1055114"/>
                  </a:lnTo>
                  <a:lnTo>
                    <a:pt x="618036" y="1048756"/>
                  </a:lnTo>
                  <a:lnTo>
                    <a:pt x="663134" y="1038387"/>
                  </a:lnTo>
                  <a:lnTo>
                    <a:pt x="706663" y="1024195"/>
                  </a:lnTo>
                  <a:lnTo>
                    <a:pt x="748438" y="1006366"/>
                  </a:lnTo>
                  <a:lnTo>
                    <a:pt x="788274" y="985087"/>
                  </a:lnTo>
                  <a:lnTo>
                    <a:pt x="825987" y="960544"/>
                  </a:lnTo>
                  <a:lnTo>
                    <a:pt x="861391" y="932924"/>
                  </a:lnTo>
                  <a:lnTo>
                    <a:pt x="894302" y="902414"/>
                  </a:lnTo>
                  <a:lnTo>
                    <a:pt x="924533" y="869200"/>
                  </a:lnTo>
                  <a:lnTo>
                    <a:pt x="951901" y="833470"/>
                  </a:lnTo>
                  <a:lnTo>
                    <a:pt x="976220" y="795410"/>
                  </a:lnTo>
                  <a:lnTo>
                    <a:pt x="997306" y="755206"/>
                  </a:lnTo>
                  <a:lnTo>
                    <a:pt x="1014972" y="713046"/>
                  </a:lnTo>
                  <a:lnTo>
                    <a:pt x="1029035" y="669116"/>
                  </a:lnTo>
                  <a:lnTo>
                    <a:pt x="1039308" y="623603"/>
                  </a:lnTo>
                  <a:lnTo>
                    <a:pt x="1045608" y="576693"/>
                  </a:lnTo>
                  <a:lnTo>
                    <a:pt x="1047750" y="528574"/>
                  </a:lnTo>
                  <a:lnTo>
                    <a:pt x="1045608" y="480455"/>
                  </a:lnTo>
                  <a:lnTo>
                    <a:pt x="1039308" y="433549"/>
                  </a:lnTo>
                  <a:lnTo>
                    <a:pt x="1029035" y="388040"/>
                  </a:lnTo>
                  <a:lnTo>
                    <a:pt x="1014972" y="344117"/>
                  </a:lnTo>
                  <a:lnTo>
                    <a:pt x="997306" y="301965"/>
                  </a:lnTo>
                  <a:lnTo>
                    <a:pt x="976220" y="261770"/>
                  </a:lnTo>
                  <a:lnTo>
                    <a:pt x="951901" y="223720"/>
                  </a:lnTo>
                  <a:lnTo>
                    <a:pt x="924533" y="188000"/>
                  </a:lnTo>
                  <a:lnTo>
                    <a:pt x="894302" y="154797"/>
                  </a:lnTo>
                  <a:lnTo>
                    <a:pt x="861391" y="124297"/>
                  </a:lnTo>
                  <a:lnTo>
                    <a:pt x="825987" y="96688"/>
                  </a:lnTo>
                  <a:lnTo>
                    <a:pt x="788274" y="72154"/>
                  </a:lnTo>
                  <a:lnTo>
                    <a:pt x="748438" y="50884"/>
                  </a:lnTo>
                  <a:lnTo>
                    <a:pt x="706663" y="33063"/>
                  </a:lnTo>
                  <a:lnTo>
                    <a:pt x="663134" y="18877"/>
                  </a:lnTo>
                  <a:lnTo>
                    <a:pt x="618036" y="8514"/>
                  </a:lnTo>
                  <a:lnTo>
                    <a:pt x="571555" y="2159"/>
                  </a:lnTo>
                  <a:lnTo>
                    <a:pt x="523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9825101" y="1938401"/>
              <a:ext cx="1047750" cy="1057275"/>
            </a:xfrm>
            <a:custGeom>
              <a:avLst/>
              <a:gdLst/>
              <a:ahLst/>
              <a:cxnLst/>
              <a:rect l="l" t="t" r="r" b="b"/>
              <a:pathLst>
                <a:path w="1047750" h="1057275">
                  <a:moveTo>
                    <a:pt x="0" y="528574"/>
                  </a:moveTo>
                  <a:lnTo>
                    <a:pt x="2139" y="480455"/>
                  </a:lnTo>
                  <a:lnTo>
                    <a:pt x="8436" y="433549"/>
                  </a:lnTo>
                  <a:lnTo>
                    <a:pt x="18706" y="388040"/>
                  </a:lnTo>
                  <a:lnTo>
                    <a:pt x="32762" y="344117"/>
                  </a:lnTo>
                  <a:lnTo>
                    <a:pt x="50422" y="301965"/>
                  </a:lnTo>
                  <a:lnTo>
                    <a:pt x="71500" y="261770"/>
                  </a:lnTo>
                  <a:lnTo>
                    <a:pt x="95813" y="223720"/>
                  </a:lnTo>
                  <a:lnTo>
                    <a:pt x="123174" y="188000"/>
                  </a:lnTo>
                  <a:lnTo>
                    <a:pt x="153400" y="154797"/>
                  </a:lnTo>
                  <a:lnTo>
                    <a:pt x="186305" y="124297"/>
                  </a:lnTo>
                  <a:lnTo>
                    <a:pt x="221706" y="96688"/>
                  </a:lnTo>
                  <a:lnTo>
                    <a:pt x="259418" y="72154"/>
                  </a:lnTo>
                  <a:lnTo>
                    <a:pt x="299256" y="50884"/>
                  </a:lnTo>
                  <a:lnTo>
                    <a:pt x="341035" y="33063"/>
                  </a:lnTo>
                  <a:lnTo>
                    <a:pt x="384571" y="18877"/>
                  </a:lnTo>
                  <a:lnTo>
                    <a:pt x="429680" y="8514"/>
                  </a:lnTo>
                  <a:lnTo>
                    <a:pt x="476176" y="2159"/>
                  </a:lnTo>
                  <a:lnTo>
                    <a:pt x="523875" y="0"/>
                  </a:lnTo>
                  <a:lnTo>
                    <a:pt x="571555" y="2159"/>
                  </a:lnTo>
                  <a:lnTo>
                    <a:pt x="618036" y="8514"/>
                  </a:lnTo>
                  <a:lnTo>
                    <a:pt x="663134" y="18877"/>
                  </a:lnTo>
                  <a:lnTo>
                    <a:pt x="706663" y="33063"/>
                  </a:lnTo>
                  <a:lnTo>
                    <a:pt x="748438" y="50884"/>
                  </a:lnTo>
                  <a:lnTo>
                    <a:pt x="788274" y="72154"/>
                  </a:lnTo>
                  <a:lnTo>
                    <a:pt x="825987" y="96688"/>
                  </a:lnTo>
                  <a:lnTo>
                    <a:pt x="861391" y="124297"/>
                  </a:lnTo>
                  <a:lnTo>
                    <a:pt x="894302" y="154797"/>
                  </a:lnTo>
                  <a:lnTo>
                    <a:pt x="924533" y="188000"/>
                  </a:lnTo>
                  <a:lnTo>
                    <a:pt x="951901" y="223720"/>
                  </a:lnTo>
                  <a:lnTo>
                    <a:pt x="976220" y="261770"/>
                  </a:lnTo>
                  <a:lnTo>
                    <a:pt x="997306" y="301965"/>
                  </a:lnTo>
                  <a:lnTo>
                    <a:pt x="1014972" y="344117"/>
                  </a:lnTo>
                  <a:lnTo>
                    <a:pt x="1029035" y="388040"/>
                  </a:lnTo>
                  <a:lnTo>
                    <a:pt x="1039308" y="433549"/>
                  </a:lnTo>
                  <a:lnTo>
                    <a:pt x="1045608" y="480455"/>
                  </a:lnTo>
                  <a:lnTo>
                    <a:pt x="1047750" y="528574"/>
                  </a:lnTo>
                  <a:lnTo>
                    <a:pt x="1045608" y="576693"/>
                  </a:lnTo>
                  <a:lnTo>
                    <a:pt x="1039308" y="623603"/>
                  </a:lnTo>
                  <a:lnTo>
                    <a:pt x="1029035" y="669116"/>
                  </a:lnTo>
                  <a:lnTo>
                    <a:pt x="1014972" y="713046"/>
                  </a:lnTo>
                  <a:lnTo>
                    <a:pt x="997306" y="755206"/>
                  </a:lnTo>
                  <a:lnTo>
                    <a:pt x="976220" y="795410"/>
                  </a:lnTo>
                  <a:lnTo>
                    <a:pt x="951901" y="833470"/>
                  </a:lnTo>
                  <a:lnTo>
                    <a:pt x="924533" y="869200"/>
                  </a:lnTo>
                  <a:lnTo>
                    <a:pt x="894302" y="902414"/>
                  </a:lnTo>
                  <a:lnTo>
                    <a:pt x="861391" y="932924"/>
                  </a:lnTo>
                  <a:lnTo>
                    <a:pt x="825987" y="960544"/>
                  </a:lnTo>
                  <a:lnTo>
                    <a:pt x="788274" y="985087"/>
                  </a:lnTo>
                  <a:lnTo>
                    <a:pt x="748438" y="1006366"/>
                  </a:lnTo>
                  <a:lnTo>
                    <a:pt x="706663" y="1024195"/>
                  </a:lnTo>
                  <a:lnTo>
                    <a:pt x="663134" y="1038387"/>
                  </a:lnTo>
                  <a:lnTo>
                    <a:pt x="618036" y="1048756"/>
                  </a:lnTo>
                  <a:lnTo>
                    <a:pt x="571555" y="1055114"/>
                  </a:lnTo>
                  <a:lnTo>
                    <a:pt x="523875" y="1057275"/>
                  </a:lnTo>
                  <a:lnTo>
                    <a:pt x="476176" y="1055114"/>
                  </a:lnTo>
                  <a:lnTo>
                    <a:pt x="429680" y="1048756"/>
                  </a:lnTo>
                  <a:lnTo>
                    <a:pt x="384571" y="1038387"/>
                  </a:lnTo>
                  <a:lnTo>
                    <a:pt x="341035" y="1024195"/>
                  </a:lnTo>
                  <a:lnTo>
                    <a:pt x="299256" y="1006366"/>
                  </a:lnTo>
                  <a:lnTo>
                    <a:pt x="259418" y="985087"/>
                  </a:lnTo>
                  <a:lnTo>
                    <a:pt x="221706" y="960544"/>
                  </a:lnTo>
                  <a:lnTo>
                    <a:pt x="186305" y="932924"/>
                  </a:lnTo>
                  <a:lnTo>
                    <a:pt x="153400" y="902414"/>
                  </a:lnTo>
                  <a:lnTo>
                    <a:pt x="123174" y="869200"/>
                  </a:lnTo>
                  <a:lnTo>
                    <a:pt x="95813" y="833470"/>
                  </a:lnTo>
                  <a:lnTo>
                    <a:pt x="71501" y="795410"/>
                  </a:lnTo>
                  <a:lnTo>
                    <a:pt x="50422" y="755206"/>
                  </a:lnTo>
                  <a:lnTo>
                    <a:pt x="32762" y="713046"/>
                  </a:lnTo>
                  <a:lnTo>
                    <a:pt x="18706" y="669116"/>
                  </a:lnTo>
                  <a:lnTo>
                    <a:pt x="8436" y="623603"/>
                  </a:lnTo>
                  <a:lnTo>
                    <a:pt x="2139" y="576693"/>
                  </a:lnTo>
                  <a:lnTo>
                    <a:pt x="0" y="528574"/>
                  </a:lnTo>
                  <a:close/>
                </a:path>
              </a:pathLst>
            </a:custGeom>
            <a:ln w="63500">
              <a:solidFill>
                <a:srgbClr val="F1A9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9202166" y="4815903"/>
            <a:ext cx="2216150" cy="57658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337820" marR="5080" indent="-325755">
              <a:lnSpc>
                <a:spcPct val="100800"/>
              </a:lnSpc>
              <a:spcBef>
                <a:spcPts val="85"/>
              </a:spcBef>
            </a:pP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Transitional</a:t>
            </a:r>
            <a:r>
              <a:rPr dirty="0" sz="1800" spc="-6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 Black"/>
                <a:cs typeface="Arial Black"/>
              </a:rPr>
              <a:t>Case </a:t>
            </a:r>
            <a:r>
              <a:rPr dirty="0" sz="1800" spc="-10">
                <a:solidFill>
                  <a:srgbClr val="FFFFFF"/>
                </a:solidFill>
                <a:latin typeface="Arial Black"/>
                <a:cs typeface="Arial Black"/>
              </a:rPr>
              <a:t>Management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9212580" y="3306762"/>
            <a:ext cx="2275205" cy="110172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ctr" marL="12065" marR="5080" indent="1270">
              <a:lnSpc>
                <a:spcPct val="100600"/>
              </a:lnSpc>
              <a:spcBef>
                <a:spcPts val="114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TCM’s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r>
              <a:rPr dirty="0" sz="14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4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PWH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currently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4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Missouri</a:t>
            </a:r>
            <a:r>
              <a:rPr dirty="0" sz="1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prisons.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Starts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few</a:t>
            </a:r>
            <a:r>
              <a:rPr dirty="0" sz="14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months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prior</a:t>
            </a:r>
            <a:r>
              <a:rPr dirty="0" sz="14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release</a:t>
            </a:r>
            <a:r>
              <a:rPr dirty="0" sz="14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help</a:t>
            </a:r>
            <a:r>
              <a:rPr dirty="0" sz="14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transition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case</a:t>
            </a:r>
            <a:r>
              <a:rPr dirty="0" sz="14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management.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0" y="6496050"/>
            <a:ext cx="12192000" cy="361950"/>
            <a:chOff x="0" y="6496050"/>
            <a:chExt cx="12192000" cy="361950"/>
          </a:xfrm>
        </p:grpSpPr>
        <p:pic>
          <p:nvPicPr>
            <p:cNvPr id="31" name="object 3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543675"/>
              <a:ext cx="12192000" cy="314325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0" y="6496050"/>
              <a:ext cx="12192000" cy="57150"/>
            </a:xfrm>
            <a:custGeom>
              <a:avLst/>
              <a:gdLst/>
              <a:ahLst/>
              <a:cxnLst/>
              <a:rect l="l" t="t" r="r" b="b"/>
              <a:pathLst>
                <a:path w="12192000" h="57150">
                  <a:moveTo>
                    <a:pt x="12192000" y="0"/>
                  </a:moveTo>
                  <a:lnTo>
                    <a:pt x="0" y="0"/>
                  </a:lnTo>
                  <a:lnTo>
                    <a:pt x="0" y="57150"/>
                  </a:lnTo>
                  <a:lnTo>
                    <a:pt x="12192000" y="5715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A9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3" name="object 3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3050" y="2124075"/>
            <a:ext cx="676275" cy="676275"/>
          </a:xfrm>
          <a:prstGeom prst="rect">
            <a:avLst/>
          </a:prstGeom>
        </p:spPr>
      </p:pic>
      <p:pic>
        <p:nvPicPr>
          <p:cNvPr id="34" name="object 3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62450" y="2124075"/>
            <a:ext cx="676275" cy="676275"/>
          </a:xfrm>
          <a:prstGeom prst="rect">
            <a:avLst/>
          </a:prstGeom>
        </p:spPr>
      </p:pic>
      <p:pic>
        <p:nvPicPr>
          <p:cNvPr id="35" name="object 3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81850" y="2124075"/>
            <a:ext cx="676275" cy="676275"/>
          </a:xfrm>
          <a:prstGeom prst="rect">
            <a:avLst/>
          </a:prstGeom>
        </p:spPr>
      </p:pic>
      <p:pic>
        <p:nvPicPr>
          <p:cNvPr id="36" name="object 3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01250" y="2124075"/>
            <a:ext cx="676275" cy="6762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14300" y="0"/>
            <a:ext cx="11953875" cy="6858000"/>
            <a:chOff x="114300" y="0"/>
            <a:chExt cx="11953875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300" y="0"/>
              <a:ext cx="11953875" cy="68580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504825" y="333375"/>
              <a:ext cx="11182350" cy="6153150"/>
            </a:xfrm>
            <a:custGeom>
              <a:avLst/>
              <a:gdLst/>
              <a:ahLst/>
              <a:cxnLst/>
              <a:rect l="l" t="t" r="r" b="b"/>
              <a:pathLst>
                <a:path w="11182350" h="6153150">
                  <a:moveTo>
                    <a:pt x="11182350" y="0"/>
                  </a:moveTo>
                  <a:lnTo>
                    <a:pt x="0" y="0"/>
                  </a:lnTo>
                  <a:lnTo>
                    <a:pt x="0" y="6153150"/>
                  </a:lnTo>
                  <a:lnTo>
                    <a:pt x="11182350" y="6153150"/>
                  </a:lnTo>
                  <a:lnTo>
                    <a:pt x="111823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91825" y="628650"/>
              <a:ext cx="619125" cy="619125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7525384" y="2112073"/>
            <a:ext cx="3128645" cy="195008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478155">
              <a:lnSpc>
                <a:spcPct val="100800"/>
              </a:lnSpc>
              <a:spcBef>
                <a:spcPts val="85"/>
              </a:spcBef>
            </a:pPr>
            <a:r>
              <a:rPr dirty="0" u="sng" sz="1800">
                <a:solidFill>
                  <a:srgbClr val="63CCC8"/>
                </a:solidFill>
                <a:uFill>
                  <a:solidFill>
                    <a:srgbClr val="63CCC8"/>
                  </a:solidFill>
                </a:uFill>
                <a:latin typeface="Arial"/>
                <a:cs typeface="Arial"/>
                <a:hlinkClick r:id="rId4"/>
              </a:rPr>
              <a:t>DHSS</a:t>
            </a:r>
            <a:r>
              <a:rPr dirty="0" u="sng" sz="1800" spc="-40">
                <a:solidFill>
                  <a:srgbClr val="63CCC8"/>
                </a:solidFill>
                <a:uFill>
                  <a:solidFill>
                    <a:srgbClr val="63CCC8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800">
                <a:solidFill>
                  <a:srgbClr val="63CCC8"/>
                </a:solidFill>
                <a:uFill>
                  <a:solidFill>
                    <a:srgbClr val="63CCC8"/>
                  </a:solidFill>
                </a:uFill>
                <a:latin typeface="Arial"/>
                <a:cs typeface="Arial"/>
                <a:hlinkClick r:id="rId4"/>
              </a:rPr>
              <a:t>Case</a:t>
            </a:r>
            <a:r>
              <a:rPr dirty="0" u="sng" sz="1800" spc="15">
                <a:solidFill>
                  <a:srgbClr val="63CCC8"/>
                </a:solidFill>
                <a:uFill>
                  <a:solidFill>
                    <a:srgbClr val="63CCC8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1800" spc="-10">
                <a:solidFill>
                  <a:srgbClr val="63CCC8"/>
                </a:solidFill>
                <a:uFill>
                  <a:solidFill>
                    <a:srgbClr val="63CCC8"/>
                  </a:solidFill>
                </a:uFill>
                <a:latin typeface="Arial"/>
                <a:cs typeface="Arial"/>
                <a:hlinkClick r:id="rId4"/>
              </a:rPr>
              <a:t>Management</a:t>
            </a:r>
            <a:r>
              <a:rPr dirty="0" u="none" sz="1800" spc="-10">
                <a:solidFill>
                  <a:srgbClr val="63CCC8"/>
                </a:solidFill>
                <a:latin typeface="Arial"/>
                <a:cs typeface="Arial"/>
              </a:rPr>
              <a:t> </a:t>
            </a:r>
            <a:r>
              <a:rPr dirty="0" u="sng" sz="1800" spc="-10">
                <a:solidFill>
                  <a:srgbClr val="63CCC8"/>
                </a:solidFill>
                <a:uFill>
                  <a:solidFill>
                    <a:srgbClr val="63CCC8"/>
                  </a:solidFill>
                </a:uFill>
                <a:latin typeface="Arial"/>
                <a:cs typeface="Arial"/>
                <a:hlinkClick r:id="rId4"/>
              </a:rPr>
              <a:t>Contractors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99700"/>
              </a:lnSpc>
            </a:pPr>
            <a:r>
              <a:rPr dirty="0" sz="1800">
                <a:solidFill>
                  <a:srgbClr val="002069"/>
                </a:solidFill>
                <a:latin typeface="Arial"/>
                <a:cs typeface="Arial"/>
              </a:rPr>
              <a:t>Interactive</a:t>
            </a:r>
            <a:r>
              <a:rPr dirty="0" sz="1800" spc="-3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069"/>
                </a:solidFill>
                <a:latin typeface="Arial"/>
                <a:cs typeface="Arial"/>
              </a:rPr>
              <a:t>Case</a:t>
            </a:r>
            <a:r>
              <a:rPr dirty="0" sz="1800" spc="-3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2069"/>
                </a:solidFill>
                <a:latin typeface="Arial"/>
                <a:cs typeface="Arial"/>
              </a:rPr>
              <a:t>Management </a:t>
            </a:r>
            <a:r>
              <a:rPr dirty="0" sz="1800" spc="-20">
                <a:solidFill>
                  <a:srgbClr val="002069"/>
                </a:solidFill>
                <a:latin typeface="Arial"/>
                <a:cs typeface="Arial"/>
              </a:rPr>
              <a:t>Map: </a:t>
            </a:r>
            <a:r>
              <a:rPr dirty="0" u="sng" sz="1800" spc="-10">
                <a:solidFill>
                  <a:srgbClr val="63CCC8"/>
                </a:solidFill>
                <a:uFill>
                  <a:solidFill>
                    <a:srgbClr val="63CCC8"/>
                  </a:solidFill>
                </a:uFill>
                <a:latin typeface="Arial"/>
                <a:cs typeface="Arial"/>
                <a:hlinkClick r:id="rId5"/>
              </a:rPr>
              <a:t>health.mo.gov/</a:t>
            </a:r>
            <a:r>
              <a:rPr dirty="0" u="sng" sz="1800" spc="-10">
                <a:solidFill>
                  <a:srgbClr val="63CCC8"/>
                </a:solidFill>
                <a:uFill>
                  <a:solidFill>
                    <a:srgbClr val="63CCC8"/>
                  </a:solidFill>
                </a:uFill>
                <a:latin typeface="Arial"/>
                <a:cs typeface="Arial"/>
                <a:hlinkClick r:id="rId5"/>
              </a:rPr>
              <a:t>hivcasemanage</a:t>
            </a:r>
            <a:r>
              <a:rPr dirty="0" u="none" sz="1800" spc="-10">
                <a:solidFill>
                  <a:srgbClr val="63CCC8"/>
                </a:solidFill>
                <a:latin typeface="Arial"/>
                <a:cs typeface="Arial"/>
              </a:rPr>
              <a:t> </a:t>
            </a:r>
            <a:r>
              <a:rPr dirty="0" u="sng" sz="1800" spc="-20">
                <a:solidFill>
                  <a:srgbClr val="63CCC8"/>
                </a:solidFill>
                <a:uFill>
                  <a:solidFill>
                    <a:srgbClr val="63CCC8"/>
                  </a:solidFill>
                </a:uFill>
                <a:latin typeface="Arial"/>
                <a:cs typeface="Arial"/>
                <a:hlinkClick r:id="rId5"/>
              </a:rPr>
              <a:t>ment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8650" y="371475"/>
            <a:ext cx="6448425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943225" y="2066925"/>
            <a:ext cx="6301105" cy="4110354"/>
            <a:chOff x="2943225" y="2066925"/>
            <a:chExt cx="6301105" cy="4110354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86300" y="3371786"/>
              <a:ext cx="2805176" cy="2805176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814951" y="3500500"/>
              <a:ext cx="2552700" cy="2552700"/>
            </a:xfrm>
            <a:custGeom>
              <a:avLst/>
              <a:gdLst/>
              <a:ahLst/>
              <a:cxnLst/>
              <a:rect l="l" t="t" r="r" b="b"/>
              <a:pathLst>
                <a:path w="2552700" h="2552700">
                  <a:moveTo>
                    <a:pt x="1276350" y="0"/>
                  </a:moveTo>
                  <a:lnTo>
                    <a:pt x="1228495" y="880"/>
                  </a:lnTo>
                  <a:lnTo>
                    <a:pt x="1181086" y="3500"/>
                  </a:lnTo>
                  <a:lnTo>
                    <a:pt x="1134152" y="7829"/>
                  </a:lnTo>
                  <a:lnTo>
                    <a:pt x="1087724" y="13837"/>
                  </a:lnTo>
                  <a:lnTo>
                    <a:pt x="1041835" y="21492"/>
                  </a:lnTo>
                  <a:lnTo>
                    <a:pt x="996513" y="30764"/>
                  </a:lnTo>
                  <a:lnTo>
                    <a:pt x="951790" y="41621"/>
                  </a:lnTo>
                  <a:lnTo>
                    <a:pt x="907698" y="54033"/>
                  </a:lnTo>
                  <a:lnTo>
                    <a:pt x="864266" y="67970"/>
                  </a:lnTo>
                  <a:lnTo>
                    <a:pt x="821526" y="83400"/>
                  </a:lnTo>
                  <a:lnTo>
                    <a:pt x="779508" y="100292"/>
                  </a:lnTo>
                  <a:lnTo>
                    <a:pt x="738243" y="118616"/>
                  </a:lnTo>
                  <a:lnTo>
                    <a:pt x="697762" y="138340"/>
                  </a:lnTo>
                  <a:lnTo>
                    <a:pt x="658097" y="159435"/>
                  </a:lnTo>
                  <a:lnTo>
                    <a:pt x="619277" y="181868"/>
                  </a:lnTo>
                  <a:lnTo>
                    <a:pt x="581333" y="205610"/>
                  </a:lnTo>
                  <a:lnTo>
                    <a:pt x="544297" y="230629"/>
                  </a:lnTo>
                  <a:lnTo>
                    <a:pt x="508200" y="256895"/>
                  </a:lnTo>
                  <a:lnTo>
                    <a:pt x="473071" y="284377"/>
                  </a:lnTo>
                  <a:lnTo>
                    <a:pt x="438942" y="313044"/>
                  </a:lnTo>
                  <a:lnTo>
                    <a:pt x="405844" y="342864"/>
                  </a:lnTo>
                  <a:lnTo>
                    <a:pt x="373808" y="373808"/>
                  </a:lnTo>
                  <a:lnTo>
                    <a:pt x="342864" y="405844"/>
                  </a:lnTo>
                  <a:lnTo>
                    <a:pt x="313044" y="438942"/>
                  </a:lnTo>
                  <a:lnTo>
                    <a:pt x="284377" y="473071"/>
                  </a:lnTo>
                  <a:lnTo>
                    <a:pt x="256895" y="508200"/>
                  </a:lnTo>
                  <a:lnTo>
                    <a:pt x="230629" y="544297"/>
                  </a:lnTo>
                  <a:lnTo>
                    <a:pt x="205610" y="581333"/>
                  </a:lnTo>
                  <a:lnTo>
                    <a:pt x="181868" y="619277"/>
                  </a:lnTo>
                  <a:lnTo>
                    <a:pt x="159435" y="658097"/>
                  </a:lnTo>
                  <a:lnTo>
                    <a:pt x="138340" y="697762"/>
                  </a:lnTo>
                  <a:lnTo>
                    <a:pt x="118616" y="738243"/>
                  </a:lnTo>
                  <a:lnTo>
                    <a:pt x="100292" y="779508"/>
                  </a:lnTo>
                  <a:lnTo>
                    <a:pt x="83400" y="821526"/>
                  </a:lnTo>
                  <a:lnTo>
                    <a:pt x="67970" y="864266"/>
                  </a:lnTo>
                  <a:lnTo>
                    <a:pt x="54033" y="907698"/>
                  </a:lnTo>
                  <a:lnTo>
                    <a:pt x="41621" y="951790"/>
                  </a:lnTo>
                  <a:lnTo>
                    <a:pt x="30764" y="996513"/>
                  </a:lnTo>
                  <a:lnTo>
                    <a:pt x="21492" y="1041835"/>
                  </a:lnTo>
                  <a:lnTo>
                    <a:pt x="13837" y="1087724"/>
                  </a:lnTo>
                  <a:lnTo>
                    <a:pt x="7829" y="1134152"/>
                  </a:lnTo>
                  <a:lnTo>
                    <a:pt x="3500" y="1181086"/>
                  </a:lnTo>
                  <a:lnTo>
                    <a:pt x="880" y="1228495"/>
                  </a:lnTo>
                  <a:lnTo>
                    <a:pt x="0" y="1276350"/>
                  </a:lnTo>
                  <a:lnTo>
                    <a:pt x="880" y="1324196"/>
                  </a:lnTo>
                  <a:lnTo>
                    <a:pt x="3500" y="1371597"/>
                  </a:lnTo>
                  <a:lnTo>
                    <a:pt x="7829" y="1418524"/>
                  </a:lnTo>
                  <a:lnTo>
                    <a:pt x="13837" y="1464944"/>
                  </a:lnTo>
                  <a:lnTo>
                    <a:pt x="21492" y="1510828"/>
                  </a:lnTo>
                  <a:lnTo>
                    <a:pt x="30764" y="1556144"/>
                  </a:lnTo>
                  <a:lnTo>
                    <a:pt x="41621" y="1600861"/>
                  </a:lnTo>
                  <a:lnTo>
                    <a:pt x="54033" y="1644949"/>
                  </a:lnTo>
                  <a:lnTo>
                    <a:pt x="67970" y="1688377"/>
                  </a:lnTo>
                  <a:lnTo>
                    <a:pt x="83400" y="1731113"/>
                  </a:lnTo>
                  <a:lnTo>
                    <a:pt x="100292" y="1773128"/>
                  </a:lnTo>
                  <a:lnTo>
                    <a:pt x="118616" y="1814389"/>
                  </a:lnTo>
                  <a:lnTo>
                    <a:pt x="138340" y="1854867"/>
                  </a:lnTo>
                  <a:lnTo>
                    <a:pt x="159435" y="1894531"/>
                  </a:lnTo>
                  <a:lnTo>
                    <a:pt x="181868" y="1933349"/>
                  </a:lnTo>
                  <a:lnTo>
                    <a:pt x="205610" y="1971290"/>
                  </a:lnTo>
                  <a:lnTo>
                    <a:pt x="230629" y="2008325"/>
                  </a:lnTo>
                  <a:lnTo>
                    <a:pt x="256895" y="2044422"/>
                  </a:lnTo>
                  <a:lnTo>
                    <a:pt x="284377" y="2079549"/>
                  </a:lnTo>
                  <a:lnTo>
                    <a:pt x="313044" y="2113678"/>
                  </a:lnTo>
                  <a:lnTo>
                    <a:pt x="342864" y="2146775"/>
                  </a:lnTo>
                  <a:lnTo>
                    <a:pt x="373808" y="2178812"/>
                  </a:lnTo>
                  <a:lnTo>
                    <a:pt x="405844" y="2209756"/>
                  </a:lnTo>
                  <a:lnTo>
                    <a:pt x="438942" y="2239576"/>
                  </a:lnTo>
                  <a:lnTo>
                    <a:pt x="473071" y="2268243"/>
                  </a:lnTo>
                  <a:lnTo>
                    <a:pt x="508200" y="2295726"/>
                  </a:lnTo>
                  <a:lnTo>
                    <a:pt x="544297" y="2321992"/>
                  </a:lnTo>
                  <a:lnTo>
                    <a:pt x="581333" y="2347012"/>
                  </a:lnTo>
                  <a:lnTo>
                    <a:pt x="619277" y="2370755"/>
                  </a:lnTo>
                  <a:lnTo>
                    <a:pt x="658097" y="2393190"/>
                  </a:lnTo>
                  <a:lnTo>
                    <a:pt x="697762" y="2414285"/>
                  </a:lnTo>
                  <a:lnTo>
                    <a:pt x="738243" y="2434011"/>
                  </a:lnTo>
                  <a:lnTo>
                    <a:pt x="779508" y="2452336"/>
                  </a:lnTo>
                  <a:lnTo>
                    <a:pt x="821526" y="2469229"/>
                  </a:lnTo>
                  <a:lnTo>
                    <a:pt x="864266" y="2484660"/>
                  </a:lnTo>
                  <a:lnTo>
                    <a:pt x="907698" y="2498597"/>
                  </a:lnTo>
                  <a:lnTo>
                    <a:pt x="951790" y="2511011"/>
                  </a:lnTo>
                  <a:lnTo>
                    <a:pt x="996513" y="2521869"/>
                  </a:lnTo>
                  <a:lnTo>
                    <a:pt x="1041835" y="2531141"/>
                  </a:lnTo>
                  <a:lnTo>
                    <a:pt x="1087724" y="2538797"/>
                  </a:lnTo>
                  <a:lnTo>
                    <a:pt x="1134152" y="2544805"/>
                  </a:lnTo>
                  <a:lnTo>
                    <a:pt x="1181086" y="2549135"/>
                  </a:lnTo>
                  <a:lnTo>
                    <a:pt x="1228495" y="2551756"/>
                  </a:lnTo>
                  <a:lnTo>
                    <a:pt x="1276350" y="2552636"/>
                  </a:lnTo>
                  <a:lnTo>
                    <a:pt x="1324196" y="2551756"/>
                  </a:lnTo>
                  <a:lnTo>
                    <a:pt x="1371598" y="2549135"/>
                  </a:lnTo>
                  <a:lnTo>
                    <a:pt x="1418525" y="2544805"/>
                  </a:lnTo>
                  <a:lnTo>
                    <a:pt x="1464946" y="2538797"/>
                  </a:lnTo>
                  <a:lnTo>
                    <a:pt x="1510830" y="2531141"/>
                  </a:lnTo>
                  <a:lnTo>
                    <a:pt x="1556147" y="2521869"/>
                  </a:lnTo>
                  <a:lnTo>
                    <a:pt x="1600866" y="2511011"/>
                  </a:lnTo>
                  <a:lnTo>
                    <a:pt x="1644955" y="2498597"/>
                  </a:lnTo>
                  <a:lnTo>
                    <a:pt x="1688384" y="2484660"/>
                  </a:lnTo>
                  <a:lnTo>
                    <a:pt x="1731122" y="2469229"/>
                  </a:lnTo>
                  <a:lnTo>
                    <a:pt x="1773138" y="2452336"/>
                  </a:lnTo>
                  <a:lnTo>
                    <a:pt x="1814401" y="2434011"/>
                  </a:lnTo>
                  <a:lnTo>
                    <a:pt x="1854881" y="2414285"/>
                  </a:lnTo>
                  <a:lnTo>
                    <a:pt x="1894546" y="2393190"/>
                  </a:lnTo>
                  <a:lnTo>
                    <a:pt x="1933366" y="2370755"/>
                  </a:lnTo>
                  <a:lnTo>
                    <a:pt x="1971310" y="2347012"/>
                  </a:lnTo>
                  <a:lnTo>
                    <a:pt x="2008346" y="2321992"/>
                  </a:lnTo>
                  <a:lnTo>
                    <a:pt x="2044445" y="2295726"/>
                  </a:lnTo>
                  <a:lnTo>
                    <a:pt x="2079575" y="2268243"/>
                  </a:lnTo>
                  <a:lnTo>
                    <a:pt x="2113705" y="2239576"/>
                  </a:lnTo>
                  <a:lnTo>
                    <a:pt x="2146805" y="2209756"/>
                  </a:lnTo>
                  <a:lnTo>
                    <a:pt x="2178843" y="2178812"/>
                  </a:lnTo>
                  <a:lnTo>
                    <a:pt x="2209789" y="2146775"/>
                  </a:lnTo>
                  <a:lnTo>
                    <a:pt x="2239613" y="2113678"/>
                  </a:lnTo>
                  <a:lnTo>
                    <a:pt x="2268282" y="2079549"/>
                  </a:lnTo>
                  <a:lnTo>
                    <a:pt x="2295766" y="2044422"/>
                  </a:lnTo>
                  <a:lnTo>
                    <a:pt x="2322035" y="2008325"/>
                  </a:lnTo>
                  <a:lnTo>
                    <a:pt x="2347057" y="1971290"/>
                  </a:lnTo>
                  <a:lnTo>
                    <a:pt x="2370802" y="1933349"/>
                  </a:lnTo>
                  <a:lnTo>
                    <a:pt x="2393238" y="1894531"/>
                  </a:lnTo>
                  <a:lnTo>
                    <a:pt x="2414335" y="1854867"/>
                  </a:lnTo>
                  <a:lnTo>
                    <a:pt x="2434063" y="1814389"/>
                  </a:lnTo>
                  <a:lnTo>
                    <a:pt x="2452389" y="1773128"/>
                  </a:lnTo>
                  <a:lnTo>
                    <a:pt x="2469284" y="1731113"/>
                  </a:lnTo>
                  <a:lnTo>
                    <a:pt x="2484716" y="1688377"/>
                  </a:lnTo>
                  <a:lnTo>
                    <a:pt x="2498655" y="1644949"/>
                  </a:lnTo>
                  <a:lnTo>
                    <a:pt x="2511070" y="1600861"/>
                  </a:lnTo>
                  <a:lnTo>
                    <a:pt x="2521929" y="1556144"/>
                  </a:lnTo>
                  <a:lnTo>
                    <a:pt x="2531203" y="1510828"/>
                  </a:lnTo>
                  <a:lnTo>
                    <a:pt x="2538859" y="1464944"/>
                  </a:lnTo>
                  <a:lnTo>
                    <a:pt x="2544868" y="1418524"/>
                  </a:lnTo>
                  <a:lnTo>
                    <a:pt x="2549198" y="1371597"/>
                  </a:lnTo>
                  <a:lnTo>
                    <a:pt x="2551819" y="1324196"/>
                  </a:lnTo>
                  <a:lnTo>
                    <a:pt x="2552700" y="1276350"/>
                  </a:lnTo>
                  <a:lnTo>
                    <a:pt x="2551819" y="1228495"/>
                  </a:lnTo>
                  <a:lnTo>
                    <a:pt x="2549198" y="1181086"/>
                  </a:lnTo>
                  <a:lnTo>
                    <a:pt x="2544868" y="1134152"/>
                  </a:lnTo>
                  <a:lnTo>
                    <a:pt x="2538859" y="1087724"/>
                  </a:lnTo>
                  <a:lnTo>
                    <a:pt x="2531203" y="1041835"/>
                  </a:lnTo>
                  <a:lnTo>
                    <a:pt x="2521929" y="996513"/>
                  </a:lnTo>
                  <a:lnTo>
                    <a:pt x="2511070" y="951790"/>
                  </a:lnTo>
                  <a:lnTo>
                    <a:pt x="2498655" y="907698"/>
                  </a:lnTo>
                  <a:lnTo>
                    <a:pt x="2484716" y="864266"/>
                  </a:lnTo>
                  <a:lnTo>
                    <a:pt x="2469284" y="821526"/>
                  </a:lnTo>
                  <a:lnTo>
                    <a:pt x="2452389" y="779508"/>
                  </a:lnTo>
                  <a:lnTo>
                    <a:pt x="2434063" y="738243"/>
                  </a:lnTo>
                  <a:lnTo>
                    <a:pt x="2414335" y="697762"/>
                  </a:lnTo>
                  <a:lnTo>
                    <a:pt x="2393238" y="658097"/>
                  </a:lnTo>
                  <a:lnTo>
                    <a:pt x="2370802" y="619277"/>
                  </a:lnTo>
                  <a:lnTo>
                    <a:pt x="2347057" y="581333"/>
                  </a:lnTo>
                  <a:lnTo>
                    <a:pt x="2322035" y="544297"/>
                  </a:lnTo>
                  <a:lnTo>
                    <a:pt x="2295766" y="508200"/>
                  </a:lnTo>
                  <a:lnTo>
                    <a:pt x="2268282" y="473071"/>
                  </a:lnTo>
                  <a:lnTo>
                    <a:pt x="2239613" y="438942"/>
                  </a:lnTo>
                  <a:lnTo>
                    <a:pt x="2209789" y="405844"/>
                  </a:lnTo>
                  <a:lnTo>
                    <a:pt x="2178843" y="373808"/>
                  </a:lnTo>
                  <a:lnTo>
                    <a:pt x="2146805" y="342864"/>
                  </a:lnTo>
                  <a:lnTo>
                    <a:pt x="2113705" y="313044"/>
                  </a:lnTo>
                  <a:lnTo>
                    <a:pt x="2079575" y="284377"/>
                  </a:lnTo>
                  <a:lnTo>
                    <a:pt x="2044445" y="256895"/>
                  </a:lnTo>
                  <a:lnTo>
                    <a:pt x="2008346" y="230629"/>
                  </a:lnTo>
                  <a:lnTo>
                    <a:pt x="1971310" y="205610"/>
                  </a:lnTo>
                  <a:lnTo>
                    <a:pt x="1933366" y="181868"/>
                  </a:lnTo>
                  <a:lnTo>
                    <a:pt x="1894546" y="159435"/>
                  </a:lnTo>
                  <a:lnTo>
                    <a:pt x="1854881" y="138340"/>
                  </a:lnTo>
                  <a:lnTo>
                    <a:pt x="1814401" y="118616"/>
                  </a:lnTo>
                  <a:lnTo>
                    <a:pt x="1773138" y="100292"/>
                  </a:lnTo>
                  <a:lnTo>
                    <a:pt x="1731122" y="83400"/>
                  </a:lnTo>
                  <a:lnTo>
                    <a:pt x="1688384" y="67970"/>
                  </a:lnTo>
                  <a:lnTo>
                    <a:pt x="1644955" y="54033"/>
                  </a:lnTo>
                  <a:lnTo>
                    <a:pt x="1600866" y="41621"/>
                  </a:lnTo>
                  <a:lnTo>
                    <a:pt x="1556147" y="30764"/>
                  </a:lnTo>
                  <a:lnTo>
                    <a:pt x="1510830" y="21492"/>
                  </a:lnTo>
                  <a:lnTo>
                    <a:pt x="1464946" y="13837"/>
                  </a:lnTo>
                  <a:lnTo>
                    <a:pt x="1418525" y="7829"/>
                  </a:lnTo>
                  <a:lnTo>
                    <a:pt x="1371598" y="3500"/>
                  </a:lnTo>
                  <a:lnTo>
                    <a:pt x="1324196" y="880"/>
                  </a:lnTo>
                  <a:lnTo>
                    <a:pt x="12763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814951" y="3500500"/>
              <a:ext cx="2552700" cy="2552700"/>
            </a:xfrm>
            <a:custGeom>
              <a:avLst/>
              <a:gdLst/>
              <a:ahLst/>
              <a:cxnLst/>
              <a:rect l="l" t="t" r="r" b="b"/>
              <a:pathLst>
                <a:path w="2552700" h="2552700">
                  <a:moveTo>
                    <a:pt x="0" y="1276350"/>
                  </a:moveTo>
                  <a:lnTo>
                    <a:pt x="880" y="1228495"/>
                  </a:lnTo>
                  <a:lnTo>
                    <a:pt x="3500" y="1181086"/>
                  </a:lnTo>
                  <a:lnTo>
                    <a:pt x="7829" y="1134152"/>
                  </a:lnTo>
                  <a:lnTo>
                    <a:pt x="13837" y="1087724"/>
                  </a:lnTo>
                  <a:lnTo>
                    <a:pt x="21492" y="1041835"/>
                  </a:lnTo>
                  <a:lnTo>
                    <a:pt x="30764" y="996513"/>
                  </a:lnTo>
                  <a:lnTo>
                    <a:pt x="41621" y="951790"/>
                  </a:lnTo>
                  <a:lnTo>
                    <a:pt x="54033" y="907698"/>
                  </a:lnTo>
                  <a:lnTo>
                    <a:pt x="67970" y="864266"/>
                  </a:lnTo>
                  <a:lnTo>
                    <a:pt x="83400" y="821526"/>
                  </a:lnTo>
                  <a:lnTo>
                    <a:pt x="100292" y="779508"/>
                  </a:lnTo>
                  <a:lnTo>
                    <a:pt x="118616" y="738243"/>
                  </a:lnTo>
                  <a:lnTo>
                    <a:pt x="138340" y="697762"/>
                  </a:lnTo>
                  <a:lnTo>
                    <a:pt x="159435" y="658097"/>
                  </a:lnTo>
                  <a:lnTo>
                    <a:pt x="181868" y="619277"/>
                  </a:lnTo>
                  <a:lnTo>
                    <a:pt x="205610" y="581333"/>
                  </a:lnTo>
                  <a:lnTo>
                    <a:pt x="230629" y="544297"/>
                  </a:lnTo>
                  <a:lnTo>
                    <a:pt x="256895" y="508200"/>
                  </a:lnTo>
                  <a:lnTo>
                    <a:pt x="284377" y="473071"/>
                  </a:lnTo>
                  <a:lnTo>
                    <a:pt x="313044" y="438942"/>
                  </a:lnTo>
                  <a:lnTo>
                    <a:pt x="342864" y="405844"/>
                  </a:lnTo>
                  <a:lnTo>
                    <a:pt x="373808" y="373808"/>
                  </a:lnTo>
                  <a:lnTo>
                    <a:pt x="405844" y="342864"/>
                  </a:lnTo>
                  <a:lnTo>
                    <a:pt x="438942" y="313044"/>
                  </a:lnTo>
                  <a:lnTo>
                    <a:pt x="473071" y="284377"/>
                  </a:lnTo>
                  <a:lnTo>
                    <a:pt x="508200" y="256895"/>
                  </a:lnTo>
                  <a:lnTo>
                    <a:pt x="544297" y="230629"/>
                  </a:lnTo>
                  <a:lnTo>
                    <a:pt x="581333" y="205610"/>
                  </a:lnTo>
                  <a:lnTo>
                    <a:pt x="619277" y="181868"/>
                  </a:lnTo>
                  <a:lnTo>
                    <a:pt x="658097" y="159435"/>
                  </a:lnTo>
                  <a:lnTo>
                    <a:pt x="697762" y="138340"/>
                  </a:lnTo>
                  <a:lnTo>
                    <a:pt x="738243" y="118616"/>
                  </a:lnTo>
                  <a:lnTo>
                    <a:pt x="779508" y="100292"/>
                  </a:lnTo>
                  <a:lnTo>
                    <a:pt x="821526" y="83400"/>
                  </a:lnTo>
                  <a:lnTo>
                    <a:pt x="864266" y="67970"/>
                  </a:lnTo>
                  <a:lnTo>
                    <a:pt x="907698" y="54033"/>
                  </a:lnTo>
                  <a:lnTo>
                    <a:pt x="951790" y="41621"/>
                  </a:lnTo>
                  <a:lnTo>
                    <a:pt x="996513" y="30764"/>
                  </a:lnTo>
                  <a:lnTo>
                    <a:pt x="1041835" y="21492"/>
                  </a:lnTo>
                  <a:lnTo>
                    <a:pt x="1087724" y="13837"/>
                  </a:lnTo>
                  <a:lnTo>
                    <a:pt x="1134152" y="7829"/>
                  </a:lnTo>
                  <a:lnTo>
                    <a:pt x="1181086" y="3500"/>
                  </a:lnTo>
                  <a:lnTo>
                    <a:pt x="1228495" y="880"/>
                  </a:lnTo>
                  <a:lnTo>
                    <a:pt x="1276350" y="0"/>
                  </a:lnTo>
                  <a:lnTo>
                    <a:pt x="1324196" y="880"/>
                  </a:lnTo>
                  <a:lnTo>
                    <a:pt x="1371598" y="3500"/>
                  </a:lnTo>
                  <a:lnTo>
                    <a:pt x="1418525" y="7829"/>
                  </a:lnTo>
                  <a:lnTo>
                    <a:pt x="1464946" y="13837"/>
                  </a:lnTo>
                  <a:lnTo>
                    <a:pt x="1510830" y="21492"/>
                  </a:lnTo>
                  <a:lnTo>
                    <a:pt x="1556147" y="30764"/>
                  </a:lnTo>
                  <a:lnTo>
                    <a:pt x="1600866" y="41621"/>
                  </a:lnTo>
                  <a:lnTo>
                    <a:pt x="1644955" y="54033"/>
                  </a:lnTo>
                  <a:lnTo>
                    <a:pt x="1688384" y="67970"/>
                  </a:lnTo>
                  <a:lnTo>
                    <a:pt x="1731122" y="83400"/>
                  </a:lnTo>
                  <a:lnTo>
                    <a:pt x="1773138" y="100292"/>
                  </a:lnTo>
                  <a:lnTo>
                    <a:pt x="1814401" y="118616"/>
                  </a:lnTo>
                  <a:lnTo>
                    <a:pt x="1854881" y="138340"/>
                  </a:lnTo>
                  <a:lnTo>
                    <a:pt x="1894546" y="159435"/>
                  </a:lnTo>
                  <a:lnTo>
                    <a:pt x="1933366" y="181868"/>
                  </a:lnTo>
                  <a:lnTo>
                    <a:pt x="1971310" y="205610"/>
                  </a:lnTo>
                  <a:lnTo>
                    <a:pt x="2008346" y="230629"/>
                  </a:lnTo>
                  <a:lnTo>
                    <a:pt x="2044445" y="256895"/>
                  </a:lnTo>
                  <a:lnTo>
                    <a:pt x="2079575" y="284377"/>
                  </a:lnTo>
                  <a:lnTo>
                    <a:pt x="2113705" y="313044"/>
                  </a:lnTo>
                  <a:lnTo>
                    <a:pt x="2146805" y="342864"/>
                  </a:lnTo>
                  <a:lnTo>
                    <a:pt x="2178843" y="373808"/>
                  </a:lnTo>
                  <a:lnTo>
                    <a:pt x="2209789" y="405844"/>
                  </a:lnTo>
                  <a:lnTo>
                    <a:pt x="2239613" y="438942"/>
                  </a:lnTo>
                  <a:lnTo>
                    <a:pt x="2268282" y="473071"/>
                  </a:lnTo>
                  <a:lnTo>
                    <a:pt x="2295766" y="508200"/>
                  </a:lnTo>
                  <a:lnTo>
                    <a:pt x="2322035" y="544297"/>
                  </a:lnTo>
                  <a:lnTo>
                    <a:pt x="2347057" y="581333"/>
                  </a:lnTo>
                  <a:lnTo>
                    <a:pt x="2370802" y="619277"/>
                  </a:lnTo>
                  <a:lnTo>
                    <a:pt x="2393238" y="658097"/>
                  </a:lnTo>
                  <a:lnTo>
                    <a:pt x="2414335" y="697762"/>
                  </a:lnTo>
                  <a:lnTo>
                    <a:pt x="2434063" y="738243"/>
                  </a:lnTo>
                  <a:lnTo>
                    <a:pt x="2452389" y="779508"/>
                  </a:lnTo>
                  <a:lnTo>
                    <a:pt x="2469284" y="821526"/>
                  </a:lnTo>
                  <a:lnTo>
                    <a:pt x="2484716" y="864266"/>
                  </a:lnTo>
                  <a:lnTo>
                    <a:pt x="2498655" y="907698"/>
                  </a:lnTo>
                  <a:lnTo>
                    <a:pt x="2511070" y="951790"/>
                  </a:lnTo>
                  <a:lnTo>
                    <a:pt x="2521929" y="996513"/>
                  </a:lnTo>
                  <a:lnTo>
                    <a:pt x="2531203" y="1041835"/>
                  </a:lnTo>
                  <a:lnTo>
                    <a:pt x="2538859" y="1087724"/>
                  </a:lnTo>
                  <a:lnTo>
                    <a:pt x="2544868" y="1134152"/>
                  </a:lnTo>
                  <a:lnTo>
                    <a:pt x="2549198" y="1181086"/>
                  </a:lnTo>
                  <a:lnTo>
                    <a:pt x="2551819" y="1228495"/>
                  </a:lnTo>
                  <a:lnTo>
                    <a:pt x="2552700" y="1276350"/>
                  </a:lnTo>
                  <a:lnTo>
                    <a:pt x="2551819" y="1324196"/>
                  </a:lnTo>
                  <a:lnTo>
                    <a:pt x="2549198" y="1371597"/>
                  </a:lnTo>
                  <a:lnTo>
                    <a:pt x="2544868" y="1418524"/>
                  </a:lnTo>
                  <a:lnTo>
                    <a:pt x="2538859" y="1464944"/>
                  </a:lnTo>
                  <a:lnTo>
                    <a:pt x="2531203" y="1510828"/>
                  </a:lnTo>
                  <a:lnTo>
                    <a:pt x="2521929" y="1556144"/>
                  </a:lnTo>
                  <a:lnTo>
                    <a:pt x="2511070" y="1600861"/>
                  </a:lnTo>
                  <a:lnTo>
                    <a:pt x="2498655" y="1644949"/>
                  </a:lnTo>
                  <a:lnTo>
                    <a:pt x="2484716" y="1688377"/>
                  </a:lnTo>
                  <a:lnTo>
                    <a:pt x="2469284" y="1731113"/>
                  </a:lnTo>
                  <a:lnTo>
                    <a:pt x="2452389" y="1773128"/>
                  </a:lnTo>
                  <a:lnTo>
                    <a:pt x="2434063" y="1814389"/>
                  </a:lnTo>
                  <a:lnTo>
                    <a:pt x="2414335" y="1854867"/>
                  </a:lnTo>
                  <a:lnTo>
                    <a:pt x="2393238" y="1894531"/>
                  </a:lnTo>
                  <a:lnTo>
                    <a:pt x="2370802" y="1933349"/>
                  </a:lnTo>
                  <a:lnTo>
                    <a:pt x="2347057" y="1971290"/>
                  </a:lnTo>
                  <a:lnTo>
                    <a:pt x="2322035" y="2008325"/>
                  </a:lnTo>
                  <a:lnTo>
                    <a:pt x="2295766" y="2044422"/>
                  </a:lnTo>
                  <a:lnTo>
                    <a:pt x="2268282" y="2079549"/>
                  </a:lnTo>
                  <a:lnTo>
                    <a:pt x="2239613" y="2113678"/>
                  </a:lnTo>
                  <a:lnTo>
                    <a:pt x="2209789" y="2146775"/>
                  </a:lnTo>
                  <a:lnTo>
                    <a:pt x="2178843" y="2178812"/>
                  </a:lnTo>
                  <a:lnTo>
                    <a:pt x="2146805" y="2209756"/>
                  </a:lnTo>
                  <a:lnTo>
                    <a:pt x="2113705" y="2239576"/>
                  </a:lnTo>
                  <a:lnTo>
                    <a:pt x="2079575" y="2268243"/>
                  </a:lnTo>
                  <a:lnTo>
                    <a:pt x="2044445" y="2295726"/>
                  </a:lnTo>
                  <a:lnTo>
                    <a:pt x="2008346" y="2321992"/>
                  </a:lnTo>
                  <a:lnTo>
                    <a:pt x="1971310" y="2347012"/>
                  </a:lnTo>
                  <a:lnTo>
                    <a:pt x="1933366" y="2370755"/>
                  </a:lnTo>
                  <a:lnTo>
                    <a:pt x="1894546" y="2393190"/>
                  </a:lnTo>
                  <a:lnTo>
                    <a:pt x="1854881" y="2414285"/>
                  </a:lnTo>
                  <a:lnTo>
                    <a:pt x="1814401" y="2434011"/>
                  </a:lnTo>
                  <a:lnTo>
                    <a:pt x="1773138" y="2452336"/>
                  </a:lnTo>
                  <a:lnTo>
                    <a:pt x="1731122" y="2469229"/>
                  </a:lnTo>
                  <a:lnTo>
                    <a:pt x="1688384" y="2484660"/>
                  </a:lnTo>
                  <a:lnTo>
                    <a:pt x="1644955" y="2498597"/>
                  </a:lnTo>
                  <a:lnTo>
                    <a:pt x="1600866" y="2511011"/>
                  </a:lnTo>
                  <a:lnTo>
                    <a:pt x="1556147" y="2521869"/>
                  </a:lnTo>
                  <a:lnTo>
                    <a:pt x="1510830" y="2531141"/>
                  </a:lnTo>
                  <a:lnTo>
                    <a:pt x="1464946" y="2538797"/>
                  </a:lnTo>
                  <a:lnTo>
                    <a:pt x="1418525" y="2544805"/>
                  </a:lnTo>
                  <a:lnTo>
                    <a:pt x="1371598" y="2549135"/>
                  </a:lnTo>
                  <a:lnTo>
                    <a:pt x="1324196" y="2551756"/>
                  </a:lnTo>
                  <a:lnTo>
                    <a:pt x="1276350" y="2552636"/>
                  </a:lnTo>
                  <a:lnTo>
                    <a:pt x="1228495" y="2551756"/>
                  </a:lnTo>
                  <a:lnTo>
                    <a:pt x="1181086" y="2549135"/>
                  </a:lnTo>
                  <a:lnTo>
                    <a:pt x="1134152" y="2544805"/>
                  </a:lnTo>
                  <a:lnTo>
                    <a:pt x="1087724" y="2538797"/>
                  </a:lnTo>
                  <a:lnTo>
                    <a:pt x="1041835" y="2531141"/>
                  </a:lnTo>
                  <a:lnTo>
                    <a:pt x="996513" y="2521869"/>
                  </a:lnTo>
                  <a:lnTo>
                    <a:pt x="951790" y="2511011"/>
                  </a:lnTo>
                  <a:lnTo>
                    <a:pt x="907698" y="2498597"/>
                  </a:lnTo>
                  <a:lnTo>
                    <a:pt x="864266" y="2484660"/>
                  </a:lnTo>
                  <a:lnTo>
                    <a:pt x="821526" y="2469229"/>
                  </a:lnTo>
                  <a:lnTo>
                    <a:pt x="779508" y="2452336"/>
                  </a:lnTo>
                  <a:lnTo>
                    <a:pt x="738243" y="2434011"/>
                  </a:lnTo>
                  <a:lnTo>
                    <a:pt x="697762" y="2414285"/>
                  </a:lnTo>
                  <a:lnTo>
                    <a:pt x="658097" y="2393190"/>
                  </a:lnTo>
                  <a:lnTo>
                    <a:pt x="619277" y="2370755"/>
                  </a:lnTo>
                  <a:lnTo>
                    <a:pt x="581333" y="2347012"/>
                  </a:lnTo>
                  <a:lnTo>
                    <a:pt x="544297" y="2321992"/>
                  </a:lnTo>
                  <a:lnTo>
                    <a:pt x="508200" y="2295726"/>
                  </a:lnTo>
                  <a:lnTo>
                    <a:pt x="473071" y="2268243"/>
                  </a:lnTo>
                  <a:lnTo>
                    <a:pt x="438942" y="2239576"/>
                  </a:lnTo>
                  <a:lnTo>
                    <a:pt x="405844" y="2209756"/>
                  </a:lnTo>
                  <a:lnTo>
                    <a:pt x="373808" y="2178812"/>
                  </a:lnTo>
                  <a:lnTo>
                    <a:pt x="342864" y="2146775"/>
                  </a:lnTo>
                  <a:lnTo>
                    <a:pt x="313044" y="2113678"/>
                  </a:lnTo>
                  <a:lnTo>
                    <a:pt x="284377" y="2079549"/>
                  </a:lnTo>
                  <a:lnTo>
                    <a:pt x="256895" y="2044422"/>
                  </a:lnTo>
                  <a:lnTo>
                    <a:pt x="230629" y="2008325"/>
                  </a:lnTo>
                  <a:lnTo>
                    <a:pt x="205610" y="1971290"/>
                  </a:lnTo>
                  <a:lnTo>
                    <a:pt x="181868" y="1933349"/>
                  </a:lnTo>
                  <a:lnTo>
                    <a:pt x="159435" y="1894531"/>
                  </a:lnTo>
                  <a:lnTo>
                    <a:pt x="138340" y="1854867"/>
                  </a:lnTo>
                  <a:lnTo>
                    <a:pt x="118616" y="1814389"/>
                  </a:lnTo>
                  <a:lnTo>
                    <a:pt x="100292" y="1773128"/>
                  </a:lnTo>
                  <a:lnTo>
                    <a:pt x="83400" y="1731113"/>
                  </a:lnTo>
                  <a:lnTo>
                    <a:pt x="67970" y="1688377"/>
                  </a:lnTo>
                  <a:lnTo>
                    <a:pt x="54033" y="1644949"/>
                  </a:lnTo>
                  <a:lnTo>
                    <a:pt x="41621" y="1600861"/>
                  </a:lnTo>
                  <a:lnTo>
                    <a:pt x="30764" y="1556144"/>
                  </a:lnTo>
                  <a:lnTo>
                    <a:pt x="21492" y="1510828"/>
                  </a:lnTo>
                  <a:lnTo>
                    <a:pt x="13837" y="1464944"/>
                  </a:lnTo>
                  <a:lnTo>
                    <a:pt x="7829" y="1418524"/>
                  </a:lnTo>
                  <a:lnTo>
                    <a:pt x="3500" y="1371597"/>
                  </a:lnTo>
                  <a:lnTo>
                    <a:pt x="880" y="1324196"/>
                  </a:lnTo>
                  <a:lnTo>
                    <a:pt x="0" y="1276350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558666" y="2776591"/>
              <a:ext cx="5085715" cy="2538730"/>
            </a:xfrm>
            <a:custGeom>
              <a:avLst/>
              <a:gdLst/>
              <a:ahLst/>
              <a:cxnLst/>
              <a:rect l="l" t="t" r="r" b="b"/>
              <a:pathLst>
                <a:path w="5085715" h="2538729">
                  <a:moveTo>
                    <a:pt x="0" y="2464190"/>
                  </a:moveTo>
                  <a:lnTo>
                    <a:pt x="1861" y="2415989"/>
                  </a:lnTo>
                  <a:lnTo>
                    <a:pt x="4610" y="2368031"/>
                  </a:lnTo>
                  <a:lnTo>
                    <a:pt x="8239" y="2320326"/>
                  </a:lnTo>
                  <a:lnTo>
                    <a:pt x="12739" y="2272880"/>
                  </a:lnTo>
                  <a:lnTo>
                    <a:pt x="18103" y="2225701"/>
                  </a:lnTo>
                  <a:lnTo>
                    <a:pt x="24322" y="2178798"/>
                  </a:lnTo>
                  <a:lnTo>
                    <a:pt x="31388" y="2132178"/>
                  </a:lnTo>
                  <a:lnTo>
                    <a:pt x="39293" y="2085848"/>
                  </a:lnTo>
                  <a:lnTo>
                    <a:pt x="48028" y="2039816"/>
                  </a:lnTo>
                  <a:lnTo>
                    <a:pt x="57586" y="1994090"/>
                  </a:lnTo>
                  <a:lnTo>
                    <a:pt x="67958" y="1948678"/>
                  </a:lnTo>
                  <a:lnTo>
                    <a:pt x="79137" y="1903587"/>
                  </a:lnTo>
                  <a:lnTo>
                    <a:pt x="91113" y="1858825"/>
                  </a:lnTo>
                  <a:lnTo>
                    <a:pt x="103879" y="1814400"/>
                  </a:lnTo>
                  <a:lnTo>
                    <a:pt x="117426" y="1770319"/>
                  </a:lnTo>
                  <a:lnTo>
                    <a:pt x="131747" y="1726591"/>
                  </a:lnTo>
                  <a:lnTo>
                    <a:pt x="146833" y="1683222"/>
                  </a:lnTo>
                  <a:lnTo>
                    <a:pt x="162676" y="1640221"/>
                  </a:lnTo>
                  <a:lnTo>
                    <a:pt x="179268" y="1597595"/>
                  </a:lnTo>
                  <a:lnTo>
                    <a:pt x="196601" y="1555352"/>
                  </a:lnTo>
                  <a:lnTo>
                    <a:pt x="214666" y="1513499"/>
                  </a:lnTo>
                  <a:lnTo>
                    <a:pt x="233456" y="1472045"/>
                  </a:lnTo>
                  <a:lnTo>
                    <a:pt x="252961" y="1430997"/>
                  </a:lnTo>
                  <a:lnTo>
                    <a:pt x="273175" y="1390363"/>
                  </a:lnTo>
                  <a:lnTo>
                    <a:pt x="294088" y="1350150"/>
                  </a:lnTo>
                  <a:lnTo>
                    <a:pt x="315692" y="1310367"/>
                  </a:lnTo>
                  <a:lnTo>
                    <a:pt x="337981" y="1271020"/>
                  </a:lnTo>
                  <a:lnTo>
                    <a:pt x="360944" y="1232118"/>
                  </a:lnTo>
                  <a:lnTo>
                    <a:pt x="384574" y="1193668"/>
                  </a:lnTo>
                  <a:lnTo>
                    <a:pt x="408864" y="1155678"/>
                  </a:lnTo>
                  <a:lnTo>
                    <a:pt x="433803" y="1118156"/>
                  </a:lnTo>
                  <a:lnTo>
                    <a:pt x="459386" y="1081109"/>
                  </a:lnTo>
                  <a:lnTo>
                    <a:pt x="485602" y="1044546"/>
                  </a:lnTo>
                  <a:lnTo>
                    <a:pt x="512445" y="1008473"/>
                  </a:lnTo>
                  <a:lnTo>
                    <a:pt x="539906" y="972898"/>
                  </a:lnTo>
                  <a:lnTo>
                    <a:pt x="567976" y="937830"/>
                  </a:lnTo>
                  <a:lnTo>
                    <a:pt x="596648" y="903276"/>
                  </a:lnTo>
                  <a:lnTo>
                    <a:pt x="625914" y="869243"/>
                  </a:lnTo>
                  <a:lnTo>
                    <a:pt x="655764" y="835739"/>
                  </a:lnTo>
                  <a:lnTo>
                    <a:pt x="686192" y="802773"/>
                  </a:lnTo>
                  <a:lnTo>
                    <a:pt x="717189" y="770351"/>
                  </a:lnTo>
                  <a:lnTo>
                    <a:pt x="748746" y="738482"/>
                  </a:lnTo>
                  <a:lnTo>
                    <a:pt x="780856" y="707173"/>
                  </a:lnTo>
                  <a:lnTo>
                    <a:pt x="813510" y="676431"/>
                  </a:lnTo>
                  <a:lnTo>
                    <a:pt x="846700" y="646266"/>
                  </a:lnTo>
                  <a:lnTo>
                    <a:pt x="880418" y="616683"/>
                  </a:lnTo>
                  <a:lnTo>
                    <a:pt x="914656" y="587691"/>
                  </a:lnTo>
                  <a:lnTo>
                    <a:pt x="949405" y="559298"/>
                  </a:lnTo>
                  <a:lnTo>
                    <a:pt x="984658" y="531512"/>
                  </a:lnTo>
                  <a:lnTo>
                    <a:pt x="1020406" y="504339"/>
                  </a:lnTo>
                  <a:lnTo>
                    <a:pt x="1056641" y="477788"/>
                  </a:lnTo>
                  <a:lnTo>
                    <a:pt x="1093355" y="451867"/>
                  </a:lnTo>
                  <a:lnTo>
                    <a:pt x="1130539" y="426582"/>
                  </a:lnTo>
                  <a:lnTo>
                    <a:pt x="1168186" y="401943"/>
                  </a:lnTo>
                  <a:lnTo>
                    <a:pt x="1206288" y="377956"/>
                  </a:lnTo>
                  <a:lnTo>
                    <a:pt x="1244835" y="354630"/>
                  </a:lnTo>
                  <a:lnTo>
                    <a:pt x="1283821" y="331971"/>
                  </a:lnTo>
                  <a:lnTo>
                    <a:pt x="1323236" y="309988"/>
                  </a:lnTo>
                  <a:lnTo>
                    <a:pt x="1363073" y="288688"/>
                  </a:lnTo>
                  <a:lnTo>
                    <a:pt x="1403323" y="268080"/>
                  </a:lnTo>
                  <a:lnTo>
                    <a:pt x="1443979" y="248170"/>
                  </a:lnTo>
                  <a:lnTo>
                    <a:pt x="1485031" y="228967"/>
                  </a:lnTo>
                  <a:lnTo>
                    <a:pt x="1526472" y="210478"/>
                  </a:lnTo>
                  <a:lnTo>
                    <a:pt x="1568295" y="192711"/>
                  </a:lnTo>
                  <a:lnTo>
                    <a:pt x="1610489" y="175673"/>
                  </a:lnTo>
                  <a:lnTo>
                    <a:pt x="1653048" y="159373"/>
                  </a:lnTo>
                  <a:lnTo>
                    <a:pt x="1695963" y="143818"/>
                  </a:lnTo>
                  <a:lnTo>
                    <a:pt x="1739226" y="129015"/>
                  </a:lnTo>
                  <a:lnTo>
                    <a:pt x="1782829" y="114973"/>
                  </a:lnTo>
                  <a:lnTo>
                    <a:pt x="1826763" y="101699"/>
                  </a:lnTo>
                  <a:lnTo>
                    <a:pt x="1871021" y="89201"/>
                  </a:lnTo>
                  <a:lnTo>
                    <a:pt x="1915594" y="77486"/>
                  </a:lnTo>
                  <a:lnTo>
                    <a:pt x="1960474" y="66562"/>
                  </a:lnTo>
                  <a:lnTo>
                    <a:pt x="2005653" y="56438"/>
                  </a:lnTo>
                  <a:lnTo>
                    <a:pt x="2051122" y="47120"/>
                  </a:lnTo>
                  <a:lnTo>
                    <a:pt x="2096875" y="38616"/>
                  </a:lnTo>
                  <a:lnTo>
                    <a:pt x="2142901" y="30935"/>
                  </a:lnTo>
                  <a:lnTo>
                    <a:pt x="2189194" y="24083"/>
                  </a:lnTo>
                  <a:lnTo>
                    <a:pt x="2235744" y="18068"/>
                  </a:lnTo>
                  <a:lnTo>
                    <a:pt x="2282544" y="12899"/>
                  </a:lnTo>
                  <a:lnTo>
                    <a:pt x="2329586" y="8583"/>
                  </a:lnTo>
                  <a:lnTo>
                    <a:pt x="2376862" y="5127"/>
                  </a:lnTo>
                  <a:lnTo>
                    <a:pt x="2424362" y="2539"/>
                  </a:lnTo>
                  <a:lnTo>
                    <a:pt x="2472080" y="828"/>
                  </a:lnTo>
                  <a:lnTo>
                    <a:pt x="2520007" y="0"/>
                  </a:lnTo>
                  <a:lnTo>
                    <a:pt x="2568134" y="63"/>
                  </a:lnTo>
                  <a:lnTo>
                    <a:pt x="2616454" y="1025"/>
                  </a:lnTo>
                  <a:lnTo>
                    <a:pt x="2664866" y="2890"/>
                  </a:lnTo>
                  <a:lnTo>
                    <a:pt x="2713037" y="5648"/>
                  </a:lnTo>
                  <a:lnTo>
                    <a:pt x="2760958" y="9289"/>
                  </a:lnTo>
                  <a:lnTo>
                    <a:pt x="2808622" y="13806"/>
                  </a:lnTo>
                  <a:lnTo>
                    <a:pt x="2856020" y="19191"/>
                  </a:lnTo>
                  <a:lnTo>
                    <a:pt x="2903145" y="25435"/>
                  </a:lnTo>
                  <a:lnTo>
                    <a:pt x="2949989" y="32530"/>
                  </a:lnTo>
                  <a:lnTo>
                    <a:pt x="2996544" y="40469"/>
                  </a:lnTo>
                  <a:lnTo>
                    <a:pt x="3042802" y="49242"/>
                  </a:lnTo>
                  <a:lnTo>
                    <a:pt x="3088754" y="58843"/>
                  </a:lnTo>
                  <a:lnTo>
                    <a:pt x="3134394" y="69262"/>
                  </a:lnTo>
                  <a:lnTo>
                    <a:pt x="3179713" y="80491"/>
                  </a:lnTo>
                  <a:lnTo>
                    <a:pt x="3224703" y="92523"/>
                  </a:lnTo>
                  <a:lnTo>
                    <a:pt x="3269356" y="105349"/>
                  </a:lnTo>
                  <a:lnTo>
                    <a:pt x="3313664" y="118961"/>
                  </a:lnTo>
                  <a:lnTo>
                    <a:pt x="3357620" y="133351"/>
                  </a:lnTo>
                  <a:lnTo>
                    <a:pt x="3401215" y="148511"/>
                  </a:lnTo>
                  <a:lnTo>
                    <a:pt x="3444441" y="164432"/>
                  </a:lnTo>
                  <a:lnTo>
                    <a:pt x="3487292" y="181107"/>
                  </a:lnTo>
                  <a:lnTo>
                    <a:pt x="3529757" y="198526"/>
                  </a:lnTo>
                  <a:lnTo>
                    <a:pt x="3571830" y="216683"/>
                  </a:lnTo>
                  <a:lnTo>
                    <a:pt x="3613503" y="235569"/>
                  </a:lnTo>
                  <a:lnTo>
                    <a:pt x="3654768" y="255175"/>
                  </a:lnTo>
                  <a:lnTo>
                    <a:pt x="3695617" y="275494"/>
                  </a:lnTo>
                  <a:lnTo>
                    <a:pt x="3736041" y="296518"/>
                  </a:lnTo>
                  <a:lnTo>
                    <a:pt x="3776034" y="318237"/>
                  </a:lnTo>
                  <a:lnTo>
                    <a:pt x="3815586" y="340645"/>
                  </a:lnTo>
                  <a:lnTo>
                    <a:pt x="3854691" y="363733"/>
                  </a:lnTo>
                  <a:lnTo>
                    <a:pt x="3893339" y="387492"/>
                  </a:lnTo>
                  <a:lnTo>
                    <a:pt x="3931524" y="411915"/>
                  </a:lnTo>
                  <a:lnTo>
                    <a:pt x="3969237" y="436994"/>
                  </a:lnTo>
                  <a:lnTo>
                    <a:pt x="4006471" y="462720"/>
                  </a:lnTo>
                  <a:lnTo>
                    <a:pt x="4043217" y="489084"/>
                  </a:lnTo>
                  <a:lnTo>
                    <a:pt x="4079467" y="516080"/>
                  </a:lnTo>
                  <a:lnTo>
                    <a:pt x="4115214" y="543699"/>
                  </a:lnTo>
                  <a:lnTo>
                    <a:pt x="4150449" y="571932"/>
                  </a:lnTo>
                  <a:lnTo>
                    <a:pt x="4185165" y="600772"/>
                  </a:lnTo>
                  <a:lnTo>
                    <a:pt x="4219354" y="630210"/>
                  </a:lnTo>
                  <a:lnTo>
                    <a:pt x="4253008" y="660239"/>
                  </a:lnTo>
                  <a:lnTo>
                    <a:pt x="4286118" y="690849"/>
                  </a:lnTo>
                  <a:lnTo>
                    <a:pt x="4318678" y="722033"/>
                  </a:lnTo>
                  <a:lnTo>
                    <a:pt x="4350678" y="753783"/>
                  </a:lnTo>
                  <a:lnTo>
                    <a:pt x="4382111" y="786090"/>
                  </a:lnTo>
                  <a:lnTo>
                    <a:pt x="4412970" y="818947"/>
                  </a:lnTo>
                  <a:lnTo>
                    <a:pt x="4443245" y="852345"/>
                  </a:lnTo>
                  <a:lnTo>
                    <a:pt x="4472930" y="886276"/>
                  </a:lnTo>
                  <a:lnTo>
                    <a:pt x="4502016" y="920732"/>
                  </a:lnTo>
                  <a:lnTo>
                    <a:pt x="4530495" y="955704"/>
                  </a:lnTo>
                  <a:lnTo>
                    <a:pt x="4558360" y="991185"/>
                  </a:lnTo>
                  <a:lnTo>
                    <a:pt x="4585602" y="1027167"/>
                  </a:lnTo>
                  <a:lnTo>
                    <a:pt x="4612214" y="1063640"/>
                  </a:lnTo>
                  <a:lnTo>
                    <a:pt x="4638187" y="1100598"/>
                  </a:lnTo>
                  <a:lnTo>
                    <a:pt x="4663514" y="1138032"/>
                  </a:lnTo>
                  <a:lnTo>
                    <a:pt x="4688187" y="1175933"/>
                  </a:lnTo>
                  <a:lnTo>
                    <a:pt x="4712197" y="1214294"/>
                  </a:lnTo>
                  <a:lnTo>
                    <a:pt x="4735537" y="1253107"/>
                  </a:lnTo>
                  <a:lnTo>
                    <a:pt x="4758200" y="1292363"/>
                  </a:lnTo>
                  <a:lnTo>
                    <a:pt x="4780176" y="1332053"/>
                  </a:lnTo>
                  <a:lnTo>
                    <a:pt x="4801458" y="1372171"/>
                  </a:lnTo>
                  <a:lnTo>
                    <a:pt x="4822038" y="1412708"/>
                  </a:lnTo>
                  <a:lnTo>
                    <a:pt x="4841909" y="1453655"/>
                  </a:lnTo>
                  <a:lnTo>
                    <a:pt x="4861061" y="1495005"/>
                  </a:lnTo>
                  <a:lnTo>
                    <a:pt x="4879488" y="1536749"/>
                  </a:lnTo>
                  <a:lnTo>
                    <a:pt x="4897181" y="1578879"/>
                  </a:lnTo>
                  <a:lnTo>
                    <a:pt x="4914133" y="1621387"/>
                  </a:lnTo>
                  <a:lnTo>
                    <a:pt x="4930335" y="1664265"/>
                  </a:lnTo>
                  <a:lnTo>
                    <a:pt x="4945780" y="1707504"/>
                  </a:lnTo>
                  <a:lnTo>
                    <a:pt x="4960459" y="1751097"/>
                  </a:lnTo>
                  <a:lnTo>
                    <a:pt x="4974365" y="1795036"/>
                  </a:lnTo>
                  <a:lnTo>
                    <a:pt x="4987489" y="1839312"/>
                  </a:lnTo>
                  <a:lnTo>
                    <a:pt x="4999825" y="1883916"/>
                  </a:lnTo>
                  <a:lnTo>
                    <a:pt x="5011363" y="1928842"/>
                  </a:lnTo>
                  <a:lnTo>
                    <a:pt x="5022096" y="1974080"/>
                  </a:lnTo>
                  <a:lnTo>
                    <a:pt x="5032016" y="2019623"/>
                  </a:lnTo>
                  <a:lnTo>
                    <a:pt x="5041115" y="2065462"/>
                  </a:lnTo>
                  <a:lnTo>
                    <a:pt x="5049385" y="2111589"/>
                  </a:lnTo>
                  <a:lnTo>
                    <a:pt x="5056819" y="2157996"/>
                  </a:lnTo>
                  <a:lnTo>
                    <a:pt x="5063407" y="2204676"/>
                  </a:lnTo>
                  <a:lnTo>
                    <a:pt x="5069143" y="2251619"/>
                  </a:lnTo>
                  <a:lnTo>
                    <a:pt x="5074018" y="2298817"/>
                  </a:lnTo>
                  <a:lnTo>
                    <a:pt x="5078025" y="2346263"/>
                  </a:lnTo>
                  <a:lnTo>
                    <a:pt x="5081155" y="2393949"/>
                  </a:lnTo>
                  <a:lnTo>
                    <a:pt x="5083401" y="2441865"/>
                  </a:lnTo>
                  <a:lnTo>
                    <a:pt x="5084754" y="2490004"/>
                  </a:lnTo>
                  <a:lnTo>
                    <a:pt x="5085207" y="2538358"/>
                  </a:lnTo>
                </a:path>
              </a:pathLst>
            </a:custGeom>
            <a:ln w="254000">
              <a:solidFill>
                <a:srgbClr val="F1F1F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43225" y="4648263"/>
              <a:ext cx="1262062" cy="1271524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3095625" y="4800600"/>
              <a:ext cx="962025" cy="971550"/>
            </a:xfrm>
            <a:custGeom>
              <a:avLst/>
              <a:gdLst/>
              <a:ahLst/>
              <a:cxnLst/>
              <a:rect l="l" t="t" r="r" b="b"/>
              <a:pathLst>
                <a:path w="962025" h="971550">
                  <a:moveTo>
                    <a:pt x="481075" y="0"/>
                  </a:moveTo>
                  <a:lnTo>
                    <a:pt x="434746" y="2224"/>
                  </a:lnTo>
                  <a:lnTo>
                    <a:pt x="389662" y="8761"/>
                  </a:lnTo>
                  <a:lnTo>
                    <a:pt x="346025" y="19407"/>
                  </a:lnTo>
                  <a:lnTo>
                    <a:pt x="304038" y="33959"/>
                  </a:lnTo>
                  <a:lnTo>
                    <a:pt x="263901" y="52212"/>
                  </a:lnTo>
                  <a:lnTo>
                    <a:pt x="225816" y="73962"/>
                  </a:lnTo>
                  <a:lnTo>
                    <a:pt x="189985" y="99006"/>
                  </a:lnTo>
                  <a:lnTo>
                    <a:pt x="156610" y="127141"/>
                  </a:lnTo>
                  <a:lnTo>
                    <a:pt x="125892" y="158161"/>
                  </a:lnTo>
                  <a:lnTo>
                    <a:pt x="98032" y="191864"/>
                  </a:lnTo>
                  <a:lnTo>
                    <a:pt x="73233" y="228046"/>
                  </a:lnTo>
                  <a:lnTo>
                    <a:pt x="51696" y="266503"/>
                  </a:lnTo>
                  <a:lnTo>
                    <a:pt x="33623" y="307030"/>
                  </a:lnTo>
                  <a:lnTo>
                    <a:pt x="19215" y="349425"/>
                  </a:lnTo>
                  <a:lnTo>
                    <a:pt x="8674" y="393483"/>
                  </a:lnTo>
                  <a:lnTo>
                    <a:pt x="2202" y="439001"/>
                  </a:lnTo>
                  <a:lnTo>
                    <a:pt x="0" y="485775"/>
                  </a:lnTo>
                  <a:lnTo>
                    <a:pt x="2202" y="532548"/>
                  </a:lnTo>
                  <a:lnTo>
                    <a:pt x="8674" y="578066"/>
                  </a:lnTo>
                  <a:lnTo>
                    <a:pt x="19215" y="622124"/>
                  </a:lnTo>
                  <a:lnTo>
                    <a:pt x="33623" y="664519"/>
                  </a:lnTo>
                  <a:lnTo>
                    <a:pt x="51696" y="705046"/>
                  </a:lnTo>
                  <a:lnTo>
                    <a:pt x="73233" y="743503"/>
                  </a:lnTo>
                  <a:lnTo>
                    <a:pt x="98032" y="779685"/>
                  </a:lnTo>
                  <a:lnTo>
                    <a:pt x="125892" y="813388"/>
                  </a:lnTo>
                  <a:lnTo>
                    <a:pt x="156610" y="844408"/>
                  </a:lnTo>
                  <a:lnTo>
                    <a:pt x="189985" y="872543"/>
                  </a:lnTo>
                  <a:lnTo>
                    <a:pt x="225816" y="897587"/>
                  </a:lnTo>
                  <a:lnTo>
                    <a:pt x="263901" y="919337"/>
                  </a:lnTo>
                  <a:lnTo>
                    <a:pt x="304038" y="937590"/>
                  </a:lnTo>
                  <a:lnTo>
                    <a:pt x="346025" y="952142"/>
                  </a:lnTo>
                  <a:lnTo>
                    <a:pt x="389662" y="962788"/>
                  </a:lnTo>
                  <a:lnTo>
                    <a:pt x="434746" y="969325"/>
                  </a:lnTo>
                  <a:lnTo>
                    <a:pt x="481075" y="971550"/>
                  </a:lnTo>
                  <a:lnTo>
                    <a:pt x="527384" y="969325"/>
                  </a:lnTo>
                  <a:lnTo>
                    <a:pt x="572449" y="962788"/>
                  </a:lnTo>
                  <a:lnTo>
                    <a:pt x="616070" y="952142"/>
                  </a:lnTo>
                  <a:lnTo>
                    <a:pt x="658043" y="937590"/>
                  </a:lnTo>
                  <a:lnTo>
                    <a:pt x="698168" y="919337"/>
                  </a:lnTo>
                  <a:lnTo>
                    <a:pt x="736243" y="897587"/>
                  </a:lnTo>
                  <a:lnTo>
                    <a:pt x="772065" y="872543"/>
                  </a:lnTo>
                  <a:lnTo>
                    <a:pt x="805433" y="844408"/>
                  </a:lnTo>
                  <a:lnTo>
                    <a:pt x="836146" y="813388"/>
                  </a:lnTo>
                  <a:lnTo>
                    <a:pt x="864001" y="779685"/>
                  </a:lnTo>
                  <a:lnTo>
                    <a:pt x="888796" y="743503"/>
                  </a:lnTo>
                  <a:lnTo>
                    <a:pt x="910331" y="705046"/>
                  </a:lnTo>
                  <a:lnTo>
                    <a:pt x="928402" y="664519"/>
                  </a:lnTo>
                  <a:lnTo>
                    <a:pt x="942809" y="622124"/>
                  </a:lnTo>
                  <a:lnTo>
                    <a:pt x="953350" y="578066"/>
                  </a:lnTo>
                  <a:lnTo>
                    <a:pt x="959822" y="532548"/>
                  </a:lnTo>
                  <a:lnTo>
                    <a:pt x="962025" y="485775"/>
                  </a:lnTo>
                  <a:lnTo>
                    <a:pt x="959822" y="439001"/>
                  </a:lnTo>
                  <a:lnTo>
                    <a:pt x="953350" y="393483"/>
                  </a:lnTo>
                  <a:lnTo>
                    <a:pt x="942809" y="349425"/>
                  </a:lnTo>
                  <a:lnTo>
                    <a:pt x="928402" y="307030"/>
                  </a:lnTo>
                  <a:lnTo>
                    <a:pt x="910331" y="266503"/>
                  </a:lnTo>
                  <a:lnTo>
                    <a:pt x="888796" y="228046"/>
                  </a:lnTo>
                  <a:lnTo>
                    <a:pt x="864001" y="191864"/>
                  </a:lnTo>
                  <a:lnTo>
                    <a:pt x="836146" y="158161"/>
                  </a:lnTo>
                  <a:lnTo>
                    <a:pt x="805433" y="127141"/>
                  </a:lnTo>
                  <a:lnTo>
                    <a:pt x="772065" y="99006"/>
                  </a:lnTo>
                  <a:lnTo>
                    <a:pt x="736243" y="73962"/>
                  </a:lnTo>
                  <a:lnTo>
                    <a:pt x="698168" y="52212"/>
                  </a:lnTo>
                  <a:lnTo>
                    <a:pt x="658043" y="33959"/>
                  </a:lnTo>
                  <a:lnTo>
                    <a:pt x="616070" y="19407"/>
                  </a:lnTo>
                  <a:lnTo>
                    <a:pt x="572449" y="8761"/>
                  </a:lnTo>
                  <a:lnTo>
                    <a:pt x="527384" y="2224"/>
                  </a:lnTo>
                  <a:lnTo>
                    <a:pt x="481075" y="0"/>
                  </a:lnTo>
                  <a:close/>
                </a:path>
              </a:pathLst>
            </a:custGeom>
            <a:solidFill>
              <a:srgbClr val="E2520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57825" y="2066925"/>
              <a:ext cx="1271524" cy="1271524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5610225" y="2219325"/>
              <a:ext cx="971550" cy="971550"/>
            </a:xfrm>
            <a:custGeom>
              <a:avLst/>
              <a:gdLst/>
              <a:ahLst/>
              <a:cxnLst/>
              <a:rect l="l" t="t" r="r" b="b"/>
              <a:pathLst>
                <a:path w="971550" h="971550">
                  <a:moveTo>
                    <a:pt x="485775" y="0"/>
                  </a:moveTo>
                  <a:lnTo>
                    <a:pt x="439001" y="2224"/>
                  </a:lnTo>
                  <a:lnTo>
                    <a:pt x="393483" y="8761"/>
                  </a:lnTo>
                  <a:lnTo>
                    <a:pt x="349425" y="19407"/>
                  </a:lnTo>
                  <a:lnTo>
                    <a:pt x="307030" y="33959"/>
                  </a:lnTo>
                  <a:lnTo>
                    <a:pt x="266503" y="52212"/>
                  </a:lnTo>
                  <a:lnTo>
                    <a:pt x="228046" y="73962"/>
                  </a:lnTo>
                  <a:lnTo>
                    <a:pt x="191864" y="99006"/>
                  </a:lnTo>
                  <a:lnTo>
                    <a:pt x="158161" y="127141"/>
                  </a:lnTo>
                  <a:lnTo>
                    <a:pt x="127141" y="158161"/>
                  </a:lnTo>
                  <a:lnTo>
                    <a:pt x="99006" y="191864"/>
                  </a:lnTo>
                  <a:lnTo>
                    <a:pt x="73962" y="228046"/>
                  </a:lnTo>
                  <a:lnTo>
                    <a:pt x="52212" y="266503"/>
                  </a:lnTo>
                  <a:lnTo>
                    <a:pt x="33959" y="307030"/>
                  </a:lnTo>
                  <a:lnTo>
                    <a:pt x="19407" y="349425"/>
                  </a:lnTo>
                  <a:lnTo>
                    <a:pt x="8761" y="393483"/>
                  </a:lnTo>
                  <a:lnTo>
                    <a:pt x="2224" y="439001"/>
                  </a:lnTo>
                  <a:lnTo>
                    <a:pt x="0" y="485775"/>
                  </a:lnTo>
                  <a:lnTo>
                    <a:pt x="2224" y="532548"/>
                  </a:lnTo>
                  <a:lnTo>
                    <a:pt x="8761" y="578066"/>
                  </a:lnTo>
                  <a:lnTo>
                    <a:pt x="19407" y="622124"/>
                  </a:lnTo>
                  <a:lnTo>
                    <a:pt x="33959" y="664519"/>
                  </a:lnTo>
                  <a:lnTo>
                    <a:pt x="52212" y="705046"/>
                  </a:lnTo>
                  <a:lnTo>
                    <a:pt x="73962" y="743503"/>
                  </a:lnTo>
                  <a:lnTo>
                    <a:pt x="99006" y="779685"/>
                  </a:lnTo>
                  <a:lnTo>
                    <a:pt x="127141" y="813388"/>
                  </a:lnTo>
                  <a:lnTo>
                    <a:pt x="158161" y="844408"/>
                  </a:lnTo>
                  <a:lnTo>
                    <a:pt x="191864" y="872543"/>
                  </a:lnTo>
                  <a:lnTo>
                    <a:pt x="228046" y="897587"/>
                  </a:lnTo>
                  <a:lnTo>
                    <a:pt x="266503" y="919337"/>
                  </a:lnTo>
                  <a:lnTo>
                    <a:pt x="307030" y="937590"/>
                  </a:lnTo>
                  <a:lnTo>
                    <a:pt x="349425" y="952142"/>
                  </a:lnTo>
                  <a:lnTo>
                    <a:pt x="393483" y="962788"/>
                  </a:lnTo>
                  <a:lnTo>
                    <a:pt x="439001" y="969325"/>
                  </a:lnTo>
                  <a:lnTo>
                    <a:pt x="485775" y="971550"/>
                  </a:lnTo>
                  <a:lnTo>
                    <a:pt x="532548" y="969325"/>
                  </a:lnTo>
                  <a:lnTo>
                    <a:pt x="578066" y="962788"/>
                  </a:lnTo>
                  <a:lnTo>
                    <a:pt x="622124" y="952142"/>
                  </a:lnTo>
                  <a:lnTo>
                    <a:pt x="664519" y="937590"/>
                  </a:lnTo>
                  <a:lnTo>
                    <a:pt x="705046" y="919337"/>
                  </a:lnTo>
                  <a:lnTo>
                    <a:pt x="743503" y="897587"/>
                  </a:lnTo>
                  <a:lnTo>
                    <a:pt x="779685" y="872543"/>
                  </a:lnTo>
                  <a:lnTo>
                    <a:pt x="813388" y="844408"/>
                  </a:lnTo>
                  <a:lnTo>
                    <a:pt x="844408" y="813388"/>
                  </a:lnTo>
                  <a:lnTo>
                    <a:pt x="872543" y="779685"/>
                  </a:lnTo>
                  <a:lnTo>
                    <a:pt x="897587" y="743503"/>
                  </a:lnTo>
                  <a:lnTo>
                    <a:pt x="919337" y="705046"/>
                  </a:lnTo>
                  <a:lnTo>
                    <a:pt x="937590" y="664519"/>
                  </a:lnTo>
                  <a:lnTo>
                    <a:pt x="952142" y="622124"/>
                  </a:lnTo>
                  <a:lnTo>
                    <a:pt x="962788" y="578066"/>
                  </a:lnTo>
                  <a:lnTo>
                    <a:pt x="969325" y="532548"/>
                  </a:lnTo>
                  <a:lnTo>
                    <a:pt x="971550" y="485775"/>
                  </a:lnTo>
                  <a:lnTo>
                    <a:pt x="969325" y="439001"/>
                  </a:lnTo>
                  <a:lnTo>
                    <a:pt x="962788" y="393483"/>
                  </a:lnTo>
                  <a:lnTo>
                    <a:pt x="952142" y="349425"/>
                  </a:lnTo>
                  <a:lnTo>
                    <a:pt x="937590" y="307030"/>
                  </a:lnTo>
                  <a:lnTo>
                    <a:pt x="919337" y="266503"/>
                  </a:lnTo>
                  <a:lnTo>
                    <a:pt x="897587" y="228046"/>
                  </a:lnTo>
                  <a:lnTo>
                    <a:pt x="872543" y="191864"/>
                  </a:lnTo>
                  <a:lnTo>
                    <a:pt x="844408" y="158161"/>
                  </a:lnTo>
                  <a:lnTo>
                    <a:pt x="813388" y="127141"/>
                  </a:lnTo>
                  <a:lnTo>
                    <a:pt x="779685" y="99006"/>
                  </a:lnTo>
                  <a:lnTo>
                    <a:pt x="743503" y="73962"/>
                  </a:lnTo>
                  <a:lnTo>
                    <a:pt x="705046" y="52212"/>
                  </a:lnTo>
                  <a:lnTo>
                    <a:pt x="664519" y="33959"/>
                  </a:lnTo>
                  <a:lnTo>
                    <a:pt x="622124" y="19407"/>
                  </a:lnTo>
                  <a:lnTo>
                    <a:pt x="578066" y="8761"/>
                  </a:lnTo>
                  <a:lnTo>
                    <a:pt x="532548" y="2224"/>
                  </a:lnTo>
                  <a:lnTo>
                    <a:pt x="485775" y="0"/>
                  </a:lnTo>
                  <a:close/>
                </a:path>
              </a:pathLst>
            </a:custGeom>
            <a:solidFill>
              <a:srgbClr val="E2520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81950" y="4648263"/>
              <a:ext cx="1262062" cy="1271524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8134350" y="4800600"/>
              <a:ext cx="962025" cy="971550"/>
            </a:xfrm>
            <a:custGeom>
              <a:avLst/>
              <a:gdLst/>
              <a:ahLst/>
              <a:cxnLst/>
              <a:rect l="l" t="t" r="r" b="b"/>
              <a:pathLst>
                <a:path w="962025" h="971550">
                  <a:moveTo>
                    <a:pt x="481075" y="0"/>
                  </a:moveTo>
                  <a:lnTo>
                    <a:pt x="434746" y="2224"/>
                  </a:lnTo>
                  <a:lnTo>
                    <a:pt x="389662" y="8761"/>
                  </a:lnTo>
                  <a:lnTo>
                    <a:pt x="346025" y="19407"/>
                  </a:lnTo>
                  <a:lnTo>
                    <a:pt x="304038" y="33959"/>
                  </a:lnTo>
                  <a:lnTo>
                    <a:pt x="263901" y="52212"/>
                  </a:lnTo>
                  <a:lnTo>
                    <a:pt x="225816" y="73962"/>
                  </a:lnTo>
                  <a:lnTo>
                    <a:pt x="189985" y="99006"/>
                  </a:lnTo>
                  <a:lnTo>
                    <a:pt x="156610" y="127141"/>
                  </a:lnTo>
                  <a:lnTo>
                    <a:pt x="125892" y="158161"/>
                  </a:lnTo>
                  <a:lnTo>
                    <a:pt x="98032" y="191864"/>
                  </a:lnTo>
                  <a:lnTo>
                    <a:pt x="73233" y="228046"/>
                  </a:lnTo>
                  <a:lnTo>
                    <a:pt x="51696" y="266503"/>
                  </a:lnTo>
                  <a:lnTo>
                    <a:pt x="33623" y="307030"/>
                  </a:lnTo>
                  <a:lnTo>
                    <a:pt x="19215" y="349425"/>
                  </a:lnTo>
                  <a:lnTo>
                    <a:pt x="8674" y="393483"/>
                  </a:lnTo>
                  <a:lnTo>
                    <a:pt x="2202" y="439001"/>
                  </a:lnTo>
                  <a:lnTo>
                    <a:pt x="0" y="485775"/>
                  </a:lnTo>
                  <a:lnTo>
                    <a:pt x="2202" y="532548"/>
                  </a:lnTo>
                  <a:lnTo>
                    <a:pt x="8674" y="578066"/>
                  </a:lnTo>
                  <a:lnTo>
                    <a:pt x="19215" y="622124"/>
                  </a:lnTo>
                  <a:lnTo>
                    <a:pt x="33623" y="664519"/>
                  </a:lnTo>
                  <a:lnTo>
                    <a:pt x="51696" y="705046"/>
                  </a:lnTo>
                  <a:lnTo>
                    <a:pt x="73233" y="743503"/>
                  </a:lnTo>
                  <a:lnTo>
                    <a:pt x="98032" y="779685"/>
                  </a:lnTo>
                  <a:lnTo>
                    <a:pt x="125892" y="813388"/>
                  </a:lnTo>
                  <a:lnTo>
                    <a:pt x="156610" y="844408"/>
                  </a:lnTo>
                  <a:lnTo>
                    <a:pt x="189985" y="872543"/>
                  </a:lnTo>
                  <a:lnTo>
                    <a:pt x="225816" y="897587"/>
                  </a:lnTo>
                  <a:lnTo>
                    <a:pt x="263901" y="919337"/>
                  </a:lnTo>
                  <a:lnTo>
                    <a:pt x="304038" y="937590"/>
                  </a:lnTo>
                  <a:lnTo>
                    <a:pt x="346025" y="952142"/>
                  </a:lnTo>
                  <a:lnTo>
                    <a:pt x="389662" y="962788"/>
                  </a:lnTo>
                  <a:lnTo>
                    <a:pt x="434746" y="969325"/>
                  </a:lnTo>
                  <a:lnTo>
                    <a:pt x="481075" y="971550"/>
                  </a:lnTo>
                  <a:lnTo>
                    <a:pt x="527384" y="969325"/>
                  </a:lnTo>
                  <a:lnTo>
                    <a:pt x="572449" y="962788"/>
                  </a:lnTo>
                  <a:lnTo>
                    <a:pt x="616070" y="952142"/>
                  </a:lnTo>
                  <a:lnTo>
                    <a:pt x="658043" y="937590"/>
                  </a:lnTo>
                  <a:lnTo>
                    <a:pt x="698168" y="919337"/>
                  </a:lnTo>
                  <a:lnTo>
                    <a:pt x="736243" y="897587"/>
                  </a:lnTo>
                  <a:lnTo>
                    <a:pt x="772065" y="872543"/>
                  </a:lnTo>
                  <a:lnTo>
                    <a:pt x="805433" y="844408"/>
                  </a:lnTo>
                  <a:lnTo>
                    <a:pt x="836146" y="813388"/>
                  </a:lnTo>
                  <a:lnTo>
                    <a:pt x="864001" y="779685"/>
                  </a:lnTo>
                  <a:lnTo>
                    <a:pt x="888796" y="743503"/>
                  </a:lnTo>
                  <a:lnTo>
                    <a:pt x="910331" y="705046"/>
                  </a:lnTo>
                  <a:lnTo>
                    <a:pt x="928402" y="664519"/>
                  </a:lnTo>
                  <a:lnTo>
                    <a:pt x="942809" y="622124"/>
                  </a:lnTo>
                  <a:lnTo>
                    <a:pt x="953350" y="578066"/>
                  </a:lnTo>
                  <a:lnTo>
                    <a:pt x="959822" y="532548"/>
                  </a:lnTo>
                  <a:lnTo>
                    <a:pt x="962025" y="485775"/>
                  </a:lnTo>
                  <a:lnTo>
                    <a:pt x="959822" y="439001"/>
                  </a:lnTo>
                  <a:lnTo>
                    <a:pt x="953350" y="393483"/>
                  </a:lnTo>
                  <a:lnTo>
                    <a:pt x="942809" y="349425"/>
                  </a:lnTo>
                  <a:lnTo>
                    <a:pt x="928402" y="307030"/>
                  </a:lnTo>
                  <a:lnTo>
                    <a:pt x="910331" y="266503"/>
                  </a:lnTo>
                  <a:lnTo>
                    <a:pt x="888796" y="228046"/>
                  </a:lnTo>
                  <a:lnTo>
                    <a:pt x="864001" y="191864"/>
                  </a:lnTo>
                  <a:lnTo>
                    <a:pt x="836146" y="158161"/>
                  </a:lnTo>
                  <a:lnTo>
                    <a:pt x="805433" y="127141"/>
                  </a:lnTo>
                  <a:lnTo>
                    <a:pt x="772065" y="99006"/>
                  </a:lnTo>
                  <a:lnTo>
                    <a:pt x="736243" y="73962"/>
                  </a:lnTo>
                  <a:lnTo>
                    <a:pt x="698168" y="52212"/>
                  </a:lnTo>
                  <a:lnTo>
                    <a:pt x="658043" y="33959"/>
                  </a:lnTo>
                  <a:lnTo>
                    <a:pt x="616070" y="19407"/>
                  </a:lnTo>
                  <a:lnTo>
                    <a:pt x="572449" y="8761"/>
                  </a:lnTo>
                  <a:lnTo>
                    <a:pt x="527384" y="2224"/>
                  </a:lnTo>
                  <a:lnTo>
                    <a:pt x="481075" y="0"/>
                  </a:lnTo>
                  <a:close/>
                </a:path>
              </a:pathLst>
            </a:custGeom>
            <a:solidFill>
              <a:srgbClr val="E2520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76600" y="3476625"/>
              <a:ext cx="1271524" cy="1271524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3429000" y="3629025"/>
              <a:ext cx="971550" cy="971550"/>
            </a:xfrm>
            <a:custGeom>
              <a:avLst/>
              <a:gdLst/>
              <a:ahLst/>
              <a:cxnLst/>
              <a:rect l="l" t="t" r="r" b="b"/>
              <a:pathLst>
                <a:path w="971550" h="971550">
                  <a:moveTo>
                    <a:pt x="485775" y="0"/>
                  </a:moveTo>
                  <a:lnTo>
                    <a:pt x="439001" y="2224"/>
                  </a:lnTo>
                  <a:lnTo>
                    <a:pt x="393483" y="8761"/>
                  </a:lnTo>
                  <a:lnTo>
                    <a:pt x="349425" y="19407"/>
                  </a:lnTo>
                  <a:lnTo>
                    <a:pt x="307030" y="33959"/>
                  </a:lnTo>
                  <a:lnTo>
                    <a:pt x="266503" y="52212"/>
                  </a:lnTo>
                  <a:lnTo>
                    <a:pt x="228046" y="73962"/>
                  </a:lnTo>
                  <a:lnTo>
                    <a:pt x="191864" y="99006"/>
                  </a:lnTo>
                  <a:lnTo>
                    <a:pt x="158161" y="127141"/>
                  </a:lnTo>
                  <a:lnTo>
                    <a:pt x="127141" y="158161"/>
                  </a:lnTo>
                  <a:lnTo>
                    <a:pt x="99006" y="191864"/>
                  </a:lnTo>
                  <a:lnTo>
                    <a:pt x="73962" y="228046"/>
                  </a:lnTo>
                  <a:lnTo>
                    <a:pt x="52212" y="266503"/>
                  </a:lnTo>
                  <a:lnTo>
                    <a:pt x="33959" y="307030"/>
                  </a:lnTo>
                  <a:lnTo>
                    <a:pt x="19407" y="349425"/>
                  </a:lnTo>
                  <a:lnTo>
                    <a:pt x="8761" y="393483"/>
                  </a:lnTo>
                  <a:lnTo>
                    <a:pt x="2224" y="439001"/>
                  </a:lnTo>
                  <a:lnTo>
                    <a:pt x="0" y="485775"/>
                  </a:lnTo>
                  <a:lnTo>
                    <a:pt x="2224" y="532548"/>
                  </a:lnTo>
                  <a:lnTo>
                    <a:pt x="8761" y="578066"/>
                  </a:lnTo>
                  <a:lnTo>
                    <a:pt x="19407" y="622124"/>
                  </a:lnTo>
                  <a:lnTo>
                    <a:pt x="33959" y="664519"/>
                  </a:lnTo>
                  <a:lnTo>
                    <a:pt x="52212" y="705046"/>
                  </a:lnTo>
                  <a:lnTo>
                    <a:pt x="73962" y="743503"/>
                  </a:lnTo>
                  <a:lnTo>
                    <a:pt x="99006" y="779685"/>
                  </a:lnTo>
                  <a:lnTo>
                    <a:pt x="127141" y="813388"/>
                  </a:lnTo>
                  <a:lnTo>
                    <a:pt x="158161" y="844408"/>
                  </a:lnTo>
                  <a:lnTo>
                    <a:pt x="191864" y="872543"/>
                  </a:lnTo>
                  <a:lnTo>
                    <a:pt x="228046" y="897587"/>
                  </a:lnTo>
                  <a:lnTo>
                    <a:pt x="266503" y="919337"/>
                  </a:lnTo>
                  <a:lnTo>
                    <a:pt x="307030" y="937590"/>
                  </a:lnTo>
                  <a:lnTo>
                    <a:pt x="349425" y="952142"/>
                  </a:lnTo>
                  <a:lnTo>
                    <a:pt x="393483" y="962788"/>
                  </a:lnTo>
                  <a:lnTo>
                    <a:pt x="439001" y="969325"/>
                  </a:lnTo>
                  <a:lnTo>
                    <a:pt x="485775" y="971550"/>
                  </a:lnTo>
                  <a:lnTo>
                    <a:pt x="532548" y="969325"/>
                  </a:lnTo>
                  <a:lnTo>
                    <a:pt x="578066" y="962788"/>
                  </a:lnTo>
                  <a:lnTo>
                    <a:pt x="622124" y="952142"/>
                  </a:lnTo>
                  <a:lnTo>
                    <a:pt x="664519" y="937590"/>
                  </a:lnTo>
                  <a:lnTo>
                    <a:pt x="705046" y="919337"/>
                  </a:lnTo>
                  <a:lnTo>
                    <a:pt x="743503" y="897587"/>
                  </a:lnTo>
                  <a:lnTo>
                    <a:pt x="779685" y="872543"/>
                  </a:lnTo>
                  <a:lnTo>
                    <a:pt x="813388" y="844408"/>
                  </a:lnTo>
                  <a:lnTo>
                    <a:pt x="844408" y="813388"/>
                  </a:lnTo>
                  <a:lnTo>
                    <a:pt x="872543" y="779685"/>
                  </a:lnTo>
                  <a:lnTo>
                    <a:pt x="897587" y="743503"/>
                  </a:lnTo>
                  <a:lnTo>
                    <a:pt x="919337" y="705046"/>
                  </a:lnTo>
                  <a:lnTo>
                    <a:pt x="937590" y="664519"/>
                  </a:lnTo>
                  <a:lnTo>
                    <a:pt x="952142" y="622124"/>
                  </a:lnTo>
                  <a:lnTo>
                    <a:pt x="962788" y="578066"/>
                  </a:lnTo>
                  <a:lnTo>
                    <a:pt x="969325" y="532548"/>
                  </a:lnTo>
                  <a:lnTo>
                    <a:pt x="971550" y="485775"/>
                  </a:lnTo>
                  <a:lnTo>
                    <a:pt x="969325" y="439001"/>
                  </a:lnTo>
                  <a:lnTo>
                    <a:pt x="962788" y="393483"/>
                  </a:lnTo>
                  <a:lnTo>
                    <a:pt x="952142" y="349425"/>
                  </a:lnTo>
                  <a:lnTo>
                    <a:pt x="937590" y="307030"/>
                  </a:lnTo>
                  <a:lnTo>
                    <a:pt x="919337" y="266503"/>
                  </a:lnTo>
                  <a:lnTo>
                    <a:pt x="897587" y="228046"/>
                  </a:lnTo>
                  <a:lnTo>
                    <a:pt x="872543" y="191864"/>
                  </a:lnTo>
                  <a:lnTo>
                    <a:pt x="844408" y="158161"/>
                  </a:lnTo>
                  <a:lnTo>
                    <a:pt x="813388" y="127141"/>
                  </a:lnTo>
                  <a:lnTo>
                    <a:pt x="779685" y="99006"/>
                  </a:lnTo>
                  <a:lnTo>
                    <a:pt x="743503" y="73962"/>
                  </a:lnTo>
                  <a:lnTo>
                    <a:pt x="705046" y="52212"/>
                  </a:lnTo>
                  <a:lnTo>
                    <a:pt x="664519" y="33959"/>
                  </a:lnTo>
                  <a:lnTo>
                    <a:pt x="622124" y="19407"/>
                  </a:lnTo>
                  <a:lnTo>
                    <a:pt x="578066" y="8761"/>
                  </a:lnTo>
                  <a:lnTo>
                    <a:pt x="532548" y="2224"/>
                  </a:lnTo>
                  <a:lnTo>
                    <a:pt x="485775" y="0"/>
                  </a:lnTo>
                  <a:close/>
                </a:path>
              </a:pathLst>
            </a:custGeom>
            <a:solidFill>
              <a:srgbClr val="008B9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81475" y="2447925"/>
              <a:ext cx="1271524" cy="1271524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4333875" y="2600325"/>
              <a:ext cx="971550" cy="971550"/>
            </a:xfrm>
            <a:custGeom>
              <a:avLst/>
              <a:gdLst/>
              <a:ahLst/>
              <a:cxnLst/>
              <a:rect l="l" t="t" r="r" b="b"/>
              <a:pathLst>
                <a:path w="971550" h="971550">
                  <a:moveTo>
                    <a:pt x="485775" y="0"/>
                  </a:moveTo>
                  <a:lnTo>
                    <a:pt x="439001" y="2224"/>
                  </a:lnTo>
                  <a:lnTo>
                    <a:pt x="393483" y="8761"/>
                  </a:lnTo>
                  <a:lnTo>
                    <a:pt x="349425" y="19407"/>
                  </a:lnTo>
                  <a:lnTo>
                    <a:pt x="307030" y="33959"/>
                  </a:lnTo>
                  <a:lnTo>
                    <a:pt x="266503" y="52212"/>
                  </a:lnTo>
                  <a:lnTo>
                    <a:pt x="228046" y="73962"/>
                  </a:lnTo>
                  <a:lnTo>
                    <a:pt x="191864" y="99006"/>
                  </a:lnTo>
                  <a:lnTo>
                    <a:pt x="158161" y="127141"/>
                  </a:lnTo>
                  <a:lnTo>
                    <a:pt x="127141" y="158161"/>
                  </a:lnTo>
                  <a:lnTo>
                    <a:pt x="99006" y="191864"/>
                  </a:lnTo>
                  <a:lnTo>
                    <a:pt x="73962" y="228046"/>
                  </a:lnTo>
                  <a:lnTo>
                    <a:pt x="52212" y="266503"/>
                  </a:lnTo>
                  <a:lnTo>
                    <a:pt x="33959" y="307030"/>
                  </a:lnTo>
                  <a:lnTo>
                    <a:pt x="19407" y="349425"/>
                  </a:lnTo>
                  <a:lnTo>
                    <a:pt x="8761" y="393483"/>
                  </a:lnTo>
                  <a:lnTo>
                    <a:pt x="2224" y="439001"/>
                  </a:lnTo>
                  <a:lnTo>
                    <a:pt x="0" y="485775"/>
                  </a:lnTo>
                  <a:lnTo>
                    <a:pt x="2224" y="532548"/>
                  </a:lnTo>
                  <a:lnTo>
                    <a:pt x="8761" y="578066"/>
                  </a:lnTo>
                  <a:lnTo>
                    <a:pt x="19407" y="622124"/>
                  </a:lnTo>
                  <a:lnTo>
                    <a:pt x="33959" y="664519"/>
                  </a:lnTo>
                  <a:lnTo>
                    <a:pt x="52212" y="705046"/>
                  </a:lnTo>
                  <a:lnTo>
                    <a:pt x="73962" y="743503"/>
                  </a:lnTo>
                  <a:lnTo>
                    <a:pt x="99006" y="779685"/>
                  </a:lnTo>
                  <a:lnTo>
                    <a:pt x="127141" y="813388"/>
                  </a:lnTo>
                  <a:lnTo>
                    <a:pt x="158161" y="844408"/>
                  </a:lnTo>
                  <a:lnTo>
                    <a:pt x="191864" y="872543"/>
                  </a:lnTo>
                  <a:lnTo>
                    <a:pt x="228046" y="897587"/>
                  </a:lnTo>
                  <a:lnTo>
                    <a:pt x="266503" y="919337"/>
                  </a:lnTo>
                  <a:lnTo>
                    <a:pt x="307030" y="937590"/>
                  </a:lnTo>
                  <a:lnTo>
                    <a:pt x="349425" y="952142"/>
                  </a:lnTo>
                  <a:lnTo>
                    <a:pt x="393483" y="962788"/>
                  </a:lnTo>
                  <a:lnTo>
                    <a:pt x="439001" y="969325"/>
                  </a:lnTo>
                  <a:lnTo>
                    <a:pt x="485775" y="971550"/>
                  </a:lnTo>
                  <a:lnTo>
                    <a:pt x="532548" y="969325"/>
                  </a:lnTo>
                  <a:lnTo>
                    <a:pt x="578066" y="962788"/>
                  </a:lnTo>
                  <a:lnTo>
                    <a:pt x="622124" y="952142"/>
                  </a:lnTo>
                  <a:lnTo>
                    <a:pt x="664519" y="937590"/>
                  </a:lnTo>
                  <a:lnTo>
                    <a:pt x="705046" y="919337"/>
                  </a:lnTo>
                  <a:lnTo>
                    <a:pt x="743503" y="897587"/>
                  </a:lnTo>
                  <a:lnTo>
                    <a:pt x="779685" y="872543"/>
                  </a:lnTo>
                  <a:lnTo>
                    <a:pt x="813388" y="844408"/>
                  </a:lnTo>
                  <a:lnTo>
                    <a:pt x="844408" y="813388"/>
                  </a:lnTo>
                  <a:lnTo>
                    <a:pt x="872543" y="779685"/>
                  </a:lnTo>
                  <a:lnTo>
                    <a:pt x="897587" y="743503"/>
                  </a:lnTo>
                  <a:lnTo>
                    <a:pt x="919337" y="705046"/>
                  </a:lnTo>
                  <a:lnTo>
                    <a:pt x="937590" y="664519"/>
                  </a:lnTo>
                  <a:lnTo>
                    <a:pt x="952142" y="622124"/>
                  </a:lnTo>
                  <a:lnTo>
                    <a:pt x="962788" y="578066"/>
                  </a:lnTo>
                  <a:lnTo>
                    <a:pt x="969325" y="532548"/>
                  </a:lnTo>
                  <a:lnTo>
                    <a:pt x="971550" y="485775"/>
                  </a:lnTo>
                  <a:lnTo>
                    <a:pt x="969325" y="439001"/>
                  </a:lnTo>
                  <a:lnTo>
                    <a:pt x="962788" y="393483"/>
                  </a:lnTo>
                  <a:lnTo>
                    <a:pt x="952142" y="349425"/>
                  </a:lnTo>
                  <a:lnTo>
                    <a:pt x="937590" y="307030"/>
                  </a:lnTo>
                  <a:lnTo>
                    <a:pt x="919337" y="266503"/>
                  </a:lnTo>
                  <a:lnTo>
                    <a:pt x="897587" y="228046"/>
                  </a:lnTo>
                  <a:lnTo>
                    <a:pt x="872543" y="191864"/>
                  </a:lnTo>
                  <a:lnTo>
                    <a:pt x="844408" y="158161"/>
                  </a:lnTo>
                  <a:lnTo>
                    <a:pt x="813388" y="127141"/>
                  </a:lnTo>
                  <a:lnTo>
                    <a:pt x="779685" y="99006"/>
                  </a:lnTo>
                  <a:lnTo>
                    <a:pt x="743503" y="73962"/>
                  </a:lnTo>
                  <a:lnTo>
                    <a:pt x="705046" y="52212"/>
                  </a:lnTo>
                  <a:lnTo>
                    <a:pt x="664519" y="33959"/>
                  </a:lnTo>
                  <a:lnTo>
                    <a:pt x="622124" y="19407"/>
                  </a:lnTo>
                  <a:lnTo>
                    <a:pt x="578066" y="8761"/>
                  </a:lnTo>
                  <a:lnTo>
                    <a:pt x="532548" y="2224"/>
                  </a:lnTo>
                  <a:lnTo>
                    <a:pt x="485775" y="0"/>
                  </a:lnTo>
                  <a:close/>
                </a:path>
              </a:pathLst>
            </a:custGeom>
            <a:solidFill>
              <a:srgbClr val="F1A9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39050" y="3476625"/>
              <a:ext cx="1271524" cy="1271524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7791450" y="3629025"/>
              <a:ext cx="971550" cy="971550"/>
            </a:xfrm>
            <a:custGeom>
              <a:avLst/>
              <a:gdLst/>
              <a:ahLst/>
              <a:cxnLst/>
              <a:rect l="l" t="t" r="r" b="b"/>
              <a:pathLst>
                <a:path w="971550" h="971550">
                  <a:moveTo>
                    <a:pt x="485775" y="0"/>
                  </a:moveTo>
                  <a:lnTo>
                    <a:pt x="439001" y="2224"/>
                  </a:lnTo>
                  <a:lnTo>
                    <a:pt x="393483" y="8761"/>
                  </a:lnTo>
                  <a:lnTo>
                    <a:pt x="349425" y="19407"/>
                  </a:lnTo>
                  <a:lnTo>
                    <a:pt x="307030" y="33959"/>
                  </a:lnTo>
                  <a:lnTo>
                    <a:pt x="266503" y="52212"/>
                  </a:lnTo>
                  <a:lnTo>
                    <a:pt x="228046" y="73962"/>
                  </a:lnTo>
                  <a:lnTo>
                    <a:pt x="191864" y="99006"/>
                  </a:lnTo>
                  <a:lnTo>
                    <a:pt x="158161" y="127141"/>
                  </a:lnTo>
                  <a:lnTo>
                    <a:pt x="127141" y="158161"/>
                  </a:lnTo>
                  <a:lnTo>
                    <a:pt x="99006" y="191864"/>
                  </a:lnTo>
                  <a:lnTo>
                    <a:pt x="73962" y="228046"/>
                  </a:lnTo>
                  <a:lnTo>
                    <a:pt x="52212" y="266503"/>
                  </a:lnTo>
                  <a:lnTo>
                    <a:pt x="33959" y="307030"/>
                  </a:lnTo>
                  <a:lnTo>
                    <a:pt x="19407" y="349425"/>
                  </a:lnTo>
                  <a:lnTo>
                    <a:pt x="8761" y="393483"/>
                  </a:lnTo>
                  <a:lnTo>
                    <a:pt x="2224" y="439001"/>
                  </a:lnTo>
                  <a:lnTo>
                    <a:pt x="0" y="485775"/>
                  </a:lnTo>
                  <a:lnTo>
                    <a:pt x="2224" y="532548"/>
                  </a:lnTo>
                  <a:lnTo>
                    <a:pt x="8761" y="578066"/>
                  </a:lnTo>
                  <a:lnTo>
                    <a:pt x="19407" y="622124"/>
                  </a:lnTo>
                  <a:lnTo>
                    <a:pt x="33959" y="664519"/>
                  </a:lnTo>
                  <a:lnTo>
                    <a:pt x="52212" y="705046"/>
                  </a:lnTo>
                  <a:lnTo>
                    <a:pt x="73962" y="743503"/>
                  </a:lnTo>
                  <a:lnTo>
                    <a:pt x="99006" y="779685"/>
                  </a:lnTo>
                  <a:lnTo>
                    <a:pt x="127141" y="813388"/>
                  </a:lnTo>
                  <a:lnTo>
                    <a:pt x="158161" y="844408"/>
                  </a:lnTo>
                  <a:lnTo>
                    <a:pt x="191864" y="872543"/>
                  </a:lnTo>
                  <a:lnTo>
                    <a:pt x="228046" y="897587"/>
                  </a:lnTo>
                  <a:lnTo>
                    <a:pt x="266503" y="919337"/>
                  </a:lnTo>
                  <a:lnTo>
                    <a:pt x="307030" y="937590"/>
                  </a:lnTo>
                  <a:lnTo>
                    <a:pt x="349425" y="952142"/>
                  </a:lnTo>
                  <a:lnTo>
                    <a:pt x="393483" y="962788"/>
                  </a:lnTo>
                  <a:lnTo>
                    <a:pt x="439001" y="969325"/>
                  </a:lnTo>
                  <a:lnTo>
                    <a:pt x="485775" y="971550"/>
                  </a:lnTo>
                  <a:lnTo>
                    <a:pt x="532548" y="969325"/>
                  </a:lnTo>
                  <a:lnTo>
                    <a:pt x="578066" y="962788"/>
                  </a:lnTo>
                  <a:lnTo>
                    <a:pt x="622124" y="952142"/>
                  </a:lnTo>
                  <a:lnTo>
                    <a:pt x="664519" y="937590"/>
                  </a:lnTo>
                  <a:lnTo>
                    <a:pt x="705046" y="919337"/>
                  </a:lnTo>
                  <a:lnTo>
                    <a:pt x="743503" y="897587"/>
                  </a:lnTo>
                  <a:lnTo>
                    <a:pt x="779685" y="872543"/>
                  </a:lnTo>
                  <a:lnTo>
                    <a:pt x="813388" y="844408"/>
                  </a:lnTo>
                  <a:lnTo>
                    <a:pt x="844408" y="813388"/>
                  </a:lnTo>
                  <a:lnTo>
                    <a:pt x="872543" y="779685"/>
                  </a:lnTo>
                  <a:lnTo>
                    <a:pt x="897587" y="743503"/>
                  </a:lnTo>
                  <a:lnTo>
                    <a:pt x="919337" y="705046"/>
                  </a:lnTo>
                  <a:lnTo>
                    <a:pt x="937590" y="664519"/>
                  </a:lnTo>
                  <a:lnTo>
                    <a:pt x="952142" y="622124"/>
                  </a:lnTo>
                  <a:lnTo>
                    <a:pt x="962788" y="578066"/>
                  </a:lnTo>
                  <a:lnTo>
                    <a:pt x="969325" y="532548"/>
                  </a:lnTo>
                  <a:lnTo>
                    <a:pt x="971550" y="485775"/>
                  </a:lnTo>
                  <a:lnTo>
                    <a:pt x="969325" y="439001"/>
                  </a:lnTo>
                  <a:lnTo>
                    <a:pt x="962788" y="393483"/>
                  </a:lnTo>
                  <a:lnTo>
                    <a:pt x="952142" y="349425"/>
                  </a:lnTo>
                  <a:lnTo>
                    <a:pt x="937590" y="307030"/>
                  </a:lnTo>
                  <a:lnTo>
                    <a:pt x="919337" y="266503"/>
                  </a:lnTo>
                  <a:lnTo>
                    <a:pt x="897587" y="228046"/>
                  </a:lnTo>
                  <a:lnTo>
                    <a:pt x="872543" y="191864"/>
                  </a:lnTo>
                  <a:lnTo>
                    <a:pt x="844408" y="158161"/>
                  </a:lnTo>
                  <a:lnTo>
                    <a:pt x="813388" y="127141"/>
                  </a:lnTo>
                  <a:lnTo>
                    <a:pt x="779685" y="99006"/>
                  </a:lnTo>
                  <a:lnTo>
                    <a:pt x="743503" y="73962"/>
                  </a:lnTo>
                  <a:lnTo>
                    <a:pt x="705046" y="52212"/>
                  </a:lnTo>
                  <a:lnTo>
                    <a:pt x="664519" y="33959"/>
                  </a:lnTo>
                  <a:lnTo>
                    <a:pt x="622124" y="19407"/>
                  </a:lnTo>
                  <a:lnTo>
                    <a:pt x="578066" y="8761"/>
                  </a:lnTo>
                  <a:lnTo>
                    <a:pt x="532548" y="2224"/>
                  </a:lnTo>
                  <a:lnTo>
                    <a:pt x="485775" y="0"/>
                  </a:lnTo>
                  <a:close/>
                </a:path>
              </a:pathLst>
            </a:custGeom>
            <a:solidFill>
              <a:srgbClr val="F1A9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34175" y="2447925"/>
              <a:ext cx="1271524" cy="1271524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6886575" y="2600325"/>
              <a:ext cx="971550" cy="971550"/>
            </a:xfrm>
            <a:custGeom>
              <a:avLst/>
              <a:gdLst/>
              <a:ahLst/>
              <a:cxnLst/>
              <a:rect l="l" t="t" r="r" b="b"/>
              <a:pathLst>
                <a:path w="971550" h="971550">
                  <a:moveTo>
                    <a:pt x="485775" y="0"/>
                  </a:moveTo>
                  <a:lnTo>
                    <a:pt x="439001" y="2224"/>
                  </a:lnTo>
                  <a:lnTo>
                    <a:pt x="393483" y="8761"/>
                  </a:lnTo>
                  <a:lnTo>
                    <a:pt x="349425" y="19407"/>
                  </a:lnTo>
                  <a:lnTo>
                    <a:pt x="307030" y="33959"/>
                  </a:lnTo>
                  <a:lnTo>
                    <a:pt x="266503" y="52212"/>
                  </a:lnTo>
                  <a:lnTo>
                    <a:pt x="228046" y="73962"/>
                  </a:lnTo>
                  <a:lnTo>
                    <a:pt x="191864" y="99006"/>
                  </a:lnTo>
                  <a:lnTo>
                    <a:pt x="158161" y="127141"/>
                  </a:lnTo>
                  <a:lnTo>
                    <a:pt x="127141" y="158161"/>
                  </a:lnTo>
                  <a:lnTo>
                    <a:pt x="99006" y="191864"/>
                  </a:lnTo>
                  <a:lnTo>
                    <a:pt x="73962" y="228046"/>
                  </a:lnTo>
                  <a:lnTo>
                    <a:pt x="52212" y="266503"/>
                  </a:lnTo>
                  <a:lnTo>
                    <a:pt x="33959" y="307030"/>
                  </a:lnTo>
                  <a:lnTo>
                    <a:pt x="19407" y="349425"/>
                  </a:lnTo>
                  <a:lnTo>
                    <a:pt x="8761" y="393483"/>
                  </a:lnTo>
                  <a:lnTo>
                    <a:pt x="2224" y="439001"/>
                  </a:lnTo>
                  <a:lnTo>
                    <a:pt x="0" y="485775"/>
                  </a:lnTo>
                  <a:lnTo>
                    <a:pt x="2224" y="532548"/>
                  </a:lnTo>
                  <a:lnTo>
                    <a:pt x="8761" y="578066"/>
                  </a:lnTo>
                  <a:lnTo>
                    <a:pt x="19407" y="622124"/>
                  </a:lnTo>
                  <a:lnTo>
                    <a:pt x="33959" y="664519"/>
                  </a:lnTo>
                  <a:lnTo>
                    <a:pt x="52212" y="705046"/>
                  </a:lnTo>
                  <a:lnTo>
                    <a:pt x="73962" y="743503"/>
                  </a:lnTo>
                  <a:lnTo>
                    <a:pt x="99006" y="779685"/>
                  </a:lnTo>
                  <a:lnTo>
                    <a:pt x="127141" y="813388"/>
                  </a:lnTo>
                  <a:lnTo>
                    <a:pt x="158161" y="844408"/>
                  </a:lnTo>
                  <a:lnTo>
                    <a:pt x="191864" y="872543"/>
                  </a:lnTo>
                  <a:lnTo>
                    <a:pt x="228046" y="897587"/>
                  </a:lnTo>
                  <a:lnTo>
                    <a:pt x="266503" y="919337"/>
                  </a:lnTo>
                  <a:lnTo>
                    <a:pt x="307030" y="937590"/>
                  </a:lnTo>
                  <a:lnTo>
                    <a:pt x="349425" y="952142"/>
                  </a:lnTo>
                  <a:lnTo>
                    <a:pt x="393483" y="962788"/>
                  </a:lnTo>
                  <a:lnTo>
                    <a:pt x="439001" y="969325"/>
                  </a:lnTo>
                  <a:lnTo>
                    <a:pt x="485775" y="971550"/>
                  </a:lnTo>
                  <a:lnTo>
                    <a:pt x="532548" y="969325"/>
                  </a:lnTo>
                  <a:lnTo>
                    <a:pt x="578066" y="962788"/>
                  </a:lnTo>
                  <a:lnTo>
                    <a:pt x="622124" y="952142"/>
                  </a:lnTo>
                  <a:lnTo>
                    <a:pt x="664519" y="937590"/>
                  </a:lnTo>
                  <a:lnTo>
                    <a:pt x="705046" y="919337"/>
                  </a:lnTo>
                  <a:lnTo>
                    <a:pt x="743503" y="897587"/>
                  </a:lnTo>
                  <a:lnTo>
                    <a:pt x="779685" y="872543"/>
                  </a:lnTo>
                  <a:lnTo>
                    <a:pt x="813388" y="844408"/>
                  </a:lnTo>
                  <a:lnTo>
                    <a:pt x="844408" y="813388"/>
                  </a:lnTo>
                  <a:lnTo>
                    <a:pt x="872543" y="779685"/>
                  </a:lnTo>
                  <a:lnTo>
                    <a:pt x="897587" y="743503"/>
                  </a:lnTo>
                  <a:lnTo>
                    <a:pt x="919337" y="705046"/>
                  </a:lnTo>
                  <a:lnTo>
                    <a:pt x="937590" y="664519"/>
                  </a:lnTo>
                  <a:lnTo>
                    <a:pt x="952142" y="622124"/>
                  </a:lnTo>
                  <a:lnTo>
                    <a:pt x="962788" y="578066"/>
                  </a:lnTo>
                  <a:lnTo>
                    <a:pt x="969325" y="532548"/>
                  </a:lnTo>
                  <a:lnTo>
                    <a:pt x="971550" y="485775"/>
                  </a:lnTo>
                  <a:lnTo>
                    <a:pt x="969325" y="439001"/>
                  </a:lnTo>
                  <a:lnTo>
                    <a:pt x="962788" y="393483"/>
                  </a:lnTo>
                  <a:lnTo>
                    <a:pt x="952142" y="349425"/>
                  </a:lnTo>
                  <a:lnTo>
                    <a:pt x="937590" y="307030"/>
                  </a:lnTo>
                  <a:lnTo>
                    <a:pt x="919337" y="266503"/>
                  </a:lnTo>
                  <a:lnTo>
                    <a:pt x="897587" y="228046"/>
                  </a:lnTo>
                  <a:lnTo>
                    <a:pt x="872543" y="191864"/>
                  </a:lnTo>
                  <a:lnTo>
                    <a:pt x="844408" y="158161"/>
                  </a:lnTo>
                  <a:lnTo>
                    <a:pt x="813388" y="127141"/>
                  </a:lnTo>
                  <a:lnTo>
                    <a:pt x="779685" y="99006"/>
                  </a:lnTo>
                  <a:lnTo>
                    <a:pt x="743503" y="73962"/>
                  </a:lnTo>
                  <a:lnTo>
                    <a:pt x="705046" y="52212"/>
                  </a:lnTo>
                  <a:lnTo>
                    <a:pt x="664519" y="33959"/>
                  </a:lnTo>
                  <a:lnTo>
                    <a:pt x="622124" y="19407"/>
                  </a:lnTo>
                  <a:lnTo>
                    <a:pt x="578066" y="8761"/>
                  </a:lnTo>
                  <a:lnTo>
                    <a:pt x="532548" y="2224"/>
                  </a:lnTo>
                  <a:lnTo>
                    <a:pt x="485775" y="0"/>
                  </a:lnTo>
                  <a:close/>
                </a:path>
              </a:pathLst>
            </a:custGeom>
            <a:solidFill>
              <a:srgbClr val="008B9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3101975" y="396176"/>
            <a:ext cx="5998845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Additional</a:t>
            </a:r>
            <a:r>
              <a:rPr dirty="0" spc="-180"/>
              <a:t> </a:t>
            </a:r>
            <a:r>
              <a:rPr dirty="0" spc="-10"/>
              <a:t>Services</a:t>
            </a:r>
          </a:p>
        </p:txBody>
      </p:sp>
      <p:sp>
        <p:nvSpPr>
          <p:cNvPr id="22" name="object 22" descr=""/>
          <p:cNvSpPr txBox="1"/>
          <p:nvPr/>
        </p:nvSpPr>
        <p:spPr>
          <a:xfrm>
            <a:off x="985202" y="4998720"/>
            <a:ext cx="1819275" cy="3994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479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2069"/>
                </a:solidFill>
                <a:latin typeface="Arial Black"/>
                <a:cs typeface="Arial Black"/>
              </a:rPr>
              <a:t>Medication</a:t>
            </a:r>
            <a:r>
              <a:rPr dirty="0" sz="1200" spc="-85">
                <a:solidFill>
                  <a:srgbClr val="002069"/>
                </a:solidFill>
                <a:latin typeface="Arial Black"/>
                <a:cs typeface="Arial Black"/>
              </a:rPr>
              <a:t> </a:t>
            </a:r>
            <a:r>
              <a:rPr dirty="0" sz="1200" spc="-10">
                <a:solidFill>
                  <a:srgbClr val="002069"/>
                </a:solidFill>
                <a:latin typeface="Arial Black"/>
                <a:cs typeface="Arial Black"/>
              </a:rPr>
              <a:t>Access</a:t>
            </a:r>
            <a:endParaRPr sz="12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1200">
                <a:solidFill>
                  <a:srgbClr val="002069"/>
                </a:solidFill>
                <a:latin typeface="Arial"/>
                <a:cs typeface="Arial"/>
              </a:rPr>
              <a:t>Based</a:t>
            </a:r>
            <a:r>
              <a:rPr dirty="0" sz="1200" spc="1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2069"/>
                </a:solidFill>
                <a:latin typeface="Arial"/>
                <a:cs typeface="Arial"/>
              </a:rPr>
              <a:t>on</a:t>
            </a:r>
            <a:r>
              <a:rPr dirty="0" sz="1200" spc="-10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2069"/>
                </a:solidFill>
                <a:latin typeface="Arial"/>
                <a:cs typeface="Arial"/>
              </a:rPr>
              <a:t>ADAP</a:t>
            </a:r>
            <a:r>
              <a:rPr dirty="0" sz="1200" spc="-2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2069"/>
                </a:solidFill>
                <a:latin typeface="Arial"/>
                <a:cs typeface="Arial"/>
              </a:rPr>
              <a:t>formulary.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287780" y="3811270"/>
            <a:ext cx="1856739" cy="58039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r" marL="12700" marR="5080" indent="393065">
              <a:lnSpc>
                <a:spcPct val="101600"/>
              </a:lnSpc>
              <a:spcBef>
                <a:spcPts val="75"/>
              </a:spcBef>
            </a:pPr>
            <a:r>
              <a:rPr dirty="0" sz="1200">
                <a:solidFill>
                  <a:srgbClr val="002069"/>
                </a:solidFill>
                <a:latin typeface="Arial Black"/>
                <a:cs typeface="Arial Black"/>
              </a:rPr>
              <a:t>Health</a:t>
            </a:r>
            <a:r>
              <a:rPr dirty="0" sz="1200" spc="-35">
                <a:solidFill>
                  <a:srgbClr val="002069"/>
                </a:solidFill>
                <a:latin typeface="Arial Black"/>
                <a:cs typeface="Arial Black"/>
              </a:rPr>
              <a:t> </a:t>
            </a:r>
            <a:r>
              <a:rPr dirty="0" sz="1200" spc="-10">
                <a:solidFill>
                  <a:srgbClr val="002069"/>
                </a:solidFill>
                <a:latin typeface="Arial Black"/>
                <a:cs typeface="Arial Black"/>
              </a:rPr>
              <a:t>Insurance Continuation</a:t>
            </a:r>
            <a:r>
              <a:rPr dirty="0" sz="1200" spc="15">
                <a:solidFill>
                  <a:srgbClr val="002069"/>
                </a:solidFill>
                <a:latin typeface="Arial Black"/>
                <a:cs typeface="Arial Black"/>
              </a:rPr>
              <a:t> </a:t>
            </a:r>
            <a:r>
              <a:rPr dirty="0" sz="1200" spc="-10">
                <a:solidFill>
                  <a:srgbClr val="002069"/>
                </a:solidFill>
                <a:latin typeface="Arial Black"/>
                <a:cs typeface="Arial Black"/>
              </a:rPr>
              <a:t>Program </a:t>
            </a:r>
            <a:r>
              <a:rPr dirty="0" sz="1200">
                <a:solidFill>
                  <a:srgbClr val="002069"/>
                </a:solidFill>
                <a:latin typeface="Arial"/>
                <a:cs typeface="Arial"/>
              </a:rPr>
              <a:t>Medical</a:t>
            </a:r>
            <a:r>
              <a:rPr dirty="0" sz="1200" spc="-2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2069"/>
                </a:solidFill>
                <a:latin typeface="Arial"/>
                <a:cs typeface="Arial"/>
              </a:rPr>
              <a:t>care</a:t>
            </a:r>
            <a:r>
              <a:rPr dirty="0" sz="1200" spc="-4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2069"/>
                </a:solidFill>
                <a:latin typeface="Arial"/>
                <a:cs typeface="Arial"/>
              </a:rPr>
              <a:t>copays.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717039" y="2789491"/>
            <a:ext cx="2230120" cy="5810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416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2069"/>
                </a:solidFill>
                <a:latin typeface="Arial Black"/>
                <a:cs typeface="Arial Black"/>
              </a:rPr>
              <a:t>Mental</a:t>
            </a:r>
            <a:r>
              <a:rPr dirty="0" sz="1200" spc="-25">
                <a:solidFill>
                  <a:srgbClr val="002069"/>
                </a:solidFill>
                <a:latin typeface="Arial Black"/>
                <a:cs typeface="Arial Black"/>
              </a:rPr>
              <a:t> </a:t>
            </a:r>
            <a:r>
              <a:rPr dirty="0" sz="1200">
                <a:solidFill>
                  <a:srgbClr val="002069"/>
                </a:solidFill>
                <a:latin typeface="Arial Black"/>
                <a:cs typeface="Arial Black"/>
              </a:rPr>
              <a:t>Health</a:t>
            </a:r>
            <a:r>
              <a:rPr dirty="0" sz="1200" spc="-45">
                <a:solidFill>
                  <a:srgbClr val="002069"/>
                </a:solidFill>
                <a:latin typeface="Arial Black"/>
                <a:cs typeface="Arial Black"/>
              </a:rPr>
              <a:t> </a:t>
            </a:r>
            <a:r>
              <a:rPr dirty="0" sz="1200" spc="-10">
                <a:solidFill>
                  <a:srgbClr val="002069"/>
                </a:solidFill>
                <a:latin typeface="Arial Black"/>
                <a:cs typeface="Arial Black"/>
              </a:rPr>
              <a:t>Services</a:t>
            </a:r>
            <a:endParaRPr sz="1200">
              <a:latin typeface="Arial Black"/>
              <a:cs typeface="Arial Black"/>
            </a:endParaRPr>
          </a:p>
          <a:p>
            <a:pPr algn="r" marR="5080">
              <a:lnSpc>
                <a:spcPts val="1435"/>
              </a:lnSpc>
              <a:spcBef>
                <a:spcPts val="65"/>
              </a:spcBef>
            </a:pPr>
            <a:r>
              <a:rPr dirty="0" sz="1200">
                <a:solidFill>
                  <a:srgbClr val="002069"/>
                </a:solidFill>
                <a:latin typeface="Arial"/>
                <a:cs typeface="Arial"/>
              </a:rPr>
              <a:t>Not</a:t>
            </a:r>
            <a:r>
              <a:rPr dirty="0" sz="1200" spc="-3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2069"/>
                </a:solidFill>
                <a:latin typeface="Arial"/>
                <a:cs typeface="Arial"/>
              </a:rPr>
              <a:t>enough</a:t>
            </a:r>
            <a:r>
              <a:rPr dirty="0" sz="1200" spc="-6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2069"/>
                </a:solidFill>
                <a:latin typeface="Arial"/>
                <a:cs typeface="Arial"/>
              </a:rPr>
              <a:t>providers,</a:t>
            </a:r>
            <a:r>
              <a:rPr dirty="0" sz="1200" spc="-3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2069"/>
                </a:solidFill>
                <a:latin typeface="Arial"/>
                <a:cs typeface="Arial"/>
              </a:rPr>
              <a:t>especially</a:t>
            </a:r>
            <a:endParaRPr sz="1200">
              <a:latin typeface="Arial"/>
              <a:cs typeface="Arial"/>
            </a:endParaRPr>
          </a:p>
          <a:p>
            <a:pPr algn="r" marR="7620">
              <a:lnSpc>
                <a:spcPts val="1435"/>
              </a:lnSpc>
            </a:pPr>
            <a:r>
              <a:rPr dirty="0" sz="1200">
                <a:solidFill>
                  <a:srgbClr val="002069"/>
                </a:solidFill>
                <a:latin typeface="Arial"/>
                <a:cs typeface="Arial"/>
              </a:rPr>
              <a:t>in</a:t>
            </a:r>
            <a:r>
              <a:rPr dirty="0" sz="1200" spc="-4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2069"/>
                </a:solidFill>
                <a:latin typeface="Arial"/>
                <a:cs typeface="Arial"/>
              </a:rPr>
              <a:t>rural</a:t>
            </a:r>
            <a:r>
              <a:rPr dirty="0" sz="1200" spc="-1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2069"/>
                </a:solidFill>
                <a:latin typeface="Arial"/>
                <a:cs typeface="Arial"/>
              </a:rPr>
              <a:t>areas.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2411983" y="1921890"/>
            <a:ext cx="2180590" cy="580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2715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2069"/>
                </a:solidFill>
                <a:latin typeface="Arial Black"/>
                <a:cs typeface="Arial Black"/>
              </a:rPr>
              <a:t>Substance</a:t>
            </a:r>
            <a:r>
              <a:rPr dirty="0" sz="1200" spc="-40">
                <a:solidFill>
                  <a:srgbClr val="002069"/>
                </a:solidFill>
                <a:latin typeface="Arial Black"/>
                <a:cs typeface="Arial Black"/>
              </a:rPr>
              <a:t> </a:t>
            </a:r>
            <a:r>
              <a:rPr dirty="0" sz="1200">
                <a:solidFill>
                  <a:srgbClr val="002069"/>
                </a:solidFill>
                <a:latin typeface="Arial Black"/>
                <a:cs typeface="Arial Black"/>
              </a:rPr>
              <a:t>Use</a:t>
            </a:r>
            <a:r>
              <a:rPr dirty="0" sz="1200" spc="-35">
                <a:solidFill>
                  <a:srgbClr val="002069"/>
                </a:solidFill>
                <a:latin typeface="Arial Black"/>
                <a:cs typeface="Arial Black"/>
              </a:rPr>
              <a:t> </a:t>
            </a:r>
            <a:r>
              <a:rPr dirty="0" sz="1200" spc="-10">
                <a:solidFill>
                  <a:srgbClr val="002069"/>
                </a:solidFill>
                <a:latin typeface="Arial Black"/>
                <a:cs typeface="Arial Black"/>
              </a:rPr>
              <a:t>Services</a:t>
            </a:r>
            <a:endParaRPr sz="1200">
              <a:latin typeface="Arial Black"/>
              <a:cs typeface="Arial Black"/>
            </a:endParaRPr>
          </a:p>
          <a:p>
            <a:pPr algn="r" marR="5080">
              <a:lnSpc>
                <a:spcPts val="1435"/>
              </a:lnSpc>
              <a:spcBef>
                <a:spcPts val="60"/>
              </a:spcBef>
            </a:pPr>
            <a:r>
              <a:rPr dirty="0" sz="1200">
                <a:solidFill>
                  <a:srgbClr val="002069"/>
                </a:solidFill>
                <a:latin typeface="Arial"/>
                <a:cs typeface="Arial"/>
              </a:rPr>
              <a:t>Provider</a:t>
            </a:r>
            <a:r>
              <a:rPr dirty="0" sz="1200" spc="-2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2069"/>
                </a:solidFill>
                <a:latin typeface="Arial"/>
                <a:cs typeface="Arial"/>
              </a:rPr>
              <a:t>access</a:t>
            </a:r>
            <a:r>
              <a:rPr dirty="0" sz="1200" spc="-6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2069"/>
                </a:solidFill>
                <a:latin typeface="Arial"/>
                <a:cs typeface="Arial"/>
              </a:rPr>
              <a:t>continues</a:t>
            </a:r>
            <a:r>
              <a:rPr dirty="0" sz="1200" spc="-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2069"/>
                </a:solidFill>
                <a:latin typeface="Arial"/>
                <a:cs typeface="Arial"/>
              </a:rPr>
              <a:t>to</a:t>
            </a:r>
            <a:r>
              <a:rPr dirty="0" sz="1200" spc="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002069"/>
                </a:solidFill>
                <a:latin typeface="Arial"/>
                <a:cs typeface="Arial"/>
              </a:rPr>
              <a:t>be</a:t>
            </a:r>
            <a:endParaRPr sz="1200">
              <a:latin typeface="Arial"/>
              <a:cs typeface="Arial"/>
            </a:endParaRPr>
          </a:p>
          <a:p>
            <a:pPr algn="r" marR="8890">
              <a:lnSpc>
                <a:spcPts val="1435"/>
              </a:lnSpc>
            </a:pPr>
            <a:r>
              <a:rPr dirty="0" sz="1200" spc="-10">
                <a:solidFill>
                  <a:srgbClr val="002069"/>
                </a:solidFill>
                <a:latin typeface="Arial"/>
                <a:cs typeface="Arial"/>
              </a:rPr>
              <a:t>problematic.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454146" y="1037907"/>
            <a:ext cx="5289550" cy="875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spc="-20">
                <a:solidFill>
                  <a:srgbClr val="002069"/>
                </a:solidFill>
                <a:latin typeface="Arial"/>
                <a:cs typeface="Arial"/>
              </a:rPr>
              <a:t>Currently,</a:t>
            </a:r>
            <a:r>
              <a:rPr dirty="0" sz="2400" spc="-10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069"/>
                </a:solidFill>
                <a:latin typeface="Arial"/>
                <a:cs typeface="Arial"/>
              </a:rPr>
              <a:t>for</a:t>
            </a:r>
            <a:r>
              <a:rPr dirty="0" sz="2400" spc="-7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069"/>
                </a:solidFill>
                <a:latin typeface="Arial"/>
                <a:cs typeface="Arial"/>
              </a:rPr>
              <a:t>PWH</a:t>
            </a:r>
            <a:r>
              <a:rPr dirty="0" sz="2400" spc="-2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069"/>
                </a:solidFill>
                <a:latin typeface="Arial"/>
                <a:cs typeface="Arial"/>
              </a:rPr>
              <a:t>below</a:t>
            </a:r>
            <a:r>
              <a:rPr dirty="0" sz="2400" spc="-3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069"/>
                </a:solidFill>
                <a:latin typeface="Arial"/>
                <a:cs typeface="Arial"/>
              </a:rPr>
              <a:t>300%</a:t>
            </a:r>
            <a:r>
              <a:rPr dirty="0" sz="2400" spc="-6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069"/>
                </a:solidFill>
                <a:latin typeface="Arial"/>
                <a:cs typeface="Arial"/>
              </a:rPr>
              <a:t>of</a:t>
            </a:r>
            <a:r>
              <a:rPr dirty="0" sz="2400" spc="-1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002069"/>
                </a:solidFill>
                <a:latin typeface="Arial"/>
                <a:cs typeface="Arial"/>
              </a:rPr>
              <a:t>FPL</a:t>
            </a:r>
            <a:endParaRPr sz="2400">
              <a:latin typeface="Arial"/>
              <a:cs typeface="Arial"/>
            </a:endParaRPr>
          </a:p>
          <a:p>
            <a:pPr algn="ctr" marL="635">
              <a:lnSpc>
                <a:spcPct val="100000"/>
              </a:lnSpc>
              <a:spcBef>
                <a:spcPts val="865"/>
              </a:spcBef>
            </a:pPr>
            <a:r>
              <a:rPr dirty="0" sz="1200" spc="-10">
                <a:solidFill>
                  <a:srgbClr val="002069"/>
                </a:solidFill>
                <a:latin typeface="Arial Black"/>
                <a:cs typeface="Arial Black"/>
              </a:rPr>
              <a:t>HOPWA</a:t>
            </a:r>
            <a:endParaRPr sz="1200">
              <a:latin typeface="Arial Black"/>
              <a:cs typeface="Arial Black"/>
            </a:endParaRPr>
          </a:p>
          <a:p>
            <a:pPr algn="ctr" marL="635">
              <a:lnSpc>
                <a:spcPct val="100000"/>
              </a:lnSpc>
              <a:spcBef>
                <a:spcPts val="60"/>
              </a:spcBef>
            </a:pPr>
            <a:r>
              <a:rPr dirty="0" sz="1200">
                <a:solidFill>
                  <a:srgbClr val="002069"/>
                </a:solidFill>
                <a:latin typeface="Arial"/>
                <a:cs typeface="Arial"/>
              </a:rPr>
              <a:t>Housing</a:t>
            </a:r>
            <a:r>
              <a:rPr dirty="0" sz="1200" spc="-6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2069"/>
                </a:solidFill>
                <a:latin typeface="Arial"/>
                <a:cs typeface="Arial"/>
              </a:rPr>
              <a:t>and</a:t>
            </a:r>
            <a:r>
              <a:rPr dirty="0" sz="1200" spc="-6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2069"/>
                </a:solidFill>
                <a:latin typeface="Arial"/>
                <a:cs typeface="Arial"/>
              </a:rPr>
              <a:t>utility assistance</a:t>
            </a:r>
            <a:r>
              <a:rPr dirty="0" sz="1200" spc="1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002069"/>
                </a:solidFill>
                <a:latin typeface="Arial"/>
                <a:cs typeface="Arial"/>
              </a:rPr>
              <a:t>in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5473953" y="1884997"/>
            <a:ext cx="12477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2069"/>
                </a:solidFill>
                <a:latin typeface="Arial"/>
                <a:cs typeface="Arial"/>
              </a:rPr>
              <a:t>Outstate</a:t>
            </a:r>
            <a:r>
              <a:rPr dirty="0" sz="1200" spc="-7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2069"/>
                </a:solidFill>
                <a:latin typeface="Arial"/>
                <a:cs typeface="Arial"/>
              </a:rPr>
              <a:t>Missouri.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7607300" y="1909762"/>
            <a:ext cx="2256790" cy="580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002069"/>
                </a:solidFill>
                <a:latin typeface="Arial Black"/>
                <a:cs typeface="Arial Black"/>
              </a:rPr>
              <a:t>Dental</a:t>
            </a:r>
            <a:endParaRPr sz="1200">
              <a:latin typeface="Arial Black"/>
              <a:cs typeface="Arial Black"/>
            </a:endParaRPr>
          </a:p>
          <a:p>
            <a:pPr marL="12700">
              <a:lnSpc>
                <a:spcPts val="1430"/>
              </a:lnSpc>
              <a:spcBef>
                <a:spcPts val="65"/>
              </a:spcBef>
            </a:pPr>
            <a:r>
              <a:rPr dirty="0" sz="1200">
                <a:solidFill>
                  <a:srgbClr val="002069"/>
                </a:solidFill>
                <a:latin typeface="Arial"/>
                <a:cs typeface="Arial"/>
              </a:rPr>
              <a:t>Primarily</a:t>
            </a:r>
            <a:r>
              <a:rPr dirty="0" sz="1200" spc="1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2069"/>
                </a:solidFill>
                <a:latin typeface="Arial"/>
                <a:cs typeface="Arial"/>
              </a:rPr>
              <a:t>in</a:t>
            </a:r>
            <a:r>
              <a:rPr dirty="0" sz="1200" spc="-5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2069"/>
                </a:solidFill>
                <a:latin typeface="Arial"/>
                <a:cs typeface="Arial"/>
              </a:rPr>
              <a:t>Outstate</a:t>
            </a:r>
            <a:r>
              <a:rPr dirty="0" sz="1200" spc="-5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2069"/>
                </a:solidFill>
                <a:latin typeface="Arial"/>
                <a:cs typeface="Arial"/>
              </a:rPr>
              <a:t>MO.</a:t>
            </a:r>
            <a:r>
              <a:rPr dirty="0" sz="1200" spc="-2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2069"/>
                </a:solidFill>
                <a:latin typeface="Arial"/>
                <a:cs typeface="Arial"/>
              </a:rPr>
              <a:t>Lack</a:t>
            </a:r>
            <a:r>
              <a:rPr dirty="0" sz="1200" spc="-6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002069"/>
                </a:solidFill>
                <a:latin typeface="Arial"/>
                <a:cs typeface="Arial"/>
              </a:rPr>
              <a:t>of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30"/>
              </a:lnSpc>
            </a:pPr>
            <a:r>
              <a:rPr dirty="0" sz="1200" spc="-10">
                <a:solidFill>
                  <a:srgbClr val="002069"/>
                </a:solidFill>
                <a:latin typeface="Arial"/>
                <a:cs typeface="Arial"/>
              </a:rPr>
              <a:t>providers.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8255634" y="2787332"/>
            <a:ext cx="1964689" cy="58102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just" marL="12700" marR="5080">
              <a:lnSpc>
                <a:spcPct val="101699"/>
              </a:lnSpc>
              <a:spcBef>
                <a:spcPts val="75"/>
              </a:spcBef>
            </a:pPr>
            <a:r>
              <a:rPr dirty="0" sz="1200">
                <a:solidFill>
                  <a:srgbClr val="002069"/>
                </a:solidFill>
                <a:latin typeface="Arial Black"/>
                <a:cs typeface="Arial Black"/>
              </a:rPr>
              <a:t>Medical</a:t>
            </a:r>
            <a:r>
              <a:rPr dirty="0" sz="1200" spc="-30">
                <a:solidFill>
                  <a:srgbClr val="002069"/>
                </a:solidFill>
                <a:latin typeface="Arial Black"/>
                <a:cs typeface="Arial Black"/>
              </a:rPr>
              <a:t> </a:t>
            </a:r>
            <a:r>
              <a:rPr dirty="0" sz="1200" spc="-10">
                <a:solidFill>
                  <a:srgbClr val="002069"/>
                </a:solidFill>
                <a:latin typeface="Arial Black"/>
                <a:cs typeface="Arial Black"/>
              </a:rPr>
              <a:t>Transportation </a:t>
            </a:r>
            <a:r>
              <a:rPr dirty="0" sz="1200" spc="-10">
                <a:solidFill>
                  <a:srgbClr val="002069"/>
                </a:solidFill>
                <a:latin typeface="Arial"/>
                <a:cs typeface="Arial"/>
              </a:rPr>
              <a:t>Reimbursement </a:t>
            </a:r>
            <a:r>
              <a:rPr dirty="0" sz="1200">
                <a:solidFill>
                  <a:srgbClr val="002069"/>
                </a:solidFill>
                <a:latin typeface="Arial"/>
                <a:cs typeface="Arial"/>
              </a:rPr>
              <a:t>for</a:t>
            </a:r>
            <a:r>
              <a:rPr dirty="0" sz="1200" spc="-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2069"/>
                </a:solidFill>
                <a:latin typeface="Arial"/>
                <a:cs typeface="Arial"/>
              </a:rPr>
              <a:t>Outstate Clients.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9058275" y="3821747"/>
            <a:ext cx="2202815" cy="5810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2069"/>
                </a:solidFill>
                <a:latin typeface="Arial Black"/>
                <a:cs typeface="Arial Black"/>
              </a:rPr>
              <a:t>Deposit</a:t>
            </a:r>
            <a:r>
              <a:rPr dirty="0" sz="1200" spc="-45">
                <a:solidFill>
                  <a:srgbClr val="002069"/>
                </a:solidFill>
                <a:latin typeface="Arial Black"/>
                <a:cs typeface="Arial Black"/>
              </a:rPr>
              <a:t> </a:t>
            </a:r>
            <a:r>
              <a:rPr dirty="0" sz="1200" spc="-10">
                <a:solidFill>
                  <a:srgbClr val="002069"/>
                </a:solidFill>
                <a:latin typeface="Arial Black"/>
                <a:cs typeface="Arial Black"/>
              </a:rPr>
              <a:t>Assistance</a:t>
            </a:r>
            <a:endParaRPr sz="1200">
              <a:latin typeface="Arial Black"/>
              <a:cs typeface="Arial Black"/>
            </a:endParaRPr>
          </a:p>
          <a:p>
            <a:pPr marL="12700" marR="5080">
              <a:lnSpc>
                <a:spcPts val="1430"/>
              </a:lnSpc>
              <a:spcBef>
                <a:spcPts val="120"/>
              </a:spcBef>
            </a:pPr>
            <a:r>
              <a:rPr dirty="0" sz="1200">
                <a:solidFill>
                  <a:srgbClr val="002069"/>
                </a:solidFill>
                <a:latin typeface="Arial"/>
                <a:cs typeface="Arial"/>
              </a:rPr>
              <a:t>Rent</a:t>
            </a:r>
            <a:r>
              <a:rPr dirty="0" sz="1200" spc="-3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2069"/>
                </a:solidFill>
                <a:latin typeface="Arial"/>
                <a:cs typeface="Arial"/>
              </a:rPr>
              <a:t>or</a:t>
            </a:r>
            <a:r>
              <a:rPr dirty="0" sz="1200" spc="-3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2069"/>
                </a:solidFill>
                <a:latin typeface="Arial"/>
                <a:cs typeface="Arial"/>
              </a:rPr>
              <a:t>utility</a:t>
            </a:r>
            <a:r>
              <a:rPr dirty="0" sz="1200" spc="-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2069"/>
                </a:solidFill>
                <a:latin typeface="Arial"/>
                <a:cs typeface="Arial"/>
              </a:rPr>
              <a:t>deposit</a:t>
            </a:r>
            <a:r>
              <a:rPr dirty="0" sz="1200" spc="-3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2069"/>
                </a:solidFill>
                <a:latin typeface="Arial"/>
                <a:cs typeface="Arial"/>
              </a:rPr>
              <a:t>assistance </a:t>
            </a:r>
            <a:r>
              <a:rPr dirty="0" sz="1200">
                <a:solidFill>
                  <a:srgbClr val="002069"/>
                </a:solidFill>
                <a:latin typeface="Arial"/>
                <a:cs typeface="Arial"/>
              </a:rPr>
              <a:t>in</a:t>
            </a:r>
            <a:r>
              <a:rPr dirty="0" sz="1200" spc="-3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002069"/>
                </a:solidFill>
                <a:latin typeface="Arial"/>
                <a:cs typeface="Arial"/>
              </a:rPr>
              <a:t>Outstate</a:t>
            </a:r>
            <a:r>
              <a:rPr dirty="0" sz="1200" spc="-3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002069"/>
                </a:solidFill>
                <a:latin typeface="Arial"/>
                <a:cs typeface="Arial"/>
              </a:rPr>
              <a:t>MO.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9478644" y="4994211"/>
            <a:ext cx="1990725" cy="76200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224790">
              <a:lnSpc>
                <a:spcPts val="1430"/>
              </a:lnSpc>
              <a:spcBef>
                <a:spcPts val="155"/>
              </a:spcBef>
            </a:pPr>
            <a:r>
              <a:rPr dirty="0" sz="1200">
                <a:solidFill>
                  <a:srgbClr val="002069"/>
                </a:solidFill>
                <a:latin typeface="Arial Black"/>
                <a:cs typeface="Arial Black"/>
              </a:rPr>
              <a:t>Emergency</a:t>
            </a:r>
            <a:r>
              <a:rPr dirty="0" sz="1200" spc="-65">
                <a:solidFill>
                  <a:srgbClr val="002069"/>
                </a:solidFill>
                <a:latin typeface="Arial Black"/>
                <a:cs typeface="Arial Black"/>
              </a:rPr>
              <a:t> </a:t>
            </a:r>
            <a:r>
              <a:rPr dirty="0" sz="1200" spc="-10">
                <a:solidFill>
                  <a:srgbClr val="002069"/>
                </a:solidFill>
                <a:latin typeface="Arial Black"/>
                <a:cs typeface="Arial Black"/>
              </a:rPr>
              <a:t>Financial Assistance</a:t>
            </a:r>
            <a:endParaRPr sz="1200">
              <a:latin typeface="Arial Black"/>
              <a:cs typeface="Arial Black"/>
            </a:endParaRPr>
          </a:p>
          <a:p>
            <a:pPr marL="12700">
              <a:lnSpc>
                <a:spcPts val="1435"/>
              </a:lnSpc>
              <a:spcBef>
                <a:spcPts val="15"/>
              </a:spcBef>
            </a:pPr>
            <a:r>
              <a:rPr dirty="0" sz="1200">
                <a:solidFill>
                  <a:srgbClr val="002069"/>
                </a:solidFill>
                <a:latin typeface="Arial"/>
                <a:cs typeface="Arial"/>
              </a:rPr>
              <a:t>Eviction,</a:t>
            </a:r>
            <a:r>
              <a:rPr dirty="0" sz="1200" spc="-1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002069"/>
                </a:solidFill>
                <a:latin typeface="Arial"/>
                <a:cs typeface="Arial"/>
              </a:rPr>
              <a:t>shut-</a:t>
            </a:r>
            <a:r>
              <a:rPr dirty="0" sz="1200">
                <a:solidFill>
                  <a:srgbClr val="002069"/>
                </a:solidFill>
                <a:latin typeface="Arial"/>
                <a:cs typeface="Arial"/>
              </a:rPr>
              <a:t>offs,</a:t>
            </a:r>
            <a:r>
              <a:rPr dirty="0" sz="1200" spc="-10">
                <a:solidFill>
                  <a:srgbClr val="002069"/>
                </a:solidFill>
                <a:latin typeface="Arial"/>
                <a:cs typeface="Arial"/>
              </a:rPr>
              <a:t> temporary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35"/>
              </a:lnSpc>
            </a:pPr>
            <a:r>
              <a:rPr dirty="0" sz="1200" spc="-10">
                <a:solidFill>
                  <a:srgbClr val="002069"/>
                </a:solidFill>
                <a:latin typeface="Arial"/>
                <a:cs typeface="Arial"/>
              </a:rPr>
              <a:t>emergency housing.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2" name="object 32" descr=""/>
          <p:cNvGrpSpPr/>
          <p:nvPr/>
        </p:nvGrpSpPr>
        <p:grpSpPr>
          <a:xfrm>
            <a:off x="0" y="6496050"/>
            <a:ext cx="12192000" cy="361950"/>
            <a:chOff x="0" y="6496050"/>
            <a:chExt cx="12192000" cy="361950"/>
          </a:xfrm>
        </p:grpSpPr>
        <p:pic>
          <p:nvPicPr>
            <p:cNvPr id="33" name="object 3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543675"/>
              <a:ext cx="12192000" cy="314325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0" y="6496050"/>
              <a:ext cx="12192000" cy="57150"/>
            </a:xfrm>
            <a:custGeom>
              <a:avLst/>
              <a:gdLst/>
              <a:ahLst/>
              <a:cxnLst/>
              <a:rect l="l" t="t" r="r" b="b"/>
              <a:pathLst>
                <a:path w="12192000" h="57150">
                  <a:moveTo>
                    <a:pt x="12192000" y="0"/>
                  </a:moveTo>
                  <a:lnTo>
                    <a:pt x="0" y="0"/>
                  </a:lnTo>
                  <a:lnTo>
                    <a:pt x="0" y="57150"/>
                  </a:lnTo>
                  <a:lnTo>
                    <a:pt x="12192000" y="5715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A9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5" name="object 35" descr=""/>
          <p:cNvGrpSpPr/>
          <p:nvPr/>
        </p:nvGrpSpPr>
        <p:grpSpPr>
          <a:xfrm>
            <a:off x="3228975" y="2352675"/>
            <a:ext cx="5734050" cy="3352800"/>
            <a:chOff x="3228975" y="2352675"/>
            <a:chExt cx="5734050" cy="3352800"/>
          </a:xfrm>
        </p:grpSpPr>
        <p:pic>
          <p:nvPicPr>
            <p:cNvPr id="36" name="object 3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72075" y="3857625"/>
              <a:ext cx="1847850" cy="1847850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8975" y="4943475"/>
              <a:ext cx="695325" cy="695325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62350" y="3762375"/>
              <a:ext cx="704850" cy="704850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67225" y="2743200"/>
              <a:ext cx="695325" cy="695325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43575" y="2352675"/>
              <a:ext cx="704850" cy="704850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29450" y="2743200"/>
              <a:ext cx="695325" cy="695325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24800" y="3762375"/>
              <a:ext cx="704850" cy="704850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58175" y="4953000"/>
              <a:ext cx="704850" cy="7048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03495" y="2540571"/>
            <a:ext cx="3447415" cy="1679575"/>
          </a:xfrm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50"/>
              </a:spcBef>
            </a:pPr>
            <a:r>
              <a:rPr dirty="0" sz="5400" spc="-10">
                <a:solidFill>
                  <a:srgbClr val="FFFFFF"/>
                </a:solidFill>
              </a:rPr>
              <a:t>Viral </a:t>
            </a:r>
            <a:r>
              <a:rPr dirty="0" sz="5400" spc="-20">
                <a:solidFill>
                  <a:srgbClr val="FFFFFF"/>
                </a:solidFill>
              </a:rPr>
              <a:t>Hepatitis</a:t>
            </a:r>
            <a:endParaRPr sz="5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5677" rIns="0" bIns="0" rtlCol="0" vert="horz">
            <a:spAutoFit/>
          </a:bodyPr>
          <a:lstStyle/>
          <a:p>
            <a:pPr marL="2777490">
              <a:lnSpc>
                <a:spcPct val="100000"/>
              </a:lnSpc>
              <a:spcBef>
                <a:spcPts val="130"/>
              </a:spcBef>
            </a:pPr>
            <a:r>
              <a:rPr dirty="0"/>
              <a:t>Our</a:t>
            </a:r>
            <a:r>
              <a:rPr dirty="0" spc="-40"/>
              <a:t> </a:t>
            </a:r>
            <a:r>
              <a:rPr dirty="0" spc="-10"/>
              <a:t>Services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933575" y="1830451"/>
            <a:ext cx="2676525" cy="3894454"/>
            <a:chOff x="1933575" y="1830451"/>
            <a:chExt cx="2676525" cy="3894454"/>
          </a:xfrm>
        </p:grpSpPr>
        <p:sp>
          <p:nvSpPr>
            <p:cNvPr id="4" name="object 4" descr=""/>
            <p:cNvSpPr/>
            <p:nvPr/>
          </p:nvSpPr>
          <p:spPr>
            <a:xfrm>
              <a:off x="1933575" y="2419350"/>
              <a:ext cx="2676525" cy="3305175"/>
            </a:xfrm>
            <a:custGeom>
              <a:avLst/>
              <a:gdLst/>
              <a:ahLst/>
              <a:cxnLst/>
              <a:rect l="l" t="t" r="r" b="b"/>
              <a:pathLst>
                <a:path w="2676525" h="3305175">
                  <a:moveTo>
                    <a:pt x="2471928" y="0"/>
                  </a:moveTo>
                  <a:lnTo>
                    <a:pt x="204597" y="0"/>
                  </a:lnTo>
                  <a:lnTo>
                    <a:pt x="157674" y="5401"/>
                  </a:lnTo>
                  <a:lnTo>
                    <a:pt x="114605" y="20789"/>
                  </a:lnTo>
                  <a:lnTo>
                    <a:pt x="76617" y="44936"/>
                  </a:lnTo>
                  <a:lnTo>
                    <a:pt x="44936" y="76617"/>
                  </a:lnTo>
                  <a:lnTo>
                    <a:pt x="20789" y="114605"/>
                  </a:lnTo>
                  <a:lnTo>
                    <a:pt x="5401" y="157674"/>
                  </a:lnTo>
                  <a:lnTo>
                    <a:pt x="0" y="204597"/>
                  </a:lnTo>
                  <a:lnTo>
                    <a:pt x="0" y="3100578"/>
                  </a:lnTo>
                  <a:lnTo>
                    <a:pt x="5401" y="3147488"/>
                  </a:lnTo>
                  <a:lnTo>
                    <a:pt x="20789" y="3190552"/>
                  </a:lnTo>
                  <a:lnTo>
                    <a:pt x="44936" y="3228541"/>
                  </a:lnTo>
                  <a:lnTo>
                    <a:pt x="76617" y="3260226"/>
                  </a:lnTo>
                  <a:lnTo>
                    <a:pt x="114605" y="3284378"/>
                  </a:lnTo>
                  <a:lnTo>
                    <a:pt x="157674" y="3299771"/>
                  </a:lnTo>
                  <a:lnTo>
                    <a:pt x="204597" y="3305175"/>
                  </a:lnTo>
                  <a:lnTo>
                    <a:pt x="2471928" y="3305175"/>
                  </a:lnTo>
                  <a:lnTo>
                    <a:pt x="2518850" y="3299771"/>
                  </a:lnTo>
                  <a:lnTo>
                    <a:pt x="2561919" y="3284378"/>
                  </a:lnTo>
                  <a:lnTo>
                    <a:pt x="2599907" y="3260226"/>
                  </a:lnTo>
                  <a:lnTo>
                    <a:pt x="2631588" y="3228541"/>
                  </a:lnTo>
                  <a:lnTo>
                    <a:pt x="2655735" y="3190552"/>
                  </a:lnTo>
                  <a:lnTo>
                    <a:pt x="2671123" y="3147488"/>
                  </a:lnTo>
                  <a:lnTo>
                    <a:pt x="2676525" y="3100578"/>
                  </a:lnTo>
                  <a:lnTo>
                    <a:pt x="2676525" y="204597"/>
                  </a:lnTo>
                  <a:lnTo>
                    <a:pt x="2671123" y="157674"/>
                  </a:lnTo>
                  <a:lnTo>
                    <a:pt x="2655735" y="114605"/>
                  </a:lnTo>
                  <a:lnTo>
                    <a:pt x="2631588" y="76617"/>
                  </a:lnTo>
                  <a:lnTo>
                    <a:pt x="2599907" y="44936"/>
                  </a:lnTo>
                  <a:lnTo>
                    <a:pt x="2561919" y="20789"/>
                  </a:lnTo>
                  <a:lnTo>
                    <a:pt x="2518850" y="5401"/>
                  </a:lnTo>
                  <a:lnTo>
                    <a:pt x="2471928" y="0"/>
                  </a:lnTo>
                  <a:close/>
                </a:path>
              </a:pathLst>
            </a:custGeom>
            <a:solidFill>
              <a:srgbClr val="0020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933575" y="5191125"/>
              <a:ext cx="2676525" cy="533400"/>
            </a:xfrm>
            <a:custGeom>
              <a:avLst/>
              <a:gdLst/>
              <a:ahLst/>
              <a:cxnLst/>
              <a:rect l="l" t="t" r="r" b="b"/>
              <a:pathLst>
                <a:path w="2676525" h="533400">
                  <a:moveTo>
                    <a:pt x="2676525" y="0"/>
                  </a:moveTo>
                  <a:lnTo>
                    <a:pt x="0" y="0"/>
                  </a:lnTo>
                  <a:lnTo>
                    <a:pt x="0" y="387731"/>
                  </a:lnTo>
                  <a:lnTo>
                    <a:pt x="7419" y="433779"/>
                  </a:lnTo>
                  <a:lnTo>
                    <a:pt x="28086" y="473768"/>
                  </a:lnTo>
                  <a:lnTo>
                    <a:pt x="59609" y="505299"/>
                  </a:lnTo>
                  <a:lnTo>
                    <a:pt x="99600" y="525975"/>
                  </a:lnTo>
                  <a:lnTo>
                    <a:pt x="145669" y="533400"/>
                  </a:lnTo>
                  <a:lnTo>
                    <a:pt x="2530855" y="533400"/>
                  </a:lnTo>
                  <a:lnTo>
                    <a:pt x="2576924" y="525975"/>
                  </a:lnTo>
                  <a:lnTo>
                    <a:pt x="2616915" y="505299"/>
                  </a:lnTo>
                  <a:lnTo>
                    <a:pt x="2648438" y="473768"/>
                  </a:lnTo>
                  <a:lnTo>
                    <a:pt x="2669105" y="433779"/>
                  </a:lnTo>
                  <a:lnTo>
                    <a:pt x="2676525" y="387731"/>
                  </a:lnTo>
                  <a:lnTo>
                    <a:pt x="2676525" y="0"/>
                  </a:lnTo>
                  <a:close/>
                </a:path>
              </a:pathLst>
            </a:custGeom>
            <a:solidFill>
              <a:srgbClr val="F1A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700401" y="1862201"/>
              <a:ext cx="1152525" cy="1152525"/>
            </a:xfrm>
            <a:custGeom>
              <a:avLst/>
              <a:gdLst/>
              <a:ahLst/>
              <a:cxnLst/>
              <a:rect l="l" t="t" r="r" b="b"/>
              <a:pathLst>
                <a:path w="1152525" h="1152525">
                  <a:moveTo>
                    <a:pt x="576199" y="0"/>
                  </a:moveTo>
                  <a:lnTo>
                    <a:pt x="528936" y="1909"/>
                  </a:lnTo>
                  <a:lnTo>
                    <a:pt x="482727" y="7540"/>
                  </a:lnTo>
                  <a:lnTo>
                    <a:pt x="437719" y="16743"/>
                  </a:lnTo>
                  <a:lnTo>
                    <a:pt x="394061" y="29371"/>
                  </a:lnTo>
                  <a:lnTo>
                    <a:pt x="351901" y="45275"/>
                  </a:lnTo>
                  <a:lnTo>
                    <a:pt x="311386" y="64307"/>
                  </a:lnTo>
                  <a:lnTo>
                    <a:pt x="272665" y="86319"/>
                  </a:lnTo>
                  <a:lnTo>
                    <a:pt x="235887" y="111162"/>
                  </a:lnTo>
                  <a:lnTo>
                    <a:pt x="201200" y="138689"/>
                  </a:lnTo>
                  <a:lnTo>
                    <a:pt x="168751" y="168751"/>
                  </a:lnTo>
                  <a:lnTo>
                    <a:pt x="138689" y="201200"/>
                  </a:lnTo>
                  <a:lnTo>
                    <a:pt x="111162" y="235887"/>
                  </a:lnTo>
                  <a:lnTo>
                    <a:pt x="86319" y="272665"/>
                  </a:lnTo>
                  <a:lnTo>
                    <a:pt x="64307" y="311386"/>
                  </a:lnTo>
                  <a:lnTo>
                    <a:pt x="45275" y="351901"/>
                  </a:lnTo>
                  <a:lnTo>
                    <a:pt x="29371" y="394061"/>
                  </a:lnTo>
                  <a:lnTo>
                    <a:pt x="16743" y="437719"/>
                  </a:lnTo>
                  <a:lnTo>
                    <a:pt x="7540" y="482727"/>
                  </a:lnTo>
                  <a:lnTo>
                    <a:pt x="1909" y="528936"/>
                  </a:lnTo>
                  <a:lnTo>
                    <a:pt x="0" y="576199"/>
                  </a:lnTo>
                  <a:lnTo>
                    <a:pt x="1909" y="623462"/>
                  </a:lnTo>
                  <a:lnTo>
                    <a:pt x="7540" y="669673"/>
                  </a:lnTo>
                  <a:lnTo>
                    <a:pt x="16743" y="714685"/>
                  </a:lnTo>
                  <a:lnTo>
                    <a:pt x="29371" y="758349"/>
                  </a:lnTo>
                  <a:lnTo>
                    <a:pt x="45275" y="800516"/>
                  </a:lnTo>
                  <a:lnTo>
                    <a:pt x="64307" y="841038"/>
                  </a:lnTo>
                  <a:lnTo>
                    <a:pt x="86319" y="879767"/>
                  </a:lnTo>
                  <a:lnTo>
                    <a:pt x="111162" y="916554"/>
                  </a:lnTo>
                  <a:lnTo>
                    <a:pt x="138689" y="951251"/>
                  </a:lnTo>
                  <a:lnTo>
                    <a:pt x="168751" y="983710"/>
                  </a:lnTo>
                  <a:lnTo>
                    <a:pt x="201200" y="1013781"/>
                  </a:lnTo>
                  <a:lnTo>
                    <a:pt x="235887" y="1041317"/>
                  </a:lnTo>
                  <a:lnTo>
                    <a:pt x="272665" y="1066169"/>
                  </a:lnTo>
                  <a:lnTo>
                    <a:pt x="311386" y="1088190"/>
                  </a:lnTo>
                  <a:lnTo>
                    <a:pt x="351901" y="1107229"/>
                  </a:lnTo>
                  <a:lnTo>
                    <a:pt x="394061" y="1123140"/>
                  </a:lnTo>
                  <a:lnTo>
                    <a:pt x="437719" y="1135773"/>
                  </a:lnTo>
                  <a:lnTo>
                    <a:pt x="482727" y="1144980"/>
                  </a:lnTo>
                  <a:lnTo>
                    <a:pt x="528936" y="1150614"/>
                  </a:lnTo>
                  <a:lnTo>
                    <a:pt x="576199" y="1152525"/>
                  </a:lnTo>
                  <a:lnTo>
                    <a:pt x="623462" y="1150614"/>
                  </a:lnTo>
                  <a:lnTo>
                    <a:pt x="669673" y="1144980"/>
                  </a:lnTo>
                  <a:lnTo>
                    <a:pt x="714685" y="1135773"/>
                  </a:lnTo>
                  <a:lnTo>
                    <a:pt x="758349" y="1123140"/>
                  </a:lnTo>
                  <a:lnTo>
                    <a:pt x="800516" y="1107229"/>
                  </a:lnTo>
                  <a:lnTo>
                    <a:pt x="841038" y="1088190"/>
                  </a:lnTo>
                  <a:lnTo>
                    <a:pt x="879767" y="1066169"/>
                  </a:lnTo>
                  <a:lnTo>
                    <a:pt x="916554" y="1041317"/>
                  </a:lnTo>
                  <a:lnTo>
                    <a:pt x="951251" y="1013781"/>
                  </a:lnTo>
                  <a:lnTo>
                    <a:pt x="983710" y="983710"/>
                  </a:lnTo>
                  <a:lnTo>
                    <a:pt x="1013781" y="951251"/>
                  </a:lnTo>
                  <a:lnTo>
                    <a:pt x="1041317" y="916554"/>
                  </a:lnTo>
                  <a:lnTo>
                    <a:pt x="1066169" y="879767"/>
                  </a:lnTo>
                  <a:lnTo>
                    <a:pt x="1088190" y="841038"/>
                  </a:lnTo>
                  <a:lnTo>
                    <a:pt x="1107229" y="800516"/>
                  </a:lnTo>
                  <a:lnTo>
                    <a:pt x="1123140" y="758349"/>
                  </a:lnTo>
                  <a:lnTo>
                    <a:pt x="1135773" y="714685"/>
                  </a:lnTo>
                  <a:lnTo>
                    <a:pt x="1144980" y="669673"/>
                  </a:lnTo>
                  <a:lnTo>
                    <a:pt x="1150614" y="623462"/>
                  </a:lnTo>
                  <a:lnTo>
                    <a:pt x="1152525" y="576199"/>
                  </a:lnTo>
                  <a:lnTo>
                    <a:pt x="1150614" y="528936"/>
                  </a:lnTo>
                  <a:lnTo>
                    <a:pt x="1144980" y="482727"/>
                  </a:lnTo>
                  <a:lnTo>
                    <a:pt x="1135773" y="437719"/>
                  </a:lnTo>
                  <a:lnTo>
                    <a:pt x="1123140" y="394061"/>
                  </a:lnTo>
                  <a:lnTo>
                    <a:pt x="1107229" y="351901"/>
                  </a:lnTo>
                  <a:lnTo>
                    <a:pt x="1088190" y="311386"/>
                  </a:lnTo>
                  <a:lnTo>
                    <a:pt x="1066169" y="272665"/>
                  </a:lnTo>
                  <a:lnTo>
                    <a:pt x="1041317" y="235887"/>
                  </a:lnTo>
                  <a:lnTo>
                    <a:pt x="1013781" y="201200"/>
                  </a:lnTo>
                  <a:lnTo>
                    <a:pt x="983710" y="168751"/>
                  </a:lnTo>
                  <a:lnTo>
                    <a:pt x="951251" y="138689"/>
                  </a:lnTo>
                  <a:lnTo>
                    <a:pt x="916554" y="111162"/>
                  </a:lnTo>
                  <a:lnTo>
                    <a:pt x="879767" y="86319"/>
                  </a:lnTo>
                  <a:lnTo>
                    <a:pt x="841038" y="64307"/>
                  </a:lnTo>
                  <a:lnTo>
                    <a:pt x="800516" y="45275"/>
                  </a:lnTo>
                  <a:lnTo>
                    <a:pt x="758349" y="29371"/>
                  </a:lnTo>
                  <a:lnTo>
                    <a:pt x="714685" y="16743"/>
                  </a:lnTo>
                  <a:lnTo>
                    <a:pt x="669673" y="7540"/>
                  </a:lnTo>
                  <a:lnTo>
                    <a:pt x="623462" y="1909"/>
                  </a:lnTo>
                  <a:lnTo>
                    <a:pt x="5761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700401" y="1862201"/>
              <a:ext cx="1152525" cy="1152525"/>
            </a:xfrm>
            <a:custGeom>
              <a:avLst/>
              <a:gdLst/>
              <a:ahLst/>
              <a:cxnLst/>
              <a:rect l="l" t="t" r="r" b="b"/>
              <a:pathLst>
                <a:path w="1152525" h="1152525">
                  <a:moveTo>
                    <a:pt x="0" y="576199"/>
                  </a:moveTo>
                  <a:lnTo>
                    <a:pt x="1909" y="528936"/>
                  </a:lnTo>
                  <a:lnTo>
                    <a:pt x="7540" y="482727"/>
                  </a:lnTo>
                  <a:lnTo>
                    <a:pt x="16743" y="437719"/>
                  </a:lnTo>
                  <a:lnTo>
                    <a:pt x="29371" y="394061"/>
                  </a:lnTo>
                  <a:lnTo>
                    <a:pt x="45275" y="351901"/>
                  </a:lnTo>
                  <a:lnTo>
                    <a:pt x="64307" y="311386"/>
                  </a:lnTo>
                  <a:lnTo>
                    <a:pt x="86319" y="272665"/>
                  </a:lnTo>
                  <a:lnTo>
                    <a:pt x="111162" y="235887"/>
                  </a:lnTo>
                  <a:lnTo>
                    <a:pt x="138689" y="201200"/>
                  </a:lnTo>
                  <a:lnTo>
                    <a:pt x="168751" y="168751"/>
                  </a:lnTo>
                  <a:lnTo>
                    <a:pt x="201200" y="138689"/>
                  </a:lnTo>
                  <a:lnTo>
                    <a:pt x="235887" y="111162"/>
                  </a:lnTo>
                  <a:lnTo>
                    <a:pt x="272665" y="86319"/>
                  </a:lnTo>
                  <a:lnTo>
                    <a:pt x="311386" y="64307"/>
                  </a:lnTo>
                  <a:lnTo>
                    <a:pt x="351901" y="45275"/>
                  </a:lnTo>
                  <a:lnTo>
                    <a:pt x="394061" y="29371"/>
                  </a:lnTo>
                  <a:lnTo>
                    <a:pt x="437719" y="16743"/>
                  </a:lnTo>
                  <a:lnTo>
                    <a:pt x="482727" y="7540"/>
                  </a:lnTo>
                  <a:lnTo>
                    <a:pt x="528936" y="1909"/>
                  </a:lnTo>
                  <a:lnTo>
                    <a:pt x="576199" y="0"/>
                  </a:lnTo>
                  <a:lnTo>
                    <a:pt x="623462" y="1909"/>
                  </a:lnTo>
                  <a:lnTo>
                    <a:pt x="669673" y="7540"/>
                  </a:lnTo>
                  <a:lnTo>
                    <a:pt x="714685" y="16743"/>
                  </a:lnTo>
                  <a:lnTo>
                    <a:pt x="758349" y="29371"/>
                  </a:lnTo>
                  <a:lnTo>
                    <a:pt x="800516" y="45275"/>
                  </a:lnTo>
                  <a:lnTo>
                    <a:pt x="841038" y="64307"/>
                  </a:lnTo>
                  <a:lnTo>
                    <a:pt x="879767" y="86319"/>
                  </a:lnTo>
                  <a:lnTo>
                    <a:pt x="916554" y="111162"/>
                  </a:lnTo>
                  <a:lnTo>
                    <a:pt x="951251" y="138689"/>
                  </a:lnTo>
                  <a:lnTo>
                    <a:pt x="983710" y="168751"/>
                  </a:lnTo>
                  <a:lnTo>
                    <a:pt x="1013781" y="201200"/>
                  </a:lnTo>
                  <a:lnTo>
                    <a:pt x="1041317" y="235887"/>
                  </a:lnTo>
                  <a:lnTo>
                    <a:pt x="1066169" y="272665"/>
                  </a:lnTo>
                  <a:lnTo>
                    <a:pt x="1088190" y="311386"/>
                  </a:lnTo>
                  <a:lnTo>
                    <a:pt x="1107229" y="351901"/>
                  </a:lnTo>
                  <a:lnTo>
                    <a:pt x="1123140" y="394061"/>
                  </a:lnTo>
                  <a:lnTo>
                    <a:pt x="1135773" y="437719"/>
                  </a:lnTo>
                  <a:lnTo>
                    <a:pt x="1144980" y="482727"/>
                  </a:lnTo>
                  <a:lnTo>
                    <a:pt x="1150614" y="528936"/>
                  </a:lnTo>
                  <a:lnTo>
                    <a:pt x="1152525" y="576199"/>
                  </a:lnTo>
                  <a:lnTo>
                    <a:pt x="1150614" y="623462"/>
                  </a:lnTo>
                  <a:lnTo>
                    <a:pt x="1144980" y="669673"/>
                  </a:lnTo>
                  <a:lnTo>
                    <a:pt x="1135773" y="714685"/>
                  </a:lnTo>
                  <a:lnTo>
                    <a:pt x="1123140" y="758349"/>
                  </a:lnTo>
                  <a:lnTo>
                    <a:pt x="1107229" y="800516"/>
                  </a:lnTo>
                  <a:lnTo>
                    <a:pt x="1088190" y="841038"/>
                  </a:lnTo>
                  <a:lnTo>
                    <a:pt x="1066169" y="879767"/>
                  </a:lnTo>
                  <a:lnTo>
                    <a:pt x="1041317" y="916554"/>
                  </a:lnTo>
                  <a:lnTo>
                    <a:pt x="1013781" y="951251"/>
                  </a:lnTo>
                  <a:lnTo>
                    <a:pt x="983710" y="983710"/>
                  </a:lnTo>
                  <a:lnTo>
                    <a:pt x="951251" y="1013781"/>
                  </a:lnTo>
                  <a:lnTo>
                    <a:pt x="916554" y="1041317"/>
                  </a:lnTo>
                  <a:lnTo>
                    <a:pt x="879767" y="1066169"/>
                  </a:lnTo>
                  <a:lnTo>
                    <a:pt x="841038" y="1088190"/>
                  </a:lnTo>
                  <a:lnTo>
                    <a:pt x="800516" y="1107229"/>
                  </a:lnTo>
                  <a:lnTo>
                    <a:pt x="758349" y="1123140"/>
                  </a:lnTo>
                  <a:lnTo>
                    <a:pt x="714685" y="1135773"/>
                  </a:lnTo>
                  <a:lnTo>
                    <a:pt x="669673" y="1144980"/>
                  </a:lnTo>
                  <a:lnTo>
                    <a:pt x="623462" y="1150614"/>
                  </a:lnTo>
                  <a:lnTo>
                    <a:pt x="576199" y="1152525"/>
                  </a:lnTo>
                  <a:lnTo>
                    <a:pt x="528936" y="1150614"/>
                  </a:lnTo>
                  <a:lnTo>
                    <a:pt x="482727" y="1144980"/>
                  </a:lnTo>
                  <a:lnTo>
                    <a:pt x="437719" y="1135773"/>
                  </a:lnTo>
                  <a:lnTo>
                    <a:pt x="394061" y="1123140"/>
                  </a:lnTo>
                  <a:lnTo>
                    <a:pt x="351901" y="1107229"/>
                  </a:lnTo>
                  <a:lnTo>
                    <a:pt x="311386" y="1088190"/>
                  </a:lnTo>
                  <a:lnTo>
                    <a:pt x="272665" y="1066169"/>
                  </a:lnTo>
                  <a:lnTo>
                    <a:pt x="235887" y="1041317"/>
                  </a:lnTo>
                  <a:lnTo>
                    <a:pt x="201200" y="1013781"/>
                  </a:lnTo>
                  <a:lnTo>
                    <a:pt x="168751" y="983710"/>
                  </a:lnTo>
                  <a:lnTo>
                    <a:pt x="138689" y="951251"/>
                  </a:lnTo>
                  <a:lnTo>
                    <a:pt x="111162" y="916554"/>
                  </a:lnTo>
                  <a:lnTo>
                    <a:pt x="86319" y="879767"/>
                  </a:lnTo>
                  <a:lnTo>
                    <a:pt x="64307" y="841038"/>
                  </a:lnTo>
                  <a:lnTo>
                    <a:pt x="45275" y="800516"/>
                  </a:lnTo>
                  <a:lnTo>
                    <a:pt x="29371" y="758349"/>
                  </a:lnTo>
                  <a:lnTo>
                    <a:pt x="16743" y="714685"/>
                  </a:lnTo>
                  <a:lnTo>
                    <a:pt x="7540" y="669673"/>
                  </a:lnTo>
                  <a:lnTo>
                    <a:pt x="1909" y="623462"/>
                  </a:lnTo>
                  <a:lnTo>
                    <a:pt x="0" y="576199"/>
                  </a:lnTo>
                  <a:close/>
                </a:path>
              </a:pathLst>
            </a:custGeom>
            <a:ln w="63500">
              <a:solidFill>
                <a:srgbClr val="F1A9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2158110" y="3408997"/>
            <a:ext cx="2233930" cy="7524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>
              <a:lnSpc>
                <a:spcPct val="101000"/>
              </a:lnSpc>
              <a:spcBef>
                <a:spcPts val="105"/>
              </a:spcBef>
            </a:pP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Community</a:t>
            </a:r>
            <a:r>
              <a:rPr dirty="0" sz="155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55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Arial"/>
                <a:cs typeface="Arial"/>
              </a:rPr>
              <a:t>provider education</a:t>
            </a:r>
            <a:endParaRPr sz="1550">
              <a:latin typeface="Arial"/>
              <a:cs typeface="Arial"/>
            </a:endParaRPr>
          </a:p>
          <a:p>
            <a:pPr algn="ctr" marL="1905">
              <a:lnSpc>
                <a:spcPct val="100000"/>
              </a:lnSpc>
              <a:spcBef>
                <a:spcPts val="95"/>
              </a:spcBef>
            </a:pP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Free</a:t>
            </a:r>
            <a:r>
              <a:rPr dirty="0" sz="1550" spc="1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Arial"/>
                <a:cs typeface="Arial"/>
              </a:rPr>
              <a:t>literature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4762500" y="1849501"/>
            <a:ext cx="2667635" cy="3875404"/>
            <a:chOff x="4762500" y="1849501"/>
            <a:chExt cx="2667635" cy="3875404"/>
          </a:xfrm>
        </p:grpSpPr>
        <p:sp>
          <p:nvSpPr>
            <p:cNvPr id="10" name="object 10" descr=""/>
            <p:cNvSpPr/>
            <p:nvPr/>
          </p:nvSpPr>
          <p:spPr>
            <a:xfrm>
              <a:off x="4762500" y="2419350"/>
              <a:ext cx="2667635" cy="3305175"/>
            </a:xfrm>
            <a:custGeom>
              <a:avLst/>
              <a:gdLst/>
              <a:ahLst/>
              <a:cxnLst/>
              <a:rect l="l" t="t" r="r" b="b"/>
              <a:pathLst>
                <a:path w="2667634" h="3305175">
                  <a:moveTo>
                    <a:pt x="2463292" y="0"/>
                  </a:moveTo>
                  <a:lnTo>
                    <a:pt x="203835" y="0"/>
                  </a:lnTo>
                  <a:lnTo>
                    <a:pt x="157114" y="5386"/>
                  </a:lnTo>
                  <a:lnTo>
                    <a:pt x="114216" y="20727"/>
                  </a:lnTo>
                  <a:lnTo>
                    <a:pt x="76368" y="44796"/>
                  </a:lnTo>
                  <a:lnTo>
                    <a:pt x="44796" y="76368"/>
                  </a:lnTo>
                  <a:lnTo>
                    <a:pt x="20727" y="114216"/>
                  </a:lnTo>
                  <a:lnTo>
                    <a:pt x="5386" y="157114"/>
                  </a:lnTo>
                  <a:lnTo>
                    <a:pt x="0" y="203835"/>
                  </a:lnTo>
                  <a:lnTo>
                    <a:pt x="0" y="3101340"/>
                  </a:lnTo>
                  <a:lnTo>
                    <a:pt x="5386" y="3148072"/>
                  </a:lnTo>
                  <a:lnTo>
                    <a:pt x="20727" y="3190974"/>
                  </a:lnTo>
                  <a:lnTo>
                    <a:pt x="44796" y="3228822"/>
                  </a:lnTo>
                  <a:lnTo>
                    <a:pt x="76368" y="3260390"/>
                  </a:lnTo>
                  <a:lnTo>
                    <a:pt x="114216" y="3284454"/>
                  </a:lnTo>
                  <a:lnTo>
                    <a:pt x="157114" y="3299790"/>
                  </a:lnTo>
                  <a:lnTo>
                    <a:pt x="203835" y="3305175"/>
                  </a:lnTo>
                  <a:lnTo>
                    <a:pt x="2463292" y="3305175"/>
                  </a:lnTo>
                  <a:lnTo>
                    <a:pt x="2510012" y="3299790"/>
                  </a:lnTo>
                  <a:lnTo>
                    <a:pt x="2552910" y="3284454"/>
                  </a:lnTo>
                  <a:lnTo>
                    <a:pt x="2590758" y="3260390"/>
                  </a:lnTo>
                  <a:lnTo>
                    <a:pt x="2622330" y="3228822"/>
                  </a:lnTo>
                  <a:lnTo>
                    <a:pt x="2646399" y="3190974"/>
                  </a:lnTo>
                  <a:lnTo>
                    <a:pt x="2661740" y="3148072"/>
                  </a:lnTo>
                  <a:lnTo>
                    <a:pt x="2667127" y="3101340"/>
                  </a:lnTo>
                  <a:lnTo>
                    <a:pt x="2667127" y="203835"/>
                  </a:lnTo>
                  <a:lnTo>
                    <a:pt x="2661740" y="157114"/>
                  </a:lnTo>
                  <a:lnTo>
                    <a:pt x="2646399" y="114216"/>
                  </a:lnTo>
                  <a:lnTo>
                    <a:pt x="2622330" y="76368"/>
                  </a:lnTo>
                  <a:lnTo>
                    <a:pt x="2590758" y="44796"/>
                  </a:lnTo>
                  <a:lnTo>
                    <a:pt x="2552910" y="20727"/>
                  </a:lnTo>
                  <a:lnTo>
                    <a:pt x="2510012" y="5386"/>
                  </a:lnTo>
                  <a:lnTo>
                    <a:pt x="2463292" y="0"/>
                  </a:lnTo>
                  <a:close/>
                </a:path>
              </a:pathLst>
            </a:custGeom>
            <a:solidFill>
              <a:srgbClr val="0020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762500" y="5191125"/>
              <a:ext cx="2667000" cy="533400"/>
            </a:xfrm>
            <a:custGeom>
              <a:avLst/>
              <a:gdLst/>
              <a:ahLst/>
              <a:cxnLst/>
              <a:rect l="l" t="t" r="r" b="b"/>
              <a:pathLst>
                <a:path w="2667000" h="533400">
                  <a:moveTo>
                    <a:pt x="2667000" y="0"/>
                  </a:moveTo>
                  <a:lnTo>
                    <a:pt x="0" y="0"/>
                  </a:lnTo>
                  <a:lnTo>
                    <a:pt x="0" y="387731"/>
                  </a:lnTo>
                  <a:lnTo>
                    <a:pt x="7419" y="433779"/>
                  </a:lnTo>
                  <a:lnTo>
                    <a:pt x="28086" y="473768"/>
                  </a:lnTo>
                  <a:lnTo>
                    <a:pt x="59609" y="505299"/>
                  </a:lnTo>
                  <a:lnTo>
                    <a:pt x="99600" y="525975"/>
                  </a:lnTo>
                  <a:lnTo>
                    <a:pt x="145669" y="533400"/>
                  </a:lnTo>
                  <a:lnTo>
                    <a:pt x="2521330" y="533400"/>
                  </a:lnTo>
                  <a:lnTo>
                    <a:pt x="2567399" y="525975"/>
                  </a:lnTo>
                  <a:lnTo>
                    <a:pt x="2607390" y="505299"/>
                  </a:lnTo>
                  <a:lnTo>
                    <a:pt x="2638913" y="473768"/>
                  </a:lnTo>
                  <a:lnTo>
                    <a:pt x="2659580" y="433779"/>
                  </a:lnTo>
                  <a:lnTo>
                    <a:pt x="2667000" y="387731"/>
                  </a:lnTo>
                  <a:lnTo>
                    <a:pt x="2667000" y="0"/>
                  </a:lnTo>
                  <a:close/>
                </a:path>
              </a:pathLst>
            </a:custGeom>
            <a:solidFill>
              <a:srgbClr val="008B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529326" y="1881251"/>
              <a:ext cx="1143000" cy="1152525"/>
            </a:xfrm>
            <a:custGeom>
              <a:avLst/>
              <a:gdLst/>
              <a:ahLst/>
              <a:cxnLst/>
              <a:rect l="l" t="t" r="r" b="b"/>
              <a:pathLst>
                <a:path w="1143000" h="1152525">
                  <a:moveTo>
                    <a:pt x="571500" y="0"/>
                  </a:moveTo>
                  <a:lnTo>
                    <a:pt x="524615" y="1909"/>
                  </a:lnTo>
                  <a:lnTo>
                    <a:pt x="478777" y="7540"/>
                  </a:lnTo>
                  <a:lnTo>
                    <a:pt x="434132" y="16743"/>
                  </a:lnTo>
                  <a:lnTo>
                    <a:pt x="390826" y="29371"/>
                  </a:lnTo>
                  <a:lnTo>
                    <a:pt x="349007" y="45275"/>
                  </a:lnTo>
                  <a:lnTo>
                    <a:pt x="308822" y="64307"/>
                  </a:lnTo>
                  <a:lnTo>
                    <a:pt x="270417" y="86319"/>
                  </a:lnTo>
                  <a:lnTo>
                    <a:pt x="233940" y="111162"/>
                  </a:lnTo>
                  <a:lnTo>
                    <a:pt x="199536" y="138689"/>
                  </a:lnTo>
                  <a:lnTo>
                    <a:pt x="167354" y="168751"/>
                  </a:lnTo>
                  <a:lnTo>
                    <a:pt x="137539" y="201200"/>
                  </a:lnTo>
                  <a:lnTo>
                    <a:pt x="110240" y="235887"/>
                  </a:lnTo>
                  <a:lnTo>
                    <a:pt x="85602" y="272665"/>
                  </a:lnTo>
                  <a:lnTo>
                    <a:pt x="63772" y="311386"/>
                  </a:lnTo>
                  <a:lnTo>
                    <a:pt x="44898" y="351901"/>
                  </a:lnTo>
                  <a:lnTo>
                    <a:pt x="29126" y="394061"/>
                  </a:lnTo>
                  <a:lnTo>
                    <a:pt x="16604" y="437719"/>
                  </a:lnTo>
                  <a:lnTo>
                    <a:pt x="7477" y="482727"/>
                  </a:lnTo>
                  <a:lnTo>
                    <a:pt x="1893" y="528936"/>
                  </a:lnTo>
                  <a:lnTo>
                    <a:pt x="0" y="576199"/>
                  </a:lnTo>
                  <a:lnTo>
                    <a:pt x="1893" y="623462"/>
                  </a:lnTo>
                  <a:lnTo>
                    <a:pt x="7477" y="669673"/>
                  </a:lnTo>
                  <a:lnTo>
                    <a:pt x="16604" y="714685"/>
                  </a:lnTo>
                  <a:lnTo>
                    <a:pt x="29126" y="758349"/>
                  </a:lnTo>
                  <a:lnTo>
                    <a:pt x="44898" y="800516"/>
                  </a:lnTo>
                  <a:lnTo>
                    <a:pt x="63772" y="841038"/>
                  </a:lnTo>
                  <a:lnTo>
                    <a:pt x="85602" y="879767"/>
                  </a:lnTo>
                  <a:lnTo>
                    <a:pt x="110240" y="916554"/>
                  </a:lnTo>
                  <a:lnTo>
                    <a:pt x="137539" y="951251"/>
                  </a:lnTo>
                  <a:lnTo>
                    <a:pt x="167354" y="983710"/>
                  </a:lnTo>
                  <a:lnTo>
                    <a:pt x="199536" y="1013781"/>
                  </a:lnTo>
                  <a:lnTo>
                    <a:pt x="233940" y="1041317"/>
                  </a:lnTo>
                  <a:lnTo>
                    <a:pt x="270417" y="1066169"/>
                  </a:lnTo>
                  <a:lnTo>
                    <a:pt x="308822" y="1088190"/>
                  </a:lnTo>
                  <a:lnTo>
                    <a:pt x="349007" y="1107229"/>
                  </a:lnTo>
                  <a:lnTo>
                    <a:pt x="390826" y="1123140"/>
                  </a:lnTo>
                  <a:lnTo>
                    <a:pt x="434132" y="1135773"/>
                  </a:lnTo>
                  <a:lnTo>
                    <a:pt x="478777" y="1144980"/>
                  </a:lnTo>
                  <a:lnTo>
                    <a:pt x="524615" y="1150614"/>
                  </a:lnTo>
                  <a:lnTo>
                    <a:pt x="571500" y="1152525"/>
                  </a:lnTo>
                  <a:lnTo>
                    <a:pt x="618367" y="1150614"/>
                  </a:lnTo>
                  <a:lnTo>
                    <a:pt x="664191" y="1144980"/>
                  </a:lnTo>
                  <a:lnTo>
                    <a:pt x="708826" y="1135773"/>
                  </a:lnTo>
                  <a:lnTo>
                    <a:pt x="752124" y="1123140"/>
                  </a:lnTo>
                  <a:lnTo>
                    <a:pt x="793938" y="1107229"/>
                  </a:lnTo>
                  <a:lnTo>
                    <a:pt x="834121" y="1088190"/>
                  </a:lnTo>
                  <a:lnTo>
                    <a:pt x="872525" y="1066169"/>
                  </a:lnTo>
                  <a:lnTo>
                    <a:pt x="909005" y="1041317"/>
                  </a:lnTo>
                  <a:lnTo>
                    <a:pt x="943411" y="1013781"/>
                  </a:lnTo>
                  <a:lnTo>
                    <a:pt x="975598" y="983710"/>
                  </a:lnTo>
                  <a:lnTo>
                    <a:pt x="1005417" y="951251"/>
                  </a:lnTo>
                  <a:lnTo>
                    <a:pt x="1032723" y="916554"/>
                  </a:lnTo>
                  <a:lnTo>
                    <a:pt x="1057367" y="879767"/>
                  </a:lnTo>
                  <a:lnTo>
                    <a:pt x="1079203" y="841038"/>
                  </a:lnTo>
                  <a:lnTo>
                    <a:pt x="1098083" y="800516"/>
                  </a:lnTo>
                  <a:lnTo>
                    <a:pt x="1113861" y="758349"/>
                  </a:lnTo>
                  <a:lnTo>
                    <a:pt x="1126388" y="714685"/>
                  </a:lnTo>
                  <a:lnTo>
                    <a:pt x="1135519" y="669673"/>
                  </a:lnTo>
                  <a:lnTo>
                    <a:pt x="1141105" y="623462"/>
                  </a:lnTo>
                  <a:lnTo>
                    <a:pt x="1143000" y="576199"/>
                  </a:lnTo>
                  <a:lnTo>
                    <a:pt x="1141105" y="528936"/>
                  </a:lnTo>
                  <a:lnTo>
                    <a:pt x="1135519" y="482727"/>
                  </a:lnTo>
                  <a:lnTo>
                    <a:pt x="1126388" y="437719"/>
                  </a:lnTo>
                  <a:lnTo>
                    <a:pt x="1113861" y="394061"/>
                  </a:lnTo>
                  <a:lnTo>
                    <a:pt x="1098083" y="351901"/>
                  </a:lnTo>
                  <a:lnTo>
                    <a:pt x="1079203" y="311386"/>
                  </a:lnTo>
                  <a:lnTo>
                    <a:pt x="1057367" y="272665"/>
                  </a:lnTo>
                  <a:lnTo>
                    <a:pt x="1032723" y="235887"/>
                  </a:lnTo>
                  <a:lnTo>
                    <a:pt x="1005417" y="201200"/>
                  </a:lnTo>
                  <a:lnTo>
                    <a:pt x="975598" y="168751"/>
                  </a:lnTo>
                  <a:lnTo>
                    <a:pt x="943411" y="138689"/>
                  </a:lnTo>
                  <a:lnTo>
                    <a:pt x="909005" y="111162"/>
                  </a:lnTo>
                  <a:lnTo>
                    <a:pt x="872525" y="86319"/>
                  </a:lnTo>
                  <a:lnTo>
                    <a:pt x="834121" y="64307"/>
                  </a:lnTo>
                  <a:lnTo>
                    <a:pt x="793938" y="45275"/>
                  </a:lnTo>
                  <a:lnTo>
                    <a:pt x="752124" y="29371"/>
                  </a:lnTo>
                  <a:lnTo>
                    <a:pt x="708826" y="16743"/>
                  </a:lnTo>
                  <a:lnTo>
                    <a:pt x="664191" y="7540"/>
                  </a:lnTo>
                  <a:lnTo>
                    <a:pt x="618367" y="1909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529326" y="1881251"/>
              <a:ext cx="1143000" cy="1152525"/>
            </a:xfrm>
            <a:custGeom>
              <a:avLst/>
              <a:gdLst/>
              <a:ahLst/>
              <a:cxnLst/>
              <a:rect l="l" t="t" r="r" b="b"/>
              <a:pathLst>
                <a:path w="1143000" h="1152525">
                  <a:moveTo>
                    <a:pt x="0" y="576199"/>
                  </a:moveTo>
                  <a:lnTo>
                    <a:pt x="1893" y="528936"/>
                  </a:lnTo>
                  <a:lnTo>
                    <a:pt x="7477" y="482727"/>
                  </a:lnTo>
                  <a:lnTo>
                    <a:pt x="16604" y="437719"/>
                  </a:lnTo>
                  <a:lnTo>
                    <a:pt x="29126" y="394061"/>
                  </a:lnTo>
                  <a:lnTo>
                    <a:pt x="44898" y="351901"/>
                  </a:lnTo>
                  <a:lnTo>
                    <a:pt x="63772" y="311386"/>
                  </a:lnTo>
                  <a:lnTo>
                    <a:pt x="85602" y="272665"/>
                  </a:lnTo>
                  <a:lnTo>
                    <a:pt x="110240" y="235887"/>
                  </a:lnTo>
                  <a:lnTo>
                    <a:pt x="137539" y="201200"/>
                  </a:lnTo>
                  <a:lnTo>
                    <a:pt x="167354" y="168751"/>
                  </a:lnTo>
                  <a:lnTo>
                    <a:pt x="199536" y="138689"/>
                  </a:lnTo>
                  <a:lnTo>
                    <a:pt x="233940" y="111162"/>
                  </a:lnTo>
                  <a:lnTo>
                    <a:pt x="270417" y="86319"/>
                  </a:lnTo>
                  <a:lnTo>
                    <a:pt x="308822" y="64307"/>
                  </a:lnTo>
                  <a:lnTo>
                    <a:pt x="349007" y="45275"/>
                  </a:lnTo>
                  <a:lnTo>
                    <a:pt x="390826" y="29371"/>
                  </a:lnTo>
                  <a:lnTo>
                    <a:pt x="434132" y="16743"/>
                  </a:lnTo>
                  <a:lnTo>
                    <a:pt x="478777" y="7540"/>
                  </a:lnTo>
                  <a:lnTo>
                    <a:pt x="524615" y="1909"/>
                  </a:lnTo>
                  <a:lnTo>
                    <a:pt x="571500" y="0"/>
                  </a:lnTo>
                  <a:lnTo>
                    <a:pt x="618367" y="1909"/>
                  </a:lnTo>
                  <a:lnTo>
                    <a:pt x="664191" y="7540"/>
                  </a:lnTo>
                  <a:lnTo>
                    <a:pt x="708826" y="16743"/>
                  </a:lnTo>
                  <a:lnTo>
                    <a:pt x="752124" y="29371"/>
                  </a:lnTo>
                  <a:lnTo>
                    <a:pt x="793938" y="45275"/>
                  </a:lnTo>
                  <a:lnTo>
                    <a:pt x="834121" y="64307"/>
                  </a:lnTo>
                  <a:lnTo>
                    <a:pt x="872525" y="86319"/>
                  </a:lnTo>
                  <a:lnTo>
                    <a:pt x="909005" y="111162"/>
                  </a:lnTo>
                  <a:lnTo>
                    <a:pt x="943411" y="138689"/>
                  </a:lnTo>
                  <a:lnTo>
                    <a:pt x="975598" y="168751"/>
                  </a:lnTo>
                  <a:lnTo>
                    <a:pt x="1005417" y="201200"/>
                  </a:lnTo>
                  <a:lnTo>
                    <a:pt x="1032723" y="235887"/>
                  </a:lnTo>
                  <a:lnTo>
                    <a:pt x="1057367" y="272665"/>
                  </a:lnTo>
                  <a:lnTo>
                    <a:pt x="1079203" y="311386"/>
                  </a:lnTo>
                  <a:lnTo>
                    <a:pt x="1098083" y="351901"/>
                  </a:lnTo>
                  <a:lnTo>
                    <a:pt x="1113861" y="394061"/>
                  </a:lnTo>
                  <a:lnTo>
                    <a:pt x="1126388" y="437719"/>
                  </a:lnTo>
                  <a:lnTo>
                    <a:pt x="1135519" y="482727"/>
                  </a:lnTo>
                  <a:lnTo>
                    <a:pt x="1141105" y="528936"/>
                  </a:lnTo>
                  <a:lnTo>
                    <a:pt x="1143000" y="576199"/>
                  </a:lnTo>
                  <a:lnTo>
                    <a:pt x="1141105" y="623462"/>
                  </a:lnTo>
                  <a:lnTo>
                    <a:pt x="1135519" y="669673"/>
                  </a:lnTo>
                  <a:lnTo>
                    <a:pt x="1126388" y="714685"/>
                  </a:lnTo>
                  <a:lnTo>
                    <a:pt x="1113861" y="758349"/>
                  </a:lnTo>
                  <a:lnTo>
                    <a:pt x="1098083" y="800516"/>
                  </a:lnTo>
                  <a:lnTo>
                    <a:pt x="1079203" y="841038"/>
                  </a:lnTo>
                  <a:lnTo>
                    <a:pt x="1057367" y="879767"/>
                  </a:lnTo>
                  <a:lnTo>
                    <a:pt x="1032723" y="916554"/>
                  </a:lnTo>
                  <a:lnTo>
                    <a:pt x="1005417" y="951251"/>
                  </a:lnTo>
                  <a:lnTo>
                    <a:pt x="975598" y="983710"/>
                  </a:lnTo>
                  <a:lnTo>
                    <a:pt x="943411" y="1013781"/>
                  </a:lnTo>
                  <a:lnTo>
                    <a:pt x="909005" y="1041317"/>
                  </a:lnTo>
                  <a:lnTo>
                    <a:pt x="872525" y="1066169"/>
                  </a:lnTo>
                  <a:lnTo>
                    <a:pt x="834121" y="1088190"/>
                  </a:lnTo>
                  <a:lnTo>
                    <a:pt x="793938" y="1107229"/>
                  </a:lnTo>
                  <a:lnTo>
                    <a:pt x="752124" y="1123140"/>
                  </a:lnTo>
                  <a:lnTo>
                    <a:pt x="708826" y="1135773"/>
                  </a:lnTo>
                  <a:lnTo>
                    <a:pt x="664191" y="1144980"/>
                  </a:lnTo>
                  <a:lnTo>
                    <a:pt x="618367" y="1150614"/>
                  </a:lnTo>
                  <a:lnTo>
                    <a:pt x="571500" y="1152525"/>
                  </a:lnTo>
                  <a:lnTo>
                    <a:pt x="524615" y="1150614"/>
                  </a:lnTo>
                  <a:lnTo>
                    <a:pt x="478777" y="1144980"/>
                  </a:lnTo>
                  <a:lnTo>
                    <a:pt x="434132" y="1135773"/>
                  </a:lnTo>
                  <a:lnTo>
                    <a:pt x="390826" y="1123140"/>
                  </a:lnTo>
                  <a:lnTo>
                    <a:pt x="349007" y="1107229"/>
                  </a:lnTo>
                  <a:lnTo>
                    <a:pt x="308822" y="1088190"/>
                  </a:lnTo>
                  <a:lnTo>
                    <a:pt x="270417" y="1066169"/>
                  </a:lnTo>
                  <a:lnTo>
                    <a:pt x="233940" y="1041317"/>
                  </a:lnTo>
                  <a:lnTo>
                    <a:pt x="199536" y="1013781"/>
                  </a:lnTo>
                  <a:lnTo>
                    <a:pt x="167354" y="983710"/>
                  </a:lnTo>
                  <a:lnTo>
                    <a:pt x="137539" y="951251"/>
                  </a:lnTo>
                  <a:lnTo>
                    <a:pt x="110240" y="916554"/>
                  </a:lnTo>
                  <a:lnTo>
                    <a:pt x="85602" y="879767"/>
                  </a:lnTo>
                  <a:lnTo>
                    <a:pt x="63772" y="841038"/>
                  </a:lnTo>
                  <a:lnTo>
                    <a:pt x="44898" y="800516"/>
                  </a:lnTo>
                  <a:lnTo>
                    <a:pt x="29126" y="758349"/>
                  </a:lnTo>
                  <a:lnTo>
                    <a:pt x="16604" y="714685"/>
                  </a:lnTo>
                  <a:lnTo>
                    <a:pt x="7477" y="669673"/>
                  </a:lnTo>
                  <a:lnTo>
                    <a:pt x="1893" y="623462"/>
                  </a:lnTo>
                  <a:lnTo>
                    <a:pt x="0" y="576199"/>
                  </a:lnTo>
                  <a:close/>
                </a:path>
              </a:pathLst>
            </a:custGeom>
            <a:ln w="63500">
              <a:solidFill>
                <a:srgbClr val="008B9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4874640" y="3412172"/>
            <a:ext cx="2448560" cy="75247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L="474980" marR="466725">
              <a:lnSpc>
                <a:spcPct val="100899"/>
              </a:lnSpc>
              <a:spcBef>
                <a:spcPts val="110"/>
              </a:spcBef>
            </a:pP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Adult</a:t>
            </a:r>
            <a:r>
              <a:rPr dirty="0" sz="1550" spc="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Hepatitis</a:t>
            </a:r>
            <a:r>
              <a:rPr dirty="0" sz="1550" spc="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 spc="-50">
                <a:solidFill>
                  <a:srgbClr val="FFFFFF"/>
                </a:solidFill>
                <a:latin typeface="Arial"/>
                <a:cs typeface="Arial"/>
              </a:rPr>
              <a:t>B </a:t>
            </a: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Hep</a:t>
            </a:r>
            <a:r>
              <a:rPr dirty="0" sz="155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55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Arial"/>
                <a:cs typeface="Arial"/>
              </a:rPr>
              <a:t>antibody,</a:t>
            </a:r>
            <a:endParaRPr sz="15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confirmatory,</a:t>
            </a:r>
            <a:r>
              <a:rPr dirty="0" sz="155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155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viral</a:t>
            </a:r>
            <a:r>
              <a:rPr dirty="0" sz="155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 spc="-20">
                <a:solidFill>
                  <a:srgbClr val="FFFFFF"/>
                </a:solidFill>
                <a:latin typeface="Arial"/>
                <a:cs typeface="Arial"/>
              </a:rPr>
              <a:t>load</a:t>
            </a:r>
            <a:endParaRPr sz="155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190490" y="4384992"/>
            <a:ext cx="1816100" cy="51371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525780" marR="5080" indent="-513715">
              <a:lnSpc>
                <a:spcPct val="104900"/>
              </a:lnSpc>
              <a:spcBef>
                <a:spcPts val="35"/>
              </a:spcBef>
            </a:pP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Rapid</a:t>
            </a:r>
            <a:r>
              <a:rPr dirty="0" sz="1550" spc="2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Point-of-</a:t>
            </a:r>
            <a:r>
              <a:rPr dirty="0" sz="1550" spc="-20">
                <a:solidFill>
                  <a:srgbClr val="FFFFFF"/>
                </a:solidFill>
                <a:latin typeface="Arial"/>
                <a:cs typeface="Arial"/>
              </a:rPr>
              <a:t>Care </a:t>
            </a:r>
            <a:r>
              <a:rPr dirty="0" sz="1550" spc="-10">
                <a:solidFill>
                  <a:srgbClr val="FFFFFF"/>
                </a:solidFill>
                <a:latin typeface="Arial"/>
                <a:cs typeface="Arial"/>
              </a:rPr>
              <a:t>antibody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7581900" y="1849501"/>
            <a:ext cx="2676525" cy="3875404"/>
            <a:chOff x="7581900" y="1849501"/>
            <a:chExt cx="2676525" cy="3875404"/>
          </a:xfrm>
        </p:grpSpPr>
        <p:sp>
          <p:nvSpPr>
            <p:cNvPr id="17" name="object 17" descr=""/>
            <p:cNvSpPr/>
            <p:nvPr/>
          </p:nvSpPr>
          <p:spPr>
            <a:xfrm>
              <a:off x="7581900" y="2419350"/>
              <a:ext cx="2676525" cy="3305175"/>
            </a:xfrm>
            <a:custGeom>
              <a:avLst/>
              <a:gdLst/>
              <a:ahLst/>
              <a:cxnLst/>
              <a:rect l="l" t="t" r="r" b="b"/>
              <a:pathLst>
                <a:path w="2676525" h="3305175">
                  <a:moveTo>
                    <a:pt x="2471928" y="0"/>
                  </a:moveTo>
                  <a:lnTo>
                    <a:pt x="204597" y="0"/>
                  </a:lnTo>
                  <a:lnTo>
                    <a:pt x="157674" y="5401"/>
                  </a:lnTo>
                  <a:lnTo>
                    <a:pt x="114605" y="20789"/>
                  </a:lnTo>
                  <a:lnTo>
                    <a:pt x="76617" y="44936"/>
                  </a:lnTo>
                  <a:lnTo>
                    <a:pt x="44936" y="76617"/>
                  </a:lnTo>
                  <a:lnTo>
                    <a:pt x="20789" y="114605"/>
                  </a:lnTo>
                  <a:lnTo>
                    <a:pt x="5401" y="157674"/>
                  </a:lnTo>
                  <a:lnTo>
                    <a:pt x="0" y="204597"/>
                  </a:lnTo>
                  <a:lnTo>
                    <a:pt x="0" y="3100578"/>
                  </a:lnTo>
                  <a:lnTo>
                    <a:pt x="5401" y="3147488"/>
                  </a:lnTo>
                  <a:lnTo>
                    <a:pt x="20789" y="3190552"/>
                  </a:lnTo>
                  <a:lnTo>
                    <a:pt x="44936" y="3228541"/>
                  </a:lnTo>
                  <a:lnTo>
                    <a:pt x="76617" y="3260226"/>
                  </a:lnTo>
                  <a:lnTo>
                    <a:pt x="114605" y="3284378"/>
                  </a:lnTo>
                  <a:lnTo>
                    <a:pt x="157674" y="3299771"/>
                  </a:lnTo>
                  <a:lnTo>
                    <a:pt x="204597" y="3305175"/>
                  </a:lnTo>
                  <a:lnTo>
                    <a:pt x="2471928" y="3305175"/>
                  </a:lnTo>
                  <a:lnTo>
                    <a:pt x="2518850" y="3299771"/>
                  </a:lnTo>
                  <a:lnTo>
                    <a:pt x="2561919" y="3284378"/>
                  </a:lnTo>
                  <a:lnTo>
                    <a:pt x="2599907" y="3260226"/>
                  </a:lnTo>
                  <a:lnTo>
                    <a:pt x="2631588" y="3228541"/>
                  </a:lnTo>
                  <a:lnTo>
                    <a:pt x="2655735" y="3190552"/>
                  </a:lnTo>
                  <a:lnTo>
                    <a:pt x="2671123" y="3147488"/>
                  </a:lnTo>
                  <a:lnTo>
                    <a:pt x="2676525" y="3100578"/>
                  </a:lnTo>
                  <a:lnTo>
                    <a:pt x="2676525" y="204597"/>
                  </a:lnTo>
                  <a:lnTo>
                    <a:pt x="2671123" y="157674"/>
                  </a:lnTo>
                  <a:lnTo>
                    <a:pt x="2655735" y="114605"/>
                  </a:lnTo>
                  <a:lnTo>
                    <a:pt x="2631588" y="76617"/>
                  </a:lnTo>
                  <a:lnTo>
                    <a:pt x="2599907" y="44936"/>
                  </a:lnTo>
                  <a:lnTo>
                    <a:pt x="2561919" y="20789"/>
                  </a:lnTo>
                  <a:lnTo>
                    <a:pt x="2518850" y="5401"/>
                  </a:lnTo>
                  <a:lnTo>
                    <a:pt x="2471928" y="0"/>
                  </a:lnTo>
                  <a:close/>
                </a:path>
              </a:pathLst>
            </a:custGeom>
            <a:solidFill>
              <a:srgbClr val="0020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7581900" y="5191125"/>
              <a:ext cx="2676525" cy="533400"/>
            </a:xfrm>
            <a:custGeom>
              <a:avLst/>
              <a:gdLst/>
              <a:ahLst/>
              <a:cxnLst/>
              <a:rect l="l" t="t" r="r" b="b"/>
              <a:pathLst>
                <a:path w="2676525" h="533400">
                  <a:moveTo>
                    <a:pt x="2676525" y="0"/>
                  </a:moveTo>
                  <a:lnTo>
                    <a:pt x="0" y="0"/>
                  </a:lnTo>
                  <a:lnTo>
                    <a:pt x="0" y="387731"/>
                  </a:lnTo>
                  <a:lnTo>
                    <a:pt x="7419" y="433779"/>
                  </a:lnTo>
                  <a:lnTo>
                    <a:pt x="28086" y="473768"/>
                  </a:lnTo>
                  <a:lnTo>
                    <a:pt x="59609" y="505299"/>
                  </a:lnTo>
                  <a:lnTo>
                    <a:pt x="99600" y="525975"/>
                  </a:lnTo>
                  <a:lnTo>
                    <a:pt x="145669" y="533400"/>
                  </a:lnTo>
                  <a:lnTo>
                    <a:pt x="2530855" y="533400"/>
                  </a:lnTo>
                  <a:lnTo>
                    <a:pt x="2576924" y="525975"/>
                  </a:lnTo>
                  <a:lnTo>
                    <a:pt x="2616915" y="505299"/>
                  </a:lnTo>
                  <a:lnTo>
                    <a:pt x="2648438" y="473768"/>
                  </a:lnTo>
                  <a:lnTo>
                    <a:pt x="2669105" y="433779"/>
                  </a:lnTo>
                  <a:lnTo>
                    <a:pt x="2676525" y="387731"/>
                  </a:lnTo>
                  <a:lnTo>
                    <a:pt x="2676525" y="0"/>
                  </a:lnTo>
                  <a:close/>
                </a:path>
              </a:pathLst>
            </a:custGeom>
            <a:solidFill>
              <a:srgbClr val="E2520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8348726" y="1881251"/>
              <a:ext cx="1152525" cy="1152525"/>
            </a:xfrm>
            <a:custGeom>
              <a:avLst/>
              <a:gdLst/>
              <a:ahLst/>
              <a:cxnLst/>
              <a:rect l="l" t="t" r="r" b="b"/>
              <a:pathLst>
                <a:path w="1152525" h="1152525">
                  <a:moveTo>
                    <a:pt x="576199" y="0"/>
                  </a:moveTo>
                  <a:lnTo>
                    <a:pt x="528936" y="1909"/>
                  </a:lnTo>
                  <a:lnTo>
                    <a:pt x="482727" y="7540"/>
                  </a:lnTo>
                  <a:lnTo>
                    <a:pt x="437719" y="16743"/>
                  </a:lnTo>
                  <a:lnTo>
                    <a:pt x="394061" y="29371"/>
                  </a:lnTo>
                  <a:lnTo>
                    <a:pt x="351901" y="45275"/>
                  </a:lnTo>
                  <a:lnTo>
                    <a:pt x="311386" y="64307"/>
                  </a:lnTo>
                  <a:lnTo>
                    <a:pt x="272665" y="86319"/>
                  </a:lnTo>
                  <a:lnTo>
                    <a:pt x="235887" y="111162"/>
                  </a:lnTo>
                  <a:lnTo>
                    <a:pt x="201200" y="138689"/>
                  </a:lnTo>
                  <a:lnTo>
                    <a:pt x="168751" y="168751"/>
                  </a:lnTo>
                  <a:lnTo>
                    <a:pt x="138689" y="201200"/>
                  </a:lnTo>
                  <a:lnTo>
                    <a:pt x="111162" y="235887"/>
                  </a:lnTo>
                  <a:lnTo>
                    <a:pt x="86319" y="272665"/>
                  </a:lnTo>
                  <a:lnTo>
                    <a:pt x="64307" y="311386"/>
                  </a:lnTo>
                  <a:lnTo>
                    <a:pt x="45275" y="351901"/>
                  </a:lnTo>
                  <a:lnTo>
                    <a:pt x="29371" y="394061"/>
                  </a:lnTo>
                  <a:lnTo>
                    <a:pt x="16743" y="437719"/>
                  </a:lnTo>
                  <a:lnTo>
                    <a:pt x="7540" y="482727"/>
                  </a:lnTo>
                  <a:lnTo>
                    <a:pt x="1909" y="528936"/>
                  </a:lnTo>
                  <a:lnTo>
                    <a:pt x="0" y="576199"/>
                  </a:lnTo>
                  <a:lnTo>
                    <a:pt x="1909" y="623462"/>
                  </a:lnTo>
                  <a:lnTo>
                    <a:pt x="7540" y="669673"/>
                  </a:lnTo>
                  <a:lnTo>
                    <a:pt x="16743" y="714685"/>
                  </a:lnTo>
                  <a:lnTo>
                    <a:pt x="29371" y="758349"/>
                  </a:lnTo>
                  <a:lnTo>
                    <a:pt x="45275" y="800516"/>
                  </a:lnTo>
                  <a:lnTo>
                    <a:pt x="64307" y="841038"/>
                  </a:lnTo>
                  <a:lnTo>
                    <a:pt x="86319" y="879767"/>
                  </a:lnTo>
                  <a:lnTo>
                    <a:pt x="111162" y="916554"/>
                  </a:lnTo>
                  <a:lnTo>
                    <a:pt x="138689" y="951251"/>
                  </a:lnTo>
                  <a:lnTo>
                    <a:pt x="168751" y="983710"/>
                  </a:lnTo>
                  <a:lnTo>
                    <a:pt x="201200" y="1013781"/>
                  </a:lnTo>
                  <a:lnTo>
                    <a:pt x="235887" y="1041317"/>
                  </a:lnTo>
                  <a:lnTo>
                    <a:pt x="272665" y="1066169"/>
                  </a:lnTo>
                  <a:lnTo>
                    <a:pt x="311386" y="1088190"/>
                  </a:lnTo>
                  <a:lnTo>
                    <a:pt x="351901" y="1107229"/>
                  </a:lnTo>
                  <a:lnTo>
                    <a:pt x="394061" y="1123140"/>
                  </a:lnTo>
                  <a:lnTo>
                    <a:pt x="437719" y="1135773"/>
                  </a:lnTo>
                  <a:lnTo>
                    <a:pt x="482727" y="1144980"/>
                  </a:lnTo>
                  <a:lnTo>
                    <a:pt x="528936" y="1150614"/>
                  </a:lnTo>
                  <a:lnTo>
                    <a:pt x="576199" y="1152525"/>
                  </a:lnTo>
                  <a:lnTo>
                    <a:pt x="623462" y="1150614"/>
                  </a:lnTo>
                  <a:lnTo>
                    <a:pt x="669673" y="1144980"/>
                  </a:lnTo>
                  <a:lnTo>
                    <a:pt x="714685" y="1135773"/>
                  </a:lnTo>
                  <a:lnTo>
                    <a:pt x="758349" y="1123140"/>
                  </a:lnTo>
                  <a:lnTo>
                    <a:pt x="800516" y="1107229"/>
                  </a:lnTo>
                  <a:lnTo>
                    <a:pt x="841038" y="1088190"/>
                  </a:lnTo>
                  <a:lnTo>
                    <a:pt x="879767" y="1066169"/>
                  </a:lnTo>
                  <a:lnTo>
                    <a:pt x="916554" y="1041317"/>
                  </a:lnTo>
                  <a:lnTo>
                    <a:pt x="951251" y="1013781"/>
                  </a:lnTo>
                  <a:lnTo>
                    <a:pt x="983710" y="983710"/>
                  </a:lnTo>
                  <a:lnTo>
                    <a:pt x="1013781" y="951251"/>
                  </a:lnTo>
                  <a:lnTo>
                    <a:pt x="1041317" y="916554"/>
                  </a:lnTo>
                  <a:lnTo>
                    <a:pt x="1066169" y="879767"/>
                  </a:lnTo>
                  <a:lnTo>
                    <a:pt x="1088190" y="841038"/>
                  </a:lnTo>
                  <a:lnTo>
                    <a:pt x="1107229" y="800516"/>
                  </a:lnTo>
                  <a:lnTo>
                    <a:pt x="1123140" y="758349"/>
                  </a:lnTo>
                  <a:lnTo>
                    <a:pt x="1135773" y="714685"/>
                  </a:lnTo>
                  <a:lnTo>
                    <a:pt x="1144980" y="669673"/>
                  </a:lnTo>
                  <a:lnTo>
                    <a:pt x="1150614" y="623462"/>
                  </a:lnTo>
                  <a:lnTo>
                    <a:pt x="1152525" y="576199"/>
                  </a:lnTo>
                  <a:lnTo>
                    <a:pt x="1150614" y="528936"/>
                  </a:lnTo>
                  <a:lnTo>
                    <a:pt x="1144980" y="482727"/>
                  </a:lnTo>
                  <a:lnTo>
                    <a:pt x="1135773" y="437719"/>
                  </a:lnTo>
                  <a:lnTo>
                    <a:pt x="1123140" y="394061"/>
                  </a:lnTo>
                  <a:lnTo>
                    <a:pt x="1107229" y="351901"/>
                  </a:lnTo>
                  <a:lnTo>
                    <a:pt x="1088190" y="311386"/>
                  </a:lnTo>
                  <a:lnTo>
                    <a:pt x="1066169" y="272665"/>
                  </a:lnTo>
                  <a:lnTo>
                    <a:pt x="1041317" y="235887"/>
                  </a:lnTo>
                  <a:lnTo>
                    <a:pt x="1013781" y="201200"/>
                  </a:lnTo>
                  <a:lnTo>
                    <a:pt x="983710" y="168751"/>
                  </a:lnTo>
                  <a:lnTo>
                    <a:pt x="951251" y="138689"/>
                  </a:lnTo>
                  <a:lnTo>
                    <a:pt x="916554" y="111162"/>
                  </a:lnTo>
                  <a:lnTo>
                    <a:pt x="879767" y="86319"/>
                  </a:lnTo>
                  <a:lnTo>
                    <a:pt x="841038" y="64307"/>
                  </a:lnTo>
                  <a:lnTo>
                    <a:pt x="800516" y="45275"/>
                  </a:lnTo>
                  <a:lnTo>
                    <a:pt x="758349" y="29371"/>
                  </a:lnTo>
                  <a:lnTo>
                    <a:pt x="714685" y="16743"/>
                  </a:lnTo>
                  <a:lnTo>
                    <a:pt x="669673" y="7540"/>
                  </a:lnTo>
                  <a:lnTo>
                    <a:pt x="623462" y="1909"/>
                  </a:lnTo>
                  <a:lnTo>
                    <a:pt x="5761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8348726" y="1881251"/>
              <a:ext cx="1152525" cy="1152525"/>
            </a:xfrm>
            <a:custGeom>
              <a:avLst/>
              <a:gdLst/>
              <a:ahLst/>
              <a:cxnLst/>
              <a:rect l="l" t="t" r="r" b="b"/>
              <a:pathLst>
                <a:path w="1152525" h="1152525">
                  <a:moveTo>
                    <a:pt x="0" y="576199"/>
                  </a:moveTo>
                  <a:lnTo>
                    <a:pt x="1909" y="528936"/>
                  </a:lnTo>
                  <a:lnTo>
                    <a:pt x="7540" y="482727"/>
                  </a:lnTo>
                  <a:lnTo>
                    <a:pt x="16743" y="437719"/>
                  </a:lnTo>
                  <a:lnTo>
                    <a:pt x="29371" y="394061"/>
                  </a:lnTo>
                  <a:lnTo>
                    <a:pt x="45275" y="351901"/>
                  </a:lnTo>
                  <a:lnTo>
                    <a:pt x="64307" y="311386"/>
                  </a:lnTo>
                  <a:lnTo>
                    <a:pt x="86319" y="272665"/>
                  </a:lnTo>
                  <a:lnTo>
                    <a:pt x="111162" y="235887"/>
                  </a:lnTo>
                  <a:lnTo>
                    <a:pt x="138689" y="201200"/>
                  </a:lnTo>
                  <a:lnTo>
                    <a:pt x="168751" y="168751"/>
                  </a:lnTo>
                  <a:lnTo>
                    <a:pt x="201200" y="138689"/>
                  </a:lnTo>
                  <a:lnTo>
                    <a:pt x="235887" y="111162"/>
                  </a:lnTo>
                  <a:lnTo>
                    <a:pt x="272665" y="86319"/>
                  </a:lnTo>
                  <a:lnTo>
                    <a:pt x="311386" y="64307"/>
                  </a:lnTo>
                  <a:lnTo>
                    <a:pt x="351901" y="45275"/>
                  </a:lnTo>
                  <a:lnTo>
                    <a:pt x="394061" y="29371"/>
                  </a:lnTo>
                  <a:lnTo>
                    <a:pt x="437719" y="16743"/>
                  </a:lnTo>
                  <a:lnTo>
                    <a:pt x="482727" y="7540"/>
                  </a:lnTo>
                  <a:lnTo>
                    <a:pt x="528936" y="1909"/>
                  </a:lnTo>
                  <a:lnTo>
                    <a:pt x="576199" y="0"/>
                  </a:lnTo>
                  <a:lnTo>
                    <a:pt x="623462" y="1909"/>
                  </a:lnTo>
                  <a:lnTo>
                    <a:pt x="669673" y="7540"/>
                  </a:lnTo>
                  <a:lnTo>
                    <a:pt x="714685" y="16743"/>
                  </a:lnTo>
                  <a:lnTo>
                    <a:pt x="758349" y="29371"/>
                  </a:lnTo>
                  <a:lnTo>
                    <a:pt x="800516" y="45275"/>
                  </a:lnTo>
                  <a:lnTo>
                    <a:pt x="841038" y="64307"/>
                  </a:lnTo>
                  <a:lnTo>
                    <a:pt x="879767" y="86319"/>
                  </a:lnTo>
                  <a:lnTo>
                    <a:pt x="916554" y="111162"/>
                  </a:lnTo>
                  <a:lnTo>
                    <a:pt x="951251" y="138689"/>
                  </a:lnTo>
                  <a:lnTo>
                    <a:pt x="983710" y="168751"/>
                  </a:lnTo>
                  <a:lnTo>
                    <a:pt x="1013781" y="201200"/>
                  </a:lnTo>
                  <a:lnTo>
                    <a:pt x="1041317" y="235887"/>
                  </a:lnTo>
                  <a:lnTo>
                    <a:pt x="1066169" y="272665"/>
                  </a:lnTo>
                  <a:lnTo>
                    <a:pt x="1088190" y="311386"/>
                  </a:lnTo>
                  <a:lnTo>
                    <a:pt x="1107229" y="351901"/>
                  </a:lnTo>
                  <a:lnTo>
                    <a:pt x="1123140" y="394061"/>
                  </a:lnTo>
                  <a:lnTo>
                    <a:pt x="1135773" y="437719"/>
                  </a:lnTo>
                  <a:lnTo>
                    <a:pt x="1144980" y="482727"/>
                  </a:lnTo>
                  <a:lnTo>
                    <a:pt x="1150614" y="528936"/>
                  </a:lnTo>
                  <a:lnTo>
                    <a:pt x="1152525" y="576199"/>
                  </a:lnTo>
                  <a:lnTo>
                    <a:pt x="1150614" y="623462"/>
                  </a:lnTo>
                  <a:lnTo>
                    <a:pt x="1144980" y="669673"/>
                  </a:lnTo>
                  <a:lnTo>
                    <a:pt x="1135773" y="714685"/>
                  </a:lnTo>
                  <a:lnTo>
                    <a:pt x="1123140" y="758349"/>
                  </a:lnTo>
                  <a:lnTo>
                    <a:pt x="1107229" y="800516"/>
                  </a:lnTo>
                  <a:lnTo>
                    <a:pt x="1088190" y="841038"/>
                  </a:lnTo>
                  <a:lnTo>
                    <a:pt x="1066169" y="879767"/>
                  </a:lnTo>
                  <a:lnTo>
                    <a:pt x="1041317" y="916554"/>
                  </a:lnTo>
                  <a:lnTo>
                    <a:pt x="1013781" y="951251"/>
                  </a:lnTo>
                  <a:lnTo>
                    <a:pt x="983710" y="983710"/>
                  </a:lnTo>
                  <a:lnTo>
                    <a:pt x="951251" y="1013781"/>
                  </a:lnTo>
                  <a:lnTo>
                    <a:pt x="916554" y="1041317"/>
                  </a:lnTo>
                  <a:lnTo>
                    <a:pt x="879767" y="1066169"/>
                  </a:lnTo>
                  <a:lnTo>
                    <a:pt x="841038" y="1088190"/>
                  </a:lnTo>
                  <a:lnTo>
                    <a:pt x="800516" y="1107229"/>
                  </a:lnTo>
                  <a:lnTo>
                    <a:pt x="758349" y="1123140"/>
                  </a:lnTo>
                  <a:lnTo>
                    <a:pt x="714685" y="1135773"/>
                  </a:lnTo>
                  <a:lnTo>
                    <a:pt x="669673" y="1144980"/>
                  </a:lnTo>
                  <a:lnTo>
                    <a:pt x="623462" y="1150614"/>
                  </a:lnTo>
                  <a:lnTo>
                    <a:pt x="576199" y="1152525"/>
                  </a:lnTo>
                  <a:lnTo>
                    <a:pt x="528936" y="1150614"/>
                  </a:lnTo>
                  <a:lnTo>
                    <a:pt x="482727" y="1144980"/>
                  </a:lnTo>
                  <a:lnTo>
                    <a:pt x="437719" y="1135773"/>
                  </a:lnTo>
                  <a:lnTo>
                    <a:pt x="394061" y="1123140"/>
                  </a:lnTo>
                  <a:lnTo>
                    <a:pt x="351901" y="1107229"/>
                  </a:lnTo>
                  <a:lnTo>
                    <a:pt x="311386" y="1088190"/>
                  </a:lnTo>
                  <a:lnTo>
                    <a:pt x="272665" y="1066169"/>
                  </a:lnTo>
                  <a:lnTo>
                    <a:pt x="235887" y="1041317"/>
                  </a:lnTo>
                  <a:lnTo>
                    <a:pt x="201200" y="1013781"/>
                  </a:lnTo>
                  <a:lnTo>
                    <a:pt x="168751" y="983710"/>
                  </a:lnTo>
                  <a:lnTo>
                    <a:pt x="138689" y="951251"/>
                  </a:lnTo>
                  <a:lnTo>
                    <a:pt x="111162" y="916554"/>
                  </a:lnTo>
                  <a:lnTo>
                    <a:pt x="86319" y="879767"/>
                  </a:lnTo>
                  <a:lnTo>
                    <a:pt x="64307" y="841038"/>
                  </a:lnTo>
                  <a:lnTo>
                    <a:pt x="45275" y="800516"/>
                  </a:lnTo>
                  <a:lnTo>
                    <a:pt x="29371" y="758349"/>
                  </a:lnTo>
                  <a:lnTo>
                    <a:pt x="16743" y="714685"/>
                  </a:lnTo>
                  <a:lnTo>
                    <a:pt x="7540" y="669673"/>
                  </a:lnTo>
                  <a:lnTo>
                    <a:pt x="1909" y="623462"/>
                  </a:lnTo>
                  <a:lnTo>
                    <a:pt x="0" y="576199"/>
                  </a:lnTo>
                  <a:close/>
                </a:path>
              </a:pathLst>
            </a:custGeom>
            <a:ln w="63500">
              <a:solidFill>
                <a:srgbClr val="E2520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7695183" y="3414966"/>
            <a:ext cx="2445385" cy="123888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algn="ctr" marL="12700" marR="5080" indent="6985">
              <a:lnSpc>
                <a:spcPct val="103000"/>
              </a:lnSpc>
              <a:spcBef>
                <a:spcPts val="70"/>
              </a:spcBef>
            </a:pP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Navigation</a:t>
            </a:r>
            <a:r>
              <a:rPr dirty="0" sz="1550" spc="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550" spc="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 spc="-25">
                <a:solidFill>
                  <a:srgbClr val="FFFFFF"/>
                </a:solidFill>
                <a:latin typeface="Arial"/>
                <a:cs typeface="Arial"/>
              </a:rPr>
              <a:t>HCV </a:t>
            </a: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treatment</a:t>
            </a:r>
            <a:r>
              <a:rPr dirty="0" sz="155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Arial"/>
                <a:cs typeface="Arial"/>
              </a:rPr>
              <a:t>through </a:t>
            </a: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agreements</a:t>
            </a:r>
            <a:r>
              <a:rPr dirty="0" sz="1550" spc="1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550" spc="1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 spc="-20">
                <a:solidFill>
                  <a:srgbClr val="FFFFFF"/>
                </a:solidFill>
                <a:latin typeface="Arial"/>
                <a:cs typeface="Arial"/>
              </a:rPr>
              <a:t>five </a:t>
            </a: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FQHCs.</a:t>
            </a:r>
            <a:r>
              <a:rPr dirty="0" sz="1550" spc="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Currently</a:t>
            </a:r>
            <a:r>
              <a:rPr dirty="0" sz="155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only</a:t>
            </a:r>
            <a:r>
              <a:rPr dirty="0" sz="1550" spc="1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 spc="-25">
                <a:solidFill>
                  <a:srgbClr val="FFFFFF"/>
                </a:solidFill>
                <a:latin typeface="Arial"/>
                <a:cs typeface="Arial"/>
              </a:rPr>
              <a:t>MO </a:t>
            </a:r>
            <a:r>
              <a:rPr dirty="0" sz="1550">
                <a:solidFill>
                  <a:srgbClr val="FFFFFF"/>
                </a:solidFill>
                <a:latin typeface="Arial"/>
                <a:cs typeface="Arial"/>
              </a:rPr>
              <a:t>HealthNet</a:t>
            </a:r>
            <a:r>
              <a:rPr dirty="0" sz="1550" spc="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Arial"/>
                <a:cs typeface="Arial"/>
              </a:rPr>
              <a:t>clients</a:t>
            </a:r>
            <a:endParaRPr sz="1550">
              <a:latin typeface="Arial"/>
              <a:cs typeface="Arial"/>
            </a:endParaRPr>
          </a:p>
        </p:txBody>
      </p:sp>
      <p:pic>
        <p:nvPicPr>
          <p:cNvPr id="22" name="object 2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82025" y="2105025"/>
            <a:ext cx="676275" cy="676275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62625" y="2105025"/>
            <a:ext cx="666750" cy="676275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3225" y="2105025"/>
            <a:ext cx="666750" cy="676275"/>
          </a:xfrm>
          <a:prstGeom prst="rect">
            <a:avLst/>
          </a:prstGeom>
        </p:spPr>
      </p:pic>
      <p:grpSp>
        <p:nvGrpSpPr>
          <p:cNvPr id="25" name="object 25" descr=""/>
          <p:cNvGrpSpPr/>
          <p:nvPr/>
        </p:nvGrpSpPr>
        <p:grpSpPr>
          <a:xfrm>
            <a:off x="0" y="6496050"/>
            <a:ext cx="12192000" cy="361950"/>
            <a:chOff x="0" y="6496050"/>
            <a:chExt cx="12192000" cy="361950"/>
          </a:xfrm>
        </p:grpSpPr>
        <p:pic>
          <p:nvPicPr>
            <p:cNvPr id="26" name="object 2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543675"/>
              <a:ext cx="12192000" cy="314325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0" y="6496050"/>
              <a:ext cx="12192000" cy="57150"/>
            </a:xfrm>
            <a:custGeom>
              <a:avLst/>
              <a:gdLst/>
              <a:ahLst/>
              <a:cxnLst/>
              <a:rect l="l" t="t" r="r" b="b"/>
              <a:pathLst>
                <a:path w="12192000" h="57150">
                  <a:moveTo>
                    <a:pt x="12192000" y="0"/>
                  </a:moveTo>
                  <a:lnTo>
                    <a:pt x="0" y="0"/>
                  </a:lnTo>
                  <a:lnTo>
                    <a:pt x="0" y="57150"/>
                  </a:lnTo>
                  <a:lnTo>
                    <a:pt x="12192000" y="5715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A9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2727705" y="5308663"/>
            <a:ext cx="1071245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-10" b="1">
                <a:solidFill>
                  <a:srgbClr val="FFFFFF"/>
                </a:solidFill>
                <a:latin typeface="Arial"/>
                <a:cs typeface="Arial"/>
              </a:rPr>
              <a:t>Prevention</a:t>
            </a:r>
            <a:endParaRPr sz="155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5748401" y="5294566"/>
            <a:ext cx="728345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-10" b="1">
                <a:solidFill>
                  <a:srgbClr val="FFFFFF"/>
                </a:solidFill>
                <a:latin typeface="Arial"/>
                <a:cs typeface="Arial"/>
              </a:rPr>
              <a:t>Testing</a:t>
            </a:r>
            <a:endParaRPr sz="155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8015605" y="5307901"/>
            <a:ext cx="1797685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b="1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dirty="0" sz="1550" spc="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50" spc="-10" b="1">
                <a:solidFill>
                  <a:srgbClr val="FFFFFF"/>
                </a:solidFill>
                <a:latin typeface="Arial"/>
                <a:cs typeface="Arial"/>
              </a:rPr>
              <a:t>Navigation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000125" y="257175"/>
            <a:ext cx="6029325" cy="5943600"/>
            <a:chOff x="1000125" y="257175"/>
            <a:chExt cx="6029325" cy="5943600"/>
          </a:xfrm>
        </p:grpSpPr>
        <p:sp>
          <p:nvSpPr>
            <p:cNvPr id="3" name="object 3" descr=""/>
            <p:cNvSpPr/>
            <p:nvPr/>
          </p:nvSpPr>
          <p:spPr>
            <a:xfrm>
              <a:off x="1504950" y="676275"/>
              <a:ext cx="5524500" cy="5524500"/>
            </a:xfrm>
            <a:custGeom>
              <a:avLst/>
              <a:gdLst/>
              <a:ahLst/>
              <a:cxnLst/>
              <a:rect l="l" t="t" r="r" b="b"/>
              <a:pathLst>
                <a:path w="5524500" h="5524500">
                  <a:moveTo>
                    <a:pt x="2762250" y="0"/>
                  </a:moveTo>
                  <a:lnTo>
                    <a:pt x="2713662" y="418"/>
                  </a:lnTo>
                  <a:lnTo>
                    <a:pt x="2665277" y="1670"/>
                  </a:lnTo>
                  <a:lnTo>
                    <a:pt x="2617102" y="3748"/>
                  </a:lnTo>
                  <a:lnTo>
                    <a:pt x="2569144" y="6645"/>
                  </a:lnTo>
                  <a:lnTo>
                    <a:pt x="2521409" y="10354"/>
                  </a:lnTo>
                  <a:lnTo>
                    <a:pt x="2473904" y="14869"/>
                  </a:lnTo>
                  <a:lnTo>
                    <a:pt x="2426637" y="20183"/>
                  </a:lnTo>
                  <a:lnTo>
                    <a:pt x="2379614" y="26288"/>
                  </a:lnTo>
                  <a:lnTo>
                    <a:pt x="2332841" y="33179"/>
                  </a:lnTo>
                  <a:lnTo>
                    <a:pt x="2286327" y="40848"/>
                  </a:lnTo>
                  <a:lnTo>
                    <a:pt x="2240077" y="49288"/>
                  </a:lnTo>
                  <a:lnTo>
                    <a:pt x="2194098" y="58492"/>
                  </a:lnTo>
                  <a:lnTo>
                    <a:pt x="2148398" y="68454"/>
                  </a:lnTo>
                  <a:lnTo>
                    <a:pt x="2102982" y="79167"/>
                  </a:lnTo>
                  <a:lnTo>
                    <a:pt x="2057859" y="90624"/>
                  </a:lnTo>
                  <a:lnTo>
                    <a:pt x="2013035" y="102818"/>
                  </a:lnTo>
                  <a:lnTo>
                    <a:pt x="1968516" y="115742"/>
                  </a:lnTo>
                  <a:lnTo>
                    <a:pt x="1924310" y="129389"/>
                  </a:lnTo>
                  <a:lnTo>
                    <a:pt x="1880423" y="143753"/>
                  </a:lnTo>
                  <a:lnTo>
                    <a:pt x="1836862" y="158827"/>
                  </a:lnTo>
                  <a:lnTo>
                    <a:pt x="1793634" y="174603"/>
                  </a:lnTo>
                  <a:lnTo>
                    <a:pt x="1750747" y="191076"/>
                  </a:lnTo>
                  <a:lnTo>
                    <a:pt x="1708206" y="208237"/>
                  </a:lnTo>
                  <a:lnTo>
                    <a:pt x="1666018" y="226081"/>
                  </a:lnTo>
                  <a:lnTo>
                    <a:pt x="1624192" y="244600"/>
                  </a:lnTo>
                  <a:lnTo>
                    <a:pt x="1582732" y="263788"/>
                  </a:lnTo>
                  <a:lnTo>
                    <a:pt x="1541646" y="283638"/>
                  </a:lnTo>
                  <a:lnTo>
                    <a:pt x="1500942" y="304143"/>
                  </a:lnTo>
                  <a:lnTo>
                    <a:pt x="1460625" y="325295"/>
                  </a:lnTo>
                  <a:lnTo>
                    <a:pt x="1420703" y="347089"/>
                  </a:lnTo>
                  <a:lnTo>
                    <a:pt x="1381183" y="369517"/>
                  </a:lnTo>
                  <a:lnTo>
                    <a:pt x="1342071" y="392573"/>
                  </a:lnTo>
                  <a:lnTo>
                    <a:pt x="1303374" y="416249"/>
                  </a:lnTo>
                  <a:lnTo>
                    <a:pt x="1265099" y="440539"/>
                  </a:lnTo>
                  <a:lnTo>
                    <a:pt x="1227254" y="465437"/>
                  </a:lnTo>
                  <a:lnTo>
                    <a:pt x="1189844" y="490934"/>
                  </a:lnTo>
                  <a:lnTo>
                    <a:pt x="1152876" y="517024"/>
                  </a:lnTo>
                  <a:lnTo>
                    <a:pt x="1116358" y="543701"/>
                  </a:lnTo>
                  <a:lnTo>
                    <a:pt x="1080297" y="570958"/>
                  </a:lnTo>
                  <a:lnTo>
                    <a:pt x="1044698" y="598787"/>
                  </a:lnTo>
                  <a:lnTo>
                    <a:pt x="1009570" y="627182"/>
                  </a:lnTo>
                  <a:lnTo>
                    <a:pt x="974918" y="656136"/>
                  </a:lnTo>
                  <a:lnTo>
                    <a:pt x="940750" y="685643"/>
                  </a:lnTo>
                  <a:lnTo>
                    <a:pt x="907073" y="715694"/>
                  </a:lnTo>
                  <a:lnTo>
                    <a:pt x="873893" y="746285"/>
                  </a:lnTo>
                  <a:lnTo>
                    <a:pt x="841218" y="777406"/>
                  </a:lnTo>
                  <a:lnTo>
                    <a:pt x="809053" y="809053"/>
                  </a:lnTo>
                  <a:lnTo>
                    <a:pt x="777406" y="841218"/>
                  </a:lnTo>
                  <a:lnTo>
                    <a:pt x="746285" y="873893"/>
                  </a:lnTo>
                  <a:lnTo>
                    <a:pt x="715694" y="907073"/>
                  </a:lnTo>
                  <a:lnTo>
                    <a:pt x="685643" y="940750"/>
                  </a:lnTo>
                  <a:lnTo>
                    <a:pt x="656136" y="974918"/>
                  </a:lnTo>
                  <a:lnTo>
                    <a:pt x="627182" y="1009570"/>
                  </a:lnTo>
                  <a:lnTo>
                    <a:pt x="598787" y="1044698"/>
                  </a:lnTo>
                  <a:lnTo>
                    <a:pt x="570958" y="1080297"/>
                  </a:lnTo>
                  <a:lnTo>
                    <a:pt x="543701" y="1116358"/>
                  </a:lnTo>
                  <a:lnTo>
                    <a:pt x="517024" y="1152876"/>
                  </a:lnTo>
                  <a:lnTo>
                    <a:pt x="490934" y="1189844"/>
                  </a:lnTo>
                  <a:lnTo>
                    <a:pt x="465437" y="1227254"/>
                  </a:lnTo>
                  <a:lnTo>
                    <a:pt x="440539" y="1265099"/>
                  </a:lnTo>
                  <a:lnTo>
                    <a:pt x="416249" y="1303374"/>
                  </a:lnTo>
                  <a:lnTo>
                    <a:pt x="392573" y="1342071"/>
                  </a:lnTo>
                  <a:lnTo>
                    <a:pt x="369517" y="1381183"/>
                  </a:lnTo>
                  <a:lnTo>
                    <a:pt x="347089" y="1420703"/>
                  </a:lnTo>
                  <a:lnTo>
                    <a:pt x="325295" y="1460625"/>
                  </a:lnTo>
                  <a:lnTo>
                    <a:pt x="304143" y="1500942"/>
                  </a:lnTo>
                  <a:lnTo>
                    <a:pt x="283638" y="1541646"/>
                  </a:lnTo>
                  <a:lnTo>
                    <a:pt x="263788" y="1582732"/>
                  </a:lnTo>
                  <a:lnTo>
                    <a:pt x="244600" y="1624192"/>
                  </a:lnTo>
                  <a:lnTo>
                    <a:pt x="226081" y="1666018"/>
                  </a:lnTo>
                  <a:lnTo>
                    <a:pt x="208237" y="1708206"/>
                  </a:lnTo>
                  <a:lnTo>
                    <a:pt x="191076" y="1750747"/>
                  </a:lnTo>
                  <a:lnTo>
                    <a:pt x="174603" y="1793634"/>
                  </a:lnTo>
                  <a:lnTo>
                    <a:pt x="158827" y="1836862"/>
                  </a:lnTo>
                  <a:lnTo>
                    <a:pt x="143753" y="1880423"/>
                  </a:lnTo>
                  <a:lnTo>
                    <a:pt x="129389" y="1924310"/>
                  </a:lnTo>
                  <a:lnTo>
                    <a:pt x="115742" y="1968516"/>
                  </a:lnTo>
                  <a:lnTo>
                    <a:pt x="102818" y="2013035"/>
                  </a:lnTo>
                  <a:lnTo>
                    <a:pt x="90624" y="2057859"/>
                  </a:lnTo>
                  <a:lnTo>
                    <a:pt x="79167" y="2102982"/>
                  </a:lnTo>
                  <a:lnTo>
                    <a:pt x="68454" y="2148398"/>
                  </a:lnTo>
                  <a:lnTo>
                    <a:pt x="58492" y="2194098"/>
                  </a:lnTo>
                  <a:lnTo>
                    <a:pt x="49288" y="2240077"/>
                  </a:lnTo>
                  <a:lnTo>
                    <a:pt x="40848" y="2286327"/>
                  </a:lnTo>
                  <a:lnTo>
                    <a:pt x="33179" y="2332841"/>
                  </a:lnTo>
                  <a:lnTo>
                    <a:pt x="26288" y="2379614"/>
                  </a:lnTo>
                  <a:lnTo>
                    <a:pt x="20183" y="2426637"/>
                  </a:lnTo>
                  <a:lnTo>
                    <a:pt x="14869" y="2473904"/>
                  </a:lnTo>
                  <a:lnTo>
                    <a:pt x="10354" y="2521409"/>
                  </a:lnTo>
                  <a:lnTo>
                    <a:pt x="6645" y="2569144"/>
                  </a:lnTo>
                  <a:lnTo>
                    <a:pt x="3748" y="2617102"/>
                  </a:lnTo>
                  <a:lnTo>
                    <a:pt x="1670" y="2665277"/>
                  </a:lnTo>
                  <a:lnTo>
                    <a:pt x="418" y="2713662"/>
                  </a:lnTo>
                  <a:lnTo>
                    <a:pt x="0" y="2762250"/>
                  </a:lnTo>
                  <a:lnTo>
                    <a:pt x="418" y="2810837"/>
                  </a:lnTo>
                  <a:lnTo>
                    <a:pt x="1670" y="2859222"/>
                  </a:lnTo>
                  <a:lnTo>
                    <a:pt x="3748" y="2907397"/>
                  </a:lnTo>
                  <a:lnTo>
                    <a:pt x="6645" y="2955355"/>
                  </a:lnTo>
                  <a:lnTo>
                    <a:pt x="10354" y="3003090"/>
                  </a:lnTo>
                  <a:lnTo>
                    <a:pt x="14869" y="3050595"/>
                  </a:lnTo>
                  <a:lnTo>
                    <a:pt x="20183" y="3097862"/>
                  </a:lnTo>
                  <a:lnTo>
                    <a:pt x="26288" y="3144885"/>
                  </a:lnTo>
                  <a:lnTo>
                    <a:pt x="33179" y="3191658"/>
                  </a:lnTo>
                  <a:lnTo>
                    <a:pt x="40848" y="3238172"/>
                  </a:lnTo>
                  <a:lnTo>
                    <a:pt x="49288" y="3284422"/>
                  </a:lnTo>
                  <a:lnTo>
                    <a:pt x="58492" y="3330401"/>
                  </a:lnTo>
                  <a:lnTo>
                    <a:pt x="68454" y="3376101"/>
                  </a:lnTo>
                  <a:lnTo>
                    <a:pt x="79167" y="3421517"/>
                  </a:lnTo>
                  <a:lnTo>
                    <a:pt x="90624" y="3466640"/>
                  </a:lnTo>
                  <a:lnTo>
                    <a:pt x="102818" y="3511464"/>
                  </a:lnTo>
                  <a:lnTo>
                    <a:pt x="115742" y="3555983"/>
                  </a:lnTo>
                  <a:lnTo>
                    <a:pt x="129389" y="3600189"/>
                  </a:lnTo>
                  <a:lnTo>
                    <a:pt x="143753" y="3644076"/>
                  </a:lnTo>
                  <a:lnTo>
                    <a:pt x="158827" y="3687637"/>
                  </a:lnTo>
                  <a:lnTo>
                    <a:pt x="174603" y="3730865"/>
                  </a:lnTo>
                  <a:lnTo>
                    <a:pt x="191076" y="3773752"/>
                  </a:lnTo>
                  <a:lnTo>
                    <a:pt x="208237" y="3816293"/>
                  </a:lnTo>
                  <a:lnTo>
                    <a:pt x="226081" y="3858481"/>
                  </a:lnTo>
                  <a:lnTo>
                    <a:pt x="244600" y="3900307"/>
                  </a:lnTo>
                  <a:lnTo>
                    <a:pt x="263788" y="3941767"/>
                  </a:lnTo>
                  <a:lnTo>
                    <a:pt x="283638" y="3982853"/>
                  </a:lnTo>
                  <a:lnTo>
                    <a:pt x="304143" y="4023557"/>
                  </a:lnTo>
                  <a:lnTo>
                    <a:pt x="325295" y="4063874"/>
                  </a:lnTo>
                  <a:lnTo>
                    <a:pt x="347089" y="4103796"/>
                  </a:lnTo>
                  <a:lnTo>
                    <a:pt x="369517" y="4143316"/>
                  </a:lnTo>
                  <a:lnTo>
                    <a:pt x="392573" y="4182428"/>
                  </a:lnTo>
                  <a:lnTo>
                    <a:pt x="416249" y="4221125"/>
                  </a:lnTo>
                  <a:lnTo>
                    <a:pt x="440539" y="4259400"/>
                  </a:lnTo>
                  <a:lnTo>
                    <a:pt x="465437" y="4297245"/>
                  </a:lnTo>
                  <a:lnTo>
                    <a:pt x="490934" y="4334655"/>
                  </a:lnTo>
                  <a:lnTo>
                    <a:pt x="517024" y="4371623"/>
                  </a:lnTo>
                  <a:lnTo>
                    <a:pt x="543701" y="4408141"/>
                  </a:lnTo>
                  <a:lnTo>
                    <a:pt x="570958" y="4444202"/>
                  </a:lnTo>
                  <a:lnTo>
                    <a:pt x="598787" y="4479801"/>
                  </a:lnTo>
                  <a:lnTo>
                    <a:pt x="627182" y="4514929"/>
                  </a:lnTo>
                  <a:lnTo>
                    <a:pt x="656136" y="4549581"/>
                  </a:lnTo>
                  <a:lnTo>
                    <a:pt x="685643" y="4583749"/>
                  </a:lnTo>
                  <a:lnTo>
                    <a:pt x="715694" y="4617426"/>
                  </a:lnTo>
                  <a:lnTo>
                    <a:pt x="746285" y="4650606"/>
                  </a:lnTo>
                  <a:lnTo>
                    <a:pt x="777406" y="4683281"/>
                  </a:lnTo>
                  <a:lnTo>
                    <a:pt x="809053" y="4715446"/>
                  </a:lnTo>
                  <a:lnTo>
                    <a:pt x="841218" y="4747093"/>
                  </a:lnTo>
                  <a:lnTo>
                    <a:pt x="873893" y="4778214"/>
                  </a:lnTo>
                  <a:lnTo>
                    <a:pt x="907073" y="4808805"/>
                  </a:lnTo>
                  <a:lnTo>
                    <a:pt x="940750" y="4838856"/>
                  </a:lnTo>
                  <a:lnTo>
                    <a:pt x="974918" y="4868363"/>
                  </a:lnTo>
                  <a:lnTo>
                    <a:pt x="1009570" y="4897317"/>
                  </a:lnTo>
                  <a:lnTo>
                    <a:pt x="1044698" y="4925712"/>
                  </a:lnTo>
                  <a:lnTo>
                    <a:pt x="1080297" y="4953541"/>
                  </a:lnTo>
                  <a:lnTo>
                    <a:pt x="1116358" y="4980798"/>
                  </a:lnTo>
                  <a:lnTo>
                    <a:pt x="1152876" y="5007475"/>
                  </a:lnTo>
                  <a:lnTo>
                    <a:pt x="1189844" y="5033565"/>
                  </a:lnTo>
                  <a:lnTo>
                    <a:pt x="1227254" y="5059062"/>
                  </a:lnTo>
                  <a:lnTo>
                    <a:pt x="1265099" y="5083960"/>
                  </a:lnTo>
                  <a:lnTo>
                    <a:pt x="1303374" y="5108250"/>
                  </a:lnTo>
                  <a:lnTo>
                    <a:pt x="1342071" y="5131926"/>
                  </a:lnTo>
                  <a:lnTo>
                    <a:pt x="1381183" y="5154982"/>
                  </a:lnTo>
                  <a:lnTo>
                    <a:pt x="1420703" y="5177410"/>
                  </a:lnTo>
                  <a:lnTo>
                    <a:pt x="1460625" y="5199204"/>
                  </a:lnTo>
                  <a:lnTo>
                    <a:pt x="1500942" y="5220356"/>
                  </a:lnTo>
                  <a:lnTo>
                    <a:pt x="1541646" y="5240861"/>
                  </a:lnTo>
                  <a:lnTo>
                    <a:pt x="1582732" y="5260711"/>
                  </a:lnTo>
                  <a:lnTo>
                    <a:pt x="1624192" y="5279899"/>
                  </a:lnTo>
                  <a:lnTo>
                    <a:pt x="1666018" y="5298418"/>
                  </a:lnTo>
                  <a:lnTo>
                    <a:pt x="1708206" y="5316262"/>
                  </a:lnTo>
                  <a:lnTo>
                    <a:pt x="1750747" y="5333423"/>
                  </a:lnTo>
                  <a:lnTo>
                    <a:pt x="1793634" y="5349896"/>
                  </a:lnTo>
                  <a:lnTo>
                    <a:pt x="1836862" y="5365672"/>
                  </a:lnTo>
                  <a:lnTo>
                    <a:pt x="1880423" y="5380746"/>
                  </a:lnTo>
                  <a:lnTo>
                    <a:pt x="1924310" y="5395110"/>
                  </a:lnTo>
                  <a:lnTo>
                    <a:pt x="1968516" y="5408757"/>
                  </a:lnTo>
                  <a:lnTo>
                    <a:pt x="2013035" y="5421681"/>
                  </a:lnTo>
                  <a:lnTo>
                    <a:pt x="2057859" y="5433875"/>
                  </a:lnTo>
                  <a:lnTo>
                    <a:pt x="2102982" y="5445332"/>
                  </a:lnTo>
                  <a:lnTo>
                    <a:pt x="2148398" y="5456045"/>
                  </a:lnTo>
                  <a:lnTo>
                    <a:pt x="2194098" y="5466007"/>
                  </a:lnTo>
                  <a:lnTo>
                    <a:pt x="2240077" y="5475211"/>
                  </a:lnTo>
                  <a:lnTo>
                    <a:pt x="2286327" y="5483651"/>
                  </a:lnTo>
                  <a:lnTo>
                    <a:pt x="2332841" y="5491320"/>
                  </a:lnTo>
                  <a:lnTo>
                    <a:pt x="2379614" y="5498211"/>
                  </a:lnTo>
                  <a:lnTo>
                    <a:pt x="2426637" y="5504316"/>
                  </a:lnTo>
                  <a:lnTo>
                    <a:pt x="2473904" y="5509630"/>
                  </a:lnTo>
                  <a:lnTo>
                    <a:pt x="2521409" y="5514145"/>
                  </a:lnTo>
                  <a:lnTo>
                    <a:pt x="2569144" y="5517854"/>
                  </a:lnTo>
                  <a:lnTo>
                    <a:pt x="2617102" y="5520751"/>
                  </a:lnTo>
                  <a:lnTo>
                    <a:pt x="2665277" y="5522829"/>
                  </a:lnTo>
                  <a:lnTo>
                    <a:pt x="2713662" y="5524081"/>
                  </a:lnTo>
                  <a:lnTo>
                    <a:pt x="2762250" y="5524500"/>
                  </a:lnTo>
                  <a:lnTo>
                    <a:pt x="2810837" y="5524081"/>
                  </a:lnTo>
                  <a:lnTo>
                    <a:pt x="2859222" y="5522829"/>
                  </a:lnTo>
                  <a:lnTo>
                    <a:pt x="2907397" y="5520751"/>
                  </a:lnTo>
                  <a:lnTo>
                    <a:pt x="2955355" y="5517854"/>
                  </a:lnTo>
                  <a:lnTo>
                    <a:pt x="3003090" y="5514145"/>
                  </a:lnTo>
                  <a:lnTo>
                    <a:pt x="3050595" y="5509630"/>
                  </a:lnTo>
                  <a:lnTo>
                    <a:pt x="3097862" y="5504316"/>
                  </a:lnTo>
                  <a:lnTo>
                    <a:pt x="3144885" y="5498211"/>
                  </a:lnTo>
                  <a:lnTo>
                    <a:pt x="3191658" y="5491320"/>
                  </a:lnTo>
                  <a:lnTo>
                    <a:pt x="3238172" y="5483651"/>
                  </a:lnTo>
                  <a:lnTo>
                    <a:pt x="3284422" y="5475211"/>
                  </a:lnTo>
                  <a:lnTo>
                    <a:pt x="3330401" y="5466007"/>
                  </a:lnTo>
                  <a:lnTo>
                    <a:pt x="3376101" y="5456045"/>
                  </a:lnTo>
                  <a:lnTo>
                    <a:pt x="3421517" y="5445332"/>
                  </a:lnTo>
                  <a:lnTo>
                    <a:pt x="3466640" y="5433875"/>
                  </a:lnTo>
                  <a:lnTo>
                    <a:pt x="3511464" y="5421681"/>
                  </a:lnTo>
                  <a:lnTo>
                    <a:pt x="3555983" y="5408757"/>
                  </a:lnTo>
                  <a:lnTo>
                    <a:pt x="3600189" y="5395110"/>
                  </a:lnTo>
                  <a:lnTo>
                    <a:pt x="3644076" y="5380746"/>
                  </a:lnTo>
                  <a:lnTo>
                    <a:pt x="3687637" y="5365672"/>
                  </a:lnTo>
                  <a:lnTo>
                    <a:pt x="3730865" y="5349896"/>
                  </a:lnTo>
                  <a:lnTo>
                    <a:pt x="3773752" y="5333423"/>
                  </a:lnTo>
                  <a:lnTo>
                    <a:pt x="3816293" y="5316262"/>
                  </a:lnTo>
                  <a:lnTo>
                    <a:pt x="3858481" y="5298418"/>
                  </a:lnTo>
                  <a:lnTo>
                    <a:pt x="3900307" y="5279899"/>
                  </a:lnTo>
                  <a:lnTo>
                    <a:pt x="3941767" y="5260711"/>
                  </a:lnTo>
                  <a:lnTo>
                    <a:pt x="3982853" y="5240861"/>
                  </a:lnTo>
                  <a:lnTo>
                    <a:pt x="4023557" y="5220356"/>
                  </a:lnTo>
                  <a:lnTo>
                    <a:pt x="4063874" y="5199204"/>
                  </a:lnTo>
                  <a:lnTo>
                    <a:pt x="4103796" y="5177410"/>
                  </a:lnTo>
                  <a:lnTo>
                    <a:pt x="4143316" y="5154982"/>
                  </a:lnTo>
                  <a:lnTo>
                    <a:pt x="4182428" y="5131926"/>
                  </a:lnTo>
                  <a:lnTo>
                    <a:pt x="4221125" y="5108250"/>
                  </a:lnTo>
                  <a:lnTo>
                    <a:pt x="4259400" y="5083960"/>
                  </a:lnTo>
                  <a:lnTo>
                    <a:pt x="4297245" y="5059062"/>
                  </a:lnTo>
                  <a:lnTo>
                    <a:pt x="4334655" y="5033565"/>
                  </a:lnTo>
                  <a:lnTo>
                    <a:pt x="4371623" y="5007475"/>
                  </a:lnTo>
                  <a:lnTo>
                    <a:pt x="4408141" y="4980798"/>
                  </a:lnTo>
                  <a:lnTo>
                    <a:pt x="4444202" y="4953541"/>
                  </a:lnTo>
                  <a:lnTo>
                    <a:pt x="4479801" y="4925712"/>
                  </a:lnTo>
                  <a:lnTo>
                    <a:pt x="4514929" y="4897317"/>
                  </a:lnTo>
                  <a:lnTo>
                    <a:pt x="4549581" y="4868363"/>
                  </a:lnTo>
                  <a:lnTo>
                    <a:pt x="4583749" y="4838856"/>
                  </a:lnTo>
                  <a:lnTo>
                    <a:pt x="4617426" y="4808805"/>
                  </a:lnTo>
                  <a:lnTo>
                    <a:pt x="4650606" y="4778214"/>
                  </a:lnTo>
                  <a:lnTo>
                    <a:pt x="4683281" y="4747093"/>
                  </a:lnTo>
                  <a:lnTo>
                    <a:pt x="4715446" y="4715446"/>
                  </a:lnTo>
                  <a:lnTo>
                    <a:pt x="4747093" y="4683281"/>
                  </a:lnTo>
                  <a:lnTo>
                    <a:pt x="4778214" y="4650606"/>
                  </a:lnTo>
                  <a:lnTo>
                    <a:pt x="4808805" y="4617426"/>
                  </a:lnTo>
                  <a:lnTo>
                    <a:pt x="4838856" y="4583749"/>
                  </a:lnTo>
                  <a:lnTo>
                    <a:pt x="4868363" y="4549581"/>
                  </a:lnTo>
                  <a:lnTo>
                    <a:pt x="4897317" y="4514929"/>
                  </a:lnTo>
                  <a:lnTo>
                    <a:pt x="4925712" y="4479801"/>
                  </a:lnTo>
                  <a:lnTo>
                    <a:pt x="4953541" y="4444202"/>
                  </a:lnTo>
                  <a:lnTo>
                    <a:pt x="4980798" y="4408141"/>
                  </a:lnTo>
                  <a:lnTo>
                    <a:pt x="5007475" y="4371623"/>
                  </a:lnTo>
                  <a:lnTo>
                    <a:pt x="5033565" y="4334655"/>
                  </a:lnTo>
                  <a:lnTo>
                    <a:pt x="5059062" y="4297245"/>
                  </a:lnTo>
                  <a:lnTo>
                    <a:pt x="5083960" y="4259400"/>
                  </a:lnTo>
                  <a:lnTo>
                    <a:pt x="5108250" y="4221125"/>
                  </a:lnTo>
                  <a:lnTo>
                    <a:pt x="5131926" y="4182428"/>
                  </a:lnTo>
                  <a:lnTo>
                    <a:pt x="5154982" y="4143316"/>
                  </a:lnTo>
                  <a:lnTo>
                    <a:pt x="5177410" y="4103796"/>
                  </a:lnTo>
                  <a:lnTo>
                    <a:pt x="5199204" y="4063874"/>
                  </a:lnTo>
                  <a:lnTo>
                    <a:pt x="5220356" y="4023557"/>
                  </a:lnTo>
                  <a:lnTo>
                    <a:pt x="5240861" y="3982853"/>
                  </a:lnTo>
                  <a:lnTo>
                    <a:pt x="5260711" y="3941767"/>
                  </a:lnTo>
                  <a:lnTo>
                    <a:pt x="5279899" y="3900307"/>
                  </a:lnTo>
                  <a:lnTo>
                    <a:pt x="5298418" y="3858481"/>
                  </a:lnTo>
                  <a:lnTo>
                    <a:pt x="5316262" y="3816293"/>
                  </a:lnTo>
                  <a:lnTo>
                    <a:pt x="5333423" y="3773752"/>
                  </a:lnTo>
                  <a:lnTo>
                    <a:pt x="5349896" y="3730865"/>
                  </a:lnTo>
                  <a:lnTo>
                    <a:pt x="5365672" y="3687637"/>
                  </a:lnTo>
                  <a:lnTo>
                    <a:pt x="5380746" y="3644076"/>
                  </a:lnTo>
                  <a:lnTo>
                    <a:pt x="5395110" y="3600189"/>
                  </a:lnTo>
                  <a:lnTo>
                    <a:pt x="5408757" y="3555983"/>
                  </a:lnTo>
                  <a:lnTo>
                    <a:pt x="5421681" y="3511464"/>
                  </a:lnTo>
                  <a:lnTo>
                    <a:pt x="5433875" y="3466640"/>
                  </a:lnTo>
                  <a:lnTo>
                    <a:pt x="5445332" y="3421517"/>
                  </a:lnTo>
                  <a:lnTo>
                    <a:pt x="5456045" y="3376101"/>
                  </a:lnTo>
                  <a:lnTo>
                    <a:pt x="5466007" y="3330401"/>
                  </a:lnTo>
                  <a:lnTo>
                    <a:pt x="5475211" y="3284422"/>
                  </a:lnTo>
                  <a:lnTo>
                    <a:pt x="5483651" y="3238172"/>
                  </a:lnTo>
                  <a:lnTo>
                    <a:pt x="5491320" y="3191658"/>
                  </a:lnTo>
                  <a:lnTo>
                    <a:pt x="5498211" y="3144885"/>
                  </a:lnTo>
                  <a:lnTo>
                    <a:pt x="5504316" y="3097862"/>
                  </a:lnTo>
                  <a:lnTo>
                    <a:pt x="5509630" y="3050595"/>
                  </a:lnTo>
                  <a:lnTo>
                    <a:pt x="5514145" y="3003090"/>
                  </a:lnTo>
                  <a:lnTo>
                    <a:pt x="5517854" y="2955355"/>
                  </a:lnTo>
                  <a:lnTo>
                    <a:pt x="5520751" y="2907397"/>
                  </a:lnTo>
                  <a:lnTo>
                    <a:pt x="5522829" y="2859222"/>
                  </a:lnTo>
                  <a:lnTo>
                    <a:pt x="5524081" y="2810837"/>
                  </a:lnTo>
                  <a:lnTo>
                    <a:pt x="5524500" y="2762250"/>
                  </a:lnTo>
                  <a:lnTo>
                    <a:pt x="5524081" y="2713662"/>
                  </a:lnTo>
                  <a:lnTo>
                    <a:pt x="5522829" y="2665277"/>
                  </a:lnTo>
                  <a:lnTo>
                    <a:pt x="5520751" y="2617102"/>
                  </a:lnTo>
                  <a:lnTo>
                    <a:pt x="5517854" y="2569144"/>
                  </a:lnTo>
                  <a:lnTo>
                    <a:pt x="5514145" y="2521409"/>
                  </a:lnTo>
                  <a:lnTo>
                    <a:pt x="5509630" y="2473904"/>
                  </a:lnTo>
                  <a:lnTo>
                    <a:pt x="5504316" y="2426637"/>
                  </a:lnTo>
                  <a:lnTo>
                    <a:pt x="5498211" y="2379614"/>
                  </a:lnTo>
                  <a:lnTo>
                    <a:pt x="5491320" y="2332841"/>
                  </a:lnTo>
                  <a:lnTo>
                    <a:pt x="5483651" y="2286327"/>
                  </a:lnTo>
                  <a:lnTo>
                    <a:pt x="5475211" y="2240077"/>
                  </a:lnTo>
                  <a:lnTo>
                    <a:pt x="5466007" y="2194098"/>
                  </a:lnTo>
                  <a:lnTo>
                    <a:pt x="5456045" y="2148398"/>
                  </a:lnTo>
                  <a:lnTo>
                    <a:pt x="5445332" y="2102982"/>
                  </a:lnTo>
                  <a:lnTo>
                    <a:pt x="5433875" y="2057859"/>
                  </a:lnTo>
                  <a:lnTo>
                    <a:pt x="5421681" y="2013035"/>
                  </a:lnTo>
                  <a:lnTo>
                    <a:pt x="5408757" y="1968516"/>
                  </a:lnTo>
                  <a:lnTo>
                    <a:pt x="5395110" y="1924310"/>
                  </a:lnTo>
                  <a:lnTo>
                    <a:pt x="5380746" y="1880423"/>
                  </a:lnTo>
                  <a:lnTo>
                    <a:pt x="5365672" y="1836862"/>
                  </a:lnTo>
                  <a:lnTo>
                    <a:pt x="5349896" y="1793634"/>
                  </a:lnTo>
                  <a:lnTo>
                    <a:pt x="5333423" y="1750747"/>
                  </a:lnTo>
                  <a:lnTo>
                    <a:pt x="5316262" y="1708206"/>
                  </a:lnTo>
                  <a:lnTo>
                    <a:pt x="5298418" y="1666018"/>
                  </a:lnTo>
                  <a:lnTo>
                    <a:pt x="5279899" y="1624192"/>
                  </a:lnTo>
                  <a:lnTo>
                    <a:pt x="5260711" y="1582732"/>
                  </a:lnTo>
                  <a:lnTo>
                    <a:pt x="5240861" y="1541646"/>
                  </a:lnTo>
                  <a:lnTo>
                    <a:pt x="5220356" y="1500942"/>
                  </a:lnTo>
                  <a:lnTo>
                    <a:pt x="5199204" y="1460625"/>
                  </a:lnTo>
                  <a:lnTo>
                    <a:pt x="5177410" y="1420703"/>
                  </a:lnTo>
                  <a:lnTo>
                    <a:pt x="5154982" y="1381183"/>
                  </a:lnTo>
                  <a:lnTo>
                    <a:pt x="5131926" y="1342071"/>
                  </a:lnTo>
                  <a:lnTo>
                    <a:pt x="5108250" y="1303374"/>
                  </a:lnTo>
                  <a:lnTo>
                    <a:pt x="5083960" y="1265099"/>
                  </a:lnTo>
                  <a:lnTo>
                    <a:pt x="5059062" y="1227254"/>
                  </a:lnTo>
                  <a:lnTo>
                    <a:pt x="5033565" y="1189844"/>
                  </a:lnTo>
                  <a:lnTo>
                    <a:pt x="5007475" y="1152876"/>
                  </a:lnTo>
                  <a:lnTo>
                    <a:pt x="4980798" y="1116358"/>
                  </a:lnTo>
                  <a:lnTo>
                    <a:pt x="4953541" y="1080297"/>
                  </a:lnTo>
                  <a:lnTo>
                    <a:pt x="4925712" y="1044698"/>
                  </a:lnTo>
                  <a:lnTo>
                    <a:pt x="4897317" y="1009570"/>
                  </a:lnTo>
                  <a:lnTo>
                    <a:pt x="4868363" y="974918"/>
                  </a:lnTo>
                  <a:lnTo>
                    <a:pt x="4838856" y="940750"/>
                  </a:lnTo>
                  <a:lnTo>
                    <a:pt x="4808805" y="907073"/>
                  </a:lnTo>
                  <a:lnTo>
                    <a:pt x="4778214" y="873893"/>
                  </a:lnTo>
                  <a:lnTo>
                    <a:pt x="4747093" y="841218"/>
                  </a:lnTo>
                  <a:lnTo>
                    <a:pt x="4715446" y="809053"/>
                  </a:lnTo>
                  <a:lnTo>
                    <a:pt x="4683281" y="777406"/>
                  </a:lnTo>
                  <a:lnTo>
                    <a:pt x="4650606" y="746285"/>
                  </a:lnTo>
                  <a:lnTo>
                    <a:pt x="4617426" y="715694"/>
                  </a:lnTo>
                  <a:lnTo>
                    <a:pt x="4583749" y="685643"/>
                  </a:lnTo>
                  <a:lnTo>
                    <a:pt x="4549581" y="656136"/>
                  </a:lnTo>
                  <a:lnTo>
                    <a:pt x="4514929" y="627182"/>
                  </a:lnTo>
                  <a:lnTo>
                    <a:pt x="4479801" y="598787"/>
                  </a:lnTo>
                  <a:lnTo>
                    <a:pt x="4444202" y="570958"/>
                  </a:lnTo>
                  <a:lnTo>
                    <a:pt x="4408141" y="543701"/>
                  </a:lnTo>
                  <a:lnTo>
                    <a:pt x="4371623" y="517024"/>
                  </a:lnTo>
                  <a:lnTo>
                    <a:pt x="4334655" y="490934"/>
                  </a:lnTo>
                  <a:lnTo>
                    <a:pt x="4297245" y="465437"/>
                  </a:lnTo>
                  <a:lnTo>
                    <a:pt x="4259400" y="440539"/>
                  </a:lnTo>
                  <a:lnTo>
                    <a:pt x="4221125" y="416249"/>
                  </a:lnTo>
                  <a:lnTo>
                    <a:pt x="4182428" y="392573"/>
                  </a:lnTo>
                  <a:lnTo>
                    <a:pt x="4143316" y="369517"/>
                  </a:lnTo>
                  <a:lnTo>
                    <a:pt x="4103796" y="347089"/>
                  </a:lnTo>
                  <a:lnTo>
                    <a:pt x="4063874" y="325295"/>
                  </a:lnTo>
                  <a:lnTo>
                    <a:pt x="4023557" y="304143"/>
                  </a:lnTo>
                  <a:lnTo>
                    <a:pt x="3982853" y="283638"/>
                  </a:lnTo>
                  <a:lnTo>
                    <a:pt x="3941767" y="263788"/>
                  </a:lnTo>
                  <a:lnTo>
                    <a:pt x="3900307" y="244600"/>
                  </a:lnTo>
                  <a:lnTo>
                    <a:pt x="3858481" y="226081"/>
                  </a:lnTo>
                  <a:lnTo>
                    <a:pt x="3816293" y="208237"/>
                  </a:lnTo>
                  <a:lnTo>
                    <a:pt x="3773752" y="191076"/>
                  </a:lnTo>
                  <a:lnTo>
                    <a:pt x="3730865" y="174603"/>
                  </a:lnTo>
                  <a:lnTo>
                    <a:pt x="3687637" y="158827"/>
                  </a:lnTo>
                  <a:lnTo>
                    <a:pt x="3644076" y="143753"/>
                  </a:lnTo>
                  <a:lnTo>
                    <a:pt x="3600189" y="129389"/>
                  </a:lnTo>
                  <a:lnTo>
                    <a:pt x="3555983" y="115742"/>
                  </a:lnTo>
                  <a:lnTo>
                    <a:pt x="3511464" y="102818"/>
                  </a:lnTo>
                  <a:lnTo>
                    <a:pt x="3466640" y="90624"/>
                  </a:lnTo>
                  <a:lnTo>
                    <a:pt x="3421517" y="79167"/>
                  </a:lnTo>
                  <a:lnTo>
                    <a:pt x="3376101" y="68454"/>
                  </a:lnTo>
                  <a:lnTo>
                    <a:pt x="3330401" y="58492"/>
                  </a:lnTo>
                  <a:lnTo>
                    <a:pt x="3284422" y="49288"/>
                  </a:lnTo>
                  <a:lnTo>
                    <a:pt x="3238172" y="40848"/>
                  </a:lnTo>
                  <a:lnTo>
                    <a:pt x="3191658" y="33179"/>
                  </a:lnTo>
                  <a:lnTo>
                    <a:pt x="3144885" y="26288"/>
                  </a:lnTo>
                  <a:lnTo>
                    <a:pt x="3097862" y="20183"/>
                  </a:lnTo>
                  <a:lnTo>
                    <a:pt x="3050595" y="14869"/>
                  </a:lnTo>
                  <a:lnTo>
                    <a:pt x="3003090" y="10354"/>
                  </a:lnTo>
                  <a:lnTo>
                    <a:pt x="2955355" y="6645"/>
                  </a:lnTo>
                  <a:lnTo>
                    <a:pt x="2907397" y="3748"/>
                  </a:lnTo>
                  <a:lnTo>
                    <a:pt x="2859222" y="1670"/>
                  </a:lnTo>
                  <a:lnTo>
                    <a:pt x="2810837" y="418"/>
                  </a:lnTo>
                  <a:lnTo>
                    <a:pt x="2762250" y="0"/>
                  </a:lnTo>
                  <a:close/>
                </a:path>
              </a:pathLst>
            </a:custGeom>
            <a:solidFill>
              <a:srgbClr val="00818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0125" y="257175"/>
              <a:ext cx="2581275" cy="258127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0650" y="647700"/>
              <a:ext cx="1809750" cy="180975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56510" y="3003867"/>
            <a:ext cx="4428490" cy="7581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800" spc="-10">
                <a:solidFill>
                  <a:srgbClr val="FFFFFF"/>
                </a:solidFill>
              </a:rPr>
              <a:t>QUESTIONS?</a:t>
            </a:r>
            <a:endParaRPr sz="4800"/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95425" y="676275"/>
            <a:ext cx="1590675" cy="1600200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7943850" y="3590925"/>
            <a:ext cx="428625" cy="438150"/>
            <a:chOff x="7943850" y="3590925"/>
            <a:chExt cx="428625" cy="438150"/>
          </a:xfrm>
        </p:grpSpPr>
        <p:sp>
          <p:nvSpPr>
            <p:cNvPr id="9" name="object 9" descr=""/>
            <p:cNvSpPr/>
            <p:nvPr/>
          </p:nvSpPr>
          <p:spPr>
            <a:xfrm>
              <a:off x="7943850" y="3590925"/>
              <a:ext cx="428625" cy="438150"/>
            </a:xfrm>
            <a:custGeom>
              <a:avLst/>
              <a:gdLst/>
              <a:ahLst/>
              <a:cxnLst/>
              <a:rect l="l" t="t" r="r" b="b"/>
              <a:pathLst>
                <a:path w="428625" h="438150">
                  <a:moveTo>
                    <a:pt x="214375" y="0"/>
                  </a:moveTo>
                  <a:lnTo>
                    <a:pt x="165231" y="5783"/>
                  </a:lnTo>
                  <a:lnTo>
                    <a:pt x="120113" y="22260"/>
                  </a:lnTo>
                  <a:lnTo>
                    <a:pt x="80308" y="48115"/>
                  </a:lnTo>
                  <a:lnTo>
                    <a:pt x="47106" y="82038"/>
                  </a:lnTo>
                  <a:lnTo>
                    <a:pt x="21795" y="122714"/>
                  </a:lnTo>
                  <a:lnTo>
                    <a:pt x="5663" y="168830"/>
                  </a:lnTo>
                  <a:lnTo>
                    <a:pt x="0" y="219075"/>
                  </a:lnTo>
                  <a:lnTo>
                    <a:pt x="5663" y="269319"/>
                  </a:lnTo>
                  <a:lnTo>
                    <a:pt x="21795" y="315435"/>
                  </a:lnTo>
                  <a:lnTo>
                    <a:pt x="47106" y="356111"/>
                  </a:lnTo>
                  <a:lnTo>
                    <a:pt x="80308" y="390034"/>
                  </a:lnTo>
                  <a:lnTo>
                    <a:pt x="120113" y="415889"/>
                  </a:lnTo>
                  <a:lnTo>
                    <a:pt x="165231" y="432366"/>
                  </a:lnTo>
                  <a:lnTo>
                    <a:pt x="214375" y="438150"/>
                  </a:lnTo>
                  <a:lnTo>
                    <a:pt x="263473" y="432366"/>
                  </a:lnTo>
                  <a:lnTo>
                    <a:pt x="308558" y="415889"/>
                  </a:lnTo>
                  <a:lnTo>
                    <a:pt x="348340" y="390034"/>
                  </a:lnTo>
                  <a:lnTo>
                    <a:pt x="381528" y="356111"/>
                  </a:lnTo>
                  <a:lnTo>
                    <a:pt x="406832" y="315435"/>
                  </a:lnTo>
                  <a:lnTo>
                    <a:pt x="422961" y="269319"/>
                  </a:lnTo>
                  <a:lnTo>
                    <a:pt x="428625" y="219075"/>
                  </a:lnTo>
                  <a:lnTo>
                    <a:pt x="422961" y="168830"/>
                  </a:lnTo>
                  <a:lnTo>
                    <a:pt x="406832" y="122714"/>
                  </a:lnTo>
                  <a:lnTo>
                    <a:pt x="381528" y="82038"/>
                  </a:lnTo>
                  <a:lnTo>
                    <a:pt x="348340" y="48115"/>
                  </a:lnTo>
                  <a:lnTo>
                    <a:pt x="308558" y="22260"/>
                  </a:lnTo>
                  <a:lnTo>
                    <a:pt x="263473" y="5783"/>
                  </a:lnTo>
                  <a:lnTo>
                    <a:pt x="214375" y="0"/>
                  </a:lnTo>
                  <a:close/>
                </a:path>
              </a:pathLst>
            </a:custGeom>
            <a:solidFill>
              <a:srgbClr val="E2520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67675" y="3724275"/>
              <a:ext cx="180975" cy="180975"/>
            </a:xfrm>
            <a:prstGeom prst="rect">
              <a:avLst/>
            </a:prstGeom>
          </p:spPr>
        </p:pic>
      </p:grpSp>
      <p:grpSp>
        <p:nvGrpSpPr>
          <p:cNvPr id="11" name="object 11" descr=""/>
          <p:cNvGrpSpPr/>
          <p:nvPr/>
        </p:nvGrpSpPr>
        <p:grpSpPr>
          <a:xfrm>
            <a:off x="7943850" y="4314825"/>
            <a:ext cx="428625" cy="438150"/>
            <a:chOff x="7943850" y="4314825"/>
            <a:chExt cx="428625" cy="438150"/>
          </a:xfrm>
        </p:grpSpPr>
        <p:sp>
          <p:nvSpPr>
            <p:cNvPr id="12" name="object 12" descr=""/>
            <p:cNvSpPr/>
            <p:nvPr/>
          </p:nvSpPr>
          <p:spPr>
            <a:xfrm>
              <a:off x="7943850" y="4314825"/>
              <a:ext cx="428625" cy="438150"/>
            </a:xfrm>
            <a:custGeom>
              <a:avLst/>
              <a:gdLst/>
              <a:ahLst/>
              <a:cxnLst/>
              <a:rect l="l" t="t" r="r" b="b"/>
              <a:pathLst>
                <a:path w="428625" h="438150">
                  <a:moveTo>
                    <a:pt x="214375" y="0"/>
                  </a:moveTo>
                  <a:lnTo>
                    <a:pt x="165231" y="5783"/>
                  </a:lnTo>
                  <a:lnTo>
                    <a:pt x="120113" y="22260"/>
                  </a:lnTo>
                  <a:lnTo>
                    <a:pt x="80308" y="48115"/>
                  </a:lnTo>
                  <a:lnTo>
                    <a:pt x="47106" y="82038"/>
                  </a:lnTo>
                  <a:lnTo>
                    <a:pt x="21795" y="122714"/>
                  </a:lnTo>
                  <a:lnTo>
                    <a:pt x="5663" y="168830"/>
                  </a:lnTo>
                  <a:lnTo>
                    <a:pt x="0" y="219075"/>
                  </a:lnTo>
                  <a:lnTo>
                    <a:pt x="5663" y="269319"/>
                  </a:lnTo>
                  <a:lnTo>
                    <a:pt x="21795" y="315435"/>
                  </a:lnTo>
                  <a:lnTo>
                    <a:pt x="47106" y="356111"/>
                  </a:lnTo>
                  <a:lnTo>
                    <a:pt x="80308" y="390034"/>
                  </a:lnTo>
                  <a:lnTo>
                    <a:pt x="120113" y="415889"/>
                  </a:lnTo>
                  <a:lnTo>
                    <a:pt x="165231" y="432366"/>
                  </a:lnTo>
                  <a:lnTo>
                    <a:pt x="214375" y="438150"/>
                  </a:lnTo>
                  <a:lnTo>
                    <a:pt x="263473" y="432366"/>
                  </a:lnTo>
                  <a:lnTo>
                    <a:pt x="308558" y="415889"/>
                  </a:lnTo>
                  <a:lnTo>
                    <a:pt x="348340" y="390034"/>
                  </a:lnTo>
                  <a:lnTo>
                    <a:pt x="381528" y="356111"/>
                  </a:lnTo>
                  <a:lnTo>
                    <a:pt x="406832" y="315435"/>
                  </a:lnTo>
                  <a:lnTo>
                    <a:pt x="422961" y="269319"/>
                  </a:lnTo>
                  <a:lnTo>
                    <a:pt x="428625" y="219075"/>
                  </a:lnTo>
                  <a:lnTo>
                    <a:pt x="422961" y="168830"/>
                  </a:lnTo>
                  <a:lnTo>
                    <a:pt x="406832" y="122714"/>
                  </a:lnTo>
                  <a:lnTo>
                    <a:pt x="381528" y="82038"/>
                  </a:lnTo>
                  <a:lnTo>
                    <a:pt x="348340" y="48115"/>
                  </a:lnTo>
                  <a:lnTo>
                    <a:pt x="308558" y="22260"/>
                  </a:lnTo>
                  <a:lnTo>
                    <a:pt x="263473" y="5783"/>
                  </a:lnTo>
                  <a:lnTo>
                    <a:pt x="214375" y="0"/>
                  </a:lnTo>
                  <a:close/>
                </a:path>
              </a:pathLst>
            </a:custGeom>
            <a:solidFill>
              <a:srgbClr val="008B9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67675" y="4448175"/>
              <a:ext cx="180975" cy="171450"/>
            </a:xfrm>
            <a:prstGeom prst="rect">
              <a:avLst/>
            </a:prstGeom>
          </p:spPr>
        </p:pic>
      </p:grpSp>
      <p:grpSp>
        <p:nvGrpSpPr>
          <p:cNvPr id="14" name="object 14" descr=""/>
          <p:cNvGrpSpPr/>
          <p:nvPr/>
        </p:nvGrpSpPr>
        <p:grpSpPr>
          <a:xfrm>
            <a:off x="7943850" y="5095875"/>
            <a:ext cx="428625" cy="438150"/>
            <a:chOff x="7943850" y="5095875"/>
            <a:chExt cx="428625" cy="438150"/>
          </a:xfrm>
        </p:grpSpPr>
        <p:sp>
          <p:nvSpPr>
            <p:cNvPr id="15" name="object 15" descr=""/>
            <p:cNvSpPr/>
            <p:nvPr/>
          </p:nvSpPr>
          <p:spPr>
            <a:xfrm>
              <a:off x="7943850" y="5095875"/>
              <a:ext cx="428625" cy="438150"/>
            </a:xfrm>
            <a:custGeom>
              <a:avLst/>
              <a:gdLst/>
              <a:ahLst/>
              <a:cxnLst/>
              <a:rect l="l" t="t" r="r" b="b"/>
              <a:pathLst>
                <a:path w="428625" h="438150">
                  <a:moveTo>
                    <a:pt x="214375" y="0"/>
                  </a:moveTo>
                  <a:lnTo>
                    <a:pt x="165231" y="5783"/>
                  </a:lnTo>
                  <a:lnTo>
                    <a:pt x="120113" y="22260"/>
                  </a:lnTo>
                  <a:lnTo>
                    <a:pt x="80308" y="48115"/>
                  </a:lnTo>
                  <a:lnTo>
                    <a:pt x="47106" y="82038"/>
                  </a:lnTo>
                  <a:lnTo>
                    <a:pt x="21795" y="122714"/>
                  </a:lnTo>
                  <a:lnTo>
                    <a:pt x="5663" y="168830"/>
                  </a:lnTo>
                  <a:lnTo>
                    <a:pt x="0" y="219075"/>
                  </a:lnTo>
                  <a:lnTo>
                    <a:pt x="5663" y="269319"/>
                  </a:lnTo>
                  <a:lnTo>
                    <a:pt x="21795" y="315435"/>
                  </a:lnTo>
                  <a:lnTo>
                    <a:pt x="47106" y="356111"/>
                  </a:lnTo>
                  <a:lnTo>
                    <a:pt x="80308" y="390034"/>
                  </a:lnTo>
                  <a:lnTo>
                    <a:pt x="120113" y="415889"/>
                  </a:lnTo>
                  <a:lnTo>
                    <a:pt x="165231" y="432366"/>
                  </a:lnTo>
                  <a:lnTo>
                    <a:pt x="214375" y="438150"/>
                  </a:lnTo>
                  <a:lnTo>
                    <a:pt x="263473" y="432366"/>
                  </a:lnTo>
                  <a:lnTo>
                    <a:pt x="308558" y="415889"/>
                  </a:lnTo>
                  <a:lnTo>
                    <a:pt x="348340" y="390034"/>
                  </a:lnTo>
                  <a:lnTo>
                    <a:pt x="381528" y="356111"/>
                  </a:lnTo>
                  <a:lnTo>
                    <a:pt x="406832" y="315435"/>
                  </a:lnTo>
                  <a:lnTo>
                    <a:pt x="422961" y="269319"/>
                  </a:lnTo>
                  <a:lnTo>
                    <a:pt x="428625" y="219075"/>
                  </a:lnTo>
                  <a:lnTo>
                    <a:pt x="422961" y="168830"/>
                  </a:lnTo>
                  <a:lnTo>
                    <a:pt x="406832" y="122714"/>
                  </a:lnTo>
                  <a:lnTo>
                    <a:pt x="381528" y="82038"/>
                  </a:lnTo>
                  <a:lnTo>
                    <a:pt x="348340" y="48115"/>
                  </a:lnTo>
                  <a:lnTo>
                    <a:pt x="308558" y="22260"/>
                  </a:lnTo>
                  <a:lnTo>
                    <a:pt x="263473" y="5783"/>
                  </a:lnTo>
                  <a:lnTo>
                    <a:pt x="214375" y="0"/>
                  </a:lnTo>
                  <a:close/>
                </a:path>
              </a:pathLst>
            </a:custGeom>
            <a:solidFill>
              <a:srgbClr val="F1A9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58150" y="5219700"/>
              <a:ext cx="200025" cy="190500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8573769" y="3694747"/>
            <a:ext cx="2066925" cy="177101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 spc="-10">
                <a:solidFill>
                  <a:srgbClr val="002069"/>
                </a:solidFill>
                <a:latin typeface="Arial"/>
                <a:cs typeface="Arial"/>
                <a:hlinkClick r:id="rId8"/>
              </a:rPr>
              <a:t>BHSH@health.mo.gov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4"/>
              </a:spcBef>
            </a:pP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550">
                <a:solidFill>
                  <a:srgbClr val="002069"/>
                </a:solidFill>
                <a:latin typeface="Arial"/>
                <a:cs typeface="Arial"/>
              </a:rPr>
              <a:t>888-252-</a:t>
            </a:r>
            <a:r>
              <a:rPr dirty="0" sz="1550" spc="-20">
                <a:solidFill>
                  <a:srgbClr val="002069"/>
                </a:solidFill>
                <a:latin typeface="Arial"/>
                <a:cs typeface="Arial"/>
              </a:rPr>
              <a:t>8045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sz="1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550" spc="-10">
                <a:solidFill>
                  <a:srgbClr val="002069"/>
                </a:solidFill>
                <a:latin typeface="Arial"/>
                <a:cs typeface="Arial"/>
              </a:rPr>
              <a:t>Health.Mo.Gov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0" y="6496050"/>
            <a:ext cx="12192000" cy="361950"/>
            <a:chOff x="0" y="6496050"/>
            <a:chExt cx="12192000" cy="361950"/>
          </a:xfrm>
        </p:grpSpPr>
        <p:pic>
          <p:nvPicPr>
            <p:cNvPr id="19" name="object 1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6543675"/>
              <a:ext cx="12192000" cy="314325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0" y="6496050"/>
              <a:ext cx="12192000" cy="57150"/>
            </a:xfrm>
            <a:custGeom>
              <a:avLst/>
              <a:gdLst/>
              <a:ahLst/>
              <a:cxnLst/>
              <a:rect l="l" t="t" r="r" b="b"/>
              <a:pathLst>
                <a:path w="12192000" h="57150">
                  <a:moveTo>
                    <a:pt x="12192000" y="0"/>
                  </a:moveTo>
                  <a:lnTo>
                    <a:pt x="0" y="0"/>
                  </a:lnTo>
                  <a:lnTo>
                    <a:pt x="0" y="57150"/>
                  </a:lnTo>
                  <a:lnTo>
                    <a:pt x="12192000" y="5715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A9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010025" y="2181225"/>
            <a:ext cx="4886325" cy="4138929"/>
            <a:chOff x="4010025" y="2181225"/>
            <a:chExt cx="4886325" cy="4138929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86300" y="3505136"/>
              <a:ext cx="2805176" cy="2814701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814951" y="3633850"/>
              <a:ext cx="2552700" cy="2562225"/>
            </a:xfrm>
            <a:custGeom>
              <a:avLst/>
              <a:gdLst/>
              <a:ahLst/>
              <a:cxnLst/>
              <a:rect l="l" t="t" r="r" b="b"/>
              <a:pathLst>
                <a:path w="2552700" h="2562225">
                  <a:moveTo>
                    <a:pt x="1276350" y="0"/>
                  </a:moveTo>
                  <a:lnTo>
                    <a:pt x="1228495" y="883"/>
                  </a:lnTo>
                  <a:lnTo>
                    <a:pt x="1181086" y="3513"/>
                  </a:lnTo>
                  <a:lnTo>
                    <a:pt x="1134152" y="7859"/>
                  </a:lnTo>
                  <a:lnTo>
                    <a:pt x="1087724" y="13889"/>
                  </a:lnTo>
                  <a:lnTo>
                    <a:pt x="1041835" y="21573"/>
                  </a:lnTo>
                  <a:lnTo>
                    <a:pt x="996513" y="30879"/>
                  </a:lnTo>
                  <a:lnTo>
                    <a:pt x="951790" y="41778"/>
                  </a:lnTo>
                  <a:lnTo>
                    <a:pt x="907698" y="54237"/>
                  </a:lnTo>
                  <a:lnTo>
                    <a:pt x="864266" y="68226"/>
                  </a:lnTo>
                  <a:lnTo>
                    <a:pt x="821526" y="83713"/>
                  </a:lnTo>
                  <a:lnTo>
                    <a:pt x="779508" y="100669"/>
                  </a:lnTo>
                  <a:lnTo>
                    <a:pt x="738243" y="119061"/>
                  </a:lnTo>
                  <a:lnTo>
                    <a:pt x="697762" y="138860"/>
                  </a:lnTo>
                  <a:lnTo>
                    <a:pt x="658097" y="160033"/>
                  </a:lnTo>
                  <a:lnTo>
                    <a:pt x="619277" y="182551"/>
                  </a:lnTo>
                  <a:lnTo>
                    <a:pt x="581333" y="206381"/>
                  </a:lnTo>
                  <a:lnTo>
                    <a:pt x="544297" y="231494"/>
                  </a:lnTo>
                  <a:lnTo>
                    <a:pt x="508200" y="257858"/>
                  </a:lnTo>
                  <a:lnTo>
                    <a:pt x="473071" y="285442"/>
                  </a:lnTo>
                  <a:lnTo>
                    <a:pt x="438942" y="314215"/>
                  </a:lnTo>
                  <a:lnTo>
                    <a:pt x="405844" y="344146"/>
                  </a:lnTo>
                  <a:lnTo>
                    <a:pt x="373808" y="375205"/>
                  </a:lnTo>
                  <a:lnTo>
                    <a:pt x="342864" y="407360"/>
                  </a:lnTo>
                  <a:lnTo>
                    <a:pt x="313044" y="440581"/>
                  </a:lnTo>
                  <a:lnTo>
                    <a:pt x="284377" y="474836"/>
                  </a:lnTo>
                  <a:lnTo>
                    <a:pt x="256895" y="510094"/>
                  </a:lnTo>
                  <a:lnTo>
                    <a:pt x="230629" y="546325"/>
                  </a:lnTo>
                  <a:lnTo>
                    <a:pt x="205610" y="583498"/>
                  </a:lnTo>
                  <a:lnTo>
                    <a:pt x="181868" y="621581"/>
                  </a:lnTo>
                  <a:lnTo>
                    <a:pt x="159435" y="660544"/>
                  </a:lnTo>
                  <a:lnTo>
                    <a:pt x="138340" y="700356"/>
                  </a:lnTo>
                  <a:lnTo>
                    <a:pt x="118616" y="740985"/>
                  </a:lnTo>
                  <a:lnTo>
                    <a:pt x="100292" y="782401"/>
                  </a:lnTo>
                  <a:lnTo>
                    <a:pt x="83400" y="824573"/>
                  </a:lnTo>
                  <a:lnTo>
                    <a:pt x="67970" y="867469"/>
                  </a:lnTo>
                  <a:lnTo>
                    <a:pt x="54033" y="911060"/>
                  </a:lnTo>
                  <a:lnTo>
                    <a:pt x="41621" y="955313"/>
                  </a:lnTo>
                  <a:lnTo>
                    <a:pt x="30764" y="1000199"/>
                  </a:lnTo>
                  <a:lnTo>
                    <a:pt x="21492" y="1045685"/>
                  </a:lnTo>
                  <a:lnTo>
                    <a:pt x="13837" y="1091741"/>
                  </a:lnTo>
                  <a:lnTo>
                    <a:pt x="7829" y="1138337"/>
                  </a:lnTo>
                  <a:lnTo>
                    <a:pt x="3500" y="1185441"/>
                  </a:lnTo>
                  <a:lnTo>
                    <a:pt x="880" y="1233021"/>
                  </a:lnTo>
                  <a:lnTo>
                    <a:pt x="0" y="1281049"/>
                  </a:lnTo>
                  <a:lnTo>
                    <a:pt x="880" y="1329077"/>
                  </a:lnTo>
                  <a:lnTo>
                    <a:pt x="3500" y="1376660"/>
                  </a:lnTo>
                  <a:lnTo>
                    <a:pt x="7829" y="1423765"/>
                  </a:lnTo>
                  <a:lnTo>
                    <a:pt x="13837" y="1470363"/>
                  </a:lnTo>
                  <a:lnTo>
                    <a:pt x="21492" y="1516421"/>
                  </a:lnTo>
                  <a:lnTo>
                    <a:pt x="30764" y="1561909"/>
                  </a:lnTo>
                  <a:lnTo>
                    <a:pt x="41621" y="1606797"/>
                  </a:lnTo>
                  <a:lnTo>
                    <a:pt x="54033" y="1651052"/>
                  </a:lnTo>
                  <a:lnTo>
                    <a:pt x="67970" y="1694644"/>
                  </a:lnTo>
                  <a:lnTo>
                    <a:pt x="83400" y="1737543"/>
                  </a:lnTo>
                  <a:lnTo>
                    <a:pt x="100292" y="1779717"/>
                  </a:lnTo>
                  <a:lnTo>
                    <a:pt x="118616" y="1821135"/>
                  </a:lnTo>
                  <a:lnTo>
                    <a:pt x="138340" y="1861766"/>
                  </a:lnTo>
                  <a:lnTo>
                    <a:pt x="159435" y="1901579"/>
                  </a:lnTo>
                  <a:lnTo>
                    <a:pt x="181868" y="1940544"/>
                  </a:lnTo>
                  <a:lnTo>
                    <a:pt x="205610" y="1978629"/>
                  </a:lnTo>
                  <a:lnTo>
                    <a:pt x="230629" y="2015804"/>
                  </a:lnTo>
                  <a:lnTo>
                    <a:pt x="256895" y="2052037"/>
                  </a:lnTo>
                  <a:lnTo>
                    <a:pt x="284377" y="2087297"/>
                  </a:lnTo>
                  <a:lnTo>
                    <a:pt x="313044" y="2121554"/>
                  </a:lnTo>
                  <a:lnTo>
                    <a:pt x="342864" y="2154776"/>
                  </a:lnTo>
                  <a:lnTo>
                    <a:pt x="373808" y="2186933"/>
                  </a:lnTo>
                  <a:lnTo>
                    <a:pt x="405844" y="2217994"/>
                  </a:lnTo>
                  <a:lnTo>
                    <a:pt x="438942" y="2247927"/>
                  </a:lnTo>
                  <a:lnTo>
                    <a:pt x="473071" y="2276702"/>
                  </a:lnTo>
                  <a:lnTo>
                    <a:pt x="508200" y="2304287"/>
                  </a:lnTo>
                  <a:lnTo>
                    <a:pt x="544297" y="2330653"/>
                  </a:lnTo>
                  <a:lnTo>
                    <a:pt x="581333" y="2355767"/>
                  </a:lnTo>
                  <a:lnTo>
                    <a:pt x="619277" y="2379599"/>
                  </a:lnTo>
                  <a:lnTo>
                    <a:pt x="658097" y="2402117"/>
                  </a:lnTo>
                  <a:lnTo>
                    <a:pt x="697762" y="2423292"/>
                  </a:lnTo>
                  <a:lnTo>
                    <a:pt x="738243" y="2443092"/>
                  </a:lnTo>
                  <a:lnTo>
                    <a:pt x="779508" y="2461485"/>
                  </a:lnTo>
                  <a:lnTo>
                    <a:pt x="821526" y="2478442"/>
                  </a:lnTo>
                  <a:lnTo>
                    <a:pt x="864266" y="2493931"/>
                  </a:lnTo>
                  <a:lnTo>
                    <a:pt x="907698" y="2507920"/>
                  </a:lnTo>
                  <a:lnTo>
                    <a:pt x="951790" y="2520380"/>
                  </a:lnTo>
                  <a:lnTo>
                    <a:pt x="996513" y="2531279"/>
                  </a:lnTo>
                  <a:lnTo>
                    <a:pt x="1041835" y="2540586"/>
                  </a:lnTo>
                  <a:lnTo>
                    <a:pt x="1087724" y="2548271"/>
                  </a:lnTo>
                  <a:lnTo>
                    <a:pt x="1134152" y="2554301"/>
                  </a:lnTo>
                  <a:lnTo>
                    <a:pt x="1181086" y="2558647"/>
                  </a:lnTo>
                  <a:lnTo>
                    <a:pt x="1228495" y="2561277"/>
                  </a:lnTo>
                  <a:lnTo>
                    <a:pt x="1276350" y="2562161"/>
                  </a:lnTo>
                  <a:lnTo>
                    <a:pt x="1324196" y="2561277"/>
                  </a:lnTo>
                  <a:lnTo>
                    <a:pt x="1371598" y="2558647"/>
                  </a:lnTo>
                  <a:lnTo>
                    <a:pt x="1418525" y="2554301"/>
                  </a:lnTo>
                  <a:lnTo>
                    <a:pt x="1464946" y="2548271"/>
                  </a:lnTo>
                  <a:lnTo>
                    <a:pt x="1510830" y="2540586"/>
                  </a:lnTo>
                  <a:lnTo>
                    <a:pt x="1556147" y="2531279"/>
                  </a:lnTo>
                  <a:lnTo>
                    <a:pt x="1600866" y="2520380"/>
                  </a:lnTo>
                  <a:lnTo>
                    <a:pt x="1644955" y="2507920"/>
                  </a:lnTo>
                  <a:lnTo>
                    <a:pt x="1688384" y="2493931"/>
                  </a:lnTo>
                  <a:lnTo>
                    <a:pt x="1731122" y="2478442"/>
                  </a:lnTo>
                  <a:lnTo>
                    <a:pt x="1773138" y="2461485"/>
                  </a:lnTo>
                  <a:lnTo>
                    <a:pt x="1814401" y="2443092"/>
                  </a:lnTo>
                  <a:lnTo>
                    <a:pt x="1854881" y="2423292"/>
                  </a:lnTo>
                  <a:lnTo>
                    <a:pt x="1894546" y="2402117"/>
                  </a:lnTo>
                  <a:lnTo>
                    <a:pt x="1933366" y="2379599"/>
                  </a:lnTo>
                  <a:lnTo>
                    <a:pt x="1971310" y="2355767"/>
                  </a:lnTo>
                  <a:lnTo>
                    <a:pt x="2008346" y="2330653"/>
                  </a:lnTo>
                  <a:lnTo>
                    <a:pt x="2044445" y="2304287"/>
                  </a:lnTo>
                  <a:lnTo>
                    <a:pt x="2079575" y="2276702"/>
                  </a:lnTo>
                  <a:lnTo>
                    <a:pt x="2113705" y="2247927"/>
                  </a:lnTo>
                  <a:lnTo>
                    <a:pt x="2146805" y="2217994"/>
                  </a:lnTo>
                  <a:lnTo>
                    <a:pt x="2178843" y="2186933"/>
                  </a:lnTo>
                  <a:lnTo>
                    <a:pt x="2209789" y="2154776"/>
                  </a:lnTo>
                  <a:lnTo>
                    <a:pt x="2239613" y="2121554"/>
                  </a:lnTo>
                  <a:lnTo>
                    <a:pt x="2268282" y="2087297"/>
                  </a:lnTo>
                  <a:lnTo>
                    <a:pt x="2295766" y="2052037"/>
                  </a:lnTo>
                  <a:lnTo>
                    <a:pt x="2322035" y="2015804"/>
                  </a:lnTo>
                  <a:lnTo>
                    <a:pt x="2347057" y="1978629"/>
                  </a:lnTo>
                  <a:lnTo>
                    <a:pt x="2370802" y="1940544"/>
                  </a:lnTo>
                  <a:lnTo>
                    <a:pt x="2393238" y="1901579"/>
                  </a:lnTo>
                  <a:lnTo>
                    <a:pt x="2414335" y="1861766"/>
                  </a:lnTo>
                  <a:lnTo>
                    <a:pt x="2434063" y="1821135"/>
                  </a:lnTo>
                  <a:lnTo>
                    <a:pt x="2452389" y="1779717"/>
                  </a:lnTo>
                  <a:lnTo>
                    <a:pt x="2469284" y="1737543"/>
                  </a:lnTo>
                  <a:lnTo>
                    <a:pt x="2484716" y="1694644"/>
                  </a:lnTo>
                  <a:lnTo>
                    <a:pt x="2498655" y="1651052"/>
                  </a:lnTo>
                  <a:lnTo>
                    <a:pt x="2511070" y="1606797"/>
                  </a:lnTo>
                  <a:lnTo>
                    <a:pt x="2521929" y="1561909"/>
                  </a:lnTo>
                  <a:lnTo>
                    <a:pt x="2531203" y="1516421"/>
                  </a:lnTo>
                  <a:lnTo>
                    <a:pt x="2538859" y="1470363"/>
                  </a:lnTo>
                  <a:lnTo>
                    <a:pt x="2544868" y="1423765"/>
                  </a:lnTo>
                  <a:lnTo>
                    <a:pt x="2549198" y="1376660"/>
                  </a:lnTo>
                  <a:lnTo>
                    <a:pt x="2551819" y="1329077"/>
                  </a:lnTo>
                  <a:lnTo>
                    <a:pt x="2552700" y="1281049"/>
                  </a:lnTo>
                  <a:lnTo>
                    <a:pt x="2551819" y="1233021"/>
                  </a:lnTo>
                  <a:lnTo>
                    <a:pt x="2549198" y="1185441"/>
                  </a:lnTo>
                  <a:lnTo>
                    <a:pt x="2544868" y="1138337"/>
                  </a:lnTo>
                  <a:lnTo>
                    <a:pt x="2538859" y="1091741"/>
                  </a:lnTo>
                  <a:lnTo>
                    <a:pt x="2531203" y="1045685"/>
                  </a:lnTo>
                  <a:lnTo>
                    <a:pt x="2521929" y="1000199"/>
                  </a:lnTo>
                  <a:lnTo>
                    <a:pt x="2511070" y="955313"/>
                  </a:lnTo>
                  <a:lnTo>
                    <a:pt x="2498655" y="911060"/>
                  </a:lnTo>
                  <a:lnTo>
                    <a:pt x="2484716" y="867469"/>
                  </a:lnTo>
                  <a:lnTo>
                    <a:pt x="2469284" y="824573"/>
                  </a:lnTo>
                  <a:lnTo>
                    <a:pt x="2452389" y="782401"/>
                  </a:lnTo>
                  <a:lnTo>
                    <a:pt x="2434063" y="740985"/>
                  </a:lnTo>
                  <a:lnTo>
                    <a:pt x="2414335" y="700356"/>
                  </a:lnTo>
                  <a:lnTo>
                    <a:pt x="2393238" y="660544"/>
                  </a:lnTo>
                  <a:lnTo>
                    <a:pt x="2370802" y="621581"/>
                  </a:lnTo>
                  <a:lnTo>
                    <a:pt x="2347057" y="583498"/>
                  </a:lnTo>
                  <a:lnTo>
                    <a:pt x="2322035" y="546325"/>
                  </a:lnTo>
                  <a:lnTo>
                    <a:pt x="2295766" y="510094"/>
                  </a:lnTo>
                  <a:lnTo>
                    <a:pt x="2268282" y="474836"/>
                  </a:lnTo>
                  <a:lnTo>
                    <a:pt x="2239613" y="440581"/>
                  </a:lnTo>
                  <a:lnTo>
                    <a:pt x="2209789" y="407360"/>
                  </a:lnTo>
                  <a:lnTo>
                    <a:pt x="2178843" y="375205"/>
                  </a:lnTo>
                  <a:lnTo>
                    <a:pt x="2146805" y="344146"/>
                  </a:lnTo>
                  <a:lnTo>
                    <a:pt x="2113705" y="314215"/>
                  </a:lnTo>
                  <a:lnTo>
                    <a:pt x="2079575" y="285442"/>
                  </a:lnTo>
                  <a:lnTo>
                    <a:pt x="2044445" y="257858"/>
                  </a:lnTo>
                  <a:lnTo>
                    <a:pt x="2008346" y="231494"/>
                  </a:lnTo>
                  <a:lnTo>
                    <a:pt x="1971310" y="206381"/>
                  </a:lnTo>
                  <a:lnTo>
                    <a:pt x="1933366" y="182551"/>
                  </a:lnTo>
                  <a:lnTo>
                    <a:pt x="1894546" y="160033"/>
                  </a:lnTo>
                  <a:lnTo>
                    <a:pt x="1854881" y="138860"/>
                  </a:lnTo>
                  <a:lnTo>
                    <a:pt x="1814401" y="119061"/>
                  </a:lnTo>
                  <a:lnTo>
                    <a:pt x="1773138" y="100669"/>
                  </a:lnTo>
                  <a:lnTo>
                    <a:pt x="1731122" y="83713"/>
                  </a:lnTo>
                  <a:lnTo>
                    <a:pt x="1688384" y="68226"/>
                  </a:lnTo>
                  <a:lnTo>
                    <a:pt x="1644955" y="54237"/>
                  </a:lnTo>
                  <a:lnTo>
                    <a:pt x="1600866" y="41778"/>
                  </a:lnTo>
                  <a:lnTo>
                    <a:pt x="1556147" y="30879"/>
                  </a:lnTo>
                  <a:lnTo>
                    <a:pt x="1510830" y="21573"/>
                  </a:lnTo>
                  <a:lnTo>
                    <a:pt x="1464946" y="13889"/>
                  </a:lnTo>
                  <a:lnTo>
                    <a:pt x="1418525" y="7859"/>
                  </a:lnTo>
                  <a:lnTo>
                    <a:pt x="1371598" y="3513"/>
                  </a:lnTo>
                  <a:lnTo>
                    <a:pt x="1324196" y="883"/>
                  </a:lnTo>
                  <a:lnTo>
                    <a:pt x="12763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814951" y="3633850"/>
              <a:ext cx="2552700" cy="2562225"/>
            </a:xfrm>
            <a:custGeom>
              <a:avLst/>
              <a:gdLst/>
              <a:ahLst/>
              <a:cxnLst/>
              <a:rect l="l" t="t" r="r" b="b"/>
              <a:pathLst>
                <a:path w="2552700" h="2562225">
                  <a:moveTo>
                    <a:pt x="0" y="1281049"/>
                  </a:moveTo>
                  <a:lnTo>
                    <a:pt x="880" y="1233021"/>
                  </a:lnTo>
                  <a:lnTo>
                    <a:pt x="3500" y="1185441"/>
                  </a:lnTo>
                  <a:lnTo>
                    <a:pt x="7829" y="1138337"/>
                  </a:lnTo>
                  <a:lnTo>
                    <a:pt x="13837" y="1091741"/>
                  </a:lnTo>
                  <a:lnTo>
                    <a:pt x="21492" y="1045685"/>
                  </a:lnTo>
                  <a:lnTo>
                    <a:pt x="30764" y="1000199"/>
                  </a:lnTo>
                  <a:lnTo>
                    <a:pt x="41621" y="955313"/>
                  </a:lnTo>
                  <a:lnTo>
                    <a:pt x="54033" y="911060"/>
                  </a:lnTo>
                  <a:lnTo>
                    <a:pt x="67970" y="867469"/>
                  </a:lnTo>
                  <a:lnTo>
                    <a:pt x="83400" y="824573"/>
                  </a:lnTo>
                  <a:lnTo>
                    <a:pt x="100292" y="782401"/>
                  </a:lnTo>
                  <a:lnTo>
                    <a:pt x="118616" y="740985"/>
                  </a:lnTo>
                  <a:lnTo>
                    <a:pt x="138340" y="700356"/>
                  </a:lnTo>
                  <a:lnTo>
                    <a:pt x="159435" y="660544"/>
                  </a:lnTo>
                  <a:lnTo>
                    <a:pt x="181868" y="621581"/>
                  </a:lnTo>
                  <a:lnTo>
                    <a:pt x="205610" y="583498"/>
                  </a:lnTo>
                  <a:lnTo>
                    <a:pt x="230629" y="546325"/>
                  </a:lnTo>
                  <a:lnTo>
                    <a:pt x="256895" y="510094"/>
                  </a:lnTo>
                  <a:lnTo>
                    <a:pt x="284377" y="474836"/>
                  </a:lnTo>
                  <a:lnTo>
                    <a:pt x="313044" y="440581"/>
                  </a:lnTo>
                  <a:lnTo>
                    <a:pt x="342864" y="407360"/>
                  </a:lnTo>
                  <a:lnTo>
                    <a:pt x="373808" y="375205"/>
                  </a:lnTo>
                  <a:lnTo>
                    <a:pt x="405844" y="344146"/>
                  </a:lnTo>
                  <a:lnTo>
                    <a:pt x="438942" y="314215"/>
                  </a:lnTo>
                  <a:lnTo>
                    <a:pt x="473071" y="285442"/>
                  </a:lnTo>
                  <a:lnTo>
                    <a:pt x="508200" y="257858"/>
                  </a:lnTo>
                  <a:lnTo>
                    <a:pt x="544297" y="231494"/>
                  </a:lnTo>
                  <a:lnTo>
                    <a:pt x="581333" y="206381"/>
                  </a:lnTo>
                  <a:lnTo>
                    <a:pt x="619277" y="182551"/>
                  </a:lnTo>
                  <a:lnTo>
                    <a:pt x="658097" y="160033"/>
                  </a:lnTo>
                  <a:lnTo>
                    <a:pt x="697762" y="138860"/>
                  </a:lnTo>
                  <a:lnTo>
                    <a:pt x="738243" y="119061"/>
                  </a:lnTo>
                  <a:lnTo>
                    <a:pt x="779508" y="100669"/>
                  </a:lnTo>
                  <a:lnTo>
                    <a:pt x="821526" y="83713"/>
                  </a:lnTo>
                  <a:lnTo>
                    <a:pt x="864266" y="68226"/>
                  </a:lnTo>
                  <a:lnTo>
                    <a:pt x="907698" y="54237"/>
                  </a:lnTo>
                  <a:lnTo>
                    <a:pt x="951790" y="41778"/>
                  </a:lnTo>
                  <a:lnTo>
                    <a:pt x="996513" y="30879"/>
                  </a:lnTo>
                  <a:lnTo>
                    <a:pt x="1041835" y="21573"/>
                  </a:lnTo>
                  <a:lnTo>
                    <a:pt x="1087724" y="13889"/>
                  </a:lnTo>
                  <a:lnTo>
                    <a:pt x="1134152" y="7859"/>
                  </a:lnTo>
                  <a:lnTo>
                    <a:pt x="1181086" y="3513"/>
                  </a:lnTo>
                  <a:lnTo>
                    <a:pt x="1228495" y="883"/>
                  </a:lnTo>
                  <a:lnTo>
                    <a:pt x="1276350" y="0"/>
                  </a:lnTo>
                  <a:lnTo>
                    <a:pt x="1324196" y="883"/>
                  </a:lnTo>
                  <a:lnTo>
                    <a:pt x="1371598" y="3513"/>
                  </a:lnTo>
                  <a:lnTo>
                    <a:pt x="1418525" y="7859"/>
                  </a:lnTo>
                  <a:lnTo>
                    <a:pt x="1464946" y="13889"/>
                  </a:lnTo>
                  <a:lnTo>
                    <a:pt x="1510830" y="21573"/>
                  </a:lnTo>
                  <a:lnTo>
                    <a:pt x="1556147" y="30879"/>
                  </a:lnTo>
                  <a:lnTo>
                    <a:pt x="1600866" y="41778"/>
                  </a:lnTo>
                  <a:lnTo>
                    <a:pt x="1644955" y="54237"/>
                  </a:lnTo>
                  <a:lnTo>
                    <a:pt x="1688384" y="68226"/>
                  </a:lnTo>
                  <a:lnTo>
                    <a:pt x="1731122" y="83713"/>
                  </a:lnTo>
                  <a:lnTo>
                    <a:pt x="1773138" y="100669"/>
                  </a:lnTo>
                  <a:lnTo>
                    <a:pt x="1814401" y="119061"/>
                  </a:lnTo>
                  <a:lnTo>
                    <a:pt x="1854881" y="138860"/>
                  </a:lnTo>
                  <a:lnTo>
                    <a:pt x="1894546" y="160033"/>
                  </a:lnTo>
                  <a:lnTo>
                    <a:pt x="1933366" y="182551"/>
                  </a:lnTo>
                  <a:lnTo>
                    <a:pt x="1971310" y="206381"/>
                  </a:lnTo>
                  <a:lnTo>
                    <a:pt x="2008346" y="231494"/>
                  </a:lnTo>
                  <a:lnTo>
                    <a:pt x="2044445" y="257858"/>
                  </a:lnTo>
                  <a:lnTo>
                    <a:pt x="2079575" y="285442"/>
                  </a:lnTo>
                  <a:lnTo>
                    <a:pt x="2113705" y="314215"/>
                  </a:lnTo>
                  <a:lnTo>
                    <a:pt x="2146805" y="344146"/>
                  </a:lnTo>
                  <a:lnTo>
                    <a:pt x="2178843" y="375205"/>
                  </a:lnTo>
                  <a:lnTo>
                    <a:pt x="2209789" y="407360"/>
                  </a:lnTo>
                  <a:lnTo>
                    <a:pt x="2239613" y="440581"/>
                  </a:lnTo>
                  <a:lnTo>
                    <a:pt x="2268282" y="474836"/>
                  </a:lnTo>
                  <a:lnTo>
                    <a:pt x="2295766" y="510094"/>
                  </a:lnTo>
                  <a:lnTo>
                    <a:pt x="2322035" y="546325"/>
                  </a:lnTo>
                  <a:lnTo>
                    <a:pt x="2347057" y="583498"/>
                  </a:lnTo>
                  <a:lnTo>
                    <a:pt x="2370802" y="621581"/>
                  </a:lnTo>
                  <a:lnTo>
                    <a:pt x="2393238" y="660544"/>
                  </a:lnTo>
                  <a:lnTo>
                    <a:pt x="2414335" y="700356"/>
                  </a:lnTo>
                  <a:lnTo>
                    <a:pt x="2434063" y="740985"/>
                  </a:lnTo>
                  <a:lnTo>
                    <a:pt x="2452389" y="782401"/>
                  </a:lnTo>
                  <a:lnTo>
                    <a:pt x="2469284" y="824573"/>
                  </a:lnTo>
                  <a:lnTo>
                    <a:pt x="2484716" y="867469"/>
                  </a:lnTo>
                  <a:lnTo>
                    <a:pt x="2498655" y="911060"/>
                  </a:lnTo>
                  <a:lnTo>
                    <a:pt x="2511070" y="955313"/>
                  </a:lnTo>
                  <a:lnTo>
                    <a:pt x="2521929" y="1000199"/>
                  </a:lnTo>
                  <a:lnTo>
                    <a:pt x="2531203" y="1045685"/>
                  </a:lnTo>
                  <a:lnTo>
                    <a:pt x="2538859" y="1091741"/>
                  </a:lnTo>
                  <a:lnTo>
                    <a:pt x="2544868" y="1138337"/>
                  </a:lnTo>
                  <a:lnTo>
                    <a:pt x="2549198" y="1185441"/>
                  </a:lnTo>
                  <a:lnTo>
                    <a:pt x="2551819" y="1233021"/>
                  </a:lnTo>
                  <a:lnTo>
                    <a:pt x="2552700" y="1281049"/>
                  </a:lnTo>
                  <a:lnTo>
                    <a:pt x="2551819" y="1329077"/>
                  </a:lnTo>
                  <a:lnTo>
                    <a:pt x="2549198" y="1376660"/>
                  </a:lnTo>
                  <a:lnTo>
                    <a:pt x="2544868" y="1423765"/>
                  </a:lnTo>
                  <a:lnTo>
                    <a:pt x="2538859" y="1470363"/>
                  </a:lnTo>
                  <a:lnTo>
                    <a:pt x="2531203" y="1516421"/>
                  </a:lnTo>
                  <a:lnTo>
                    <a:pt x="2521929" y="1561909"/>
                  </a:lnTo>
                  <a:lnTo>
                    <a:pt x="2511070" y="1606797"/>
                  </a:lnTo>
                  <a:lnTo>
                    <a:pt x="2498655" y="1651052"/>
                  </a:lnTo>
                  <a:lnTo>
                    <a:pt x="2484716" y="1694644"/>
                  </a:lnTo>
                  <a:lnTo>
                    <a:pt x="2469284" y="1737543"/>
                  </a:lnTo>
                  <a:lnTo>
                    <a:pt x="2452389" y="1779717"/>
                  </a:lnTo>
                  <a:lnTo>
                    <a:pt x="2434063" y="1821135"/>
                  </a:lnTo>
                  <a:lnTo>
                    <a:pt x="2414335" y="1861766"/>
                  </a:lnTo>
                  <a:lnTo>
                    <a:pt x="2393238" y="1901579"/>
                  </a:lnTo>
                  <a:lnTo>
                    <a:pt x="2370802" y="1940544"/>
                  </a:lnTo>
                  <a:lnTo>
                    <a:pt x="2347057" y="1978629"/>
                  </a:lnTo>
                  <a:lnTo>
                    <a:pt x="2322035" y="2015804"/>
                  </a:lnTo>
                  <a:lnTo>
                    <a:pt x="2295766" y="2052037"/>
                  </a:lnTo>
                  <a:lnTo>
                    <a:pt x="2268282" y="2087297"/>
                  </a:lnTo>
                  <a:lnTo>
                    <a:pt x="2239613" y="2121554"/>
                  </a:lnTo>
                  <a:lnTo>
                    <a:pt x="2209789" y="2154776"/>
                  </a:lnTo>
                  <a:lnTo>
                    <a:pt x="2178843" y="2186933"/>
                  </a:lnTo>
                  <a:lnTo>
                    <a:pt x="2146805" y="2217994"/>
                  </a:lnTo>
                  <a:lnTo>
                    <a:pt x="2113705" y="2247927"/>
                  </a:lnTo>
                  <a:lnTo>
                    <a:pt x="2079575" y="2276702"/>
                  </a:lnTo>
                  <a:lnTo>
                    <a:pt x="2044445" y="2304287"/>
                  </a:lnTo>
                  <a:lnTo>
                    <a:pt x="2008346" y="2330653"/>
                  </a:lnTo>
                  <a:lnTo>
                    <a:pt x="1971310" y="2355767"/>
                  </a:lnTo>
                  <a:lnTo>
                    <a:pt x="1933366" y="2379599"/>
                  </a:lnTo>
                  <a:lnTo>
                    <a:pt x="1894546" y="2402117"/>
                  </a:lnTo>
                  <a:lnTo>
                    <a:pt x="1854881" y="2423292"/>
                  </a:lnTo>
                  <a:lnTo>
                    <a:pt x="1814401" y="2443092"/>
                  </a:lnTo>
                  <a:lnTo>
                    <a:pt x="1773138" y="2461485"/>
                  </a:lnTo>
                  <a:lnTo>
                    <a:pt x="1731122" y="2478442"/>
                  </a:lnTo>
                  <a:lnTo>
                    <a:pt x="1688384" y="2493931"/>
                  </a:lnTo>
                  <a:lnTo>
                    <a:pt x="1644955" y="2507920"/>
                  </a:lnTo>
                  <a:lnTo>
                    <a:pt x="1600866" y="2520380"/>
                  </a:lnTo>
                  <a:lnTo>
                    <a:pt x="1556147" y="2531279"/>
                  </a:lnTo>
                  <a:lnTo>
                    <a:pt x="1510830" y="2540586"/>
                  </a:lnTo>
                  <a:lnTo>
                    <a:pt x="1464946" y="2548271"/>
                  </a:lnTo>
                  <a:lnTo>
                    <a:pt x="1418525" y="2554301"/>
                  </a:lnTo>
                  <a:lnTo>
                    <a:pt x="1371598" y="2558647"/>
                  </a:lnTo>
                  <a:lnTo>
                    <a:pt x="1324196" y="2561277"/>
                  </a:lnTo>
                  <a:lnTo>
                    <a:pt x="1276350" y="2562161"/>
                  </a:lnTo>
                  <a:lnTo>
                    <a:pt x="1228495" y="2561277"/>
                  </a:lnTo>
                  <a:lnTo>
                    <a:pt x="1181086" y="2558647"/>
                  </a:lnTo>
                  <a:lnTo>
                    <a:pt x="1134152" y="2554301"/>
                  </a:lnTo>
                  <a:lnTo>
                    <a:pt x="1087724" y="2548271"/>
                  </a:lnTo>
                  <a:lnTo>
                    <a:pt x="1041835" y="2540586"/>
                  </a:lnTo>
                  <a:lnTo>
                    <a:pt x="996513" y="2531279"/>
                  </a:lnTo>
                  <a:lnTo>
                    <a:pt x="951790" y="2520380"/>
                  </a:lnTo>
                  <a:lnTo>
                    <a:pt x="907698" y="2507920"/>
                  </a:lnTo>
                  <a:lnTo>
                    <a:pt x="864266" y="2493931"/>
                  </a:lnTo>
                  <a:lnTo>
                    <a:pt x="821526" y="2478442"/>
                  </a:lnTo>
                  <a:lnTo>
                    <a:pt x="779508" y="2461485"/>
                  </a:lnTo>
                  <a:lnTo>
                    <a:pt x="738243" y="2443092"/>
                  </a:lnTo>
                  <a:lnTo>
                    <a:pt x="697762" y="2423292"/>
                  </a:lnTo>
                  <a:lnTo>
                    <a:pt x="658097" y="2402117"/>
                  </a:lnTo>
                  <a:lnTo>
                    <a:pt x="619277" y="2379599"/>
                  </a:lnTo>
                  <a:lnTo>
                    <a:pt x="581333" y="2355767"/>
                  </a:lnTo>
                  <a:lnTo>
                    <a:pt x="544297" y="2330653"/>
                  </a:lnTo>
                  <a:lnTo>
                    <a:pt x="508200" y="2304287"/>
                  </a:lnTo>
                  <a:lnTo>
                    <a:pt x="473071" y="2276702"/>
                  </a:lnTo>
                  <a:lnTo>
                    <a:pt x="438942" y="2247927"/>
                  </a:lnTo>
                  <a:lnTo>
                    <a:pt x="405844" y="2217994"/>
                  </a:lnTo>
                  <a:lnTo>
                    <a:pt x="373808" y="2186933"/>
                  </a:lnTo>
                  <a:lnTo>
                    <a:pt x="342864" y="2154776"/>
                  </a:lnTo>
                  <a:lnTo>
                    <a:pt x="313044" y="2121554"/>
                  </a:lnTo>
                  <a:lnTo>
                    <a:pt x="284377" y="2087297"/>
                  </a:lnTo>
                  <a:lnTo>
                    <a:pt x="256895" y="2052037"/>
                  </a:lnTo>
                  <a:lnTo>
                    <a:pt x="230629" y="2015804"/>
                  </a:lnTo>
                  <a:lnTo>
                    <a:pt x="205610" y="1978629"/>
                  </a:lnTo>
                  <a:lnTo>
                    <a:pt x="181868" y="1940544"/>
                  </a:lnTo>
                  <a:lnTo>
                    <a:pt x="159435" y="1901579"/>
                  </a:lnTo>
                  <a:lnTo>
                    <a:pt x="138340" y="1861766"/>
                  </a:lnTo>
                  <a:lnTo>
                    <a:pt x="118616" y="1821135"/>
                  </a:lnTo>
                  <a:lnTo>
                    <a:pt x="100292" y="1779717"/>
                  </a:lnTo>
                  <a:lnTo>
                    <a:pt x="83400" y="1737543"/>
                  </a:lnTo>
                  <a:lnTo>
                    <a:pt x="67970" y="1694644"/>
                  </a:lnTo>
                  <a:lnTo>
                    <a:pt x="54033" y="1651052"/>
                  </a:lnTo>
                  <a:lnTo>
                    <a:pt x="41621" y="1606797"/>
                  </a:lnTo>
                  <a:lnTo>
                    <a:pt x="30764" y="1561909"/>
                  </a:lnTo>
                  <a:lnTo>
                    <a:pt x="21492" y="1516421"/>
                  </a:lnTo>
                  <a:lnTo>
                    <a:pt x="13837" y="1470363"/>
                  </a:lnTo>
                  <a:lnTo>
                    <a:pt x="7829" y="1423765"/>
                  </a:lnTo>
                  <a:lnTo>
                    <a:pt x="3500" y="1376660"/>
                  </a:lnTo>
                  <a:lnTo>
                    <a:pt x="880" y="1329077"/>
                  </a:lnTo>
                  <a:lnTo>
                    <a:pt x="0" y="1281049"/>
                  </a:lnTo>
                  <a:close/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45888" y="3589108"/>
              <a:ext cx="2283587" cy="228219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59605" y="3316605"/>
              <a:ext cx="3292094" cy="1696720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7289291" y="3892930"/>
              <a:ext cx="412115" cy="1069975"/>
            </a:xfrm>
            <a:custGeom>
              <a:avLst/>
              <a:gdLst/>
              <a:ahLst/>
              <a:cxnLst/>
              <a:rect l="l" t="t" r="r" b="b"/>
              <a:pathLst>
                <a:path w="412115" h="1069975">
                  <a:moveTo>
                    <a:pt x="0" y="0"/>
                  </a:moveTo>
                  <a:lnTo>
                    <a:pt x="32511" y="37107"/>
                  </a:lnTo>
                  <a:lnTo>
                    <a:pt x="63777" y="75098"/>
                  </a:lnTo>
                  <a:lnTo>
                    <a:pt x="93784" y="113941"/>
                  </a:lnTo>
                  <a:lnTo>
                    <a:pt x="122520" y="153603"/>
                  </a:lnTo>
                  <a:lnTo>
                    <a:pt x="149973" y="194052"/>
                  </a:lnTo>
                  <a:lnTo>
                    <a:pt x="176131" y="235257"/>
                  </a:lnTo>
                  <a:lnTo>
                    <a:pt x="200981" y="277185"/>
                  </a:lnTo>
                  <a:lnTo>
                    <a:pt x="224512" y="319804"/>
                  </a:lnTo>
                  <a:lnTo>
                    <a:pt x="246711" y="363083"/>
                  </a:lnTo>
                  <a:lnTo>
                    <a:pt x="267566" y="406989"/>
                  </a:lnTo>
                  <a:lnTo>
                    <a:pt x="287066" y="451490"/>
                  </a:lnTo>
                  <a:lnTo>
                    <a:pt x="305196" y="496554"/>
                  </a:lnTo>
                  <a:lnTo>
                    <a:pt x="321947" y="542149"/>
                  </a:lnTo>
                  <a:lnTo>
                    <a:pt x="337305" y="588243"/>
                  </a:lnTo>
                  <a:lnTo>
                    <a:pt x="351257" y="634805"/>
                  </a:lnTo>
                  <a:lnTo>
                    <a:pt x="363793" y="681801"/>
                  </a:lnTo>
                  <a:lnTo>
                    <a:pt x="374900" y="729201"/>
                  </a:lnTo>
                  <a:lnTo>
                    <a:pt x="384565" y="776972"/>
                  </a:lnTo>
                  <a:lnTo>
                    <a:pt x="392777" y="825081"/>
                  </a:lnTo>
                  <a:lnTo>
                    <a:pt x="399523" y="873498"/>
                  </a:lnTo>
                  <a:lnTo>
                    <a:pt x="404791" y="922189"/>
                  </a:lnTo>
                  <a:lnTo>
                    <a:pt x="408569" y="971124"/>
                  </a:lnTo>
                  <a:lnTo>
                    <a:pt x="410845" y="1020269"/>
                  </a:lnTo>
                  <a:lnTo>
                    <a:pt x="411606" y="1069594"/>
                  </a:lnTo>
                </a:path>
              </a:pathLst>
            </a:custGeom>
            <a:ln w="101600">
              <a:solidFill>
                <a:srgbClr val="FA925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144641" y="3367532"/>
              <a:ext cx="1047115" cy="426720"/>
            </a:xfrm>
            <a:custGeom>
              <a:avLst/>
              <a:gdLst/>
              <a:ahLst/>
              <a:cxnLst/>
              <a:rect l="l" t="t" r="r" b="b"/>
              <a:pathLst>
                <a:path w="1047115" h="426720">
                  <a:moveTo>
                    <a:pt x="0" y="0"/>
                  </a:moveTo>
                  <a:lnTo>
                    <a:pt x="50685" y="2061"/>
                  </a:lnTo>
                  <a:lnTo>
                    <a:pt x="101143" y="5717"/>
                  </a:lnTo>
                  <a:lnTo>
                    <a:pt x="151336" y="10954"/>
                  </a:lnTo>
                  <a:lnTo>
                    <a:pt x="201232" y="17758"/>
                  </a:lnTo>
                  <a:lnTo>
                    <a:pt x="250796" y="26116"/>
                  </a:lnTo>
                  <a:lnTo>
                    <a:pt x="299993" y="36012"/>
                  </a:lnTo>
                  <a:lnTo>
                    <a:pt x="348789" y="47434"/>
                  </a:lnTo>
                  <a:lnTo>
                    <a:pt x="397149" y="60367"/>
                  </a:lnTo>
                  <a:lnTo>
                    <a:pt x="445039" y="74797"/>
                  </a:lnTo>
                  <a:lnTo>
                    <a:pt x="492425" y="90711"/>
                  </a:lnTo>
                  <a:lnTo>
                    <a:pt x="539272" y="108094"/>
                  </a:lnTo>
                  <a:lnTo>
                    <a:pt x="585545" y="126932"/>
                  </a:lnTo>
                  <a:lnTo>
                    <a:pt x="631211" y="147211"/>
                  </a:lnTo>
                  <a:lnTo>
                    <a:pt x="676235" y="168918"/>
                  </a:lnTo>
                  <a:lnTo>
                    <a:pt x="720581" y="192039"/>
                  </a:lnTo>
                  <a:lnTo>
                    <a:pt x="764217" y="216559"/>
                  </a:lnTo>
                  <a:lnTo>
                    <a:pt x="807107" y="242464"/>
                  </a:lnTo>
                  <a:lnTo>
                    <a:pt x="849217" y="269741"/>
                  </a:lnTo>
                  <a:lnTo>
                    <a:pt x="890512" y="298376"/>
                  </a:lnTo>
                  <a:lnTo>
                    <a:pt x="930959" y="328354"/>
                  </a:lnTo>
                  <a:lnTo>
                    <a:pt x="970522" y="359662"/>
                  </a:lnTo>
                  <a:lnTo>
                    <a:pt x="1009167" y="392286"/>
                  </a:lnTo>
                  <a:lnTo>
                    <a:pt x="1046861" y="426211"/>
                  </a:lnTo>
                </a:path>
              </a:pathLst>
            </a:custGeom>
            <a:ln w="101600">
              <a:solidFill>
                <a:srgbClr val="FFCE5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979924" y="3367658"/>
              <a:ext cx="1082040" cy="464184"/>
            </a:xfrm>
            <a:custGeom>
              <a:avLst/>
              <a:gdLst/>
              <a:ahLst/>
              <a:cxnLst/>
              <a:rect l="l" t="t" r="r" b="b"/>
              <a:pathLst>
                <a:path w="1082039" h="464185">
                  <a:moveTo>
                    <a:pt x="0" y="464184"/>
                  </a:moveTo>
                  <a:lnTo>
                    <a:pt x="36529" y="428955"/>
                  </a:lnTo>
                  <a:lnTo>
                    <a:pt x="74053" y="395000"/>
                  </a:lnTo>
                  <a:lnTo>
                    <a:pt x="112537" y="362333"/>
                  </a:lnTo>
                  <a:lnTo>
                    <a:pt x="151948" y="330970"/>
                  </a:lnTo>
                  <a:lnTo>
                    <a:pt x="192250" y="300925"/>
                  </a:lnTo>
                  <a:lnTo>
                    <a:pt x="233410" y="272212"/>
                  </a:lnTo>
                  <a:lnTo>
                    <a:pt x="275392" y="244847"/>
                  </a:lnTo>
                  <a:lnTo>
                    <a:pt x="318163" y="218844"/>
                  </a:lnTo>
                  <a:lnTo>
                    <a:pt x="361688" y="194218"/>
                  </a:lnTo>
                  <a:lnTo>
                    <a:pt x="405932" y="170983"/>
                  </a:lnTo>
                  <a:lnTo>
                    <a:pt x="450862" y="149154"/>
                  </a:lnTo>
                  <a:lnTo>
                    <a:pt x="496443" y="128746"/>
                  </a:lnTo>
                  <a:lnTo>
                    <a:pt x="542640" y="109773"/>
                  </a:lnTo>
                  <a:lnTo>
                    <a:pt x="589419" y="92250"/>
                  </a:lnTo>
                  <a:lnTo>
                    <a:pt x="636746" y="76192"/>
                  </a:lnTo>
                  <a:lnTo>
                    <a:pt x="684586" y="61613"/>
                  </a:lnTo>
                  <a:lnTo>
                    <a:pt x="732905" y="48529"/>
                  </a:lnTo>
                  <a:lnTo>
                    <a:pt x="781669" y="36953"/>
                  </a:lnTo>
                  <a:lnTo>
                    <a:pt x="830842" y="26900"/>
                  </a:lnTo>
                  <a:lnTo>
                    <a:pt x="880392" y="18385"/>
                  </a:lnTo>
                  <a:lnTo>
                    <a:pt x="930282" y="11423"/>
                  </a:lnTo>
                  <a:lnTo>
                    <a:pt x="980480" y="6028"/>
                  </a:lnTo>
                  <a:lnTo>
                    <a:pt x="1030950" y="2216"/>
                  </a:lnTo>
                  <a:lnTo>
                    <a:pt x="1081659" y="0"/>
                  </a:lnTo>
                </a:path>
              </a:pathLst>
            </a:custGeom>
            <a:ln w="101600">
              <a:solidFill>
                <a:srgbClr val="25F1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500880" y="3889120"/>
              <a:ext cx="416559" cy="1042035"/>
            </a:xfrm>
            <a:custGeom>
              <a:avLst/>
              <a:gdLst/>
              <a:ahLst/>
              <a:cxnLst/>
              <a:rect l="l" t="t" r="r" b="b"/>
              <a:pathLst>
                <a:path w="416560" h="1042035">
                  <a:moveTo>
                    <a:pt x="0" y="1041653"/>
                  </a:moveTo>
                  <a:lnTo>
                    <a:pt x="1802" y="991407"/>
                  </a:lnTo>
                  <a:lnTo>
                    <a:pt x="5180" y="941375"/>
                  </a:lnTo>
                  <a:lnTo>
                    <a:pt x="10120" y="891591"/>
                  </a:lnTo>
                  <a:lnTo>
                    <a:pt x="16608" y="842088"/>
                  </a:lnTo>
                  <a:lnTo>
                    <a:pt x="24630" y="792900"/>
                  </a:lnTo>
                  <a:lnTo>
                    <a:pt x="34174" y="744062"/>
                  </a:lnTo>
                  <a:lnTo>
                    <a:pt x="45226" y="695606"/>
                  </a:lnTo>
                  <a:lnTo>
                    <a:pt x="57771" y="647568"/>
                  </a:lnTo>
                  <a:lnTo>
                    <a:pt x="71797" y="599980"/>
                  </a:lnTo>
                  <a:lnTo>
                    <a:pt x="87291" y="552876"/>
                  </a:lnTo>
                  <a:lnTo>
                    <a:pt x="104237" y="506291"/>
                  </a:lnTo>
                  <a:lnTo>
                    <a:pt x="122624" y="460257"/>
                  </a:lnTo>
                  <a:lnTo>
                    <a:pt x="142438" y="414810"/>
                  </a:lnTo>
                  <a:lnTo>
                    <a:pt x="163664" y="369982"/>
                  </a:lnTo>
                  <a:lnTo>
                    <a:pt x="186290" y="325808"/>
                  </a:lnTo>
                  <a:lnTo>
                    <a:pt x="210301" y="282321"/>
                  </a:lnTo>
                  <a:lnTo>
                    <a:pt x="235685" y="239555"/>
                  </a:lnTo>
                  <a:lnTo>
                    <a:pt x="262428" y="197545"/>
                  </a:lnTo>
                  <a:lnTo>
                    <a:pt x="290516" y="156323"/>
                  </a:lnTo>
                  <a:lnTo>
                    <a:pt x="319936" y="115923"/>
                  </a:lnTo>
                  <a:lnTo>
                    <a:pt x="350674" y="76381"/>
                  </a:lnTo>
                  <a:lnTo>
                    <a:pt x="382717" y="37728"/>
                  </a:lnTo>
                  <a:lnTo>
                    <a:pt x="416052" y="0"/>
                  </a:lnTo>
                </a:path>
              </a:pathLst>
            </a:custGeom>
            <a:ln w="101600">
              <a:solidFill>
                <a:srgbClr val="FA925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371975" y="3695699"/>
              <a:ext cx="2990850" cy="1390650"/>
            </a:xfrm>
            <a:custGeom>
              <a:avLst/>
              <a:gdLst/>
              <a:ahLst/>
              <a:cxnLst/>
              <a:rect l="l" t="t" r="r" b="b"/>
              <a:pathLst>
                <a:path w="2990850" h="1390650">
                  <a:moveTo>
                    <a:pt x="257175" y="1261999"/>
                  </a:moveTo>
                  <a:lnTo>
                    <a:pt x="247065" y="1211973"/>
                  </a:lnTo>
                  <a:lnTo>
                    <a:pt x="219532" y="1171117"/>
                  </a:lnTo>
                  <a:lnTo>
                    <a:pt x="178676" y="1143584"/>
                  </a:lnTo>
                  <a:lnTo>
                    <a:pt x="128651" y="1133475"/>
                  </a:lnTo>
                  <a:lnTo>
                    <a:pt x="78536" y="1143584"/>
                  </a:lnTo>
                  <a:lnTo>
                    <a:pt x="37655" y="1171117"/>
                  </a:lnTo>
                  <a:lnTo>
                    <a:pt x="10096" y="1211973"/>
                  </a:lnTo>
                  <a:lnTo>
                    <a:pt x="0" y="1261999"/>
                  </a:lnTo>
                  <a:lnTo>
                    <a:pt x="10096" y="1312113"/>
                  </a:lnTo>
                  <a:lnTo>
                    <a:pt x="37655" y="1352994"/>
                  </a:lnTo>
                  <a:lnTo>
                    <a:pt x="78536" y="1380553"/>
                  </a:lnTo>
                  <a:lnTo>
                    <a:pt x="128651" y="1390650"/>
                  </a:lnTo>
                  <a:lnTo>
                    <a:pt x="178676" y="1380553"/>
                  </a:lnTo>
                  <a:lnTo>
                    <a:pt x="219532" y="1352994"/>
                  </a:lnTo>
                  <a:lnTo>
                    <a:pt x="247065" y="1312113"/>
                  </a:lnTo>
                  <a:lnTo>
                    <a:pt x="257175" y="1261999"/>
                  </a:lnTo>
                  <a:close/>
                </a:path>
                <a:path w="2990850" h="1390650">
                  <a:moveTo>
                    <a:pt x="2990850" y="128524"/>
                  </a:moveTo>
                  <a:lnTo>
                    <a:pt x="2981109" y="78498"/>
                  </a:lnTo>
                  <a:lnTo>
                    <a:pt x="2954553" y="37642"/>
                  </a:lnTo>
                  <a:lnTo>
                    <a:pt x="2915196" y="10109"/>
                  </a:lnTo>
                  <a:lnTo>
                    <a:pt x="2867025" y="0"/>
                  </a:lnTo>
                  <a:lnTo>
                    <a:pt x="2818841" y="10109"/>
                  </a:lnTo>
                  <a:lnTo>
                    <a:pt x="2779484" y="37642"/>
                  </a:lnTo>
                  <a:lnTo>
                    <a:pt x="2752928" y="78498"/>
                  </a:lnTo>
                  <a:lnTo>
                    <a:pt x="2743200" y="128524"/>
                  </a:lnTo>
                  <a:lnTo>
                    <a:pt x="2752928" y="178638"/>
                  </a:lnTo>
                  <a:lnTo>
                    <a:pt x="2779484" y="219519"/>
                  </a:lnTo>
                  <a:lnTo>
                    <a:pt x="2818841" y="247078"/>
                  </a:lnTo>
                  <a:lnTo>
                    <a:pt x="2867025" y="257175"/>
                  </a:lnTo>
                  <a:lnTo>
                    <a:pt x="2915196" y="247078"/>
                  </a:lnTo>
                  <a:lnTo>
                    <a:pt x="2954553" y="219519"/>
                  </a:lnTo>
                  <a:lnTo>
                    <a:pt x="2981109" y="178638"/>
                  </a:lnTo>
                  <a:lnTo>
                    <a:pt x="2990850" y="128524"/>
                  </a:lnTo>
                  <a:close/>
                </a:path>
              </a:pathLst>
            </a:custGeom>
            <a:solidFill>
              <a:srgbClr val="E2520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7562850" y="4829175"/>
              <a:ext cx="257175" cy="257175"/>
            </a:xfrm>
            <a:custGeom>
              <a:avLst/>
              <a:gdLst/>
              <a:ahLst/>
              <a:cxnLst/>
              <a:rect l="l" t="t" r="r" b="b"/>
              <a:pathLst>
                <a:path w="257175" h="257175">
                  <a:moveTo>
                    <a:pt x="128650" y="0"/>
                  </a:moveTo>
                  <a:lnTo>
                    <a:pt x="78545" y="10098"/>
                  </a:lnTo>
                  <a:lnTo>
                    <a:pt x="37655" y="37639"/>
                  </a:lnTo>
                  <a:lnTo>
                    <a:pt x="10100" y="78491"/>
                  </a:lnTo>
                  <a:lnTo>
                    <a:pt x="0" y="128524"/>
                  </a:lnTo>
                  <a:lnTo>
                    <a:pt x="10100" y="178629"/>
                  </a:lnTo>
                  <a:lnTo>
                    <a:pt x="37655" y="219519"/>
                  </a:lnTo>
                  <a:lnTo>
                    <a:pt x="78545" y="247074"/>
                  </a:lnTo>
                  <a:lnTo>
                    <a:pt x="128650" y="257175"/>
                  </a:lnTo>
                  <a:lnTo>
                    <a:pt x="178683" y="247074"/>
                  </a:lnTo>
                  <a:lnTo>
                    <a:pt x="219535" y="219519"/>
                  </a:lnTo>
                  <a:lnTo>
                    <a:pt x="247076" y="178629"/>
                  </a:lnTo>
                  <a:lnTo>
                    <a:pt x="257175" y="128524"/>
                  </a:lnTo>
                  <a:lnTo>
                    <a:pt x="247076" y="78491"/>
                  </a:lnTo>
                  <a:lnTo>
                    <a:pt x="219535" y="37639"/>
                  </a:lnTo>
                  <a:lnTo>
                    <a:pt x="178683" y="10098"/>
                  </a:lnTo>
                  <a:lnTo>
                    <a:pt x="128650" y="0"/>
                  </a:lnTo>
                  <a:close/>
                </a:path>
              </a:pathLst>
            </a:custGeom>
            <a:solidFill>
              <a:srgbClr val="008B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972175" y="3238500"/>
              <a:ext cx="247650" cy="257175"/>
            </a:xfrm>
            <a:custGeom>
              <a:avLst/>
              <a:gdLst/>
              <a:ahLst/>
              <a:cxnLst/>
              <a:rect l="l" t="t" r="r" b="b"/>
              <a:pathLst>
                <a:path w="247650" h="257175">
                  <a:moveTo>
                    <a:pt x="123825" y="0"/>
                  </a:moveTo>
                  <a:lnTo>
                    <a:pt x="75652" y="10098"/>
                  </a:lnTo>
                  <a:lnTo>
                    <a:pt x="36290" y="37639"/>
                  </a:lnTo>
                  <a:lnTo>
                    <a:pt x="9739" y="78491"/>
                  </a:lnTo>
                  <a:lnTo>
                    <a:pt x="0" y="128524"/>
                  </a:lnTo>
                  <a:lnTo>
                    <a:pt x="9739" y="178629"/>
                  </a:lnTo>
                  <a:lnTo>
                    <a:pt x="36290" y="219519"/>
                  </a:lnTo>
                  <a:lnTo>
                    <a:pt x="75652" y="247074"/>
                  </a:lnTo>
                  <a:lnTo>
                    <a:pt x="123825" y="257175"/>
                  </a:lnTo>
                  <a:lnTo>
                    <a:pt x="171997" y="247074"/>
                  </a:lnTo>
                  <a:lnTo>
                    <a:pt x="211359" y="219519"/>
                  </a:lnTo>
                  <a:lnTo>
                    <a:pt x="237910" y="178629"/>
                  </a:lnTo>
                  <a:lnTo>
                    <a:pt x="247650" y="128524"/>
                  </a:lnTo>
                  <a:lnTo>
                    <a:pt x="237910" y="78491"/>
                  </a:lnTo>
                  <a:lnTo>
                    <a:pt x="211359" y="37639"/>
                  </a:lnTo>
                  <a:lnTo>
                    <a:pt x="171997" y="10098"/>
                  </a:lnTo>
                  <a:lnTo>
                    <a:pt x="123825" y="0"/>
                  </a:lnTo>
                  <a:close/>
                </a:path>
              </a:pathLst>
            </a:custGeom>
            <a:solidFill>
              <a:srgbClr val="F1A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010025" y="2952749"/>
              <a:ext cx="1066800" cy="1000125"/>
            </a:xfrm>
            <a:custGeom>
              <a:avLst/>
              <a:gdLst/>
              <a:ahLst/>
              <a:cxnLst/>
              <a:rect l="l" t="t" r="r" b="b"/>
              <a:pathLst>
                <a:path w="1066800" h="1000125">
                  <a:moveTo>
                    <a:pt x="742950" y="371475"/>
                  </a:moveTo>
                  <a:lnTo>
                    <a:pt x="740054" y="324891"/>
                  </a:lnTo>
                  <a:lnTo>
                    <a:pt x="731596" y="280035"/>
                  </a:lnTo>
                  <a:lnTo>
                    <a:pt x="717931" y="237248"/>
                  </a:lnTo>
                  <a:lnTo>
                    <a:pt x="699414" y="196875"/>
                  </a:lnTo>
                  <a:lnTo>
                    <a:pt x="676376" y="159270"/>
                  </a:lnTo>
                  <a:lnTo>
                    <a:pt x="649173" y="124790"/>
                  </a:lnTo>
                  <a:lnTo>
                    <a:pt x="618159" y="93776"/>
                  </a:lnTo>
                  <a:lnTo>
                    <a:pt x="583679" y="66573"/>
                  </a:lnTo>
                  <a:lnTo>
                    <a:pt x="546074" y="43535"/>
                  </a:lnTo>
                  <a:lnTo>
                    <a:pt x="505701" y="25019"/>
                  </a:lnTo>
                  <a:lnTo>
                    <a:pt x="462915" y="11353"/>
                  </a:lnTo>
                  <a:lnTo>
                    <a:pt x="418058" y="2895"/>
                  </a:lnTo>
                  <a:lnTo>
                    <a:pt x="371475" y="0"/>
                  </a:lnTo>
                  <a:lnTo>
                    <a:pt x="324878" y="2895"/>
                  </a:lnTo>
                  <a:lnTo>
                    <a:pt x="280022" y="11353"/>
                  </a:lnTo>
                  <a:lnTo>
                    <a:pt x="237236" y="25019"/>
                  </a:lnTo>
                  <a:lnTo>
                    <a:pt x="196862" y="43535"/>
                  </a:lnTo>
                  <a:lnTo>
                    <a:pt x="159258" y="66573"/>
                  </a:lnTo>
                  <a:lnTo>
                    <a:pt x="124777" y="93776"/>
                  </a:lnTo>
                  <a:lnTo>
                    <a:pt x="93764" y="124790"/>
                  </a:lnTo>
                  <a:lnTo>
                    <a:pt x="66560" y="159270"/>
                  </a:lnTo>
                  <a:lnTo>
                    <a:pt x="43522" y="196875"/>
                  </a:lnTo>
                  <a:lnTo>
                    <a:pt x="25006" y="237248"/>
                  </a:lnTo>
                  <a:lnTo>
                    <a:pt x="11341" y="280035"/>
                  </a:lnTo>
                  <a:lnTo>
                    <a:pt x="2882" y="324891"/>
                  </a:lnTo>
                  <a:lnTo>
                    <a:pt x="0" y="371475"/>
                  </a:lnTo>
                  <a:lnTo>
                    <a:pt x="2882" y="418071"/>
                  </a:lnTo>
                  <a:lnTo>
                    <a:pt x="11341" y="462927"/>
                  </a:lnTo>
                  <a:lnTo>
                    <a:pt x="25006" y="505714"/>
                  </a:lnTo>
                  <a:lnTo>
                    <a:pt x="43522" y="546087"/>
                  </a:lnTo>
                  <a:lnTo>
                    <a:pt x="66560" y="583692"/>
                  </a:lnTo>
                  <a:lnTo>
                    <a:pt x="93764" y="618172"/>
                  </a:lnTo>
                  <a:lnTo>
                    <a:pt x="124777" y="649185"/>
                  </a:lnTo>
                  <a:lnTo>
                    <a:pt x="159258" y="676389"/>
                  </a:lnTo>
                  <a:lnTo>
                    <a:pt x="196862" y="699427"/>
                  </a:lnTo>
                  <a:lnTo>
                    <a:pt x="237236" y="717943"/>
                  </a:lnTo>
                  <a:lnTo>
                    <a:pt x="280022" y="731608"/>
                  </a:lnTo>
                  <a:lnTo>
                    <a:pt x="324878" y="740067"/>
                  </a:lnTo>
                  <a:lnTo>
                    <a:pt x="371475" y="742950"/>
                  </a:lnTo>
                  <a:lnTo>
                    <a:pt x="418058" y="740067"/>
                  </a:lnTo>
                  <a:lnTo>
                    <a:pt x="462915" y="731608"/>
                  </a:lnTo>
                  <a:lnTo>
                    <a:pt x="505701" y="717943"/>
                  </a:lnTo>
                  <a:lnTo>
                    <a:pt x="546074" y="699427"/>
                  </a:lnTo>
                  <a:lnTo>
                    <a:pt x="583679" y="676389"/>
                  </a:lnTo>
                  <a:lnTo>
                    <a:pt x="618159" y="649185"/>
                  </a:lnTo>
                  <a:lnTo>
                    <a:pt x="649173" y="618172"/>
                  </a:lnTo>
                  <a:lnTo>
                    <a:pt x="676376" y="583692"/>
                  </a:lnTo>
                  <a:lnTo>
                    <a:pt x="699414" y="546087"/>
                  </a:lnTo>
                  <a:lnTo>
                    <a:pt x="717931" y="505714"/>
                  </a:lnTo>
                  <a:lnTo>
                    <a:pt x="731596" y="462927"/>
                  </a:lnTo>
                  <a:lnTo>
                    <a:pt x="740054" y="418071"/>
                  </a:lnTo>
                  <a:lnTo>
                    <a:pt x="742950" y="371475"/>
                  </a:lnTo>
                  <a:close/>
                </a:path>
                <a:path w="1066800" h="1000125">
                  <a:moveTo>
                    <a:pt x="1066800" y="871474"/>
                  </a:moveTo>
                  <a:lnTo>
                    <a:pt x="1056690" y="821448"/>
                  </a:lnTo>
                  <a:lnTo>
                    <a:pt x="1029157" y="780592"/>
                  </a:lnTo>
                  <a:lnTo>
                    <a:pt x="988301" y="753059"/>
                  </a:lnTo>
                  <a:lnTo>
                    <a:pt x="938276" y="742950"/>
                  </a:lnTo>
                  <a:lnTo>
                    <a:pt x="888161" y="753059"/>
                  </a:lnTo>
                  <a:lnTo>
                    <a:pt x="847280" y="780592"/>
                  </a:lnTo>
                  <a:lnTo>
                    <a:pt x="819721" y="821448"/>
                  </a:lnTo>
                  <a:lnTo>
                    <a:pt x="809625" y="871474"/>
                  </a:lnTo>
                  <a:lnTo>
                    <a:pt x="819721" y="921588"/>
                  </a:lnTo>
                  <a:lnTo>
                    <a:pt x="847280" y="962469"/>
                  </a:lnTo>
                  <a:lnTo>
                    <a:pt x="888161" y="990028"/>
                  </a:lnTo>
                  <a:lnTo>
                    <a:pt x="938276" y="1000125"/>
                  </a:lnTo>
                  <a:lnTo>
                    <a:pt x="988301" y="990028"/>
                  </a:lnTo>
                  <a:lnTo>
                    <a:pt x="1029157" y="962469"/>
                  </a:lnTo>
                  <a:lnTo>
                    <a:pt x="1056690" y="921588"/>
                  </a:lnTo>
                  <a:lnTo>
                    <a:pt x="1066800" y="871474"/>
                  </a:lnTo>
                  <a:close/>
                </a:path>
              </a:pathLst>
            </a:custGeom>
            <a:solidFill>
              <a:srgbClr val="008B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5724525" y="2181225"/>
              <a:ext cx="742950" cy="742950"/>
            </a:xfrm>
            <a:custGeom>
              <a:avLst/>
              <a:gdLst/>
              <a:ahLst/>
              <a:cxnLst/>
              <a:rect l="l" t="t" r="r" b="b"/>
              <a:pathLst>
                <a:path w="742950" h="742950">
                  <a:moveTo>
                    <a:pt x="371475" y="0"/>
                  </a:moveTo>
                  <a:lnTo>
                    <a:pt x="324888" y="2895"/>
                  </a:lnTo>
                  <a:lnTo>
                    <a:pt x="280026" y="11348"/>
                  </a:lnTo>
                  <a:lnTo>
                    <a:pt x="237236" y="25011"/>
                  </a:lnTo>
                  <a:lnTo>
                    <a:pt x="196867" y="43534"/>
                  </a:lnTo>
                  <a:lnTo>
                    <a:pt x="159267" y="66570"/>
                  </a:lnTo>
                  <a:lnTo>
                    <a:pt x="124785" y="93770"/>
                  </a:lnTo>
                  <a:lnTo>
                    <a:pt x="93770" y="124785"/>
                  </a:lnTo>
                  <a:lnTo>
                    <a:pt x="66570" y="159267"/>
                  </a:lnTo>
                  <a:lnTo>
                    <a:pt x="43534" y="196867"/>
                  </a:lnTo>
                  <a:lnTo>
                    <a:pt x="25011" y="237236"/>
                  </a:lnTo>
                  <a:lnTo>
                    <a:pt x="11348" y="280026"/>
                  </a:lnTo>
                  <a:lnTo>
                    <a:pt x="2895" y="324888"/>
                  </a:lnTo>
                  <a:lnTo>
                    <a:pt x="0" y="371475"/>
                  </a:lnTo>
                  <a:lnTo>
                    <a:pt x="2895" y="418061"/>
                  </a:lnTo>
                  <a:lnTo>
                    <a:pt x="11348" y="462923"/>
                  </a:lnTo>
                  <a:lnTo>
                    <a:pt x="25011" y="505713"/>
                  </a:lnTo>
                  <a:lnTo>
                    <a:pt x="43534" y="546082"/>
                  </a:lnTo>
                  <a:lnTo>
                    <a:pt x="66570" y="583682"/>
                  </a:lnTo>
                  <a:lnTo>
                    <a:pt x="93770" y="618164"/>
                  </a:lnTo>
                  <a:lnTo>
                    <a:pt x="124785" y="649179"/>
                  </a:lnTo>
                  <a:lnTo>
                    <a:pt x="159267" y="676379"/>
                  </a:lnTo>
                  <a:lnTo>
                    <a:pt x="196867" y="699415"/>
                  </a:lnTo>
                  <a:lnTo>
                    <a:pt x="237236" y="717938"/>
                  </a:lnTo>
                  <a:lnTo>
                    <a:pt x="280026" y="731601"/>
                  </a:lnTo>
                  <a:lnTo>
                    <a:pt x="324888" y="740054"/>
                  </a:lnTo>
                  <a:lnTo>
                    <a:pt x="371475" y="742950"/>
                  </a:lnTo>
                  <a:lnTo>
                    <a:pt x="418061" y="740054"/>
                  </a:lnTo>
                  <a:lnTo>
                    <a:pt x="462923" y="731601"/>
                  </a:lnTo>
                  <a:lnTo>
                    <a:pt x="505713" y="717938"/>
                  </a:lnTo>
                  <a:lnTo>
                    <a:pt x="546082" y="699415"/>
                  </a:lnTo>
                  <a:lnTo>
                    <a:pt x="583682" y="676379"/>
                  </a:lnTo>
                  <a:lnTo>
                    <a:pt x="618164" y="649179"/>
                  </a:lnTo>
                  <a:lnTo>
                    <a:pt x="649179" y="618164"/>
                  </a:lnTo>
                  <a:lnTo>
                    <a:pt x="676379" y="583682"/>
                  </a:lnTo>
                  <a:lnTo>
                    <a:pt x="699415" y="546082"/>
                  </a:lnTo>
                  <a:lnTo>
                    <a:pt x="717938" y="505713"/>
                  </a:lnTo>
                  <a:lnTo>
                    <a:pt x="731601" y="462923"/>
                  </a:lnTo>
                  <a:lnTo>
                    <a:pt x="740054" y="418061"/>
                  </a:lnTo>
                  <a:lnTo>
                    <a:pt x="742950" y="371475"/>
                  </a:lnTo>
                  <a:lnTo>
                    <a:pt x="740054" y="324888"/>
                  </a:lnTo>
                  <a:lnTo>
                    <a:pt x="731601" y="280026"/>
                  </a:lnTo>
                  <a:lnTo>
                    <a:pt x="717938" y="237236"/>
                  </a:lnTo>
                  <a:lnTo>
                    <a:pt x="699415" y="196867"/>
                  </a:lnTo>
                  <a:lnTo>
                    <a:pt x="676379" y="159267"/>
                  </a:lnTo>
                  <a:lnTo>
                    <a:pt x="649179" y="124785"/>
                  </a:lnTo>
                  <a:lnTo>
                    <a:pt x="618164" y="93770"/>
                  </a:lnTo>
                  <a:lnTo>
                    <a:pt x="583682" y="66570"/>
                  </a:lnTo>
                  <a:lnTo>
                    <a:pt x="546082" y="43534"/>
                  </a:lnTo>
                  <a:lnTo>
                    <a:pt x="505713" y="25011"/>
                  </a:lnTo>
                  <a:lnTo>
                    <a:pt x="462923" y="11348"/>
                  </a:lnTo>
                  <a:lnTo>
                    <a:pt x="418061" y="2895"/>
                  </a:lnTo>
                  <a:lnTo>
                    <a:pt x="371475" y="0"/>
                  </a:lnTo>
                  <a:close/>
                </a:path>
              </a:pathLst>
            </a:custGeom>
            <a:solidFill>
              <a:srgbClr val="F1A9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7486650" y="2952750"/>
              <a:ext cx="752475" cy="742950"/>
            </a:xfrm>
            <a:custGeom>
              <a:avLst/>
              <a:gdLst/>
              <a:ahLst/>
              <a:cxnLst/>
              <a:rect l="l" t="t" r="r" b="b"/>
              <a:pathLst>
                <a:path w="752475" h="742950">
                  <a:moveTo>
                    <a:pt x="376300" y="0"/>
                  </a:moveTo>
                  <a:lnTo>
                    <a:pt x="329084" y="2895"/>
                  </a:lnTo>
                  <a:lnTo>
                    <a:pt x="283621" y="11348"/>
                  </a:lnTo>
                  <a:lnTo>
                    <a:pt x="240265" y="25011"/>
                  </a:lnTo>
                  <a:lnTo>
                    <a:pt x="199367" y="43534"/>
                  </a:lnTo>
                  <a:lnTo>
                    <a:pt x="161279" y="66570"/>
                  </a:lnTo>
                  <a:lnTo>
                    <a:pt x="126354" y="93770"/>
                  </a:lnTo>
                  <a:lnTo>
                    <a:pt x="94944" y="124785"/>
                  </a:lnTo>
                  <a:lnTo>
                    <a:pt x="67400" y="159267"/>
                  </a:lnTo>
                  <a:lnTo>
                    <a:pt x="44075" y="196867"/>
                  </a:lnTo>
                  <a:lnTo>
                    <a:pt x="25320" y="237236"/>
                  </a:lnTo>
                  <a:lnTo>
                    <a:pt x="11488" y="280026"/>
                  </a:lnTo>
                  <a:lnTo>
                    <a:pt x="2930" y="324888"/>
                  </a:lnTo>
                  <a:lnTo>
                    <a:pt x="0" y="371475"/>
                  </a:lnTo>
                  <a:lnTo>
                    <a:pt x="2930" y="418061"/>
                  </a:lnTo>
                  <a:lnTo>
                    <a:pt x="11488" y="462923"/>
                  </a:lnTo>
                  <a:lnTo>
                    <a:pt x="25320" y="505713"/>
                  </a:lnTo>
                  <a:lnTo>
                    <a:pt x="44075" y="546082"/>
                  </a:lnTo>
                  <a:lnTo>
                    <a:pt x="67400" y="583682"/>
                  </a:lnTo>
                  <a:lnTo>
                    <a:pt x="94944" y="618164"/>
                  </a:lnTo>
                  <a:lnTo>
                    <a:pt x="126354" y="649179"/>
                  </a:lnTo>
                  <a:lnTo>
                    <a:pt x="161279" y="676379"/>
                  </a:lnTo>
                  <a:lnTo>
                    <a:pt x="199367" y="699415"/>
                  </a:lnTo>
                  <a:lnTo>
                    <a:pt x="240265" y="717938"/>
                  </a:lnTo>
                  <a:lnTo>
                    <a:pt x="283621" y="731601"/>
                  </a:lnTo>
                  <a:lnTo>
                    <a:pt x="329084" y="740054"/>
                  </a:lnTo>
                  <a:lnTo>
                    <a:pt x="376300" y="742950"/>
                  </a:lnTo>
                  <a:lnTo>
                    <a:pt x="423490" y="740054"/>
                  </a:lnTo>
                  <a:lnTo>
                    <a:pt x="468930" y="731601"/>
                  </a:lnTo>
                  <a:lnTo>
                    <a:pt x="512267" y="717938"/>
                  </a:lnTo>
                  <a:lnTo>
                    <a:pt x="553149" y="699415"/>
                  </a:lnTo>
                  <a:lnTo>
                    <a:pt x="591224" y="676379"/>
                  </a:lnTo>
                  <a:lnTo>
                    <a:pt x="626139" y="649179"/>
                  </a:lnTo>
                  <a:lnTo>
                    <a:pt x="657543" y="618164"/>
                  </a:lnTo>
                  <a:lnTo>
                    <a:pt x="685081" y="583682"/>
                  </a:lnTo>
                  <a:lnTo>
                    <a:pt x="708403" y="546082"/>
                  </a:lnTo>
                  <a:lnTo>
                    <a:pt x="727156" y="505713"/>
                  </a:lnTo>
                  <a:lnTo>
                    <a:pt x="740987" y="462923"/>
                  </a:lnTo>
                  <a:lnTo>
                    <a:pt x="749544" y="418061"/>
                  </a:lnTo>
                  <a:lnTo>
                    <a:pt x="752475" y="371475"/>
                  </a:lnTo>
                  <a:lnTo>
                    <a:pt x="749544" y="324888"/>
                  </a:lnTo>
                  <a:lnTo>
                    <a:pt x="740987" y="280026"/>
                  </a:lnTo>
                  <a:lnTo>
                    <a:pt x="727156" y="237236"/>
                  </a:lnTo>
                  <a:lnTo>
                    <a:pt x="708403" y="196867"/>
                  </a:lnTo>
                  <a:lnTo>
                    <a:pt x="685081" y="159267"/>
                  </a:lnTo>
                  <a:lnTo>
                    <a:pt x="657543" y="124785"/>
                  </a:lnTo>
                  <a:lnTo>
                    <a:pt x="626139" y="93770"/>
                  </a:lnTo>
                  <a:lnTo>
                    <a:pt x="591224" y="66570"/>
                  </a:lnTo>
                  <a:lnTo>
                    <a:pt x="553149" y="43534"/>
                  </a:lnTo>
                  <a:lnTo>
                    <a:pt x="512267" y="25011"/>
                  </a:lnTo>
                  <a:lnTo>
                    <a:pt x="468930" y="11348"/>
                  </a:lnTo>
                  <a:lnTo>
                    <a:pt x="423490" y="2895"/>
                  </a:lnTo>
                  <a:lnTo>
                    <a:pt x="376300" y="0"/>
                  </a:lnTo>
                  <a:close/>
                </a:path>
              </a:pathLst>
            </a:custGeom>
            <a:solidFill>
              <a:srgbClr val="E2520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8153400" y="4591050"/>
              <a:ext cx="742950" cy="742950"/>
            </a:xfrm>
            <a:custGeom>
              <a:avLst/>
              <a:gdLst/>
              <a:ahLst/>
              <a:cxnLst/>
              <a:rect l="l" t="t" r="r" b="b"/>
              <a:pathLst>
                <a:path w="742950" h="742950">
                  <a:moveTo>
                    <a:pt x="371475" y="0"/>
                  </a:moveTo>
                  <a:lnTo>
                    <a:pt x="324888" y="2895"/>
                  </a:lnTo>
                  <a:lnTo>
                    <a:pt x="280026" y="11348"/>
                  </a:lnTo>
                  <a:lnTo>
                    <a:pt x="237236" y="25011"/>
                  </a:lnTo>
                  <a:lnTo>
                    <a:pt x="196867" y="43534"/>
                  </a:lnTo>
                  <a:lnTo>
                    <a:pt x="159267" y="66570"/>
                  </a:lnTo>
                  <a:lnTo>
                    <a:pt x="124785" y="93770"/>
                  </a:lnTo>
                  <a:lnTo>
                    <a:pt x="93770" y="124785"/>
                  </a:lnTo>
                  <a:lnTo>
                    <a:pt x="66570" y="159267"/>
                  </a:lnTo>
                  <a:lnTo>
                    <a:pt x="43534" y="196867"/>
                  </a:lnTo>
                  <a:lnTo>
                    <a:pt x="25011" y="237236"/>
                  </a:lnTo>
                  <a:lnTo>
                    <a:pt x="11348" y="280026"/>
                  </a:lnTo>
                  <a:lnTo>
                    <a:pt x="2895" y="324888"/>
                  </a:lnTo>
                  <a:lnTo>
                    <a:pt x="0" y="371475"/>
                  </a:lnTo>
                  <a:lnTo>
                    <a:pt x="2895" y="418061"/>
                  </a:lnTo>
                  <a:lnTo>
                    <a:pt x="11348" y="462923"/>
                  </a:lnTo>
                  <a:lnTo>
                    <a:pt x="25011" y="505713"/>
                  </a:lnTo>
                  <a:lnTo>
                    <a:pt x="43534" y="546082"/>
                  </a:lnTo>
                  <a:lnTo>
                    <a:pt x="66570" y="583682"/>
                  </a:lnTo>
                  <a:lnTo>
                    <a:pt x="93770" y="618164"/>
                  </a:lnTo>
                  <a:lnTo>
                    <a:pt x="124785" y="649179"/>
                  </a:lnTo>
                  <a:lnTo>
                    <a:pt x="159267" y="676379"/>
                  </a:lnTo>
                  <a:lnTo>
                    <a:pt x="196867" y="699415"/>
                  </a:lnTo>
                  <a:lnTo>
                    <a:pt x="237236" y="717938"/>
                  </a:lnTo>
                  <a:lnTo>
                    <a:pt x="280026" y="731601"/>
                  </a:lnTo>
                  <a:lnTo>
                    <a:pt x="324888" y="740054"/>
                  </a:lnTo>
                  <a:lnTo>
                    <a:pt x="371475" y="742950"/>
                  </a:lnTo>
                  <a:lnTo>
                    <a:pt x="418061" y="740054"/>
                  </a:lnTo>
                  <a:lnTo>
                    <a:pt x="462923" y="731601"/>
                  </a:lnTo>
                  <a:lnTo>
                    <a:pt x="505713" y="717938"/>
                  </a:lnTo>
                  <a:lnTo>
                    <a:pt x="546082" y="699415"/>
                  </a:lnTo>
                  <a:lnTo>
                    <a:pt x="583682" y="676379"/>
                  </a:lnTo>
                  <a:lnTo>
                    <a:pt x="618164" y="649179"/>
                  </a:lnTo>
                  <a:lnTo>
                    <a:pt x="649179" y="618164"/>
                  </a:lnTo>
                  <a:lnTo>
                    <a:pt x="676379" y="583682"/>
                  </a:lnTo>
                  <a:lnTo>
                    <a:pt x="699415" y="546082"/>
                  </a:lnTo>
                  <a:lnTo>
                    <a:pt x="717938" y="505713"/>
                  </a:lnTo>
                  <a:lnTo>
                    <a:pt x="731601" y="462923"/>
                  </a:lnTo>
                  <a:lnTo>
                    <a:pt x="740054" y="418061"/>
                  </a:lnTo>
                  <a:lnTo>
                    <a:pt x="742950" y="371475"/>
                  </a:lnTo>
                  <a:lnTo>
                    <a:pt x="740054" y="324888"/>
                  </a:lnTo>
                  <a:lnTo>
                    <a:pt x="731601" y="280026"/>
                  </a:lnTo>
                  <a:lnTo>
                    <a:pt x="717938" y="237236"/>
                  </a:lnTo>
                  <a:lnTo>
                    <a:pt x="699415" y="196867"/>
                  </a:lnTo>
                  <a:lnTo>
                    <a:pt x="676379" y="159267"/>
                  </a:lnTo>
                  <a:lnTo>
                    <a:pt x="649179" y="124785"/>
                  </a:lnTo>
                  <a:lnTo>
                    <a:pt x="618164" y="93770"/>
                  </a:lnTo>
                  <a:lnTo>
                    <a:pt x="583682" y="66570"/>
                  </a:lnTo>
                  <a:lnTo>
                    <a:pt x="546082" y="43534"/>
                  </a:lnTo>
                  <a:lnTo>
                    <a:pt x="505713" y="25011"/>
                  </a:lnTo>
                  <a:lnTo>
                    <a:pt x="462923" y="11348"/>
                  </a:lnTo>
                  <a:lnTo>
                    <a:pt x="418061" y="2895"/>
                  </a:lnTo>
                  <a:lnTo>
                    <a:pt x="371475" y="0"/>
                  </a:lnTo>
                  <a:close/>
                </a:path>
              </a:pathLst>
            </a:custGeom>
            <a:solidFill>
              <a:srgbClr val="008B9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3635628" y="396176"/>
            <a:ext cx="4933315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BHSH</a:t>
            </a:r>
            <a:r>
              <a:rPr dirty="0" spc="-125"/>
              <a:t> </a:t>
            </a:r>
            <a:r>
              <a:rPr dirty="0" spc="-10"/>
              <a:t>Programs</a:t>
            </a:r>
          </a:p>
        </p:txBody>
      </p:sp>
      <p:grpSp>
        <p:nvGrpSpPr>
          <p:cNvPr id="20" name="object 20" descr=""/>
          <p:cNvGrpSpPr/>
          <p:nvPr/>
        </p:nvGrpSpPr>
        <p:grpSpPr>
          <a:xfrm>
            <a:off x="3295650" y="4591050"/>
            <a:ext cx="742950" cy="742950"/>
            <a:chOff x="3295650" y="4591050"/>
            <a:chExt cx="742950" cy="742950"/>
          </a:xfrm>
        </p:grpSpPr>
        <p:sp>
          <p:nvSpPr>
            <p:cNvPr id="21" name="object 21" descr=""/>
            <p:cNvSpPr/>
            <p:nvPr/>
          </p:nvSpPr>
          <p:spPr>
            <a:xfrm>
              <a:off x="3295650" y="4591050"/>
              <a:ext cx="742950" cy="742950"/>
            </a:xfrm>
            <a:custGeom>
              <a:avLst/>
              <a:gdLst/>
              <a:ahLst/>
              <a:cxnLst/>
              <a:rect l="l" t="t" r="r" b="b"/>
              <a:pathLst>
                <a:path w="742950" h="742950">
                  <a:moveTo>
                    <a:pt x="371475" y="0"/>
                  </a:moveTo>
                  <a:lnTo>
                    <a:pt x="324888" y="2895"/>
                  </a:lnTo>
                  <a:lnTo>
                    <a:pt x="280026" y="11348"/>
                  </a:lnTo>
                  <a:lnTo>
                    <a:pt x="237236" y="25011"/>
                  </a:lnTo>
                  <a:lnTo>
                    <a:pt x="196867" y="43534"/>
                  </a:lnTo>
                  <a:lnTo>
                    <a:pt x="159267" y="66570"/>
                  </a:lnTo>
                  <a:lnTo>
                    <a:pt x="124785" y="93770"/>
                  </a:lnTo>
                  <a:lnTo>
                    <a:pt x="93770" y="124785"/>
                  </a:lnTo>
                  <a:lnTo>
                    <a:pt x="66570" y="159267"/>
                  </a:lnTo>
                  <a:lnTo>
                    <a:pt x="43534" y="196867"/>
                  </a:lnTo>
                  <a:lnTo>
                    <a:pt x="25011" y="237236"/>
                  </a:lnTo>
                  <a:lnTo>
                    <a:pt x="11348" y="280026"/>
                  </a:lnTo>
                  <a:lnTo>
                    <a:pt x="2895" y="324888"/>
                  </a:lnTo>
                  <a:lnTo>
                    <a:pt x="0" y="371475"/>
                  </a:lnTo>
                  <a:lnTo>
                    <a:pt x="2895" y="418061"/>
                  </a:lnTo>
                  <a:lnTo>
                    <a:pt x="11348" y="462923"/>
                  </a:lnTo>
                  <a:lnTo>
                    <a:pt x="25011" y="505713"/>
                  </a:lnTo>
                  <a:lnTo>
                    <a:pt x="43534" y="546082"/>
                  </a:lnTo>
                  <a:lnTo>
                    <a:pt x="66570" y="583682"/>
                  </a:lnTo>
                  <a:lnTo>
                    <a:pt x="93770" y="618164"/>
                  </a:lnTo>
                  <a:lnTo>
                    <a:pt x="124785" y="649179"/>
                  </a:lnTo>
                  <a:lnTo>
                    <a:pt x="159267" y="676379"/>
                  </a:lnTo>
                  <a:lnTo>
                    <a:pt x="196867" y="699415"/>
                  </a:lnTo>
                  <a:lnTo>
                    <a:pt x="237236" y="717938"/>
                  </a:lnTo>
                  <a:lnTo>
                    <a:pt x="280026" y="731601"/>
                  </a:lnTo>
                  <a:lnTo>
                    <a:pt x="324888" y="740054"/>
                  </a:lnTo>
                  <a:lnTo>
                    <a:pt x="371475" y="742950"/>
                  </a:lnTo>
                  <a:lnTo>
                    <a:pt x="418061" y="740054"/>
                  </a:lnTo>
                  <a:lnTo>
                    <a:pt x="462923" y="731601"/>
                  </a:lnTo>
                  <a:lnTo>
                    <a:pt x="505713" y="717938"/>
                  </a:lnTo>
                  <a:lnTo>
                    <a:pt x="546082" y="699415"/>
                  </a:lnTo>
                  <a:lnTo>
                    <a:pt x="583682" y="676379"/>
                  </a:lnTo>
                  <a:lnTo>
                    <a:pt x="618164" y="649179"/>
                  </a:lnTo>
                  <a:lnTo>
                    <a:pt x="649179" y="618164"/>
                  </a:lnTo>
                  <a:lnTo>
                    <a:pt x="676379" y="583682"/>
                  </a:lnTo>
                  <a:lnTo>
                    <a:pt x="699415" y="546082"/>
                  </a:lnTo>
                  <a:lnTo>
                    <a:pt x="717938" y="505713"/>
                  </a:lnTo>
                  <a:lnTo>
                    <a:pt x="731601" y="462923"/>
                  </a:lnTo>
                  <a:lnTo>
                    <a:pt x="740054" y="418061"/>
                  </a:lnTo>
                  <a:lnTo>
                    <a:pt x="742950" y="371475"/>
                  </a:lnTo>
                  <a:lnTo>
                    <a:pt x="740054" y="324888"/>
                  </a:lnTo>
                  <a:lnTo>
                    <a:pt x="731601" y="280026"/>
                  </a:lnTo>
                  <a:lnTo>
                    <a:pt x="717938" y="237236"/>
                  </a:lnTo>
                  <a:lnTo>
                    <a:pt x="699415" y="196867"/>
                  </a:lnTo>
                  <a:lnTo>
                    <a:pt x="676379" y="159267"/>
                  </a:lnTo>
                  <a:lnTo>
                    <a:pt x="649179" y="124785"/>
                  </a:lnTo>
                  <a:lnTo>
                    <a:pt x="618164" y="93770"/>
                  </a:lnTo>
                  <a:lnTo>
                    <a:pt x="583682" y="66570"/>
                  </a:lnTo>
                  <a:lnTo>
                    <a:pt x="546082" y="43534"/>
                  </a:lnTo>
                  <a:lnTo>
                    <a:pt x="505713" y="25011"/>
                  </a:lnTo>
                  <a:lnTo>
                    <a:pt x="462923" y="11348"/>
                  </a:lnTo>
                  <a:lnTo>
                    <a:pt x="418061" y="2895"/>
                  </a:lnTo>
                  <a:lnTo>
                    <a:pt x="371475" y="0"/>
                  </a:lnTo>
                  <a:close/>
                </a:path>
              </a:pathLst>
            </a:custGeom>
            <a:solidFill>
              <a:srgbClr val="E2520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09950" y="4695825"/>
              <a:ext cx="523875" cy="523875"/>
            </a:xfrm>
            <a:prstGeom prst="rect">
              <a:avLst/>
            </a:prstGeom>
          </p:spPr>
        </p:pic>
      </p:grpSp>
      <p:sp>
        <p:nvSpPr>
          <p:cNvPr id="23" name="object 23" descr=""/>
          <p:cNvSpPr txBox="1"/>
          <p:nvPr/>
        </p:nvSpPr>
        <p:spPr>
          <a:xfrm>
            <a:off x="501650" y="4730178"/>
            <a:ext cx="2537460" cy="64008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25"/>
              </a:spcBef>
            </a:pP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STI</a:t>
            </a:r>
            <a:r>
              <a:rPr dirty="0" sz="2000" spc="-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069"/>
                </a:solidFill>
                <a:latin typeface="Arial"/>
                <a:cs typeface="Arial"/>
              </a:rPr>
              <a:t>Prevention,</a:t>
            </a:r>
            <a:endParaRPr sz="2000">
              <a:latin typeface="Arial"/>
              <a:cs typeface="Arial"/>
            </a:endParaRPr>
          </a:p>
          <a:p>
            <a:pPr algn="r" marR="5715">
              <a:lnSpc>
                <a:spcPct val="100000"/>
              </a:lnSpc>
              <a:spcBef>
                <a:spcPts val="5"/>
              </a:spcBef>
            </a:pPr>
            <a:r>
              <a:rPr dirty="0" sz="2000" spc="-25">
                <a:solidFill>
                  <a:srgbClr val="002069"/>
                </a:solidFill>
                <a:latin typeface="Arial"/>
                <a:cs typeface="Arial"/>
              </a:rPr>
              <a:t>Testing</a:t>
            </a:r>
            <a:r>
              <a:rPr dirty="0" sz="2000" spc="-6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and</a:t>
            </a:r>
            <a:r>
              <a:rPr dirty="0" sz="2000" spc="-12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069"/>
                </a:solidFill>
                <a:latin typeface="Arial"/>
                <a:cs typeface="Arial"/>
              </a:rPr>
              <a:t>Treatment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689609" y="3091116"/>
            <a:ext cx="3101975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HIV</a:t>
            </a:r>
            <a:r>
              <a:rPr dirty="0" sz="2000" spc="-6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Prevention</a:t>
            </a:r>
            <a:r>
              <a:rPr dirty="0" sz="2000" spc="-6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and</a:t>
            </a:r>
            <a:r>
              <a:rPr dirty="0" sz="2000" spc="-5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069"/>
                </a:solidFill>
                <a:latin typeface="Arial"/>
                <a:cs typeface="Arial"/>
              </a:rPr>
              <a:t>Testing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640454" y="844661"/>
            <a:ext cx="4913630" cy="1315085"/>
          </a:xfrm>
          <a:prstGeom prst="rect">
            <a:avLst/>
          </a:prstGeom>
        </p:spPr>
        <p:txBody>
          <a:bodyPr wrap="square" lIns="0" tIns="16192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75"/>
              </a:spcBef>
            </a:pPr>
            <a:r>
              <a:rPr dirty="0" sz="2750">
                <a:solidFill>
                  <a:srgbClr val="002069"/>
                </a:solidFill>
                <a:latin typeface="Arial"/>
                <a:cs typeface="Arial"/>
              </a:rPr>
              <a:t>Prevention</a:t>
            </a:r>
            <a:r>
              <a:rPr dirty="0" sz="2750" spc="14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750">
                <a:solidFill>
                  <a:srgbClr val="002069"/>
                </a:solidFill>
                <a:latin typeface="Arial"/>
                <a:cs typeface="Arial"/>
              </a:rPr>
              <a:t>and</a:t>
            </a:r>
            <a:r>
              <a:rPr dirty="0" sz="2750" spc="14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750">
                <a:solidFill>
                  <a:srgbClr val="002069"/>
                </a:solidFill>
                <a:latin typeface="Arial"/>
                <a:cs typeface="Arial"/>
              </a:rPr>
              <a:t>Care</a:t>
            </a:r>
            <a:r>
              <a:rPr dirty="0" sz="2750" spc="22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750" spc="-10">
                <a:solidFill>
                  <a:srgbClr val="002069"/>
                </a:solidFill>
                <a:latin typeface="Arial"/>
                <a:cs typeface="Arial"/>
              </a:rPr>
              <a:t>Spectrum</a:t>
            </a:r>
            <a:endParaRPr sz="2750">
              <a:latin typeface="Arial"/>
              <a:cs typeface="Arial"/>
            </a:endParaRPr>
          </a:p>
          <a:p>
            <a:pPr algn="ctr" marL="1294130" marR="1229360" indent="-10160">
              <a:lnSpc>
                <a:spcPct val="100000"/>
              </a:lnSpc>
              <a:spcBef>
                <a:spcPts val="870"/>
              </a:spcBef>
            </a:pP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Disease</a:t>
            </a:r>
            <a:r>
              <a:rPr dirty="0" sz="2000" spc="-6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069"/>
                </a:solidFill>
                <a:latin typeface="Arial"/>
                <a:cs typeface="Arial"/>
              </a:rPr>
              <a:t>Intervention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and</a:t>
            </a:r>
            <a:r>
              <a:rPr dirty="0" sz="2000" spc="-4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Partner</a:t>
            </a:r>
            <a:r>
              <a:rPr dirty="0" sz="2000" spc="2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069"/>
                </a:solidFill>
                <a:latin typeface="Arial"/>
                <a:cs typeface="Arial"/>
              </a:rPr>
              <a:t>Services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8406130" y="3091116"/>
            <a:ext cx="2673985" cy="94488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HIV</a:t>
            </a:r>
            <a:r>
              <a:rPr dirty="0" sz="2000" spc="-4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Case</a:t>
            </a:r>
            <a:r>
              <a:rPr dirty="0" sz="2000" spc="2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069"/>
                </a:solidFill>
                <a:latin typeface="Arial"/>
                <a:cs typeface="Arial"/>
              </a:rPr>
              <a:t>Management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and</a:t>
            </a:r>
            <a:r>
              <a:rPr dirty="0" sz="2000" spc="-10">
                <a:solidFill>
                  <a:srgbClr val="002069"/>
                </a:solidFill>
                <a:latin typeface="Arial"/>
                <a:cs typeface="Arial"/>
              </a:rPr>
              <a:t> Supportive Services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9161144" y="4731956"/>
            <a:ext cx="2303145" cy="64008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Hepatitis</a:t>
            </a:r>
            <a:r>
              <a:rPr dirty="0" sz="2000" spc="-9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069"/>
                </a:solidFill>
                <a:latin typeface="Arial"/>
                <a:cs typeface="Arial"/>
              </a:rPr>
              <a:t>Prevention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and</a:t>
            </a:r>
            <a:r>
              <a:rPr dirty="0" sz="2000" spc="-9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069"/>
                </a:solidFill>
                <a:latin typeface="Arial"/>
                <a:cs typeface="Arial"/>
              </a:rPr>
              <a:t>Testing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0" y="6496050"/>
            <a:ext cx="12192000" cy="361950"/>
            <a:chOff x="0" y="6496050"/>
            <a:chExt cx="12192000" cy="361950"/>
          </a:xfrm>
        </p:grpSpPr>
        <p:pic>
          <p:nvPicPr>
            <p:cNvPr id="29" name="object 2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543675"/>
              <a:ext cx="12192000" cy="314325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0" y="6496050"/>
              <a:ext cx="12192000" cy="57150"/>
            </a:xfrm>
            <a:custGeom>
              <a:avLst/>
              <a:gdLst/>
              <a:ahLst/>
              <a:cxnLst/>
              <a:rect l="l" t="t" r="r" b="b"/>
              <a:pathLst>
                <a:path w="12192000" h="57150">
                  <a:moveTo>
                    <a:pt x="12192000" y="0"/>
                  </a:moveTo>
                  <a:lnTo>
                    <a:pt x="0" y="0"/>
                  </a:lnTo>
                  <a:lnTo>
                    <a:pt x="0" y="57150"/>
                  </a:lnTo>
                  <a:lnTo>
                    <a:pt x="12192000" y="5715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A9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1" name="object 31" descr=""/>
          <p:cNvGrpSpPr/>
          <p:nvPr/>
        </p:nvGrpSpPr>
        <p:grpSpPr>
          <a:xfrm>
            <a:off x="4114800" y="2286000"/>
            <a:ext cx="4667250" cy="2933700"/>
            <a:chOff x="4114800" y="2286000"/>
            <a:chExt cx="4667250" cy="2933700"/>
          </a:xfrm>
        </p:grpSpPr>
        <p:pic>
          <p:nvPicPr>
            <p:cNvPr id="32" name="object 3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14800" y="3067050"/>
              <a:ext cx="523875" cy="523875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48350" y="2286000"/>
              <a:ext cx="523875" cy="523875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00950" y="3067050"/>
              <a:ext cx="523875" cy="523875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58175" y="4695825"/>
              <a:ext cx="523875" cy="5238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14300" y="0"/>
            <a:ext cx="11953875" cy="6763384"/>
            <a:chOff x="114300" y="0"/>
            <a:chExt cx="11953875" cy="6763384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300" y="0"/>
              <a:ext cx="11953875" cy="6762762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504825" y="238125"/>
              <a:ext cx="11182350" cy="6143625"/>
            </a:xfrm>
            <a:custGeom>
              <a:avLst/>
              <a:gdLst/>
              <a:ahLst/>
              <a:cxnLst/>
              <a:rect l="l" t="t" r="r" b="b"/>
              <a:pathLst>
                <a:path w="11182350" h="6143625">
                  <a:moveTo>
                    <a:pt x="11182350" y="0"/>
                  </a:moveTo>
                  <a:lnTo>
                    <a:pt x="0" y="0"/>
                  </a:lnTo>
                  <a:lnTo>
                    <a:pt x="0" y="6143625"/>
                  </a:lnTo>
                  <a:lnTo>
                    <a:pt x="11182350" y="6143625"/>
                  </a:lnTo>
                  <a:lnTo>
                    <a:pt x="111823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44269" y="473455"/>
            <a:ext cx="8918575" cy="518159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200"/>
              <a:t>Sexually</a:t>
            </a:r>
            <a:r>
              <a:rPr dirty="0" sz="3200" spc="-225"/>
              <a:t> </a:t>
            </a:r>
            <a:r>
              <a:rPr dirty="0" sz="3200"/>
              <a:t>Transmitted</a:t>
            </a:r>
            <a:r>
              <a:rPr dirty="0" sz="3200" spc="-185"/>
              <a:t> </a:t>
            </a:r>
            <a:r>
              <a:rPr dirty="0" sz="3200"/>
              <a:t>Infection</a:t>
            </a:r>
            <a:r>
              <a:rPr dirty="0" sz="3200" spc="-185"/>
              <a:t> </a:t>
            </a:r>
            <a:r>
              <a:rPr dirty="0" sz="3200" spc="-10"/>
              <a:t>Program</a:t>
            </a:r>
            <a:endParaRPr sz="3200"/>
          </a:p>
        </p:txBody>
      </p:sp>
      <p:sp>
        <p:nvSpPr>
          <p:cNvPr id="6" name="object 6" descr=""/>
          <p:cNvSpPr txBox="1"/>
          <p:nvPr/>
        </p:nvSpPr>
        <p:spPr>
          <a:xfrm>
            <a:off x="1008380" y="1048448"/>
            <a:ext cx="6838315" cy="41675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528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2069"/>
                </a:solidFill>
                <a:latin typeface="Arial"/>
                <a:cs typeface="Arial"/>
              </a:rPr>
              <a:t>Prevention,</a:t>
            </a:r>
            <a:r>
              <a:rPr dirty="0" sz="1800" spc="-7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1800" spc="-30">
                <a:solidFill>
                  <a:srgbClr val="002069"/>
                </a:solidFill>
                <a:latin typeface="Arial"/>
                <a:cs typeface="Arial"/>
              </a:rPr>
              <a:t>Testing</a:t>
            </a:r>
            <a:r>
              <a:rPr dirty="0" sz="1800" spc="-3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069"/>
                </a:solidFill>
                <a:latin typeface="Arial"/>
                <a:cs typeface="Arial"/>
              </a:rPr>
              <a:t>and</a:t>
            </a:r>
            <a:r>
              <a:rPr dirty="0" sz="1800" spc="-10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2069"/>
                </a:solidFill>
                <a:latin typeface="Arial"/>
                <a:cs typeface="Arial"/>
              </a:rPr>
              <a:t>Treatment</a:t>
            </a:r>
            <a:endParaRPr sz="18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615"/>
              </a:spcBef>
              <a:buChar char="•"/>
              <a:tabLst>
                <a:tab pos="298450" algn="l"/>
              </a:tabLst>
            </a:pP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Over</a:t>
            </a:r>
            <a:r>
              <a:rPr dirty="0" sz="2000" spc="-5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180</a:t>
            </a:r>
            <a:r>
              <a:rPr dirty="0" sz="2000" spc="-5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partners</a:t>
            </a:r>
            <a:r>
              <a:rPr dirty="0" sz="2000" spc="-1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across</a:t>
            </a:r>
            <a:r>
              <a:rPr dirty="0" sz="2000" spc="-1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the</a:t>
            </a:r>
            <a:r>
              <a:rPr dirty="0" sz="2000" spc="-5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069"/>
                </a:solidFill>
                <a:latin typeface="Arial"/>
                <a:cs typeface="Arial"/>
              </a:rPr>
              <a:t>state</a:t>
            </a:r>
            <a:endParaRPr sz="2000">
              <a:latin typeface="Arial"/>
              <a:cs typeface="Arial"/>
            </a:endParaRPr>
          </a:p>
          <a:p>
            <a:pPr lvl="1" marL="755650" marR="2211705" indent="-286385">
              <a:lnSpc>
                <a:spcPct val="100000"/>
              </a:lnSpc>
              <a:buChar char="•"/>
              <a:tabLst>
                <a:tab pos="755650" algn="l"/>
              </a:tabLst>
            </a:pPr>
            <a:r>
              <a:rPr dirty="0" sz="2000" spc="-25">
                <a:solidFill>
                  <a:srgbClr val="002069"/>
                </a:solidFill>
                <a:latin typeface="Arial"/>
                <a:cs typeface="Arial"/>
              </a:rPr>
              <a:t>Testing</a:t>
            </a:r>
            <a:r>
              <a:rPr dirty="0" sz="2000" spc="-7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for</a:t>
            </a:r>
            <a:r>
              <a:rPr dirty="0" sz="2000" spc="-7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Chlamydia,</a:t>
            </a:r>
            <a:r>
              <a:rPr dirty="0" sz="2000" spc="-4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069"/>
                </a:solidFill>
                <a:latin typeface="Arial"/>
                <a:cs typeface="Arial"/>
              </a:rPr>
              <a:t>Gonorrhea,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Syphilis</a:t>
            </a:r>
            <a:r>
              <a:rPr dirty="0" sz="2000" spc="-2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and</a:t>
            </a:r>
            <a:r>
              <a:rPr dirty="0" sz="2000" spc="-5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HIV</a:t>
            </a:r>
            <a:r>
              <a:rPr dirty="0" sz="2000" spc="-5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through</a:t>
            </a:r>
            <a:r>
              <a:rPr dirty="0" sz="2000" spc="-5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002069"/>
                </a:solidFill>
                <a:latin typeface="Arial"/>
                <a:cs typeface="Arial"/>
              </a:rPr>
              <a:t>the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Missouri</a:t>
            </a:r>
            <a:r>
              <a:rPr dirty="0" sz="2000" spc="1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State</a:t>
            </a:r>
            <a:r>
              <a:rPr dirty="0" sz="2000" spc="-5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Public</a:t>
            </a:r>
            <a:r>
              <a:rPr dirty="0" sz="2000" spc="-9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Health</a:t>
            </a:r>
            <a:r>
              <a:rPr dirty="0" sz="2000" spc="-5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002069"/>
                </a:solidFill>
                <a:latin typeface="Arial"/>
                <a:cs typeface="Arial"/>
              </a:rPr>
              <a:t>Lab</a:t>
            </a:r>
            <a:endParaRPr sz="2000">
              <a:latin typeface="Arial"/>
              <a:cs typeface="Arial"/>
            </a:endParaRPr>
          </a:p>
          <a:p>
            <a:pPr lvl="1" marL="755650" marR="2077720" indent="-286385">
              <a:lnSpc>
                <a:spcPct val="100000"/>
              </a:lnSpc>
              <a:spcBef>
                <a:spcPts val="10"/>
              </a:spcBef>
              <a:buChar char="•"/>
              <a:tabLst>
                <a:tab pos="755650" algn="l"/>
              </a:tabLst>
            </a:pP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Access</a:t>
            </a:r>
            <a:r>
              <a:rPr dirty="0" sz="2000" spc="-7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to</a:t>
            </a:r>
            <a:r>
              <a:rPr dirty="0" sz="2000" spc="-3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medications</a:t>
            </a:r>
            <a:r>
              <a:rPr dirty="0" sz="2000" spc="-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to</a:t>
            </a:r>
            <a:r>
              <a:rPr dirty="0" sz="2000" spc="-3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002069"/>
                </a:solidFill>
                <a:latin typeface="Arial"/>
                <a:cs typeface="Arial"/>
              </a:rPr>
              <a:t>treat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Chlamydia,</a:t>
            </a:r>
            <a:r>
              <a:rPr dirty="0" sz="2000" spc="-7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Gonorrhea</a:t>
            </a:r>
            <a:r>
              <a:rPr dirty="0" sz="2000" spc="-3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and</a:t>
            </a:r>
            <a:r>
              <a:rPr dirty="0" sz="2000" spc="-10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069"/>
                </a:solidFill>
                <a:latin typeface="Arial"/>
                <a:cs typeface="Arial"/>
              </a:rPr>
              <a:t>Syphilis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for</a:t>
            </a:r>
            <a:r>
              <a:rPr dirty="0" sz="2000" spc="-2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uninsured</a:t>
            </a:r>
            <a:r>
              <a:rPr dirty="0" sz="2000" spc="-3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and</a:t>
            </a:r>
            <a:r>
              <a:rPr dirty="0" sz="2000" spc="-3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069"/>
                </a:solidFill>
                <a:latin typeface="Arial"/>
                <a:cs typeface="Arial"/>
              </a:rPr>
              <a:t>under-insured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clients</a:t>
            </a:r>
            <a:r>
              <a:rPr dirty="0" sz="2000" spc="-2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at</a:t>
            </a:r>
            <a:r>
              <a:rPr dirty="0" sz="2000" spc="-2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no</a:t>
            </a:r>
            <a:r>
              <a:rPr dirty="0" sz="2000" spc="2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002069"/>
                </a:solidFill>
                <a:latin typeface="Arial"/>
                <a:cs typeface="Arial"/>
              </a:rPr>
              <a:t>cost.</a:t>
            </a:r>
            <a:endParaRPr sz="20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5"/>
              </a:spcBef>
              <a:buChar char="•"/>
              <a:tabLst>
                <a:tab pos="298450" algn="l"/>
              </a:tabLst>
            </a:pP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Literature</a:t>
            </a:r>
            <a:r>
              <a:rPr dirty="0" sz="2000" spc="-5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through</a:t>
            </a:r>
            <a:r>
              <a:rPr dirty="0" sz="2000" spc="1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the</a:t>
            </a:r>
            <a:r>
              <a:rPr dirty="0" sz="2000" spc="-6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u="sng" sz="2000">
                <a:solidFill>
                  <a:srgbClr val="63CCC8"/>
                </a:solidFill>
                <a:uFill>
                  <a:solidFill>
                    <a:srgbClr val="63CCC8"/>
                  </a:solidFill>
                </a:uFill>
                <a:latin typeface="Arial"/>
                <a:cs typeface="Arial"/>
                <a:hlinkClick r:id="rId3"/>
              </a:rPr>
              <a:t>DHSS</a:t>
            </a:r>
            <a:r>
              <a:rPr dirty="0" u="sng" sz="2000" spc="-60">
                <a:solidFill>
                  <a:srgbClr val="63CCC8"/>
                </a:solidFill>
                <a:uFill>
                  <a:solidFill>
                    <a:srgbClr val="63CCC8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2000" spc="-10">
                <a:solidFill>
                  <a:srgbClr val="63CCC8"/>
                </a:solidFill>
                <a:uFill>
                  <a:solidFill>
                    <a:srgbClr val="63CCC8"/>
                  </a:solidFill>
                </a:uFill>
                <a:latin typeface="Arial"/>
                <a:cs typeface="Arial"/>
                <a:hlinkClick r:id="rId3"/>
              </a:rPr>
              <a:t>Warehouse</a:t>
            </a:r>
            <a:endParaRPr sz="20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5"/>
              </a:spcBef>
              <a:buChar char="•"/>
              <a:tabLst>
                <a:tab pos="298450" algn="l"/>
              </a:tabLst>
            </a:pP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Free</a:t>
            </a:r>
            <a:r>
              <a:rPr dirty="0" sz="2000" spc="-4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069"/>
                </a:solidFill>
                <a:latin typeface="Arial"/>
                <a:cs typeface="Arial"/>
              </a:rPr>
              <a:t>condoms</a:t>
            </a:r>
            <a:endParaRPr sz="20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buClr>
                <a:srgbClr val="002069"/>
              </a:buClr>
              <a:buChar char="•"/>
              <a:tabLst>
                <a:tab pos="298450" algn="l"/>
              </a:tabLst>
            </a:pPr>
            <a:r>
              <a:rPr dirty="0" u="sng" sz="2000">
                <a:solidFill>
                  <a:srgbClr val="63CCC8"/>
                </a:solidFill>
                <a:uFill>
                  <a:solidFill>
                    <a:srgbClr val="63CCC8"/>
                  </a:solidFill>
                </a:uFill>
                <a:latin typeface="Arial"/>
                <a:cs typeface="Arial"/>
                <a:hlinkClick r:id="rId4"/>
              </a:rPr>
              <a:t>STI</a:t>
            </a:r>
            <a:r>
              <a:rPr dirty="0" u="sng" sz="2000" spc="-35">
                <a:solidFill>
                  <a:srgbClr val="63CCC8"/>
                </a:solidFill>
                <a:uFill>
                  <a:solidFill>
                    <a:srgbClr val="63CCC8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2000">
                <a:solidFill>
                  <a:srgbClr val="63CCC8"/>
                </a:solidFill>
                <a:uFill>
                  <a:solidFill>
                    <a:srgbClr val="63CCC8"/>
                  </a:solidFill>
                </a:uFill>
                <a:latin typeface="Arial"/>
                <a:cs typeface="Arial"/>
                <a:hlinkClick r:id="rId4"/>
              </a:rPr>
              <a:t>Data</a:t>
            </a:r>
            <a:r>
              <a:rPr dirty="0" u="sng" sz="2000" spc="5">
                <a:solidFill>
                  <a:srgbClr val="63CCC8"/>
                </a:solidFill>
                <a:uFill>
                  <a:solidFill>
                    <a:srgbClr val="63CCC8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2000" spc="-10">
                <a:solidFill>
                  <a:srgbClr val="63CCC8"/>
                </a:solidFill>
                <a:uFill>
                  <a:solidFill>
                    <a:srgbClr val="63CCC8"/>
                  </a:solidFill>
                </a:uFill>
                <a:latin typeface="Arial"/>
                <a:cs typeface="Arial"/>
                <a:hlinkClick r:id="rId4"/>
              </a:rPr>
              <a:t>Dashboard</a:t>
            </a:r>
            <a:endParaRPr sz="20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5"/>
              </a:spcBef>
              <a:buChar char="•"/>
              <a:tabLst>
                <a:tab pos="755650" algn="l"/>
              </a:tabLst>
            </a:pP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Updated</a:t>
            </a:r>
            <a:r>
              <a:rPr dirty="0" sz="2000" spc="-7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069"/>
                </a:solidFill>
                <a:latin typeface="Arial"/>
                <a:cs typeface="Arial"/>
              </a:rPr>
              <a:t>monthly!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008380" y="5186997"/>
            <a:ext cx="4074795" cy="64008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25"/>
              </a:spcBef>
              <a:buChar char="•"/>
              <a:tabLst>
                <a:tab pos="298450" algn="l"/>
              </a:tabLst>
            </a:pPr>
            <a:r>
              <a:rPr dirty="0" sz="2000" spc="-10">
                <a:solidFill>
                  <a:srgbClr val="002069"/>
                </a:solidFill>
                <a:latin typeface="Arial"/>
                <a:cs typeface="Arial"/>
              </a:rPr>
              <a:t>DoxyPEP</a:t>
            </a:r>
            <a:endParaRPr sz="20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5"/>
              </a:spcBef>
              <a:buChar char="•"/>
              <a:tabLst>
                <a:tab pos="298450" algn="l"/>
              </a:tabLst>
            </a:pP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Expedited</a:t>
            </a:r>
            <a:r>
              <a:rPr dirty="0" sz="2000" spc="-4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Partner</a:t>
            </a:r>
            <a:r>
              <a:rPr dirty="0" sz="2000" spc="-11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Therapy</a:t>
            </a:r>
            <a:r>
              <a:rPr dirty="0" sz="2000" spc="-7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069"/>
                </a:solidFill>
                <a:latin typeface="Arial"/>
                <a:cs typeface="Arial"/>
              </a:rPr>
              <a:t>(EPT)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0" y="628650"/>
            <a:ext cx="12192000" cy="6229350"/>
            <a:chOff x="0" y="628650"/>
            <a:chExt cx="12192000" cy="6229350"/>
          </a:xfrm>
        </p:grpSpPr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91825" y="628650"/>
              <a:ext cx="619125" cy="619125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5848350" y="5305425"/>
              <a:ext cx="5524500" cy="657225"/>
            </a:xfrm>
            <a:custGeom>
              <a:avLst/>
              <a:gdLst/>
              <a:ahLst/>
              <a:cxnLst/>
              <a:rect l="l" t="t" r="r" b="b"/>
              <a:pathLst>
                <a:path w="5524500" h="657225">
                  <a:moveTo>
                    <a:pt x="5195951" y="0"/>
                  </a:moveTo>
                  <a:lnTo>
                    <a:pt x="328549" y="0"/>
                  </a:lnTo>
                  <a:lnTo>
                    <a:pt x="279991" y="3561"/>
                  </a:lnTo>
                  <a:lnTo>
                    <a:pt x="233648" y="13908"/>
                  </a:lnTo>
                  <a:lnTo>
                    <a:pt x="190027" y="30532"/>
                  </a:lnTo>
                  <a:lnTo>
                    <a:pt x="149637" y="52926"/>
                  </a:lnTo>
                  <a:lnTo>
                    <a:pt x="112984" y="80583"/>
                  </a:lnTo>
                  <a:lnTo>
                    <a:pt x="80577" y="112994"/>
                  </a:lnTo>
                  <a:lnTo>
                    <a:pt x="52923" y="149653"/>
                  </a:lnTo>
                  <a:lnTo>
                    <a:pt x="30531" y="190052"/>
                  </a:lnTo>
                  <a:lnTo>
                    <a:pt x="13907" y="233683"/>
                  </a:lnTo>
                  <a:lnTo>
                    <a:pt x="3561" y="280039"/>
                  </a:lnTo>
                  <a:lnTo>
                    <a:pt x="0" y="328612"/>
                  </a:lnTo>
                  <a:lnTo>
                    <a:pt x="3561" y="377171"/>
                  </a:lnTo>
                  <a:lnTo>
                    <a:pt x="13907" y="423518"/>
                  </a:lnTo>
                  <a:lnTo>
                    <a:pt x="30531" y="467145"/>
                  </a:lnTo>
                  <a:lnTo>
                    <a:pt x="52923" y="507543"/>
                  </a:lnTo>
                  <a:lnTo>
                    <a:pt x="80577" y="544204"/>
                  </a:lnTo>
                  <a:lnTo>
                    <a:pt x="112984" y="576620"/>
                  </a:lnTo>
                  <a:lnTo>
                    <a:pt x="149637" y="604282"/>
                  </a:lnTo>
                  <a:lnTo>
                    <a:pt x="190027" y="626682"/>
                  </a:lnTo>
                  <a:lnTo>
                    <a:pt x="233648" y="643311"/>
                  </a:lnTo>
                  <a:lnTo>
                    <a:pt x="279991" y="653661"/>
                  </a:lnTo>
                  <a:lnTo>
                    <a:pt x="328549" y="657225"/>
                  </a:lnTo>
                  <a:lnTo>
                    <a:pt x="5195951" y="657225"/>
                  </a:lnTo>
                  <a:lnTo>
                    <a:pt x="5244508" y="653661"/>
                  </a:lnTo>
                  <a:lnTo>
                    <a:pt x="5290851" y="643311"/>
                  </a:lnTo>
                  <a:lnTo>
                    <a:pt x="5334472" y="626682"/>
                  </a:lnTo>
                  <a:lnTo>
                    <a:pt x="5374862" y="604282"/>
                  </a:lnTo>
                  <a:lnTo>
                    <a:pt x="5411515" y="576620"/>
                  </a:lnTo>
                  <a:lnTo>
                    <a:pt x="5443922" y="544204"/>
                  </a:lnTo>
                  <a:lnTo>
                    <a:pt x="5471576" y="507543"/>
                  </a:lnTo>
                  <a:lnTo>
                    <a:pt x="5493968" y="467145"/>
                  </a:lnTo>
                  <a:lnTo>
                    <a:pt x="5510592" y="423518"/>
                  </a:lnTo>
                  <a:lnTo>
                    <a:pt x="5520938" y="377171"/>
                  </a:lnTo>
                  <a:lnTo>
                    <a:pt x="5524500" y="328612"/>
                  </a:lnTo>
                  <a:lnTo>
                    <a:pt x="5520938" y="280039"/>
                  </a:lnTo>
                  <a:lnTo>
                    <a:pt x="5510592" y="233683"/>
                  </a:lnTo>
                  <a:lnTo>
                    <a:pt x="5493968" y="190052"/>
                  </a:lnTo>
                  <a:lnTo>
                    <a:pt x="5471576" y="149653"/>
                  </a:lnTo>
                  <a:lnTo>
                    <a:pt x="5443922" y="112994"/>
                  </a:lnTo>
                  <a:lnTo>
                    <a:pt x="5411515" y="80583"/>
                  </a:lnTo>
                  <a:lnTo>
                    <a:pt x="5374862" y="52926"/>
                  </a:lnTo>
                  <a:lnTo>
                    <a:pt x="5334472" y="30532"/>
                  </a:lnTo>
                  <a:lnTo>
                    <a:pt x="5290851" y="13908"/>
                  </a:lnTo>
                  <a:lnTo>
                    <a:pt x="5244508" y="3561"/>
                  </a:lnTo>
                  <a:lnTo>
                    <a:pt x="5195951" y="0"/>
                  </a:lnTo>
                  <a:close/>
                </a:path>
              </a:pathLst>
            </a:custGeom>
            <a:solidFill>
              <a:srgbClr val="00818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543675"/>
              <a:ext cx="12192000" cy="314325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0" y="6496050"/>
              <a:ext cx="12192000" cy="57150"/>
            </a:xfrm>
            <a:custGeom>
              <a:avLst/>
              <a:gdLst/>
              <a:ahLst/>
              <a:cxnLst/>
              <a:rect l="l" t="t" r="r" b="b"/>
              <a:pathLst>
                <a:path w="12192000" h="57150">
                  <a:moveTo>
                    <a:pt x="12192000" y="0"/>
                  </a:moveTo>
                  <a:lnTo>
                    <a:pt x="0" y="0"/>
                  </a:lnTo>
                  <a:lnTo>
                    <a:pt x="0" y="57150"/>
                  </a:lnTo>
                  <a:lnTo>
                    <a:pt x="12192000" y="5715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A9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43675" y="1590675"/>
              <a:ext cx="4124325" cy="3667125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7397750" y="5405120"/>
            <a:ext cx="243522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2400">
                <a:solidFill>
                  <a:srgbClr val="63CCC8"/>
                </a:solidFill>
                <a:uFill>
                  <a:solidFill>
                    <a:srgbClr val="63CCC8"/>
                  </a:solidFill>
                </a:uFill>
                <a:latin typeface="Arial"/>
                <a:cs typeface="Arial"/>
                <a:hlinkClick r:id="rId8"/>
              </a:rPr>
              <a:t>Program</a:t>
            </a:r>
            <a:r>
              <a:rPr dirty="0" u="sng" sz="2400" spc="-50">
                <a:solidFill>
                  <a:srgbClr val="63CCC8"/>
                </a:solidFill>
                <a:uFill>
                  <a:solidFill>
                    <a:srgbClr val="63CCC8"/>
                  </a:solidFill>
                </a:uFill>
                <a:latin typeface="Arial"/>
                <a:cs typeface="Arial"/>
                <a:hlinkClick r:id="rId8"/>
              </a:rPr>
              <a:t> </a:t>
            </a:r>
            <a:r>
              <a:rPr dirty="0" u="sng" sz="2400" spc="-10">
                <a:solidFill>
                  <a:srgbClr val="63CCC8"/>
                </a:solidFill>
                <a:uFill>
                  <a:solidFill>
                    <a:srgbClr val="63CCC8"/>
                  </a:solidFill>
                </a:uFill>
                <a:latin typeface="Arial"/>
                <a:cs typeface="Arial"/>
                <a:hlinkClick r:id="rId8"/>
              </a:rPr>
              <a:t>Partners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0002" rIns="0" bIns="0" rtlCol="0" vert="horz">
            <a:spAutoFit/>
          </a:bodyPr>
          <a:lstStyle/>
          <a:p>
            <a:pPr algn="ctr" marL="11430">
              <a:lnSpc>
                <a:spcPct val="100000"/>
              </a:lnSpc>
              <a:spcBef>
                <a:spcPts val="640"/>
              </a:spcBef>
            </a:pPr>
            <a:r>
              <a:rPr dirty="0" sz="3600"/>
              <a:t>STI</a:t>
            </a:r>
            <a:r>
              <a:rPr dirty="0" sz="3600" spc="-15"/>
              <a:t> </a:t>
            </a:r>
            <a:r>
              <a:rPr dirty="0" sz="3600" spc="-20"/>
              <a:t>Data</a:t>
            </a:r>
            <a:endParaRPr sz="3600"/>
          </a:p>
          <a:p>
            <a:pPr algn="ctr" marL="11430">
              <a:lnSpc>
                <a:spcPct val="100000"/>
              </a:lnSpc>
              <a:spcBef>
                <a:spcPts val="275"/>
              </a:spcBef>
            </a:pPr>
            <a:r>
              <a:rPr dirty="0" sz="1800">
                <a:latin typeface="Arial"/>
                <a:cs typeface="Arial"/>
              </a:rPr>
              <a:t>Promising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trends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017905" y="1630997"/>
            <a:ext cx="663575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0"/>
              </a:spcBef>
              <a:buChar char="•"/>
              <a:tabLst>
                <a:tab pos="297815" algn="l"/>
              </a:tabLst>
            </a:pPr>
            <a:r>
              <a:rPr dirty="0" sz="2400">
                <a:solidFill>
                  <a:srgbClr val="002069"/>
                </a:solidFill>
                <a:latin typeface="Arial"/>
                <a:cs typeface="Arial"/>
              </a:rPr>
              <a:t>Overall,</a:t>
            </a:r>
            <a:r>
              <a:rPr dirty="0" sz="2400" spc="-10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069"/>
                </a:solidFill>
                <a:latin typeface="Arial"/>
                <a:cs typeface="Arial"/>
              </a:rPr>
              <a:t>new</a:t>
            </a:r>
            <a:r>
              <a:rPr dirty="0" sz="2400" spc="-3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069"/>
                </a:solidFill>
                <a:latin typeface="Arial"/>
                <a:cs typeface="Arial"/>
              </a:rPr>
              <a:t>STI</a:t>
            </a:r>
            <a:r>
              <a:rPr dirty="0" sz="2400" spc="-8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069"/>
                </a:solidFill>
                <a:latin typeface="Arial"/>
                <a:cs typeface="Arial"/>
              </a:rPr>
              <a:t>cases</a:t>
            </a:r>
            <a:r>
              <a:rPr dirty="0" sz="2400" spc="-3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069"/>
                </a:solidFill>
                <a:latin typeface="Arial"/>
                <a:cs typeface="Arial"/>
              </a:rPr>
              <a:t>are</a:t>
            </a:r>
            <a:r>
              <a:rPr dirty="0" sz="2400" spc="-1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02069"/>
                </a:solidFill>
                <a:latin typeface="Arial"/>
                <a:cs typeface="Arial"/>
              </a:rPr>
              <a:t>trending</a:t>
            </a:r>
            <a:r>
              <a:rPr dirty="0" sz="2400" spc="-2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02069"/>
                </a:solidFill>
                <a:latin typeface="Arial"/>
                <a:cs typeface="Arial"/>
              </a:rPr>
              <a:t>downward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49000" y="371475"/>
            <a:ext cx="609600" cy="619125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0" y="6496050"/>
            <a:ext cx="12192000" cy="361950"/>
            <a:chOff x="0" y="6496050"/>
            <a:chExt cx="12192000" cy="36195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543675"/>
              <a:ext cx="12192000" cy="314325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0" y="6496050"/>
              <a:ext cx="12192000" cy="57150"/>
            </a:xfrm>
            <a:custGeom>
              <a:avLst/>
              <a:gdLst/>
              <a:ahLst/>
              <a:cxnLst/>
              <a:rect l="l" t="t" r="r" b="b"/>
              <a:pathLst>
                <a:path w="12192000" h="57150">
                  <a:moveTo>
                    <a:pt x="12192000" y="0"/>
                  </a:moveTo>
                  <a:lnTo>
                    <a:pt x="0" y="0"/>
                  </a:lnTo>
                  <a:lnTo>
                    <a:pt x="0" y="57150"/>
                  </a:lnTo>
                  <a:lnTo>
                    <a:pt x="12192000" y="5715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A9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19250" y="2352675"/>
            <a:ext cx="9153525" cy="2990850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1703451" y="5537517"/>
            <a:ext cx="5767705" cy="266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550">
                <a:solidFill>
                  <a:srgbClr val="002069"/>
                </a:solidFill>
                <a:latin typeface="Arial"/>
                <a:cs typeface="Arial"/>
              </a:rPr>
              <a:t>Source:</a:t>
            </a:r>
            <a:r>
              <a:rPr dirty="0" sz="1550" spc="290">
                <a:solidFill>
                  <a:srgbClr val="002069"/>
                </a:solidFill>
                <a:latin typeface="Arial"/>
                <a:cs typeface="Arial"/>
              </a:rPr>
              <a:t>  </a:t>
            </a:r>
            <a:r>
              <a:rPr dirty="0" sz="1550">
                <a:solidFill>
                  <a:srgbClr val="002069"/>
                </a:solidFill>
                <a:latin typeface="Arial"/>
                <a:cs typeface="Arial"/>
              </a:rPr>
              <a:t>https://health.mo.gov/data/hivstdaids/dashboard-</a:t>
            </a:r>
            <a:r>
              <a:rPr dirty="0" sz="1550" spc="-10">
                <a:solidFill>
                  <a:srgbClr val="002069"/>
                </a:solidFill>
                <a:latin typeface="Arial"/>
                <a:cs typeface="Arial"/>
              </a:rPr>
              <a:t>sti.php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0160" rIns="0" bIns="0" rtlCol="0" vert="horz">
            <a:spAutoFit/>
          </a:bodyPr>
          <a:lstStyle/>
          <a:p>
            <a:pPr algn="ctr" marL="12700" marR="5080">
              <a:lnSpc>
                <a:spcPct val="100899"/>
              </a:lnSpc>
              <a:spcBef>
                <a:spcPts val="80"/>
              </a:spcBef>
            </a:pP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Statewide Initiative Launched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9848850" y="1294383"/>
            <a:ext cx="584200" cy="483234"/>
          </a:xfrm>
          <a:custGeom>
            <a:avLst/>
            <a:gdLst/>
            <a:ahLst/>
            <a:cxnLst/>
            <a:rect l="l" t="t" r="r" b="b"/>
            <a:pathLst>
              <a:path w="584200" h="483235">
                <a:moveTo>
                  <a:pt x="105791" y="250062"/>
                </a:moveTo>
                <a:lnTo>
                  <a:pt x="0" y="482726"/>
                </a:lnTo>
                <a:lnTo>
                  <a:pt x="249554" y="427736"/>
                </a:lnTo>
                <a:lnTo>
                  <a:pt x="220987" y="392429"/>
                </a:lnTo>
                <a:lnTo>
                  <a:pt x="172084" y="392429"/>
                </a:lnTo>
                <a:lnTo>
                  <a:pt x="124078" y="333248"/>
                </a:lnTo>
                <a:lnTo>
                  <a:pt x="153697" y="309268"/>
                </a:lnTo>
                <a:lnTo>
                  <a:pt x="105791" y="250062"/>
                </a:lnTo>
                <a:close/>
              </a:path>
              <a:path w="584200" h="483235">
                <a:moveTo>
                  <a:pt x="153697" y="309268"/>
                </a:moveTo>
                <a:lnTo>
                  <a:pt x="124078" y="333248"/>
                </a:lnTo>
                <a:lnTo>
                  <a:pt x="172084" y="392429"/>
                </a:lnTo>
                <a:lnTo>
                  <a:pt x="201631" y="368508"/>
                </a:lnTo>
                <a:lnTo>
                  <a:pt x="153697" y="309268"/>
                </a:lnTo>
                <a:close/>
              </a:path>
              <a:path w="584200" h="483235">
                <a:moveTo>
                  <a:pt x="201631" y="368508"/>
                </a:moveTo>
                <a:lnTo>
                  <a:pt x="172084" y="392429"/>
                </a:lnTo>
                <a:lnTo>
                  <a:pt x="220987" y="392429"/>
                </a:lnTo>
                <a:lnTo>
                  <a:pt x="201631" y="368508"/>
                </a:lnTo>
                <a:close/>
              </a:path>
              <a:path w="584200" h="483235">
                <a:moveTo>
                  <a:pt x="535685" y="0"/>
                </a:moveTo>
                <a:lnTo>
                  <a:pt x="153697" y="309268"/>
                </a:lnTo>
                <a:lnTo>
                  <a:pt x="201631" y="368508"/>
                </a:lnTo>
                <a:lnTo>
                  <a:pt x="583692" y="59181"/>
                </a:lnTo>
                <a:lnTo>
                  <a:pt x="535685" y="0"/>
                </a:lnTo>
                <a:close/>
              </a:path>
            </a:pathLst>
          </a:custGeom>
          <a:solidFill>
            <a:srgbClr val="0020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984250" y="5910579"/>
            <a:ext cx="9611995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00">
                <a:solidFill>
                  <a:srgbClr val="002069"/>
                </a:solidFill>
                <a:latin typeface="Arial"/>
                <a:cs typeface="Arial"/>
              </a:rPr>
              <a:t>Data</a:t>
            </a:r>
            <a:r>
              <a:rPr dirty="0" sz="1800" spc="4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069"/>
                </a:solidFill>
                <a:latin typeface="Arial"/>
                <a:cs typeface="Arial"/>
              </a:rPr>
              <a:t>is</a:t>
            </a:r>
            <a:r>
              <a:rPr dirty="0" sz="1800" spc="2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from</a:t>
            </a:r>
            <a:r>
              <a:rPr dirty="0" sz="2000" spc="-4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069"/>
                </a:solidFill>
                <a:latin typeface="Arial"/>
                <a:cs typeface="Arial"/>
              </a:rPr>
              <a:t>DHSS’s</a:t>
            </a:r>
            <a:r>
              <a:rPr dirty="0" sz="1800" spc="-1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069"/>
                </a:solidFill>
                <a:latin typeface="Arial"/>
                <a:cs typeface="Arial"/>
              </a:rPr>
              <a:t>STI</a:t>
            </a:r>
            <a:r>
              <a:rPr dirty="0" sz="1800" spc="2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2069"/>
                </a:solidFill>
                <a:latin typeface="Arial"/>
                <a:cs typeface="Arial"/>
              </a:rPr>
              <a:t>Dashboards:</a:t>
            </a:r>
            <a:r>
              <a:rPr dirty="0" sz="1800" spc="4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u="sng" sz="1800" spc="-10">
                <a:solidFill>
                  <a:srgbClr val="63CCC8"/>
                </a:solidFill>
                <a:uFill>
                  <a:solidFill>
                    <a:srgbClr val="63CCC8"/>
                  </a:solidFill>
                </a:uFill>
                <a:latin typeface="Arial"/>
                <a:cs typeface="Arial"/>
                <a:hlinkClick r:id="rId2"/>
              </a:rPr>
              <a:t>https://health.mo.gov/data/hivstdaids/dashboard</a:t>
            </a:r>
            <a:r>
              <a:rPr dirty="0" u="sng" sz="1800" spc="-10">
                <a:solidFill>
                  <a:srgbClr val="63CCC8"/>
                </a:solidFill>
                <a:uFill>
                  <a:solidFill>
                    <a:srgbClr val="63CCC8"/>
                  </a:solidFill>
                </a:uFill>
                <a:latin typeface="Arial"/>
                <a:cs typeface="Arial"/>
                <a:hlinkClick r:id="rId2"/>
              </a:rPr>
              <a:t>-</a:t>
            </a:r>
            <a:r>
              <a:rPr dirty="0" u="sng" sz="1800" spc="-10">
                <a:solidFill>
                  <a:srgbClr val="63CCC8"/>
                </a:solidFill>
                <a:uFill>
                  <a:solidFill>
                    <a:srgbClr val="63CCC8"/>
                  </a:solidFill>
                </a:uFill>
                <a:latin typeface="Arial"/>
                <a:cs typeface="Arial"/>
                <a:hlinkClick r:id="rId2"/>
              </a:rPr>
              <a:t>sti.php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381125" y="1647825"/>
            <a:ext cx="9191625" cy="3562350"/>
            <a:chOff x="1381125" y="1647825"/>
            <a:chExt cx="9191625" cy="3562350"/>
          </a:xfrm>
        </p:grpSpPr>
        <p:sp>
          <p:nvSpPr>
            <p:cNvPr id="3" name="object 3" descr=""/>
            <p:cNvSpPr/>
            <p:nvPr/>
          </p:nvSpPr>
          <p:spPr>
            <a:xfrm>
              <a:off x="1381125" y="1647825"/>
              <a:ext cx="9191625" cy="3562350"/>
            </a:xfrm>
            <a:custGeom>
              <a:avLst/>
              <a:gdLst/>
              <a:ahLst/>
              <a:cxnLst/>
              <a:rect l="l" t="t" r="r" b="b"/>
              <a:pathLst>
                <a:path w="9191625" h="3562350">
                  <a:moveTo>
                    <a:pt x="7410450" y="0"/>
                  </a:moveTo>
                  <a:lnTo>
                    <a:pt x="1781175" y="0"/>
                  </a:lnTo>
                  <a:lnTo>
                    <a:pt x="1732947" y="640"/>
                  </a:lnTo>
                  <a:lnTo>
                    <a:pt x="1685035" y="2550"/>
                  </a:lnTo>
                  <a:lnTo>
                    <a:pt x="1637457" y="5713"/>
                  </a:lnTo>
                  <a:lnTo>
                    <a:pt x="1590227" y="10114"/>
                  </a:lnTo>
                  <a:lnTo>
                    <a:pt x="1543363" y="15736"/>
                  </a:lnTo>
                  <a:lnTo>
                    <a:pt x="1496879" y="22563"/>
                  </a:lnTo>
                  <a:lnTo>
                    <a:pt x="1450793" y="30579"/>
                  </a:lnTo>
                  <a:lnTo>
                    <a:pt x="1405120" y="39768"/>
                  </a:lnTo>
                  <a:lnTo>
                    <a:pt x="1359877" y="50113"/>
                  </a:lnTo>
                  <a:lnTo>
                    <a:pt x="1315080" y="61599"/>
                  </a:lnTo>
                  <a:lnTo>
                    <a:pt x="1270745" y="74209"/>
                  </a:lnTo>
                  <a:lnTo>
                    <a:pt x="1226888" y="87927"/>
                  </a:lnTo>
                  <a:lnTo>
                    <a:pt x="1183525" y="102737"/>
                  </a:lnTo>
                  <a:lnTo>
                    <a:pt x="1140673" y="118624"/>
                  </a:lnTo>
                  <a:lnTo>
                    <a:pt x="1098347" y="135569"/>
                  </a:lnTo>
                  <a:lnTo>
                    <a:pt x="1056564" y="153559"/>
                  </a:lnTo>
                  <a:lnTo>
                    <a:pt x="1015340" y="172575"/>
                  </a:lnTo>
                  <a:lnTo>
                    <a:pt x="974691" y="192603"/>
                  </a:lnTo>
                  <a:lnTo>
                    <a:pt x="934633" y="213626"/>
                  </a:lnTo>
                  <a:lnTo>
                    <a:pt x="895182" y="235628"/>
                  </a:lnTo>
                  <a:lnTo>
                    <a:pt x="856355" y="258592"/>
                  </a:lnTo>
                  <a:lnTo>
                    <a:pt x="818168" y="282503"/>
                  </a:lnTo>
                  <a:lnTo>
                    <a:pt x="780636" y="307345"/>
                  </a:lnTo>
                  <a:lnTo>
                    <a:pt x="743776" y="333101"/>
                  </a:lnTo>
                  <a:lnTo>
                    <a:pt x="707605" y="359755"/>
                  </a:lnTo>
                  <a:lnTo>
                    <a:pt x="672138" y="387291"/>
                  </a:lnTo>
                  <a:lnTo>
                    <a:pt x="637391" y="415692"/>
                  </a:lnTo>
                  <a:lnTo>
                    <a:pt x="603381" y="444944"/>
                  </a:lnTo>
                  <a:lnTo>
                    <a:pt x="570123" y="475029"/>
                  </a:lnTo>
                  <a:lnTo>
                    <a:pt x="537635" y="505931"/>
                  </a:lnTo>
                  <a:lnTo>
                    <a:pt x="505931" y="537635"/>
                  </a:lnTo>
                  <a:lnTo>
                    <a:pt x="475029" y="570123"/>
                  </a:lnTo>
                  <a:lnTo>
                    <a:pt x="444944" y="603381"/>
                  </a:lnTo>
                  <a:lnTo>
                    <a:pt x="415692" y="637391"/>
                  </a:lnTo>
                  <a:lnTo>
                    <a:pt x="387291" y="672138"/>
                  </a:lnTo>
                  <a:lnTo>
                    <a:pt x="359755" y="707605"/>
                  </a:lnTo>
                  <a:lnTo>
                    <a:pt x="333101" y="743776"/>
                  </a:lnTo>
                  <a:lnTo>
                    <a:pt x="307345" y="780636"/>
                  </a:lnTo>
                  <a:lnTo>
                    <a:pt x="282503" y="818168"/>
                  </a:lnTo>
                  <a:lnTo>
                    <a:pt x="258592" y="856355"/>
                  </a:lnTo>
                  <a:lnTo>
                    <a:pt x="235628" y="895182"/>
                  </a:lnTo>
                  <a:lnTo>
                    <a:pt x="213626" y="934633"/>
                  </a:lnTo>
                  <a:lnTo>
                    <a:pt x="192603" y="974691"/>
                  </a:lnTo>
                  <a:lnTo>
                    <a:pt x="172575" y="1015340"/>
                  </a:lnTo>
                  <a:lnTo>
                    <a:pt x="153559" y="1056564"/>
                  </a:lnTo>
                  <a:lnTo>
                    <a:pt x="135569" y="1098347"/>
                  </a:lnTo>
                  <a:lnTo>
                    <a:pt x="118624" y="1140673"/>
                  </a:lnTo>
                  <a:lnTo>
                    <a:pt x="102737" y="1183525"/>
                  </a:lnTo>
                  <a:lnTo>
                    <a:pt x="87927" y="1226888"/>
                  </a:lnTo>
                  <a:lnTo>
                    <a:pt x="74209" y="1270745"/>
                  </a:lnTo>
                  <a:lnTo>
                    <a:pt x="61599" y="1315080"/>
                  </a:lnTo>
                  <a:lnTo>
                    <a:pt x="50113" y="1359877"/>
                  </a:lnTo>
                  <a:lnTo>
                    <a:pt x="39768" y="1405120"/>
                  </a:lnTo>
                  <a:lnTo>
                    <a:pt x="30579" y="1450793"/>
                  </a:lnTo>
                  <a:lnTo>
                    <a:pt x="22563" y="1496879"/>
                  </a:lnTo>
                  <a:lnTo>
                    <a:pt x="15736" y="1543363"/>
                  </a:lnTo>
                  <a:lnTo>
                    <a:pt x="10114" y="1590227"/>
                  </a:lnTo>
                  <a:lnTo>
                    <a:pt x="5713" y="1637457"/>
                  </a:lnTo>
                  <a:lnTo>
                    <a:pt x="2550" y="1685035"/>
                  </a:lnTo>
                  <a:lnTo>
                    <a:pt x="640" y="1732947"/>
                  </a:lnTo>
                  <a:lnTo>
                    <a:pt x="0" y="1781175"/>
                  </a:lnTo>
                  <a:lnTo>
                    <a:pt x="640" y="1829402"/>
                  </a:lnTo>
                  <a:lnTo>
                    <a:pt x="2550" y="1877314"/>
                  </a:lnTo>
                  <a:lnTo>
                    <a:pt x="5713" y="1924892"/>
                  </a:lnTo>
                  <a:lnTo>
                    <a:pt x="10114" y="1972122"/>
                  </a:lnTo>
                  <a:lnTo>
                    <a:pt x="15736" y="2018986"/>
                  </a:lnTo>
                  <a:lnTo>
                    <a:pt x="22563" y="2065470"/>
                  </a:lnTo>
                  <a:lnTo>
                    <a:pt x="30579" y="2111556"/>
                  </a:lnTo>
                  <a:lnTo>
                    <a:pt x="39768" y="2157229"/>
                  </a:lnTo>
                  <a:lnTo>
                    <a:pt x="50113" y="2202472"/>
                  </a:lnTo>
                  <a:lnTo>
                    <a:pt x="61599" y="2247269"/>
                  </a:lnTo>
                  <a:lnTo>
                    <a:pt x="74209" y="2291604"/>
                  </a:lnTo>
                  <a:lnTo>
                    <a:pt x="87927" y="2335461"/>
                  </a:lnTo>
                  <a:lnTo>
                    <a:pt x="102737" y="2378824"/>
                  </a:lnTo>
                  <a:lnTo>
                    <a:pt x="118624" y="2421676"/>
                  </a:lnTo>
                  <a:lnTo>
                    <a:pt x="135569" y="2464002"/>
                  </a:lnTo>
                  <a:lnTo>
                    <a:pt x="153559" y="2505785"/>
                  </a:lnTo>
                  <a:lnTo>
                    <a:pt x="172575" y="2547009"/>
                  </a:lnTo>
                  <a:lnTo>
                    <a:pt x="192603" y="2587658"/>
                  </a:lnTo>
                  <a:lnTo>
                    <a:pt x="213626" y="2627716"/>
                  </a:lnTo>
                  <a:lnTo>
                    <a:pt x="235628" y="2667167"/>
                  </a:lnTo>
                  <a:lnTo>
                    <a:pt x="258592" y="2705994"/>
                  </a:lnTo>
                  <a:lnTo>
                    <a:pt x="282503" y="2744181"/>
                  </a:lnTo>
                  <a:lnTo>
                    <a:pt x="307345" y="2781713"/>
                  </a:lnTo>
                  <a:lnTo>
                    <a:pt x="333101" y="2818573"/>
                  </a:lnTo>
                  <a:lnTo>
                    <a:pt x="359755" y="2854744"/>
                  </a:lnTo>
                  <a:lnTo>
                    <a:pt x="387291" y="2890211"/>
                  </a:lnTo>
                  <a:lnTo>
                    <a:pt x="415692" y="2924958"/>
                  </a:lnTo>
                  <a:lnTo>
                    <a:pt x="444944" y="2958968"/>
                  </a:lnTo>
                  <a:lnTo>
                    <a:pt x="475029" y="2992226"/>
                  </a:lnTo>
                  <a:lnTo>
                    <a:pt x="505931" y="3024714"/>
                  </a:lnTo>
                  <a:lnTo>
                    <a:pt x="537635" y="3056418"/>
                  </a:lnTo>
                  <a:lnTo>
                    <a:pt x="570123" y="3087320"/>
                  </a:lnTo>
                  <a:lnTo>
                    <a:pt x="603381" y="3117405"/>
                  </a:lnTo>
                  <a:lnTo>
                    <a:pt x="637391" y="3146657"/>
                  </a:lnTo>
                  <a:lnTo>
                    <a:pt x="672138" y="3175058"/>
                  </a:lnTo>
                  <a:lnTo>
                    <a:pt x="707605" y="3202594"/>
                  </a:lnTo>
                  <a:lnTo>
                    <a:pt x="743776" y="3229248"/>
                  </a:lnTo>
                  <a:lnTo>
                    <a:pt x="780636" y="3255004"/>
                  </a:lnTo>
                  <a:lnTo>
                    <a:pt x="818168" y="3279846"/>
                  </a:lnTo>
                  <a:lnTo>
                    <a:pt x="856355" y="3303757"/>
                  </a:lnTo>
                  <a:lnTo>
                    <a:pt x="895182" y="3326721"/>
                  </a:lnTo>
                  <a:lnTo>
                    <a:pt x="934633" y="3348723"/>
                  </a:lnTo>
                  <a:lnTo>
                    <a:pt x="974691" y="3369746"/>
                  </a:lnTo>
                  <a:lnTo>
                    <a:pt x="1015340" y="3389774"/>
                  </a:lnTo>
                  <a:lnTo>
                    <a:pt x="1056564" y="3408790"/>
                  </a:lnTo>
                  <a:lnTo>
                    <a:pt x="1098347" y="3426780"/>
                  </a:lnTo>
                  <a:lnTo>
                    <a:pt x="1140673" y="3443725"/>
                  </a:lnTo>
                  <a:lnTo>
                    <a:pt x="1183525" y="3459612"/>
                  </a:lnTo>
                  <a:lnTo>
                    <a:pt x="1226888" y="3474422"/>
                  </a:lnTo>
                  <a:lnTo>
                    <a:pt x="1270745" y="3488140"/>
                  </a:lnTo>
                  <a:lnTo>
                    <a:pt x="1315080" y="3500750"/>
                  </a:lnTo>
                  <a:lnTo>
                    <a:pt x="1359877" y="3512236"/>
                  </a:lnTo>
                  <a:lnTo>
                    <a:pt x="1405120" y="3522581"/>
                  </a:lnTo>
                  <a:lnTo>
                    <a:pt x="1450793" y="3531770"/>
                  </a:lnTo>
                  <a:lnTo>
                    <a:pt x="1496879" y="3539786"/>
                  </a:lnTo>
                  <a:lnTo>
                    <a:pt x="1543363" y="3546613"/>
                  </a:lnTo>
                  <a:lnTo>
                    <a:pt x="1590227" y="3552235"/>
                  </a:lnTo>
                  <a:lnTo>
                    <a:pt x="1637457" y="3556636"/>
                  </a:lnTo>
                  <a:lnTo>
                    <a:pt x="1685035" y="3559799"/>
                  </a:lnTo>
                  <a:lnTo>
                    <a:pt x="1732947" y="3561709"/>
                  </a:lnTo>
                  <a:lnTo>
                    <a:pt x="1781175" y="3562350"/>
                  </a:lnTo>
                  <a:lnTo>
                    <a:pt x="7410450" y="3562350"/>
                  </a:lnTo>
                  <a:lnTo>
                    <a:pt x="7458677" y="3561709"/>
                  </a:lnTo>
                  <a:lnTo>
                    <a:pt x="7506589" y="3559799"/>
                  </a:lnTo>
                  <a:lnTo>
                    <a:pt x="7554167" y="3556636"/>
                  </a:lnTo>
                  <a:lnTo>
                    <a:pt x="7601397" y="3552235"/>
                  </a:lnTo>
                  <a:lnTo>
                    <a:pt x="7648261" y="3546613"/>
                  </a:lnTo>
                  <a:lnTo>
                    <a:pt x="7694745" y="3539786"/>
                  </a:lnTo>
                  <a:lnTo>
                    <a:pt x="7740831" y="3531770"/>
                  </a:lnTo>
                  <a:lnTo>
                    <a:pt x="7786504" y="3522581"/>
                  </a:lnTo>
                  <a:lnTo>
                    <a:pt x="7831747" y="3512236"/>
                  </a:lnTo>
                  <a:lnTo>
                    <a:pt x="7876544" y="3500750"/>
                  </a:lnTo>
                  <a:lnTo>
                    <a:pt x="7920879" y="3488140"/>
                  </a:lnTo>
                  <a:lnTo>
                    <a:pt x="7964736" y="3474422"/>
                  </a:lnTo>
                  <a:lnTo>
                    <a:pt x="8008099" y="3459612"/>
                  </a:lnTo>
                  <a:lnTo>
                    <a:pt x="8050951" y="3443725"/>
                  </a:lnTo>
                  <a:lnTo>
                    <a:pt x="8093277" y="3426780"/>
                  </a:lnTo>
                  <a:lnTo>
                    <a:pt x="8135060" y="3408790"/>
                  </a:lnTo>
                  <a:lnTo>
                    <a:pt x="8176284" y="3389774"/>
                  </a:lnTo>
                  <a:lnTo>
                    <a:pt x="8216933" y="3369746"/>
                  </a:lnTo>
                  <a:lnTo>
                    <a:pt x="8256991" y="3348723"/>
                  </a:lnTo>
                  <a:lnTo>
                    <a:pt x="8296442" y="3326721"/>
                  </a:lnTo>
                  <a:lnTo>
                    <a:pt x="8335269" y="3303757"/>
                  </a:lnTo>
                  <a:lnTo>
                    <a:pt x="8373456" y="3279846"/>
                  </a:lnTo>
                  <a:lnTo>
                    <a:pt x="8410988" y="3255004"/>
                  </a:lnTo>
                  <a:lnTo>
                    <a:pt x="8447848" y="3229248"/>
                  </a:lnTo>
                  <a:lnTo>
                    <a:pt x="8484019" y="3202594"/>
                  </a:lnTo>
                  <a:lnTo>
                    <a:pt x="8519486" y="3175058"/>
                  </a:lnTo>
                  <a:lnTo>
                    <a:pt x="8554233" y="3146657"/>
                  </a:lnTo>
                  <a:lnTo>
                    <a:pt x="8588243" y="3117405"/>
                  </a:lnTo>
                  <a:lnTo>
                    <a:pt x="8621501" y="3087320"/>
                  </a:lnTo>
                  <a:lnTo>
                    <a:pt x="8653989" y="3056418"/>
                  </a:lnTo>
                  <a:lnTo>
                    <a:pt x="8685693" y="3024714"/>
                  </a:lnTo>
                  <a:lnTo>
                    <a:pt x="8716595" y="2992226"/>
                  </a:lnTo>
                  <a:lnTo>
                    <a:pt x="8746680" y="2958968"/>
                  </a:lnTo>
                  <a:lnTo>
                    <a:pt x="8775932" y="2924958"/>
                  </a:lnTo>
                  <a:lnTo>
                    <a:pt x="8804333" y="2890211"/>
                  </a:lnTo>
                  <a:lnTo>
                    <a:pt x="8831869" y="2854744"/>
                  </a:lnTo>
                  <a:lnTo>
                    <a:pt x="8858523" y="2818573"/>
                  </a:lnTo>
                  <a:lnTo>
                    <a:pt x="8884279" y="2781713"/>
                  </a:lnTo>
                  <a:lnTo>
                    <a:pt x="8909121" y="2744181"/>
                  </a:lnTo>
                  <a:lnTo>
                    <a:pt x="8933032" y="2705994"/>
                  </a:lnTo>
                  <a:lnTo>
                    <a:pt x="8955996" y="2667167"/>
                  </a:lnTo>
                  <a:lnTo>
                    <a:pt x="8977998" y="2627716"/>
                  </a:lnTo>
                  <a:lnTo>
                    <a:pt x="8999021" y="2587658"/>
                  </a:lnTo>
                  <a:lnTo>
                    <a:pt x="9019049" y="2547009"/>
                  </a:lnTo>
                  <a:lnTo>
                    <a:pt x="9038065" y="2505785"/>
                  </a:lnTo>
                  <a:lnTo>
                    <a:pt x="9056055" y="2464002"/>
                  </a:lnTo>
                  <a:lnTo>
                    <a:pt x="9073000" y="2421676"/>
                  </a:lnTo>
                  <a:lnTo>
                    <a:pt x="9088887" y="2378824"/>
                  </a:lnTo>
                  <a:lnTo>
                    <a:pt x="9103697" y="2335461"/>
                  </a:lnTo>
                  <a:lnTo>
                    <a:pt x="9117415" y="2291604"/>
                  </a:lnTo>
                  <a:lnTo>
                    <a:pt x="9130025" y="2247269"/>
                  </a:lnTo>
                  <a:lnTo>
                    <a:pt x="9141511" y="2202472"/>
                  </a:lnTo>
                  <a:lnTo>
                    <a:pt x="9151856" y="2157229"/>
                  </a:lnTo>
                  <a:lnTo>
                    <a:pt x="9161045" y="2111556"/>
                  </a:lnTo>
                  <a:lnTo>
                    <a:pt x="9169061" y="2065470"/>
                  </a:lnTo>
                  <a:lnTo>
                    <a:pt x="9175888" y="2018986"/>
                  </a:lnTo>
                  <a:lnTo>
                    <a:pt x="9181510" y="1972122"/>
                  </a:lnTo>
                  <a:lnTo>
                    <a:pt x="9185911" y="1924892"/>
                  </a:lnTo>
                  <a:lnTo>
                    <a:pt x="9189074" y="1877314"/>
                  </a:lnTo>
                  <a:lnTo>
                    <a:pt x="9190984" y="1829402"/>
                  </a:lnTo>
                  <a:lnTo>
                    <a:pt x="9191625" y="1781175"/>
                  </a:lnTo>
                  <a:lnTo>
                    <a:pt x="9190984" y="1732947"/>
                  </a:lnTo>
                  <a:lnTo>
                    <a:pt x="9189074" y="1685035"/>
                  </a:lnTo>
                  <a:lnTo>
                    <a:pt x="9185911" y="1637457"/>
                  </a:lnTo>
                  <a:lnTo>
                    <a:pt x="9181510" y="1590227"/>
                  </a:lnTo>
                  <a:lnTo>
                    <a:pt x="9175888" y="1543363"/>
                  </a:lnTo>
                  <a:lnTo>
                    <a:pt x="9169061" y="1496879"/>
                  </a:lnTo>
                  <a:lnTo>
                    <a:pt x="9161045" y="1450793"/>
                  </a:lnTo>
                  <a:lnTo>
                    <a:pt x="9151856" y="1405120"/>
                  </a:lnTo>
                  <a:lnTo>
                    <a:pt x="9141511" y="1359877"/>
                  </a:lnTo>
                  <a:lnTo>
                    <a:pt x="9130025" y="1315080"/>
                  </a:lnTo>
                  <a:lnTo>
                    <a:pt x="9117415" y="1270745"/>
                  </a:lnTo>
                  <a:lnTo>
                    <a:pt x="9103697" y="1226888"/>
                  </a:lnTo>
                  <a:lnTo>
                    <a:pt x="9088887" y="1183525"/>
                  </a:lnTo>
                  <a:lnTo>
                    <a:pt x="9073000" y="1140673"/>
                  </a:lnTo>
                  <a:lnTo>
                    <a:pt x="9056055" y="1098347"/>
                  </a:lnTo>
                  <a:lnTo>
                    <a:pt x="9038065" y="1056564"/>
                  </a:lnTo>
                  <a:lnTo>
                    <a:pt x="9019049" y="1015340"/>
                  </a:lnTo>
                  <a:lnTo>
                    <a:pt x="8999021" y="974691"/>
                  </a:lnTo>
                  <a:lnTo>
                    <a:pt x="8977998" y="934633"/>
                  </a:lnTo>
                  <a:lnTo>
                    <a:pt x="8955996" y="895182"/>
                  </a:lnTo>
                  <a:lnTo>
                    <a:pt x="8933032" y="856355"/>
                  </a:lnTo>
                  <a:lnTo>
                    <a:pt x="8909121" y="818168"/>
                  </a:lnTo>
                  <a:lnTo>
                    <a:pt x="8884279" y="780636"/>
                  </a:lnTo>
                  <a:lnTo>
                    <a:pt x="8858523" y="743776"/>
                  </a:lnTo>
                  <a:lnTo>
                    <a:pt x="8831869" y="707605"/>
                  </a:lnTo>
                  <a:lnTo>
                    <a:pt x="8804333" y="672138"/>
                  </a:lnTo>
                  <a:lnTo>
                    <a:pt x="8775932" y="637391"/>
                  </a:lnTo>
                  <a:lnTo>
                    <a:pt x="8746680" y="603381"/>
                  </a:lnTo>
                  <a:lnTo>
                    <a:pt x="8716595" y="570123"/>
                  </a:lnTo>
                  <a:lnTo>
                    <a:pt x="8685693" y="537635"/>
                  </a:lnTo>
                  <a:lnTo>
                    <a:pt x="8653989" y="505931"/>
                  </a:lnTo>
                  <a:lnTo>
                    <a:pt x="8621501" y="475029"/>
                  </a:lnTo>
                  <a:lnTo>
                    <a:pt x="8588243" y="444944"/>
                  </a:lnTo>
                  <a:lnTo>
                    <a:pt x="8554233" y="415692"/>
                  </a:lnTo>
                  <a:lnTo>
                    <a:pt x="8519486" y="387291"/>
                  </a:lnTo>
                  <a:lnTo>
                    <a:pt x="8484019" y="359755"/>
                  </a:lnTo>
                  <a:lnTo>
                    <a:pt x="8447848" y="333101"/>
                  </a:lnTo>
                  <a:lnTo>
                    <a:pt x="8410988" y="307345"/>
                  </a:lnTo>
                  <a:lnTo>
                    <a:pt x="8373456" y="282503"/>
                  </a:lnTo>
                  <a:lnTo>
                    <a:pt x="8335269" y="258592"/>
                  </a:lnTo>
                  <a:lnTo>
                    <a:pt x="8296442" y="235628"/>
                  </a:lnTo>
                  <a:lnTo>
                    <a:pt x="8256991" y="213626"/>
                  </a:lnTo>
                  <a:lnTo>
                    <a:pt x="8216933" y="192603"/>
                  </a:lnTo>
                  <a:lnTo>
                    <a:pt x="8176284" y="172575"/>
                  </a:lnTo>
                  <a:lnTo>
                    <a:pt x="8135060" y="153559"/>
                  </a:lnTo>
                  <a:lnTo>
                    <a:pt x="8093277" y="135569"/>
                  </a:lnTo>
                  <a:lnTo>
                    <a:pt x="8050951" y="118624"/>
                  </a:lnTo>
                  <a:lnTo>
                    <a:pt x="8008099" y="102737"/>
                  </a:lnTo>
                  <a:lnTo>
                    <a:pt x="7964736" y="87927"/>
                  </a:lnTo>
                  <a:lnTo>
                    <a:pt x="7920879" y="74209"/>
                  </a:lnTo>
                  <a:lnTo>
                    <a:pt x="7876544" y="61599"/>
                  </a:lnTo>
                  <a:lnTo>
                    <a:pt x="7831747" y="50113"/>
                  </a:lnTo>
                  <a:lnTo>
                    <a:pt x="7786504" y="39768"/>
                  </a:lnTo>
                  <a:lnTo>
                    <a:pt x="7740831" y="30579"/>
                  </a:lnTo>
                  <a:lnTo>
                    <a:pt x="7694745" y="22563"/>
                  </a:lnTo>
                  <a:lnTo>
                    <a:pt x="7648261" y="15736"/>
                  </a:lnTo>
                  <a:lnTo>
                    <a:pt x="7601397" y="10114"/>
                  </a:lnTo>
                  <a:lnTo>
                    <a:pt x="7554167" y="5713"/>
                  </a:lnTo>
                  <a:lnTo>
                    <a:pt x="7506589" y="2550"/>
                  </a:lnTo>
                  <a:lnTo>
                    <a:pt x="7458677" y="640"/>
                  </a:lnTo>
                  <a:lnTo>
                    <a:pt x="7410450" y="0"/>
                  </a:lnTo>
                  <a:close/>
                </a:path>
              </a:pathLst>
            </a:custGeom>
            <a:solidFill>
              <a:srgbClr val="0020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619250" y="1847850"/>
              <a:ext cx="3162300" cy="3162300"/>
            </a:xfrm>
            <a:custGeom>
              <a:avLst/>
              <a:gdLst/>
              <a:ahLst/>
              <a:cxnLst/>
              <a:rect l="l" t="t" r="r" b="b"/>
              <a:pathLst>
                <a:path w="3162300" h="3162300">
                  <a:moveTo>
                    <a:pt x="1581150" y="0"/>
                  </a:moveTo>
                  <a:lnTo>
                    <a:pt x="1532809" y="724"/>
                  </a:lnTo>
                  <a:lnTo>
                    <a:pt x="1484830" y="2885"/>
                  </a:lnTo>
                  <a:lnTo>
                    <a:pt x="1437232" y="6461"/>
                  </a:lnTo>
                  <a:lnTo>
                    <a:pt x="1390036" y="11432"/>
                  </a:lnTo>
                  <a:lnTo>
                    <a:pt x="1343263" y="17776"/>
                  </a:lnTo>
                  <a:lnTo>
                    <a:pt x="1296934" y="25474"/>
                  </a:lnTo>
                  <a:lnTo>
                    <a:pt x="1251069" y="34504"/>
                  </a:lnTo>
                  <a:lnTo>
                    <a:pt x="1205689" y="44846"/>
                  </a:lnTo>
                  <a:lnTo>
                    <a:pt x="1160815" y="56479"/>
                  </a:lnTo>
                  <a:lnTo>
                    <a:pt x="1116467" y="69383"/>
                  </a:lnTo>
                  <a:lnTo>
                    <a:pt x="1072666" y="83537"/>
                  </a:lnTo>
                  <a:lnTo>
                    <a:pt x="1029432" y="98919"/>
                  </a:lnTo>
                  <a:lnTo>
                    <a:pt x="986787" y="115511"/>
                  </a:lnTo>
                  <a:lnTo>
                    <a:pt x="944751" y="133290"/>
                  </a:lnTo>
                  <a:lnTo>
                    <a:pt x="903344" y="152236"/>
                  </a:lnTo>
                  <a:lnTo>
                    <a:pt x="862588" y="172329"/>
                  </a:lnTo>
                  <a:lnTo>
                    <a:pt x="822503" y="193548"/>
                  </a:lnTo>
                  <a:lnTo>
                    <a:pt x="783110" y="215871"/>
                  </a:lnTo>
                  <a:lnTo>
                    <a:pt x="744429" y="239279"/>
                  </a:lnTo>
                  <a:lnTo>
                    <a:pt x="706481" y="263751"/>
                  </a:lnTo>
                  <a:lnTo>
                    <a:pt x="669286" y="289267"/>
                  </a:lnTo>
                  <a:lnTo>
                    <a:pt x="632866" y="315804"/>
                  </a:lnTo>
                  <a:lnTo>
                    <a:pt x="597241" y="343343"/>
                  </a:lnTo>
                  <a:lnTo>
                    <a:pt x="562432" y="371864"/>
                  </a:lnTo>
                  <a:lnTo>
                    <a:pt x="528459" y="401345"/>
                  </a:lnTo>
                  <a:lnTo>
                    <a:pt x="495343" y="431765"/>
                  </a:lnTo>
                  <a:lnTo>
                    <a:pt x="463105" y="463105"/>
                  </a:lnTo>
                  <a:lnTo>
                    <a:pt x="431765" y="495343"/>
                  </a:lnTo>
                  <a:lnTo>
                    <a:pt x="401345" y="528459"/>
                  </a:lnTo>
                  <a:lnTo>
                    <a:pt x="371864" y="562432"/>
                  </a:lnTo>
                  <a:lnTo>
                    <a:pt x="343343" y="597241"/>
                  </a:lnTo>
                  <a:lnTo>
                    <a:pt x="315804" y="632866"/>
                  </a:lnTo>
                  <a:lnTo>
                    <a:pt x="289267" y="669286"/>
                  </a:lnTo>
                  <a:lnTo>
                    <a:pt x="263751" y="706481"/>
                  </a:lnTo>
                  <a:lnTo>
                    <a:pt x="239279" y="744429"/>
                  </a:lnTo>
                  <a:lnTo>
                    <a:pt x="215871" y="783110"/>
                  </a:lnTo>
                  <a:lnTo>
                    <a:pt x="193548" y="822503"/>
                  </a:lnTo>
                  <a:lnTo>
                    <a:pt x="172329" y="862588"/>
                  </a:lnTo>
                  <a:lnTo>
                    <a:pt x="152236" y="903344"/>
                  </a:lnTo>
                  <a:lnTo>
                    <a:pt x="133290" y="944751"/>
                  </a:lnTo>
                  <a:lnTo>
                    <a:pt x="115511" y="986787"/>
                  </a:lnTo>
                  <a:lnTo>
                    <a:pt x="98919" y="1029432"/>
                  </a:lnTo>
                  <a:lnTo>
                    <a:pt x="83537" y="1072666"/>
                  </a:lnTo>
                  <a:lnTo>
                    <a:pt x="69383" y="1116467"/>
                  </a:lnTo>
                  <a:lnTo>
                    <a:pt x="56479" y="1160815"/>
                  </a:lnTo>
                  <a:lnTo>
                    <a:pt x="44846" y="1205689"/>
                  </a:lnTo>
                  <a:lnTo>
                    <a:pt x="34504" y="1251069"/>
                  </a:lnTo>
                  <a:lnTo>
                    <a:pt x="25474" y="1296934"/>
                  </a:lnTo>
                  <a:lnTo>
                    <a:pt x="17776" y="1343263"/>
                  </a:lnTo>
                  <a:lnTo>
                    <a:pt x="11432" y="1390036"/>
                  </a:lnTo>
                  <a:lnTo>
                    <a:pt x="6461" y="1437232"/>
                  </a:lnTo>
                  <a:lnTo>
                    <a:pt x="2885" y="1484830"/>
                  </a:lnTo>
                  <a:lnTo>
                    <a:pt x="724" y="1532809"/>
                  </a:lnTo>
                  <a:lnTo>
                    <a:pt x="0" y="1581150"/>
                  </a:lnTo>
                  <a:lnTo>
                    <a:pt x="724" y="1629490"/>
                  </a:lnTo>
                  <a:lnTo>
                    <a:pt x="2885" y="1677469"/>
                  </a:lnTo>
                  <a:lnTo>
                    <a:pt x="6461" y="1725067"/>
                  </a:lnTo>
                  <a:lnTo>
                    <a:pt x="11432" y="1772263"/>
                  </a:lnTo>
                  <a:lnTo>
                    <a:pt x="17776" y="1819036"/>
                  </a:lnTo>
                  <a:lnTo>
                    <a:pt x="25474" y="1865365"/>
                  </a:lnTo>
                  <a:lnTo>
                    <a:pt x="34504" y="1911230"/>
                  </a:lnTo>
                  <a:lnTo>
                    <a:pt x="44846" y="1956610"/>
                  </a:lnTo>
                  <a:lnTo>
                    <a:pt x="56479" y="2001484"/>
                  </a:lnTo>
                  <a:lnTo>
                    <a:pt x="69383" y="2045832"/>
                  </a:lnTo>
                  <a:lnTo>
                    <a:pt x="83537" y="2089633"/>
                  </a:lnTo>
                  <a:lnTo>
                    <a:pt x="98919" y="2132867"/>
                  </a:lnTo>
                  <a:lnTo>
                    <a:pt x="115511" y="2175512"/>
                  </a:lnTo>
                  <a:lnTo>
                    <a:pt x="133290" y="2217548"/>
                  </a:lnTo>
                  <a:lnTo>
                    <a:pt x="152236" y="2258955"/>
                  </a:lnTo>
                  <a:lnTo>
                    <a:pt x="172329" y="2299711"/>
                  </a:lnTo>
                  <a:lnTo>
                    <a:pt x="193548" y="2339796"/>
                  </a:lnTo>
                  <a:lnTo>
                    <a:pt x="215871" y="2379189"/>
                  </a:lnTo>
                  <a:lnTo>
                    <a:pt x="239279" y="2417870"/>
                  </a:lnTo>
                  <a:lnTo>
                    <a:pt x="263751" y="2455818"/>
                  </a:lnTo>
                  <a:lnTo>
                    <a:pt x="289267" y="2493013"/>
                  </a:lnTo>
                  <a:lnTo>
                    <a:pt x="315804" y="2529433"/>
                  </a:lnTo>
                  <a:lnTo>
                    <a:pt x="343343" y="2565058"/>
                  </a:lnTo>
                  <a:lnTo>
                    <a:pt x="371864" y="2599867"/>
                  </a:lnTo>
                  <a:lnTo>
                    <a:pt x="401345" y="2633840"/>
                  </a:lnTo>
                  <a:lnTo>
                    <a:pt x="431765" y="2666956"/>
                  </a:lnTo>
                  <a:lnTo>
                    <a:pt x="463105" y="2699194"/>
                  </a:lnTo>
                  <a:lnTo>
                    <a:pt x="495343" y="2730534"/>
                  </a:lnTo>
                  <a:lnTo>
                    <a:pt x="528459" y="2760954"/>
                  </a:lnTo>
                  <a:lnTo>
                    <a:pt x="562432" y="2790435"/>
                  </a:lnTo>
                  <a:lnTo>
                    <a:pt x="597241" y="2818956"/>
                  </a:lnTo>
                  <a:lnTo>
                    <a:pt x="632866" y="2846495"/>
                  </a:lnTo>
                  <a:lnTo>
                    <a:pt x="669286" y="2873032"/>
                  </a:lnTo>
                  <a:lnTo>
                    <a:pt x="706481" y="2898548"/>
                  </a:lnTo>
                  <a:lnTo>
                    <a:pt x="744429" y="2923020"/>
                  </a:lnTo>
                  <a:lnTo>
                    <a:pt x="783110" y="2946428"/>
                  </a:lnTo>
                  <a:lnTo>
                    <a:pt x="822503" y="2968751"/>
                  </a:lnTo>
                  <a:lnTo>
                    <a:pt x="862588" y="2989970"/>
                  </a:lnTo>
                  <a:lnTo>
                    <a:pt x="903344" y="3010063"/>
                  </a:lnTo>
                  <a:lnTo>
                    <a:pt x="944751" y="3029009"/>
                  </a:lnTo>
                  <a:lnTo>
                    <a:pt x="986787" y="3046788"/>
                  </a:lnTo>
                  <a:lnTo>
                    <a:pt x="1029432" y="3063380"/>
                  </a:lnTo>
                  <a:lnTo>
                    <a:pt x="1072666" y="3078762"/>
                  </a:lnTo>
                  <a:lnTo>
                    <a:pt x="1116467" y="3092916"/>
                  </a:lnTo>
                  <a:lnTo>
                    <a:pt x="1160815" y="3105820"/>
                  </a:lnTo>
                  <a:lnTo>
                    <a:pt x="1205689" y="3117453"/>
                  </a:lnTo>
                  <a:lnTo>
                    <a:pt x="1251069" y="3127795"/>
                  </a:lnTo>
                  <a:lnTo>
                    <a:pt x="1296934" y="3136825"/>
                  </a:lnTo>
                  <a:lnTo>
                    <a:pt x="1343263" y="3144523"/>
                  </a:lnTo>
                  <a:lnTo>
                    <a:pt x="1390036" y="3150867"/>
                  </a:lnTo>
                  <a:lnTo>
                    <a:pt x="1437232" y="3155838"/>
                  </a:lnTo>
                  <a:lnTo>
                    <a:pt x="1484830" y="3159414"/>
                  </a:lnTo>
                  <a:lnTo>
                    <a:pt x="1532809" y="3161575"/>
                  </a:lnTo>
                  <a:lnTo>
                    <a:pt x="1581150" y="3162300"/>
                  </a:lnTo>
                  <a:lnTo>
                    <a:pt x="1629490" y="3161575"/>
                  </a:lnTo>
                  <a:lnTo>
                    <a:pt x="1677469" y="3159414"/>
                  </a:lnTo>
                  <a:lnTo>
                    <a:pt x="1725067" y="3155838"/>
                  </a:lnTo>
                  <a:lnTo>
                    <a:pt x="1772263" y="3150867"/>
                  </a:lnTo>
                  <a:lnTo>
                    <a:pt x="1819036" y="3144523"/>
                  </a:lnTo>
                  <a:lnTo>
                    <a:pt x="1865365" y="3136825"/>
                  </a:lnTo>
                  <a:lnTo>
                    <a:pt x="1911230" y="3127795"/>
                  </a:lnTo>
                  <a:lnTo>
                    <a:pt x="1956610" y="3117453"/>
                  </a:lnTo>
                  <a:lnTo>
                    <a:pt x="2001484" y="3105820"/>
                  </a:lnTo>
                  <a:lnTo>
                    <a:pt x="2045832" y="3092916"/>
                  </a:lnTo>
                  <a:lnTo>
                    <a:pt x="2089633" y="3078762"/>
                  </a:lnTo>
                  <a:lnTo>
                    <a:pt x="2132867" y="3063380"/>
                  </a:lnTo>
                  <a:lnTo>
                    <a:pt x="2175512" y="3046788"/>
                  </a:lnTo>
                  <a:lnTo>
                    <a:pt x="2217548" y="3029009"/>
                  </a:lnTo>
                  <a:lnTo>
                    <a:pt x="2258955" y="3010063"/>
                  </a:lnTo>
                  <a:lnTo>
                    <a:pt x="2299711" y="2989970"/>
                  </a:lnTo>
                  <a:lnTo>
                    <a:pt x="2339796" y="2968751"/>
                  </a:lnTo>
                  <a:lnTo>
                    <a:pt x="2379189" y="2946428"/>
                  </a:lnTo>
                  <a:lnTo>
                    <a:pt x="2417870" y="2923020"/>
                  </a:lnTo>
                  <a:lnTo>
                    <a:pt x="2455818" y="2898548"/>
                  </a:lnTo>
                  <a:lnTo>
                    <a:pt x="2493013" y="2873032"/>
                  </a:lnTo>
                  <a:lnTo>
                    <a:pt x="2529433" y="2846495"/>
                  </a:lnTo>
                  <a:lnTo>
                    <a:pt x="2565058" y="2818956"/>
                  </a:lnTo>
                  <a:lnTo>
                    <a:pt x="2599867" y="2790435"/>
                  </a:lnTo>
                  <a:lnTo>
                    <a:pt x="2633840" y="2760954"/>
                  </a:lnTo>
                  <a:lnTo>
                    <a:pt x="2666956" y="2730534"/>
                  </a:lnTo>
                  <a:lnTo>
                    <a:pt x="2699194" y="2699194"/>
                  </a:lnTo>
                  <a:lnTo>
                    <a:pt x="2730534" y="2666956"/>
                  </a:lnTo>
                  <a:lnTo>
                    <a:pt x="2760954" y="2633840"/>
                  </a:lnTo>
                  <a:lnTo>
                    <a:pt x="2790435" y="2599867"/>
                  </a:lnTo>
                  <a:lnTo>
                    <a:pt x="2818956" y="2565058"/>
                  </a:lnTo>
                  <a:lnTo>
                    <a:pt x="2846495" y="2529433"/>
                  </a:lnTo>
                  <a:lnTo>
                    <a:pt x="2873032" y="2493013"/>
                  </a:lnTo>
                  <a:lnTo>
                    <a:pt x="2898548" y="2455818"/>
                  </a:lnTo>
                  <a:lnTo>
                    <a:pt x="2923020" y="2417870"/>
                  </a:lnTo>
                  <a:lnTo>
                    <a:pt x="2946428" y="2379189"/>
                  </a:lnTo>
                  <a:lnTo>
                    <a:pt x="2968751" y="2339796"/>
                  </a:lnTo>
                  <a:lnTo>
                    <a:pt x="2989970" y="2299711"/>
                  </a:lnTo>
                  <a:lnTo>
                    <a:pt x="3010063" y="2258955"/>
                  </a:lnTo>
                  <a:lnTo>
                    <a:pt x="3029009" y="2217548"/>
                  </a:lnTo>
                  <a:lnTo>
                    <a:pt x="3046788" y="2175512"/>
                  </a:lnTo>
                  <a:lnTo>
                    <a:pt x="3063380" y="2132867"/>
                  </a:lnTo>
                  <a:lnTo>
                    <a:pt x="3078762" y="2089633"/>
                  </a:lnTo>
                  <a:lnTo>
                    <a:pt x="3092916" y="2045832"/>
                  </a:lnTo>
                  <a:lnTo>
                    <a:pt x="3105820" y="2001484"/>
                  </a:lnTo>
                  <a:lnTo>
                    <a:pt x="3117453" y="1956610"/>
                  </a:lnTo>
                  <a:lnTo>
                    <a:pt x="3127795" y="1911230"/>
                  </a:lnTo>
                  <a:lnTo>
                    <a:pt x="3136825" y="1865365"/>
                  </a:lnTo>
                  <a:lnTo>
                    <a:pt x="3144523" y="1819036"/>
                  </a:lnTo>
                  <a:lnTo>
                    <a:pt x="3150867" y="1772263"/>
                  </a:lnTo>
                  <a:lnTo>
                    <a:pt x="3155838" y="1725067"/>
                  </a:lnTo>
                  <a:lnTo>
                    <a:pt x="3159414" y="1677469"/>
                  </a:lnTo>
                  <a:lnTo>
                    <a:pt x="3161575" y="1629490"/>
                  </a:lnTo>
                  <a:lnTo>
                    <a:pt x="3162300" y="1581150"/>
                  </a:lnTo>
                  <a:lnTo>
                    <a:pt x="3161575" y="1532809"/>
                  </a:lnTo>
                  <a:lnTo>
                    <a:pt x="3159414" y="1484830"/>
                  </a:lnTo>
                  <a:lnTo>
                    <a:pt x="3155838" y="1437232"/>
                  </a:lnTo>
                  <a:lnTo>
                    <a:pt x="3150867" y="1390036"/>
                  </a:lnTo>
                  <a:lnTo>
                    <a:pt x="3144523" y="1343263"/>
                  </a:lnTo>
                  <a:lnTo>
                    <a:pt x="3136825" y="1296934"/>
                  </a:lnTo>
                  <a:lnTo>
                    <a:pt x="3127795" y="1251069"/>
                  </a:lnTo>
                  <a:lnTo>
                    <a:pt x="3117453" y="1205689"/>
                  </a:lnTo>
                  <a:lnTo>
                    <a:pt x="3105820" y="1160815"/>
                  </a:lnTo>
                  <a:lnTo>
                    <a:pt x="3092916" y="1116467"/>
                  </a:lnTo>
                  <a:lnTo>
                    <a:pt x="3078762" y="1072666"/>
                  </a:lnTo>
                  <a:lnTo>
                    <a:pt x="3063380" y="1029432"/>
                  </a:lnTo>
                  <a:lnTo>
                    <a:pt x="3046788" y="986787"/>
                  </a:lnTo>
                  <a:lnTo>
                    <a:pt x="3029009" y="944751"/>
                  </a:lnTo>
                  <a:lnTo>
                    <a:pt x="3010063" y="903344"/>
                  </a:lnTo>
                  <a:lnTo>
                    <a:pt x="2989970" y="862588"/>
                  </a:lnTo>
                  <a:lnTo>
                    <a:pt x="2968751" y="822503"/>
                  </a:lnTo>
                  <a:lnTo>
                    <a:pt x="2946428" y="783110"/>
                  </a:lnTo>
                  <a:lnTo>
                    <a:pt x="2923020" y="744429"/>
                  </a:lnTo>
                  <a:lnTo>
                    <a:pt x="2898548" y="706481"/>
                  </a:lnTo>
                  <a:lnTo>
                    <a:pt x="2873032" y="669286"/>
                  </a:lnTo>
                  <a:lnTo>
                    <a:pt x="2846495" y="632866"/>
                  </a:lnTo>
                  <a:lnTo>
                    <a:pt x="2818956" y="597241"/>
                  </a:lnTo>
                  <a:lnTo>
                    <a:pt x="2790435" y="562432"/>
                  </a:lnTo>
                  <a:lnTo>
                    <a:pt x="2760954" y="528459"/>
                  </a:lnTo>
                  <a:lnTo>
                    <a:pt x="2730534" y="495343"/>
                  </a:lnTo>
                  <a:lnTo>
                    <a:pt x="2699194" y="463105"/>
                  </a:lnTo>
                  <a:lnTo>
                    <a:pt x="2666956" y="431765"/>
                  </a:lnTo>
                  <a:lnTo>
                    <a:pt x="2633840" y="401345"/>
                  </a:lnTo>
                  <a:lnTo>
                    <a:pt x="2599867" y="371864"/>
                  </a:lnTo>
                  <a:lnTo>
                    <a:pt x="2565058" y="343343"/>
                  </a:lnTo>
                  <a:lnTo>
                    <a:pt x="2529433" y="315804"/>
                  </a:lnTo>
                  <a:lnTo>
                    <a:pt x="2493013" y="289267"/>
                  </a:lnTo>
                  <a:lnTo>
                    <a:pt x="2455818" y="263751"/>
                  </a:lnTo>
                  <a:lnTo>
                    <a:pt x="2417870" y="239279"/>
                  </a:lnTo>
                  <a:lnTo>
                    <a:pt x="2379189" y="215871"/>
                  </a:lnTo>
                  <a:lnTo>
                    <a:pt x="2339796" y="193548"/>
                  </a:lnTo>
                  <a:lnTo>
                    <a:pt x="2299711" y="172329"/>
                  </a:lnTo>
                  <a:lnTo>
                    <a:pt x="2258955" y="152236"/>
                  </a:lnTo>
                  <a:lnTo>
                    <a:pt x="2217548" y="133290"/>
                  </a:lnTo>
                  <a:lnTo>
                    <a:pt x="2175512" y="115511"/>
                  </a:lnTo>
                  <a:lnTo>
                    <a:pt x="2132867" y="98919"/>
                  </a:lnTo>
                  <a:lnTo>
                    <a:pt x="2089633" y="83537"/>
                  </a:lnTo>
                  <a:lnTo>
                    <a:pt x="2045832" y="69383"/>
                  </a:lnTo>
                  <a:lnTo>
                    <a:pt x="2001484" y="56479"/>
                  </a:lnTo>
                  <a:lnTo>
                    <a:pt x="1956610" y="44846"/>
                  </a:lnTo>
                  <a:lnTo>
                    <a:pt x="1911230" y="34504"/>
                  </a:lnTo>
                  <a:lnTo>
                    <a:pt x="1865365" y="25474"/>
                  </a:lnTo>
                  <a:lnTo>
                    <a:pt x="1819036" y="17776"/>
                  </a:lnTo>
                  <a:lnTo>
                    <a:pt x="1772263" y="11432"/>
                  </a:lnTo>
                  <a:lnTo>
                    <a:pt x="1725067" y="6461"/>
                  </a:lnTo>
                  <a:lnTo>
                    <a:pt x="1677469" y="2885"/>
                  </a:lnTo>
                  <a:lnTo>
                    <a:pt x="1629490" y="724"/>
                  </a:lnTo>
                  <a:lnTo>
                    <a:pt x="15811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80159" y="2003806"/>
              <a:ext cx="2847467" cy="2847340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103495" y="2124646"/>
            <a:ext cx="4411980" cy="24999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400" spc="-25">
                <a:solidFill>
                  <a:srgbClr val="FFFFFF"/>
                </a:solidFill>
                <a:latin typeface="Arial Black"/>
                <a:cs typeface="Arial Black"/>
              </a:rPr>
              <a:t>HIV</a:t>
            </a:r>
            <a:endParaRPr sz="5400">
              <a:latin typeface="Arial Black"/>
              <a:cs typeface="Arial Black"/>
            </a:endParaRPr>
          </a:p>
          <a:p>
            <a:pPr marL="12700" marR="5080">
              <a:lnSpc>
                <a:spcPts val="6459"/>
              </a:lnSpc>
              <a:spcBef>
                <a:spcPts val="175"/>
              </a:spcBef>
              <a:tabLst>
                <a:tab pos="1615440" algn="l"/>
              </a:tabLst>
            </a:pPr>
            <a:r>
              <a:rPr dirty="0" sz="5400" spc="-10">
                <a:solidFill>
                  <a:srgbClr val="FFFFFF"/>
                </a:solidFill>
                <a:latin typeface="Arial Black"/>
                <a:cs typeface="Arial Black"/>
              </a:rPr>
              <a:t>Prevention </a:t>
            </a:r>
            <a:r>
              <a:rPr dirty="0" sz="5400" spc="-25">
                <a:solidFill>
                  <a:srgbClr val="FFFFFF"/>
                </a:solidFill>
                <a:latin typeface="Arial Black"/>
                <a:cs typeface="Arial Black"/>
              </a:rPr>
              <a:t>and</a:t>
            </a:r>
            <a:r>
              <a:rPr dirty="0" sz="540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dirty="0" sz="5400" spc="-55">
                <a:solidFill>
                  <a:srgbClr val="FFFFFF"/>
                </a:solidFill>
                <a:latin typeface="Arial Black"/>
                <a:cs typeface="Arial Black"/>
              </a:rPr>
              <a:t>Testing</a:t>
            </a:r>
            <a:endParaRPr sz="5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14300" y="19050"/>
            <a:ext cx="11953875" cy="6524625"/>
            <a:chOff x="114300" y="19050"/>
            <a:chExt cx="11953875" cy="652462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300" y="19050"/>
              <a:ext cx="11953875" cy="6524625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504825" y="409575"/>
              <a:ext cx="11182350" cy="5753100"/>
            </a:xfrm>
            <a:custGeom>
              <a:avLst/>
              <a:gdLst/>
              <a:ahLst/>
              <a:cxnLst/>
              <a:rect l="l" t="t" r="r" b="b"/>
              <a:pathLst>
                <a:path w="11182350" h="5753100">
                  <a:moveTo>
                    <a:pt x="11182350" y="0"/>
                  </a:moveTo>
                  <a:lnTo>
                    <a:pt x="0" y="0"/>
                  </a:lnTo>
                  <a:lnTo>
                    <a:pt x="0" y="5753100"/>
                  </a:lnTo>
                  <a:lnTo>
                    <a:pt x="11182350" y="5753100"/>
                  </a:lnTo>
                  <a:lnTo>
                    <a:pt x="111823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5903976" y="1192720"/>
            <a:ext cx="4137025" cy="3993515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300"/>
              </a:spcBef>
              <a:buClr>
                <a:srgbClr val="002069"/>
              </a:buClr>
              <a:buFont typeface="Arial"/>
              <a:buChar char="•"/>
              <a:tabLst>
                <a:tab pos="298450" algn="l"/>
              </a:tabLst>
            </a:pP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Regional</a:t>
            </a:r>
            <a:r>
              <a:rPr dirty="0" sz="2000" spc="-5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partners</a:t>
            </a:r>
            <a:r>
              <a:rPr dirty="0" sz="2000" spc="-1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and</a:t>
            </a:r>
            <a:r>
              <a:rPr dirty="0" sz="2000" spc="-5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069"/>
                </a:solidFill>
                <a:latin typeface="Arial"/>
                <a:cs typeface="Arial"/>
              </a:rPr>
              <a:t>contractors</a:t>
            </a:r>
            <a:endParaRPr sz="2000">
              <a:latin typeface="Arial"/>
              <a:cs typeface="Arial"/>
            </a:endParaRPr>
          </a:p>
          <a:p>
            <a:pPr lvl="1" marL="755650" marR="140970" indent="-286385">
              <a:lnSpc>
                <a:spcPct val="100000"/>
              </a:lnSpc>
              <a:spcBef>
                <a:spcPts val="1205"/>
              </a:spcBef>
              <a:buChar char="•"/>
              <a:tabLst>
                <a:tab pos="755650" algn="l"/>
              </a:tabLst>
            </a:pP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Prioritized</a:t>
            </a:r>
            <a:r>
              <a:rPr dirty="0" sz="2000" spc="-4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and</a:t>
            </a:r>
            <a:r>
              <a:rPr dirty="0" sz="2000" spc="-4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Outreach</a:t>
            </a:r>
            <a:r>
              <a:rPr dirty="0" sz="2000" spc="-4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002069"/>
                </a:solidFill>
                <a:latin typeface="Arial"/>
                <a:cs typeface="Arial"/>
              </a:rPr>
              <a:t>HIV </a:t>
            </a:r>
            <a:r>
              <a:rPr dirty="0" sz="2000" spc="-10">
                <a:solidFill>
                  <a:srgbClr val="002069"/>
                </a:solidFill>
                <a:latin typeface="Arial"/>
                <a:cs typeface="Arial"/>
              </a:rPr>
              <a:t>testing</a:t>
            </a:r>
            <a:endParaRPr sz="20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1205"/>
              </a:spcBef>
              <a:buChar char="•"/>
              <a:tabLst>
                <a:tab pos="755650" algn="l"/>
              </a:tabLst>
            </a:pP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Risk</a:t>
            </a:r>
            <a:r>
              <a:rPr dirty="0" sz="2000" spc="-6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Reduction</a:t>
            </a:r>
            <a:r>
              <a:rPr dirty="0" sz="2000" spc="-3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069"/>
                </a:solidFill>
                <a:latin typeface="Arial"/>
                <a:cs typeface="Arial"/>
              </a:rPr>
              <a:t>Education</a:t>
            </a:r>
            <a:endParaRPr sz="20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1205"/>
              </a:spcBef>
              <a:buChar char="•"/>
              <a:tabLst>
                <a:tab pos="755650" algn="l"/>
              </a:tabLst>
            </a:pPr>
            <a:r>
              <a:rPr dirty="0" sz="2000" spc="-10">
                <a:solidFill>
                  <a:srgbClr val="002069"/>
                </a:solidFill>
                <a:latin typeface="Arial"/>
                <a:cs typeface="Arial"/>
              </a:rPr>
              <a:t>Self-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test </a:t>
            </a:r>
            <a:r>
              <a:rPr dirty="0" sz="2000" spc="-20">
                <a:solidFill>
                  <a:srgbClr val="002069"/>
                </a:solidFill>
                <a:latin typeface="Arial"/>
                <a:cs typeface="Arial"/>
              </a:rPr>
              <a:t>kits</a:t>
            </a:r>
            <a:endParaRPr sz="20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1205"/>
              </a:spcBef>
              <a:buChar char="•"/>
              <a:tabLst>
                <a:tab pos="755650" algn="l"/>
              </a:tabLst>
            </a:pP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Condom</a:t>
            </a:r>
            <a:r>
              <a:rPr dirty="0" sz="2000" spc="-5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069"/>
                </a:solidFill>
                <a:latin typeface="Arial"/>
                <a:cs typeface="Arial"/>
              </a:rPr>
              <a:t>distribution</a:t>
            </a:r>
            <a:endParaRPr sz="20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205"/>
              </a:spcBef>
              <a:buChar char="•"/>
              <a:tabLst>
                <a:tab pos="298450" algn="l"/>
              </a:tabLst>
            </a:pP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Health</a:t>
            </a:r>
            <a:r>
              <a:rPr dirty="0" sz="2000" spc="4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care</a:t>
            </a:r>
            <a:r>
              <a:rPr dirty="0" sz="2000" spc="-3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002069"/>
                </a:solidFill>
                <a:latin typeface="Arial"/>
                <a:cs typeface="Arial"/>
              </a:rPr>
              <a:t>opt-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out</a:t>
            </a:r>
            <a:r>
              <a:rPr dirty="0" sz="2000" spc="-6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069"/>
                </a:solidFill>
                <a:latin typeface="Arial"/>
                <a:cs typeface="Arial"/>
              </a:rPr>
              <a:t>testing</a:t>
            </a:r>
            <a:endParaRPr sz="20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205"/>
              </a:spcBef>
              <a:buChar char="•"/>
              <a:tabLst>
                <a:tab pos="298450" algn="l"/>
              </a:tabLst>
            </a:pP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PrEP</a:t>
            </a:r>
            <a:r>
              <a:rPr dirty="0" sz="2000" spc="-7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069"/>
                </a:solidFill>
                <a:latin typeface="Arial"/>
                <a:cs typeface="Arial"/>
              </a:rPr>
              <a:t>Clinics</a:t>
            </a:r>
            <a:endParaRPr sz="20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205"/>
              </a:spcBef>
              <a:buChar char="•"/>
              <a:tabLst>
                <a:tab pos="298450" algn="l"/>
              </a:tabLst>
            </a:pP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Marketing</a:t>
            </a:r>
            <a:r>
              <a:rPr dirty="0" sz="2000" spc="-5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and</a:t>
            </a:r>
            <a:r>
              <a:rPr dirty="0" sz="2000" spc="-5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Social</a:t>
            </a:r>
            <a:r>
              <a:rPr dirty="0" sz="2000" spc="-5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069"/>
                </a:solidFill>
                <a:latin typeface="Arial"/>
                <a:cs typeface="Arial"/>
              </a:rPr>
              <a:t>Media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0" y="409575"/>
            <a:ext cx="12192000" cy="6448425"/>
            <a:chOff x="0" y="409575"/>
            <a:chExt cx="12192000" cy="6448425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543675"/>
              <a:ext cx="12192000" cy="314325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0" y="6496050"/>
              <a:ext cx="12192000" cy="57150"/>
            </a:xfrm>
            <a:custGeom>
              <a:avLst/>
              <a:gdLst/>
              <a:ahLst/>
              <a:cxnLst/>
              <a:rect l="l" t="t" r="r" b="b"/>
              <a:pathLst>
                <a:path w="12192000" h="57150">
                  <a:moveTo>
                    <a:pt x="12192000" y="0"/>
                  </a:moveTo>
                  <a:lnTo>
                    <a:pt x="0" y="0"/>
                  </a:lnTo>
                  <a:lnTo>
                    <a:pt x="0" y="57150"/>
                  </a:lnTo>
                  <a:lnTo>
                    <a:pt x="12192000" y="5715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A9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91825" y="628650"/>
              <a:ext cx="619125" cy="61912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6800" y="409575"/>
              <a:ext cx="3238500" cy="57531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03495" y="2124646"/>
            <a:ext cx="4621530" cy="2499995"/>
          </a:xfrm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85"/>
              </a:spcBef>
            </a:pPr>
            <a:r>
              <a:rPr dirty="0" sz="5400" spc="-10">
                <a:solidFill>
                  <a:srgbClr val="FFFFFF"/>
                </a:solidFill>
              </a:rPr>
              <a:t>Disease Intervention Specialists</a:t>
            </a:r>
            <a:endParaRPr sz="5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2560" rIns="0" bIns="0" rtlCol="0" vert="horz">
            <a:spAutoFit/>
          </a:bodyPr>
          <a:lstStyle/>
          <a:p>
            <a:pPr algn="ctr" marL="10160">
              <a:lnSpc>
                <a:spcPct val="100000"/>
              </a:lnSpc>
              <a:spcBef>
                <a:spcPts val="1280"/>
              </a:spcBef>
            </a:pPr>
            <a:r>
              <a:rPr dirty="0" sz="3200"/>
              <a:t>Disease</a:t>
            </a:r>
            <a:r>
              <a:rPr dirty="0" sz="3200" spc="-25"/>
              <a:t> </a:t>
            </a:r>
            <a:r>
              <a:rPr dirty="0" sz="3200"/>
              <a:t>Intervention</a:t>
            </a:r>
            <a:r>
              <a:rPr dirty="0" sz="3200" spc="-100"/>
              <a:t> </a:t>
            </a:r>
            <a:r>
              <a:rPr dirty="0" sz="3200"/>
              <a:t>and</a:t>
            </a:r>
            <a:r>
              <a:rPr dirty="0" sz="3200" spc="-40"/>
              <a:t> </a:t>
            </a:r>
            <a:r>
              <a:rPr dirty="0" sz="3200"/>
              <a:t>Partner</a:t>
            </a:r>
            <a:r>
              <a:rPr dirty="0" sz="3200" spc="-60"/>
              <a:t> </a:t>
            </a:r>
            <a:r>
              <a:rPr dirty="0" sz="3200" spc="-10"/>
              <a:t>Services</a:t>
            </a:r>
            <a:endParaRPr sz="3200"/>
          </a:p>
          <a:p>
            <a:pPr algn="ctr" marL="10160">
              <a:lnSpc>
                <a:spcPct val="100000"/>
              </a:lnSpc>
              <a:spcBef>
                <a:spcPts val="655"/>
              </a:spcBef>
            </a:pPr>
            <a:r>
              <a:rPr dirty="0" sz="1800">
                <a:latin typeface="Arial"/>
                <a:cs typeface="Arial"/>
              </a:rPr>
              <a:t>HIV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and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Syphilis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298450" marR="1024890" indent="-286385">
              <a:lnSpc>
                <a:spcPct val="100000"/>
              </a:lnSpc>
              <a:spcBef>
                <a:spcPts val="125"/>
              </a:spcBef>
              <a:buChar char="•"/>
              <a:tabLst>
                <a:tab pos="298450" algn="l"/>
              </a:tabLst>
            </a:pPr>
            <a:r>
              <a:rPr dirty="0" spc="-10"/>
              <a:t>Identify,</a:t>
            </a:r>
            <a:r>
              <a:rPr dirty="0" spc="-50"/>
              <a:t> </a:t>
            </a:r>
            <a:r>
              <a:rPr dirty="0"/>
              <a:t>track,</a:t>
            </a:r>
            <a:r>
              <a:rPr dirty="0" spc="-50"/>
              <a:t> </a:t>
            </a:r>
            <a:r>
              <a:rPr dirty="0"/>
              <a:t>and</a:t>
            </a:r>
            <a:r>
              <a:rPr dirty="0" spc="-85"/>
              <a:t> </a:t>
            </a:r>
            <a:r>
              <a:rPr dirty="0"/>
              <a:t>prevent</a:t>
            </a:r>
            <a:r>
              <a:rPr dirty="0" spc="-45"/>
              <a:t> </a:t>
            </a:r>
            <a:r>
              <a:rPr dirty="0" spc="-25"/>
              <a:t>the </a:t>
            </a:r>
            <a:r>
              <a:rPr dirty="0"/>
              <a:t>transmission</a:t>
            </a:r>
            <a:r>
              <a:rPr dirty="0" spc="-50"/>
              <a:t> </a:t>
            </a:r>
            <a:r>
              <a:rPr dirty="0"/>
              <a:t>of</a:t>
            </a:r>
            <a:r>
              <a:rPr dirty="0" spc="-15"/>
              <a:t> </a:t>
            </a:r>
            <a:r>
              <a:rPr dirty="0" spc="-10"/>
              <a:t>infections.</a:t>
            </a:r>
          </a:p>
          <a:p>
            <a:pPr marL="298450" marR="5080" indent="-286385">
              <a:lnSpc>
                <a:spcPct val="100000"/>
              </a:lnSpc>
              <a:spcBef>
                <a:spcPts val="10"/>
              </a:spcBef>
              <a:buChar char="•"/>
              <a:tabLst>
                <a:tab pos="298450" algn="l"/>
              </a:tabLst>
            </a:pPr>
            <a:r>
              <a:rPr dirty="0"/>
              <a:t>Meet</a:t>
            </a:r>
            <a:r>
              <a:rPr dirty="0" spc="-25"/>
              <a:t> </a:t>
            </a:r>
            <a:r>
              <a:rPr dirty="0"/>
              <a:t>with</a:t>
            </a:r>
            <a:r>
              <a:rPr dirty="0" spc="-55"/>
              <a:t> </a:t>
            </a:r>
            <a:r>
              <a:rPr dirty="0"/>
              <a:t>people</a:t>
            </a:r>
            <a:r>
              <a:rPr dirty="0" spc="-55"/>
              <a:t> </a:t>
            </a:r>
            <a:r>
              <a:rPr dirty="0"/>
              <a:t>newly</a:t>
            </a:r>
            <a:r>
              <a:rPr dirty="0" spc="-20"/>
              <a:t> </a:t>
            </a:r>
            <a:r>
              <a:rPr dirty="0"/>
              <a:t>diagnosed</a:t>
            </a:r>
            <a:r>
              <a:rPr dirty="0" spc="-60"/>
              <a:t> </a:t>
            </a:r>
            <a:r>
              <a:rPr dirty="0" spc="-20"/>
              <a:t>with </a:t>
            </a:r>
            <a:r>
              <a:rPr dirty="0"/>
              <a:t>HIV</a:t>
            </a:r>
            <a:r>
              <a:rPr dirty="0" spc="-20"/>
              <a:t> </a:t>
            </a:r>
            <a:r>
              <a:rPr dirty="0"/>
              <a:t>or</a:t>
            </a:r>
            <a:r>
              <a:rPr dirty="0" spc="-20"/>
              <a:t> </a:t>
            </a:r>
            <a:r>
              <a:rPr dirty="0" spc="-10"/>
              <a:t>Syphilis</a:t>
            </a:r>
          </a:p>
          <a:p>
            <a:pPr lvl="1" marL="755650" marR="462280" indent="-286385">
              <a:lnSpc>
                <a:spcPct val="100000"/>
              </a:lnSpc>
              <a:spcBef>
                <a:spcPts val="5"/>
              </a:spcBef>
              <a:buChar char="•"/>
              <a:tabLst>
                <a:tab pos="755650" algn="l"/>
              </a:tabLst>
            </a:pP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Ensure</a:t>
            </a:r>
            <a:r>
              <a:rPr dirty="0" sz="2000" spc="-5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linkage</a:t>
            </a:r>
            <a:r>
              <a:rPr dirty="0" sz="2000" spc="-5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to</a:t>
            </a:r>
            <a:r>
              <a:rPr dirty="0" sz="2000" spc="-5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care</a:t>
            </a:r>
            <a:r>
              <a:rPr dirty="0" sz="2000" spc="2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(HIV)</a:t>
            </a:r>
            <a:r>
              <a:rPr dirty="0" sz="2000" spc="-5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002069"/>
                </a:solidFill>
                <a:latin typeface="Arial"/>
                <a:cs typeface="Arial"/>
              </a:rPr>
              <a:t>or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appropriate</a:t>
            </a:r>
            <a:r>
              <a:rPr dirty="0" sz="2000" spc="-9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treatment</a:t>
            </a:r>
            <a:r>
              <a:rPr dirty="0" sz="2000" spc="-5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069"/>
                </a:solidFill>
                <a:latin typeface="Arial"/>
                <a:cs typeface="Arial"/>
              </a:rPr>
              <a:t>(syphilis)</a:t>
            </a:r>
            <a:endParaRPr sz="2000">
              <a:latin typeface="Arial"/>
              <a:cs typeface="Arial"/>
            </a:endParaRPr>
          </a:p>
          <a:p>
            <a:pPr lvl="1" marL="755650" marR="642620" indent="-286385">
              <a:lnSpc>
                <a:spcPct val="100000"/>
              </a:lnSpc>
              <a:spcBef>
                <a:spcPts val="5"/>
              </a:spcBef>
              <a:buChar char="•"/>
              <a:tabLst>
                <a:tab pos="755650" algn="l"/>
              </a:tabLst>
            </a:pP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Sex</a:t>
            </a:r>
            <a:r>
              <a:rPr dirty="0" sz="2000" spc="-7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or</a:t>
            </a:r>
            <a:r>
              <a:rPr dirty="0" sz="2000" spc="-3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substance</a:t>
            </a:r>
            <a:r>
              <a:rPr dirty="0" sz="2000" spc="-3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use</a:t>
            </a:r>
            <a:r>
              <a:rPr dirty="0" sz="2000" spc="5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069"/>
                </a:solidFill>
                <a:latin typeface="Arial"/>
                <a:cs typeface="Arial"/>
              </a:rPr>
              <a:t>partner elicitation</a:t>
            </a:r>
            <a:endParaRPr sz="20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10"/>
              </a:spcBef>
              <a:buChar char="•"/>
              <a:tabLst>
                <a:tab pos="755650" algn="l"/>
              </a:tabLst>
            </a:pP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Locate</a:t>
            </a:r>
            <a:r>
              <a:rPr dirty="0" sz="2000" spc="-6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069"/>
                </a:solidFill>
                <a:latin typeface="Arial"/>
                <a:cs typeface="Arial"/>
              </a:rPr>
              <a:t>partners</a:t>
            </a:r>
            <a:endParaRPr sz="20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buChar char="•"/>
              <a:tabLst>
                <a:tab pos="755650" algn="l"/>
              </a:tabLst>
            </a:pP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Bring</a:t>
            </a:r>
            <a:r>
              <a:rPr dirty="0" sz="2000" spc="-4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to</a:t>
            </a:r>
            <a:r>
              <a:rPr dirty="0" sz="2000" spc="-2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testing</a:t>
            </a:r>
            <a:r>
              <a:rPr dirty="0" sz="2000" spc="-3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and</a:t>
            </a:r>
            <a:r>
              <a:rPr dirty="0" sz="2000" spc="-3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069"/>
                </a:solidFill>
                <a:latin typeface="Arial"/>
                <a:cs typeface="Arial"/>
              </a:rPr>
              <a:t>treatment</a:t>
            </a:r>
            <a:endParaRPr sz="20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5"/>
              </a:spcBef>
              <a:buChar char="•"/>
              <a:tabLst>
                <a:tab pos="298450" algn="l"/>
              </a:tabLst>
            </a:pPr>
            <a:r>
              <a:rPr dirty="0"/>
              <a:t>Provider</a:t>
            </a:r>
            <a:r>
              <a:rPr dirty="0" spc="-15"/>
              <a:t> </a:t>
            </a:r>
            <a:r>
              <a:rPr dirty="0" spc="-10"/>
              <a:t>education</a:t>
            </a:r>
          </a:p>
          <a:p>
            <a:pPr marL="298450" indent="-285750">
              <a:lnSpc>
                <a:spcPct val="100000"/>
              </a:lnSpc>
              <a:spcBef>
                <a:spcPts val="5"/>
              </a:spcBef>
              <a:buChar char="•"/>
              <a:tabLst>
                <a:tab pos="298450" algn="l"/>
              </a:tabLst>
            </a:pPr>
            <a:r>
              <a:rPr dirty="0"/>
              <a:t>Specialized</a:t>
            </a:r>
            <a:r>
              <a:rPr dirty="0" spc="-80"/>
              <a:t> </a:t>
            </a:r>
            <a:r>
              <a:rPr dirty="0" spc="-25"/>
              <a:t>DIS</a:t>
            </a:r>
          </a:p>
          <a:p>
            <a:pPr lvl="1" marL="755650" indent="-285750">
              <a:lnSpc>
                <a:spcPct val="100000"/>
              </a:lnSpc>
              <a:buChar char="•"/>
              <a:tabLst>
                <a:tab pos="755650" algn="l"/>
              </a:tabLst>
            </a:pP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Maternal</a:t>
            </a:r>
            <a:r>
              <a:rPr dirty="0" sz="2000" spc="-7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Health </a:t>
            </a:r>
            <a:r>
              <a:rPr dirty="0" sz="2000" spc="-25">
                <a:solidFill>
                  <a:srgbClr val="002069"/>
                </a:solidFill>
                <a:latin typeface="Arial"/>
                <a:cs typeface="Arial"/>
              </a:rPr>
              <a:t>DIS</a:t>
            </a:r>
            <a:endParaRPr sz="20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5"/>
              </a:spcBef>
              <a:buChar char="•"/>
              <a:tabLst>
                <a:tab pos="755650" algn="l"/>
              </a:tabLst>
            </a:pP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Ending</a:t>
            </a:r>
            <a:r>
              <a:rPr dirty="0" sz="2000" spc="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the</a:t>
            </a:r>
            <a:r>
              <a:rPr dirty="0" sz="2000" spc="-6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HIV</a:t>
            </a:r>
            <a:r>
              <a:rPr dirty="0" sz="2000" spc="-6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Epidemic</a:t>
            </a:r>
            <a:r>
              <a:rPr dirty="0" sz="2000" spc="-2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002069"/>
                </a:solidFill>
                <a:latin typeface="Arial"/>
                <a:cs typeface="Arial"/>
              </a:rPr>
              <a:t>(EHE)</a:t>
            </a:r>
            <a:endParaRPr sz="2000">
              <a:latin typeface="Arial"/>
              <a:cs typeface="Arial"/>
            </a:endParaRPr>
          </a:p>
          <a:p>
            <a:pPr marL="755650">
              <a:lnSpc>
                <a:spcPct val="100000"/>
              </a:lnSpc>
              <a:spcBef>
                <a:spcPts val="5"/>
              </a:spcBef>
            </a:pPr>
            <a:r>
              <a:rPr dirty="0" spc="-10"/>
              <a:t>Coordinators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49000" y="371475"/>
            <a:ext cx="609600" cy="619125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0" y="6496050"/>
            <a:ext cx="12192000" cy="361950"/>
            <a:chOff x="0" y="6496050"/>
            <a:chExt cx="12192000" cy="36195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543675"/>
              <a:ext cx="12192000" cy="314325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0" y="6496050"/>
              <a:ext cx="12192000" cy="57150"/>
            </a:xfrm>
            <a:custGeom>
              <a:avLst/>
              <a:gdLst/>
              <a:ahLst/>
              <a:cxnLst/>
              <a:rect l="l" t="t" r="r" b="b"/>
              <a:pathLst>
                <a:path w="12192000" h="57150">
                  <a:moveTo>
                    <a:pt x="12192000" y="0"/>
                  </a:moveTo>
                  <a:lnTo>
                    <a:pt x="0" y="0"/>
                  </a:lnTo>
                  <a:lnTo>
                    <a:pt x="0" y="57150"/>
                  </a:lnTo>
                  <a:lnTo>
                    <a:pt x="12192000" y="5715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A9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25"/>
              </a:spcBef>
              <a:buChar char="•"/>
              <a:tabLst>
                <a:tab pos="298450" algn="l"/>
              </a:tabLst>
            </a:pPr>
            <a:r>
              <a:rPr dirty="0"/>
              <a:t>State</a:t>
            </a:r>
            <a:r>
              <a:rPr dirty="0" spc="-5"/>
              <a:t> </a:t>
            </a:r>
            <a:r>
              <a:rPr dirty="0" spc="-25"/>
              <a:t>DIS</a:t>
            </a:r>
          </a:p>
          <a:p>
            <a:pPr lvl="1" marL="755650" indent="-285750">
              <a:lnSpc>
                <a:spcPct val="100000"/>
              </a:lnSpc>
              <a:spcBef>
                <a:spcPts val="5"/>
              </a:spcBef>
              <a:buChar char="•"/>
              <a:tabLst>
                <a:tab pos="755650" algn="l"/>
              </a:tabLst>
            </a:pPr>
            <a:r>
              <a:rPr dirty="0" sz="2000" spc="-10">
                <a:solidFill>
                  <a:srgbClr val="002069"/>
                </a:solidFill>
                <a:latin typeface="Arial"/>
                <a:cs typeface="Arial"/>
              </a:rPr>
              <a:t>Columbia</a:t>
            </a:r>
            <a:endParaRPr sz="20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5"/>
              </a:spcBef>
              <a:buChar char="•"/>
              <a:tabLst>
                <a:tab pos="755650" algn="l"/>
              </a:tabLst>
            </a:pP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St.</a:t>
            </a:r>
            <a:r>
              <a:rPr dirty="0" sz="2000" spc="-2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069"/>
                </a:solidFill>
                <a:latin typeface="Arial"/>
                <a:cs typeface="Arial"/>
              </a:rPr>
              <a:t>Louis</a:t>
            </a:r>
            <a:endParaRPr sz="20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buChar char="•"/>
              <a:tabLst>
                <a:tab pos="755650" algn="l"/>
              </a:tabLst>
            </a:pPr>
            <a:r>
              <a:rPr dirty="0" sz="2000" spc="-10">
                <a:solidFill>
                  <a:srgbClr val="002069"/>
                </a:solidFill>
                <a:latin typeface="Arial"/>
                <a:cs typeface="Arial"/>
              </a:rPr>
              <a:t>Raytown</a:t>
            </a:r>
            <a:endParaRPr sz="20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5"/>
              </a:spcBef>
              <a:buChar char="•"/>
              <a:tabLst>
                <a:tab pos="755650" algn="l"/>
              </a:tabLst>
            </a:pPr>
            <a:r>
              <a:rPr dirty="0" sz="2000" spc="-10">
                <a:solidFill>
                  <a:srgbClr val="002069"/>
                </a:solidFill>
                <a:latin typeface="Arial"/>
                <a:cs typeface="Arial"/>
              </a:rPr>
              <a:t>Springfield</a:t>
            </a:r>
            <a:endParaRPr sz="20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5"/>
              </a:spcBef>
              <a:buChar char="•"/>
              <a:tabLst>
                <a:tab pos="755650" algn="l"/>
              </a:tabLst>
            </a:pPr>
            <a:r>
              <a:rPr dirty="0" sz="2000" spc="-10">
                <a:solidFill>
                  <a:srgbClr val="002069"/>
                </a:solidFill>
                <a:latin typeface="Arial"/>
                <a:cs typeface="Arial"/>
              </a:rPr>
              <a:t>Joplin</a:t>
            </a:r>
            <a:endParaRPr sz="20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buChar char="•"/>
              <a:tabLst>
                <a:tab pos="298450" algn="l"/>
              </a:tabLst>
            </a:pPr>
            <a:r>
              <a:rPr dirty="0"/>
              <a:t>Contract</a:t>
            </a:r>
            <a:r>
              <a:rPr dirty="0" spc="-40"/>
              <a:t> </a:t>
            </a:r>
            <a:r>
              <a:rPr dirty="0"/>
              <a:t>LPHA</a:t>
            </a:r>
            <a:r>
              <a:rPr dirty="0" spc="-140"/>
              <a:t> </a:t>
            </a:r>
            <a:r>
              <a:rPr dirty="0" spc="-25"/>
              <a:t>DIS</a:t>
            </a:r>
          </a:p>
          <a:p>
            <a:pPr lvl="1" marL="755650" indent="-285750">
              <a:lnSpc>
                <a:spcPct val="100000"/>
              </a:lnSpc>
              <a:spcBef>
                <a:spcPts val="5"/>
              </a:spcBef>
              <a:buChar char="•"/>
              <a:tabLst>
                <a:tab pos="755650" algn="l"/>
              </a:tabLst>
            </a:pP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Kansas</a:t>
            </a:r>
            <a:r>
              <a:rPr dirty="0" sz="2000" spc="-7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002069"/>
                </a:solidFill>
                <a:latin typeface="Arial"/>
                <a:cs typeface="Arial"/>
              </a:rPr>
              <a:t>City</a:t>
            </a:r>
            <a:endParaRPr sz="20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5"/>
              </a:spcBef>
              <a:buChar char="•"/>
              <a:tabLst>
                <a:tab pos="755650" algn="l"/>
              </a:tabLst>
            </a:pP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Clay</a:t>
            </a:r>
            <a:r>
              <a:rPr dirty="0" sz="2000" spc="-1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069"/>
                </a:solidFill>
                <a:latin typeface="Arial"/>
                <a:cs typeface="Arial"/>
              </a:rPr>
              <a:t>County</a:t>
            </a:r>
            <a:endParaRPr sz="20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buChar char="•"/>
              <a:tabLst>
                <a:tab pos="755650" algn="l"/>
              </a:tabLst>
            </a:pP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Columbia/Boone</a:t>
            </a:r>
            <a:r>
              <a:rPr dirty="0" sz="2000" spc="-65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002069"/>
                </a:solidFill>
                <a:latin typeface="Arial"/>
                <a:cs typeface="Arial"/>
              </a:rPr>
              <a:t>PHHS</a:t>
            </a:r>
            <a:endParaRPr sz="20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5"/>
              </a:spcBef>
              <a:buChar char="•"/>
              <a:tabLst>
                <a:tab pos="755650" algn="l"/>
              </a:tabLst>
            </a:pP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St.</a:t>
            </a:r>
            <a:r>
              <a:rPr dirty="0" sz="2000" spc="-4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069"/>
                </a:solidFill>
                <a:latin typeface="Arial"/>
                <a:cs typeface="Arial"/>
              </a:rPr>
              <a:t>Louis</a:t>
            </a:r>
            <a:r>
              <a:rPr dirty="0" sz="2000" spc="-40">
                <a:solidFill>
                  <a:srgbClr val="002069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069"/>
                </a:solidFill>
                <a:latin typeface="Arial"/>
                <a:cs typeface="Arial"/>
              </a:rPr>
              <a:t>County</a:t>
            </a:r>
            <a:endParaRPr sz="20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5"/>
              </a:spcBef>
              <a:buChar char="•"/>
              <a:tabLst>
                <a:tab pos="755650" algn="l"/>
              </a:tabLst>
            </a:pPr>
            <a:r>
              <a:rPr dirty="0" sz="2000" spc="-10">
                <a:solidFill>
                  <a:srgbClr val="002069"/>
                </a:solidFill>
                <a:latin typeface="Arial"/>
                <a:cs typeface="Arial"/>
              </a:rPr>
              <a:t>Springfield/Greene</a:t>
            </a:r>
            <a:endParaRPr sz="20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buChar char="•"/>
              <a:tabLst>
                <a:tab pos="755650" algn="l"/>
              </a:tabLst>
            </a:pPr>
            <a:r>
              <a:rPr dirty="0" sz="2000" spc="-10">
                <a:solidFill>
                  <a:srgbClr val="002069"/>
                </a:solidFill>
                <a:latin typeface="Arial"/>
                <a:cs typeface="Arial"/>
              </a:rPr>
              <a:t>Butler</a:t>
            </a:r>
            <a:endParaRPr sz="20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5"/>
              </a:spcBef>
              <a:buChar char="•"/>
              <a:tabLst>
                <a:tab pos="755650" algn="l"/>
              </a:tabLst>
            </a:pPr>
            <a:r>
              <a:rPr dirty="0" sz="2000" spc="-10">
                <a:solidFill>
                  <a:srgbClr val="002069"/>
                </a:solidFill>
                <a:latin typeface="Arial"/>
                <a:cs typeface="Arial"/>
              </a:rPr>
              <a:t>Mississippi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2025-10-09T12:28:29Z</dcterms:created>
  <dcterms:modified xsi:type="dcterms:W3CDTF">2025-10-09T12:28:29Z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2025-10-09T00:00:00Z</vt:filetime>
  </property>
  <property fmtid="{D5CDD505-2E9C-101B-9397-08002B2CF9AE}" pid="3" name="LastSaved">
    <vt:filetime>2025-10-09T00:00:00Z</vt:filetime>
  </property>
</Properties>
</file>