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</p:sldMasterIdLst>
  <p:notesMasterIdLst>
    <p:notesMasterId r:id="rId22"/>
  </p:notesMasterIdLst>
  <p:handoutMasterIdLst>
    <p:handoutMasterId r:id="rId23"/>
  </p:handoutMasterIdLst>
  <p:sldIdLst>
    <p:sldId id="1730" r:id="rId2"/>
    <p:sldId id="1842" r:id="rId3"/>
    <p:sldId id="1843" r:id="rId4"/>
    <p:sldId id="1839" r:id="rId5"/>
    <p:sldId id="1821" r:id="rId6"/>
    <p:sldId id="1823" r:id="rId7"/>
    <p:sldId id="1849" r:id="rId8"/>
    <p:sldId id="1850" r:id="rId9"/>
    <p:sldId id="1851" r:id="rId10"/>
    <p:sldId id="1852" r:id="rId11"/>
    <p:sldId id="1853" r:id="rId12"/>
    <p:sldId id="1844" r:id="rId13"/>
    <p:sldId id="990" r:id="rId14"/>
    <p:sldId id="1846" r:id="rId15"/>
    <p:sldId id="1847" r:id="rId16"/>
    <p:sldId id="1854" r:id="rId17"/>
    <p:sldId id="1845" r:id="rId18"/>
    <p:sldId id="1855" r:id="rId19"/>
    <p:sldId id="1834" r:id="rId20"/>
    <p:sldId id="1722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6" pos="2026" userDrawn="1">
          <p15:clr>
            <a:srgbClr val="A4A3A4"/>
          </p15:clr>
        </p15:guide>
        <p15:guide id="7" pos="5654" userDrawn="1">
          <p15:clr>
            <a:srgbClr val="A4A3A4"/>
          </p15:clr>
        </p15:guide>
        <p15:guide id="8" orient="horz" pos="3974" userDrawn="1">
          <p15:clr>
            <a:srgbClr val="A4A3A4"/>
          </p15:clr>
        </p15:guide>
        <p15:guide id="9" pos="7287" userDrawn="1">
          <p15:clr>
            <a:srgbClr val="A4A3A4"/>
          </p15:clr>
        </p15:guide>
        <p15:guide id="10" pos="211" userDrawn="1">
          <p15:clr>
            <a:srgbClr val="A4A3A4"/>
          </p15:clr>
        </p15:guide>
        <p15:guide id="12" orient="horz" pos="346" userDrawn="1">
          <p15:clr>
            <a:srgbClr val="A4A3A4"/>
          </p15:clr>
        </p15:guide>
        <p15:guide id="15" orient="horz" pos="2160" userDrawn="1">
          <p15:clr>
            <a:srgbClr val="A4A3A4"/>
          </p15:clr>
        </p15:guide>
        <p15:guide id="16" orient="horz" pos="3521" userDrawn="1">
          <p15:clr>
            <a:srgbClr val="A4A3A4"/>
          </p15:clr>
        </p15:guide>
        <p15:guide id="17" pos="43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uruballan Chelvam" initials="GC" lastIdx="3" clrIdx="0">
    <p:extLst>
      <p:ext uri="{19B8F6BF-5375-455C-9EA6-DF929625EA0E}">
        <p15:presenceInfo xmlns:p15="http://schemas.microsoft.com/office/powerpoint/2012/main" userId="5cbefa91e3fa670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26"/>
    <a:srgbClr val="000000"/>
    <a:srgbClr val="00818A"/>
    <a:srgbClr val="6AA8D9"/>
    <a:srgbClr val="00727A"/>
    <a:srgbClr val="CD4A04"/>
    <a:srgbClr val="012169"/>
    <a:srgbClr val="008C95"/>
    <a:srgbClr val="A7C2DE"/>
    <a:srgbClr val="1D8F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8DF614-D6E0-4094-B024-F7F318F560A0}" v="77" dt="2026-07-21T19:27:04.681"/>
  </p1510:revLst>
</p1510:revInfo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27" autoAdjust="0"/>
    <p:restoredTop sz="86441" autoAdjust="0"/>
  </p:normalViewPr>
  <p:slideViewPr>
    <p:cSldViewPr snapToGrid="0" showGuides="1">
      <p:cViewPr varScale="1">
        <p:scale>
          <a:sx n="111" d="100"/>
          <a:sy n="111" d="100"/>
        </p:scale>
        <p:origin x="468" y="252"/>
      </p:cViewPr>
      <p:guideLst>
        <p:guide pos="2026"/>
        <p:guide pos="5654"/>
        <p:guide orient="horz" pos="3974"/>
        <p:guide pos="7287"/>
        <p:guide pos="211"/>
        <p:guide orient="horz" pos="346"/>
        <p:guide orient="horz" pos="2160"/>
        <p:guide orient="horz" pos="3521"/>
        <p:guide pos="438"/>
      </p:guideLst>
    </p:cSldViewPr>
  </p:slideViewPr>
  <p:outlineViewPr>
    <p:cViewPr>
      <p:scale>
        <a:sx n="33" d="100"/>
        <a:sy n="33" d="100"/>
      </p:scale>
      <p:origin x="0" y="-189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 snapToGrid="0" showGuides="1">
      <p:cViewPr varScale="1">
        <p:scale>
          <a:sx n="81" d="100"/>
          <a:sy n="81" d="100"/>
        </p:scale>
        <p:origin x="302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cReynolds, Cody" userId="837554d6-54f2-4fcf-abe3-6d573e1102cc" providerId="ADAL" clId="{1EC505D9-9496-4A47-8BFF-B2EE2DEBCE6A}"/>
    <pc:docChg chg="undo redo custSel addSld delSld modSld sldOrd">
      <pc:chgData name="McReynolds, Cody" userId="837554d6-54f2-4fcf-abe3-6d573e1102cc" providerId="ADAL" clId="{1EC505D9-9496-4A47-8BFF-B2EE2DEBCE6A}" dt="2026-07-21T20:47:30.637" v="9010" actId="20577"/>
      <pc:docMkLst>
        <pc:docMk/>
      </pc:docMkLst>
      <pc:sldChg chg="modSp mod ord modNotesTx">
        <pc:chgData name="McReynolds, Cody" userId="837554d6-54f2-4fcf-abe3-6d573e1102cc" providerId="ADAL" clId="{1EC505D9-9496-4A47-8BFF-B2EE2DEBCE6A}" dt="2026-07-21T19:35:00.647" v="8832" actId="20577"/>
        <pc:sldMkLst>
          <pc:docMk/>
          <pc:sldMk cId="1370915529" sldId="990"/>
        </pc:sldMkLst>
        <pc:spChg chg="mod">
          <ac:chgData name="McReynolds, Cody" userId="837554d6-54f2-4fcf-abe3-6d573e1102cc" providerId="ADAL" clId="{1EC505D9-9496-4A47-8BFF-B2EE2DEBCE6A}" dt="2026-07-10T16:31:04.609" v="6404" actId="113"/>
          <ac:spMkLst>
            <pc:docMk/>
            <pc:sldMk cId="1370915529" sldId="990"/>
            <ac:spMk id="2" creationId="{65895E7A-FD72-49A9-A9CA-CC3F56E52C58}"/>
          </ac:spMkLst>
        </pc:spChg>
        <pc:spChg chg="mod">
          <ac:chgData name="McReynolds, Cody" userId="837554d6-54f2-4fcf-abe3-6d573e1102cc" providerId="ADAL" clId="{1EC505D9-9496-4A47-8BFF-B2EE2DEBCE6A}" dt="2026-07-10T16:31:02.889" v="6403" actId="2711"/>
          <ac:spMkLst>
            <pc:docMk/>
            <pc:sldMk cId="1370915529" sldId="990"/>
            <ac:spMk id="3" creationId="{2EE91F63-922A-4755-A4A3-061DD141B50B}"/>
          </ac:spMkLst>
        </pc:spChg>
        <pc:spChg chg="mod">
          <ac:chgData name="McReynolds, Cody" userId="837554d6-54f2-4fcf-abe3-6d573e1102cc" providerId="ADAL" clId="{1EC505D9-9496-4A47-8BFF-B2EE2DEBCE6A}" dt="2026-07-10T16:31:02.889" v="6403" actId="2711"/>
          <ac:spMkLst>
            <pc:docMk/>
            <pc:sldMk cId="1370915529" sldId="990"/>
            <ac:spMk id="4" creationId="{47FAB9DE-4237-D6C5-0A48-75B96F006A9B}"/>
          </ac:spMkLst>
        </pc:spChg>
        <pc:spChg chg="mod">
          <ac:chgData name="McReynolds, Cody" userId="837554d6-54f2-4fcf-abe3-6d573e1102cc" providerId="ADAL" clId="{1EC505D9-9496-4A47-8BFF-B2EE2DEBCE6A}" dt="2026-07-21T19:34:43.257" v="8763" actId="6549"/>
          <ac:spMkLst>
            <pc:docMk/>
            <pc:sldMk cId="1370915529" sldId="990"/>
            <ac:spMk id="5" creationId="{6B7F02ED-CA1E-47C6-B393-B93733F76B8B}"/>
          </ac:spMkLst>
        </pc:spChg>
        <pc:spChg chg="mod">
          <ac:chgData name="McReynolds, Cody" userId="837554d6-54f2-4fcf-abe3-6d573e1102cc" providerId="ADAL" clId="{1EC505D9-9496-4A47-8BFF-B2EE2DEBCE6A}" dt="2026-07-21T19:35:00.647" v="8832" actId="20577"/>
          <ac:spMkLst>
            <pc:docMk/>
            <pc:sldMk cId="1370915529" sldId="990"/>
            <ac:spMk id="30" creationId="{95EB7C54-FB97-4E7D-B9B9-2E6E5DDE4957}"/>
          </ac:spMkLst>
        </pc:spChg>
        <pc:spChg chg="mod">
          <ac:chgData name="McReynolds, Cody" userId="837554d6-54f2-4fcf-abe3-6d573e1102cc" providerId="ADAL" clId="{1EC505D9-9496-4A47-8BFF-B2EE2DEBCE6A}" dt="2026-07-10T16:31:06.553" v="6406" actId="113"/>
          <ac:spMkLst>
            <pc:docMk/>
            <pc:sldMk cId="1370915529" sldId="990"/>
            <ac:spMk id="31" creationId="{B01A0E02-14A4-447E-A894-64024FE21F31}"/>
          </ac:spMkLst>
        </pc:spChg>
        <pc:spChg chg="mod">
          <ac:chgData name="McReynolds, Cody" userId="837554d6-54f2-4fcf-abe3-6d573e1102cc" providerId="ADAL" clId="{1EC505D9-9496-4A47-8BFF-B2EE2DEBCE6A}" dt="2026-07-21T19:34:44.352" v="8765" actId="6549"/>
          <ac:spMkLst>
            <pc:docMk/>
            <pc:sldMk cId="1370915529" sldId="990"/>
            <ac:spMk id="32" creationId="{83CEE78E-A497-4D55-A21E-BE4F38DA404B}"/>
          </ac:spMkLst>
        </pc:spChg>
        <pc:spChg chg="mod">
          <ac:chgData name="McReynolds, Cody" userId="837554d6-54f2-4fcf-abe3-6d573e1102cc" providerId="ADAL" clId="{1EC505D9-9496-4A47-8BFF-B2EE2DEBCE6A}" dt="2026-07-10T16:31:08.089" v="6407" actId="113"/>
          <ac:spMkLst>
            <pc:docMk/>
            <pc:sldMk cId="1370915529" sldId="990"/>
            <ac:spMk id="33" creationId="{5D21E016-64CF-461D-A9CD-F28398038440}"/>
          </ac:spMkLst>
        </pc:spChg>
        <pc:spChg chg="mod">
          <ac:chgData name="McReynolds, Cody" userId="837554d6-54f2-4fcf-abe3-6d573e1102cc" providerId="ADAL" clId="{1EC505D9-9496-4A47-8BFF-B2EE2DEBCE6A}" dt="2026-07-21T19:34:46.097" v="8766" actId="6549"/>
          <ac:spMkLst>
            <pc:docMk/>
            <pc:sldMk cId="1370915529" sldId="990"/>
            <ac:spMk id="34" creationId="{D0682CEC-2AC4-45A0-A083-2FB707A69577}"/>
          </ac:spMkLst>
        </pc:spChg>
        <pc:spChg chg="mod">
          <ac:chgData name="McReynolds, Cody" userId="837554d6-54f2-4fcf-abe3-6d573e1102cc" providerId="ADAL" clId="{1EC505D9-9496-4A47-8BFF-B2EE2DEBCE6A}" dt="2026-07-10T16:31:09.049" v="6408" actId="113"/>
          <ac:spMkLst>
            <pc:docMk/>
            <pc:sldMk cId="1370915529" sldId="990"/>
            <ac:spMk id="35" creationId="{137C66AE-E222-4E88-8ADB-077BB70D6FF6}"/>
          </ac:spMkLst>
        </pc:spChg>
        <pc:spChg chg="mod">
          <ac:chgData name="McReynolds, Cody" userId="837554d6-54f2-4fcf-abe3-6d573e1102cc" providerId="ADAL" clId="{1EC505D9-9496-4A47-8BFF-B2EE2DEBCE6A}" dt="2026-07-10T16:31:05.721" v="6405" actId="113"/>
          <ac:spMkLst>
            <pc:docMk/>
            <pc:sldMk cId="1370915529" sldId="990"/>
            <ac:spMk id="114" creationId="{5B858BE1-9BB6-4A41-80DA-EE467E55A405}"/>
          </ac:spMkLst>
        </pc:spChg>
      </pc:sldChg>
      <pc:sldChg chg="delSp modSp mod">
        <pc:chgData name="McReynolds, Cody" userId="837554d6-54f2-4fcf-abe3-6d573e1102cc" providerId="ADAL" clId="{1EC505D9-9496-4A47-8BFF-B2EE2DEBCE6A}" dt="2026-07-10T16:32:06.979" v="6428" actId="2711"/>
        <pc:sldMkLst>
          <pc:docMk/>
          <pc:sldMk cId="3542400914" sldId="1722"/>
        </pc:sldMkLst>
        <pc:spChg chg="mod">
          <ac:chgData name="McReynolds, Cody" userId="837554d6-54f2-4fcf-abe3-6d573e1102cc" providerId="ADAL" clId="{1EC505D9-9496-4A47-8BFF-B2EE2DEBCE6A}" dt="2026-07-10T16:32:06.979" v="6428" actId="2711"/>
          <ac:spMkLst>
            <pc:docMk/>
            <pc:sldMk cId="3542400914" sldId="1722"/>
            <ac:spMk id="2" creationId="{00000000-0000-0000-0000-000000000000}"/>
          </ac:spMkLst>
        </pc:spChg>
        <pc:spChg chg="mod">
          <ac:chgData name="McReynolds, Cody" userId="837554d6-54f2-4fcf-abe3-6d573e1102cc" providerId="ADAL" clId="{1EC505D9-9496-4A47-8BFF-B2EE2DEBCE6A}" dt="2026-07-10T16:32:06.979" v="6428" actId="2711"/>
          <ac:spMkLst>
            <pc:docMk/>
            <pc:sldMk cId="3542400914" sldId="1722"/>
            <ac:spMk id="3" creationId="{1668C3EA-142E-3E39-5CC4-101CCDA489F2}"/>
          </ac:spMkLst>
        </pc:spChg>
        <pc:spChg chg="mod">
          <ac:chgData name="McReynolds, Cody" userId="837554d6-54f2-4fcf-abe3-6d573e1102cc" providerId="ADAL" clId="{1EC505D9-9496-4A47-8BFF-B2EE2DEBCE6A}" dt="2026-07-10T16:32:06.979" v="6428" actId="2711"/>
          <ac:spMkLst>
            <pc:docMk/>
            <pc:sldMk cId="3542400914" sldId="1722"/>
            <ac:spMk id="4" creationId="{107CD331-6A43-4FC7-8D2B-424971692039}"/>
          </ac:spMkLst>
        </pc:spChg>
        <pc:spChg chg="mod">
          <ac:chgData name="McReynolds, Cody" userId="837554d6-54f2-4fcf-abe3-6d573e1102cc" providerId="ADAL" clId="{1EC505D9-9496-4A47-8BFF-B2EE2DEBCE6A}" dt="2026-07-10T16:32:06.979" v="6428" actId="2711"/>
          <ac:spMkLst>
            <pc:docMk/>
            <pc:sldMk cId="3542400914" sldId="1722"/>
            <ac:spMk id="6" creationId="{6D641786-405A-4AA8-9484-5BC7E77F03E1}"/>
          </ac:spMkLst>
        </pc:spChg>
        <pc:spChg chg="mod">
          <ac:chgData name="McReynolds, Cody" userId="837554d6-54f2-4fcf-abe3-6d573e1102cc" providerId="ADAL" clId="{1EC505D9-9496-4A47-8BFF-B2EE2DEBCE6A}" dt="2026-07-10T16:32:06.979" v="6428" actId="2711"/>
          <ac:spMkLst>
            <pc:docMk/>
            <pc:sldMk cId="3542400914" sldId="1722"/>
            <ac:spMk id="7" creationId="{889EF94B-22D4-4677-9F3C-17BCA38BBF64}"/>
          </ac:spMkLst>
        </pc:spChg>
        <pc:spChg chg="mod">
          <ac:chgData name="McReynolds, Cody" userId="837554d6-54f2-4fcf-abe3-6d573e1102cc" providerId="ADAL" clId="{1EC505D9-9496-4A47-8BFF-B2EE2DEBCE6A}" dt="2026-07-10T16:32:06.979" v="6428" actId="2711"/>
          <ac:spMkLst>
            <pc:docMk/>
            <pc:sldMk cId="3542400914" sldId="1722"/>
            <ac:spMk id="11" creationId="{8199822C-EEB9-4DC2-856A-197BE8CFC72B}"/>
          </ac:spMkLst>
        </pc:spChg>
        <pc:picChg chg="mod">
          <ac:chgData name="McReynolds, Cody" userId="837554d6-54f2-4fcf-abe3-6d573e1102cc" providerId="ADAL" clId="{1EC505D9-9496-4A47-8BFF-B2EE2DEBCE6A}" dt="2026-07-07T21:48:52.755" v="6095" actId="1076"/>
          <ac:picMkLst>
            <pc:docMk/>
            <pc:sldMk cId="3542400914" sldId="1722"/>
            <ac:picMk id="14" creationId="{91815F3E-273B-4402-9CBF-CBD18FAC1B1B}"/>
          </ac:picMkLst>
        </pc:picChg>
        <pc:picChg chg="mod">
          <ac:chgData name="McReynolds, Cody" userId="837554d6-54f2-4fcf-abe3-6d573e1102cc" providerId="ADAL" clId="{1EC505D9-9496-4A47-8BFF-B2EE2DEBCE6A}" dt="2026-07-07T21:48:52.755" v="6095" actId="1076"/>
          <ac:picMkLst>
            <pc:docMk/>
            <pc:sldMk cId="3542400914" sldId="1722"/>
            <ac:picMk id="15" creationId="{9E2BFA22-ABD4-4E19-91D1-84A88B2F593E}"/>
          </ac:picMkLst>
        </pc:picChg>
      </pc:sldChg>
      <pc:sldChg chg="del">
        <pc:chgData name="McReynolds, Cody" userId="837554d6-54f2-4fcf-abe3-6d573e1102cc" providerId="ADAL" clId="{1EC505D9-9496-4A47-8BFF-B2EE2DEBCE6A}" dt="2026-07-07T21:49:04.492" v="6096" actId="47"/>
        <pc:sldMkLst>
          <pc:docMk/>
          <pc:sldMk cId="3590310182" sldId="1729"/>
        </pc:sldMkLst>
      </pc:sldChg>
      <pc:sldChg chg="modSp mod">
        <pc:chgData name="McReynolds, Cody" userId="837554d6-54f2-4fcf-abe3-6d573e1102cc" providerId="ADAL" clId="{1EC505D9-9496-4A47-8BFF-B2EE2DEBCE6A}" dt="2026-07-10T16:32:21.393" v="6430" actId="113"/>
        <pc:sldMkLst>
          <pc:docMk/>
          <pc:sldMk cId="4137754260" sldId="1730"/>
        </pc:sldMkLst>
        <pc:spChg chg="mod">
          <ac:chgData name="McReynolds, Cody" userId="837554d6-54f2-4fcf-abe3-6d573e1102cc" providerId="ADAL" clId="{1EC505D9-9496-4A47-8BFF-B2EE2DEBCE6A}" dt="2026-07-10T16:32:21.393" v="6430" actId="113"/>
          <ac:spMkLst>
            <pc:docMk/>
            <pc:sldMk cId="4137754260" sldId="1730"/>
            <ac:spMk id="4" creationId="{457A0C80-0671-FDC7-5A54-B7862FB2A9E0}"/>
          </ac:spMkLst>
        </pc:spChg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1999065300" sldId="1736"/>
        </pc:sldMkLst>
      </pc:sldChg>
      <pc:sldChg chg="del">
        <pc:chgData name="McReynolds, Cody" userId="837554d6-54f2-4fcf-abe3-6d573e1102cc" providerId="ADAL" clId="{1EC505D9-9496-4A47-8BFF-B2EE2DEBCE6A}" dt="2026-07-06T16:13:38.486" v="469" actId="47"/>
        <pc:sldMkLst>
          <pc:docMk/>
          <pc:sldMk cId="3071724159" sldId="1736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2974590096" sldId="1745"/>
        </pc:sldMkLst>
      </pc:sldChg>
      <pc:sldChg chg="del">
        <pc:chgData name="McReynolds, Cody" userId="837554d6-54f2-4fcf-abe3-6d573e1102cc" providerId="ADAL" clId="{1EC505D9-9496-4A47-8BFF-B2EE2DEBCE6A}" dt="2026-07-06T16:13:38.486" v="469" actId="47"/>
        <pc:sldMkLst>
          <pc:docMk/>
          <pc:sldMk cId="1815283359" sldId="1746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3005803666" sldId="1746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1708849984" sldId="1749"/>
        </pc:sldMkLst>
      </pc:sldChg>
      <pc:sldChg chg="del">
        <pc:chgData name="McReynolds, Cody" userId="837554d6-54f2-4fcf-abe3-6d573e1102cc" providerId="ADAL" clId="{1EC505D9-9496-4A47-8BFF-B2EE2DEBCE6A}" dt="2026-07-06T16:13:38.486" v="469" actId="47"/>
        <pc:sldMkLst>
          <pc:docMk/>
          <pc:sldMk cId="2213060150" sldId="1749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404186067" sldId="1750"/>
        </pc:sldMkLst>
      </pc:sldChg>
      <pc:sldChg chg="del">
        <pc:chgData name="McReynolds, Cody" userId="837554d6-54f2-4fcf-abe3-6d573e1102cc" providerId="ADAL" clId="{1EC505D9-9496-4A47-8BFF-B2EE2DEBCE6A}" dt="2026-07-06T16:13:38.486" v="469" actId="47"/>
        <pc:sldMkLst>
          <pc:docMk/>
          <pc:sldMk cId="3524266527" sldId="1750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2412595898" sldId="1771"/>
        </pc:sldMkLst>
      </pc:sldChg>
      <pc:sldChg chg="del">
        <pc:chgData name="McReynolds, Cody" userId="837554d6-54f2-4fcf-abe3-6d573e1102cc" providerId="ADAL" clId="{1EC505D9-9496-4A47-8BFF-B2EE2DEBCE6A}" dt="2026-07-06T16:13:38.486" v="469" actId="47"/>
        <pc:sldMkLst>
          <pc:docMk/>
          <pc:sldMk cId="3229359982" sldId="1771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463327934" sldId="1773"/>
        </pc:sldMkLst>
      </pc:sldChg>
      <pc:sldChg chg="del">
        <pc:chgData name="McReynolds, Cody" userId="837554d6-54f2-4fcf-abe3-6d573e1102cc" providerId="ADAL" clId="{1EC505D9-9496-4A47-8BFF-B2EE2DEBCE6A}" dt="2026-07-06T16:13:38.486" v="469" actId="47"/>
        <pc:sldMkLst>
          <pc:docMk/>
          <pc:sldMk cId="3726196820" sldId="1773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1270390992" sldId="1790"/>
        </pc:sldMkLst>
      </pc:sldChg>
      <pc:sldChg chg="del">
        <pc:chgData name="McReynolds, Cody" userId="837554d6-54f2-4fcf-abe3-6d573e1102cc" providerId="ADAL" clId="{1EC505D9-9496-4A47-8BFF-B2EE2DEBCE6A}" dt="2026-07-06T16:13:38.486" v="469" actId="47"/>
        <pc:sldMkLst>
          <pc:docMk/>
          <pc:sldMk cId="2541100758" sldId="1790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637448570" sldId="1791"/>
        </pc:sldMkLst>
      </pc:sldChg>
      <pc:sldChg chg="del">
        <pc:chgData name="McReynolds, Cody" userId="837554d6-54f2-4fcf-abe3-6d573e1102cc" providerId="ADAL" clId="{1EC505D9-9496-4A47-8BFF-B2EE2DEBCE6A}" dt="2026-07-06T16:13:38.486" v="469" actId="47"/>
        <pc:sldMkLst>
          <pc:docMk/>
          <pc:sldMk cId="1051998631" sldId="1791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1329170209" sldId="1792"/>
        </pc:sldMkLst>
      </pc:sldChg>
      <pc:sldChg chg="del">
        <pc:chgData name="McReynolds, Cody" userId="837554d6-54f2-4fcf-abe3-6d573e1102cc" providerId="ADAL" clId="{1EC505D9-9496-4A47-8BFF-B2EE2DEBCE6A}" dt="2026-07-06T16:13:38.486" v="469" actId="47"/>
        <pc:sldMkLst>
          <pc:docMk/>
          <pc:sldMk cId="3243310962" sldId="1792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532490190" sldId="1793"/>
        </pc:sldMkLst>
      </pc:sldChg>
      <pc:sldChg chg="del">
        <pc:chgData name="McReynolds, Cody" userId="837554d6-54f2-4fcf-abe3-6d573e1102cc" providerId="ADAL" clId="{1EC505D9-9496-4A47-8BFF-B2EE2DEBCE6A}" dt="2026-07-06T16:13:38.486" v="469" actId="47"/>
        <pc:sldMkLst>
          <pc:docMk/>
          <pc:sldMk cId="901347439" sldId="1793"/>
        </pc:sldMkLst>
      </pc:sldChg>
      <pc:sldChg chg="del">
        <pc:chgData name="McReynolds, Cody" userId="837554d6-54f2-4fcf-abe3-6d573e1102cc" providerId="ADAL" clId="{1EC505D9-9496-4A47-8BFF-B2EE2DEBCE6A}" dt="2026-07-06T16:13:38.486" v="469" actId="47"/>
        <pc:sldMkLst>
          <pc:docMk/>
          <pc:sldMk cId="49990144" sldId="1794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207446176" sldId="1794"/>
        </pc:sldMkLst>
      </pc:sldChg>
      <pc:sldChg chg="add del">
        <pc:chgData name="McReynolds, Cody" userId="837554d6-54f2-4fcf-abe3-6d573e1102cc" providerId="ADAL" clId="{1EC505D9-9496-4A47-8BFF-B2EE2DEBCE6A}" dt="2026-07-06T16:19:19.978" v="762" actId="47"/>
        <pc:sldMkLst>
          <pc:docMk/>
          <pc:sldMk cId="488244543" sldId="1821"/>
        </pc:sldMkLst>
      </pc:sldChg>
      <pc:sldChg chg="delSp modSp add mod ord setBg">
        <pc:chgData name="McReynolds, Cody" userId="837554d6-54f2-4fcf-abe3-6d573e1102cc" providerId="ADAL" clId="{1EC505D9-9496-4A47-8BFF-B2EE2DEBCE6A}" dt="2026-07-10T16:28:56.682" v="6376" actId="113"/>
        <pc:sldMkLst>
          <pc:docMk/>
          <pc:sldMk cId="2742807239" sldId="1821"/>
        </pc:sldMkLst>
        <pc:spChg chg="mod">
          <ac:chgData name="McReynolds, Cody" userId="837554d6-54f2-4fcf-abe3-6d573e1102cc" providerId="ADAL" clId="{1EC505D9-9496-4A47-8BFF-B2EE2DEBCE6A}" dt="2026-07-10T16:28:56.682" v="6376" actId="113"/>
          <ac:spMkLst>
            <pc:docMk/>
            <pc:sldMk cId="2742807239" sldId="1821"/>
            <ac:spMk id="6" creationId="{4DF90B29-2FED-CFE1-D7C2-7D843417FA4A}"/>
          </ac:spMkLst>
        </pc:spChg>
        <pc:spChg chg="mod">
          <ac:chgData name="McReynolds, Cody" userId="837554d6-54f2-4fcf-abe3-6d573e1102cc" providerId="ADAL" clId="{1EC505D9-9496-4A47-8BFF-B2EE2DEBCE6A}" dt="2026-07-10T16:28:52.851" v="6374" actId="2711"/>
          <ac:spMkLst>
            <pc:docMk/>
            <pc:sldMk cId="2742807239" sldId="1821"/>
            <ac:spMk id="11" creationId="{181E2C21-E94C-D80A-0612-82FAEAE9ABB0}"/>
          </ac:spMkLst>
        </pc:spChg>
      </pc:sldChg>
      <pc:sldChg chg="add del">
        <pc:chgData name="McReynolds, Cody" userId="837554d6-54f2-4fcf-abe3-6d573e1102cc" providerId="ADAL" clId="{1EC505D9-9496-4A47-8BFF-B2EE2DEBCE6A}" dt="2026-07-06T16:19:19.978" v="762" actId="47"/>
        <pc:sldMkLst>
          <pc:docMk/>
          <pc:sldMk cId="3967756456" sldId="1822"/>
        </pc:sldMkLst>
      </pc:sldChg>
      <pc:sldChg chg="addSp delSp modSp mod ord">
        <pc:chgData name="McReynolds, Cody" userId="837554d6-54f2-4fcf-abe3-6d573e1102cc" providerId="ADAL" clId="{1EC505D9-9496-4A47-8BFF-B2EE2DEBCE6A}" dt="2026-07-14T19:24:13.222" v="7410" actId="1036"/>
        <pc:sldMkLst>
          <pc:docMk/>
          <pc:sldMk cId="3976373771" sldId="1823"/>
        </pc:sldMkLst>
        <pc:spChg chg="mod">
          <ac:chgData name="McReynolds, Cody" userId="837554d6-54f2-4fcf-abe3-6d573e1102cc" providerId="ADAL" clId="{1EC505D9-9496-4A47-8BFF-B2EE2DEBCE6A}" dt="2026-07-10T16:28:37.044" v="6372" actId="113"/>
          <ac:spMkLst>
            <pc:docMk/>
            <pc:sldMk cId="3976373771" sldId="1823"/>
            <ac:spMk id="4" creationId="{7E028280-BFAB-9A5C-47A0-8F4073A7551F}"/>
          </ac:spMkLst>
        </pc:spChg>
        <pc:spChg chg="mod">
          <ac:chgData name="McReynolds, Cody" userId="837554d6-54f2-4fcf-abe3-6d573e1102cc" providerId="ADAL" clId="{1EC505D9-9496-4A47-8BFF-B2EE2DEBCE6A}" dt="2026-07-10T16:28:45.330" v="6373" actId="2711"/>
          <ac:spMkLst>
            <pc:docMk/>
            <pc:sldMk cId="3976373771" sldId="1823"/>
            <ac:spMk id="5" creationId="{47F5BA42-1C9E-BBFE-2B4B-2F5895997526}"/>
          </ac:spMkLst>
        </pc:spChg>
        <pc:spChg chg="add mod">
          <ac:chgData name="McReynolds, Cody" userId="837554d6-54f2-4fcf-abe3-6d573e1102cc" providerId="ADAL" clId="{1EC505D9-9496-4A47-8BFF-B2EE2DEBCE6A}" dt="2026-07-06T20:50:04.612" v="2940" actId="208"/>
          <ac:spMkLst>
            <pc:docMk/>
            <pc:sldMk cId="3976373771" sldId="1823"/>
            <ac:spMk id="6" creationId="{120AE32F-8DDA-534C-8DE0-B54E0D100110}"/>
          </ac:spMkLst>
        </pc:spChg>
        <pc:spChg chg="mod">
          <ac:chgData name="McReynolds, Cody" userId="837554d6-54f2-4fcf-abe3-6d573e1102cc" providerId="ADAL" clId="{1EC505D9-9496-4A47-8BFF-B2EE2DEBCE6A}" dt="2026-07-10T16:28:30.128" v="6370" actId="2711"/>
          <ac:spMkLst>
            <pc:docMk/>
            <pc:sldMk cId="3976373771" sldId="1823"/>
            <ac:spMk id="8" creationId="{00000000-0000-0000-0000-000000000000}"/>
          </ac:spMkLst>
        </pc:spChg>
        <pc:spChg chg="add mod">
          <ac:chgData name="McReynolds, Cody" userId="837554d6-54f2-4fcf-abe3-6d573e1102cc" providerId="ADAL" clId="{1EC505D9-9496-4A47-8BFF-B2EE2DEBCE6A}" dt="2026-07-14T19:24:13.222" v="7410" actId="1036"/>
          <ac:spMkLst>
            <pc:docMk/>
            <pc:sldMk cId="3976373771" sldId="1823"/>
            <ac:spMk id="9" creationId="{B62A20A0-74F5-C402-9815-7F31CFC93260}"/>
          </ac:spMkLst>
        </pc:spChg>
        <pc:picChg chg="add mod">
          <ac:chgData name="McReynolds, Cody" userId="837554d6-54f2-4fcf-abe3-6d573e1102cc" providerId="ADAL" clId="{1EC505D9-9496-4A47-8BFF-B2EE2DEBCE6A}" dt="2026-07-10T14:57:02.903" v="6366" actId="14861"/>
          <ac:picMkLst>
            <pc:docMk/>
            <pc:sldMk cId="3976373771" sldId="1823"/>
            <ac:picMk id="7" creationId="{266071CE-8C14-7062-81CE-B10377B207BD}"/>
          </ac:picMkLst>
        </pc:picChg>
        <pc:cxnChg chg="add mod">
          <ac:chgData name="McReynolds, Cody" userId="837554d6-54f2-4fcf-abe3-6d573e1102cc" providerId="ADAL" clId="{1EC505D9-9496-4A47-8BFF-B2EE2DEBCE6A}" dt="2026-07-10T14:55:24.504" v="6364" actId="14100"/>
          <ac:cxnSpMkLst>
            <pc:docMk/>
            <pc:sldMk cId="3976373771" sldId="1823"/>
            <ac:cxnSpMk id="10" creationId="{FFF462E0-8659-EAE3-636E-535D27237A7A}"/>
          </ac:cxnSpMkLst>
        </pc:cxnChg>
        <pc:cxnChg chg="add mod">
          <ac:chgData name="McReynolds, Cody" userId="837554d6-54f2-4fcf-abe3-6d573e1102cc" providerId="ADAL" clId="{1EC505D9-9496-4A47-8BFF-B2EE2DEBCE6A}" dt="2026-07-14T19:24:10.510" v="7408" actId="1038"/>
          <ac:cxnSpMkLst>
            <pc:docMk/>
            <pc:sldMk cId="3976373771" sldId="1823"/>
            <ac:cxnSpMk id="12" creationId="{C146EC5E-9EC4-98F9-47E3-AC0A4F3A3CD6}"/>
          </ac:cxnSpMkLst>
        </pc:cxnChg>
      </pc:sldChg>
      <pc:sldChg chg="addSp delSp modSp del mod ord">
        <pc:chgData name="McReynolds, Cody" userId="837554d6-54f2-4fcf-abe3-6d573e1102cc" providerId="ADAL" clId="{1EC505D9-9496-4A47-8BFF-B2EE2DEBCE6A}" dt="2026-07-06T20:43:18.574" v="2538" actId="2696"/>
        <pc:sldMkLst>
          <pc:docMk/>
          <pc:sldMk cId="4210859072" sldId="1824"/>
        </pc:sldMkLst>
      </pc:sldChg>
      <pc:sldChg chg="del">
        <pc:chgData name="McReynolds, Cody" userId="837554d6-54f2-4fcf-abe3-6d573e1102cc" providerId="ADAL" clId="{1EC505D9-9496-4A47-8BFF-B2EE2DEBCE6A}" dt="2026-07-06T16:13:38.486" v="469" actId="47"/>
        <pc:sldMkLst>
          <pc:docMk/>
          <pc:sldMk cId="1491895048" sldId="1826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2499072105" sldId="1826"/>
        </pc:sldMkLst>
      </pc:sldChg>
      <pc:sldChg chg="del">
        <pc:chgData name="McReynolds, Cody" userId="837554d6-54f2-4fcf-abe3-6d573e1102cc" providerId="ADAL" clId="{1EC505D9-9496-4A47-8BFF-B2EE2DEBCE6A}" dt="2026-07-06T16:13:38.486" v="469" actId="47"/>
        <pc:sldMkLst>
          <pc:docMk/>
          <pc:sldMk cId="1041002427" sldId="1827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1995825019" sldId="1827"/>
        </pc:sldMkLst>
      </pc:sldChg>
      <pc:sldChg chg="del">
        <pc:chgData name="McReynolds, Cody" userId="837554d6-54f2-4fcf-abe3-6d573e1102cc" providerId="ADAL" clId="{1EC505D9-9496-4A47-8BFF-B2EE2DEBCE6A}" dt="2026-07-06T16:13:38.486" v="469" actId="47"/>
        <pc:sldMkLst>
          <pc:docMk/>
          <pc:sldMk cId="98115974" sldId="1828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817967940" sldId="1828"/>
        </pc:sldMkLst>
      </pc:sldChg>
      <pc:sldChg chg="del">
        <pc:chgData name="McReynolds, Cody" userId="837554d6-54f2-4fcf-abe3-6d573e1102cc" providerId="ADAL" clId="{1EC505D9-9496-4A47-8BFF-B2EE2DEBCE6A}" dt="2026-07-06T16:13:38.486" v="469" actId="47"/>
        <pc:sldMkLst>
          <pc:docMk/>
          <pc:sldMk cId="1512812805" sldId="1829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4131815065" sldId="1829"/>
        </pc:sldMkLst>
      </pc:sldChg>
      <pc:sldChg chg="del">
        <pc:chgData name="McReynolds, Cody" userId="837554d6-54f2-4fcf-abe3-6d573e1102cc" providerId="ADAL" clId="{1EC505D9-9496-4A47-8BFF-B2EE2DEBCE6A}" dt="2026-07-06T16:13:38.486" v="469" actId="47"/>
        <pc:sldMkLst>
          <pc:docMk/>
          <pc:sldMk cId="564117340" sldId="1830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1674426283" sldId="1830"/>
        </pc:sldMkLst>
      </pc:sldChg>
      <pc:sldChg chg="del">
        <pc:chgData name="McReynolds, Cody" userId="837554d6-54f2-4fcf-abe3-6d573e1102cc" providerId="ADAL" clId="{1EC505D9-9496-4A47-8BFF-B2EE2DEBCE6A}" dt="2026-07-06T16:13:38.486" v="469" actId="47"/>
        <pc:sldMkLst>
          <pc:docMk/>
          <pc:sldMk cId="2084677665" sldId="1831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2564341001" sldId="1831"/>
        </pc:sldMkLst>
      </pc:sldChg>
      <pc:sldChg chg="del">
        <pc:chgData name="McReynolds, Cody" userId="837554d6-54f2-4fcf-abe3-6d573e1102cc" providerId="ADAL" clId="{1EC505D9-9496-4A47-8BFF-B2EE2DEBCE6A}" dt="2026-07-06T16:13:38.486" v="469" actId="47"/>
        <pc:sldMkLst>
          <pc:docMk/>
          <pc:sldMk cId="3792838522" sldId="1832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3849348653" sldId="1832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898471657" sldId="1833"/>
        </pc:sldMkLst>
      </pc:sldChg>
      <pc:sldChg chg="del">
        <pc:chgData name="McReynolds, Cody" userId="837554d6-54f2-4fcf-abe3-6d573e1102cc" providerId="ADAL" clId="{1EC505D9-9496-4A47-8BFF-B2EE2DEBCE6A}" dt="2026-07-06T16:13:38.486" v="469" actId="47"/>
        <pc:sldMkLst>
          <pc:docMk/>
          <pc:sldMk cId="2136552535" sldId="1833"/>
        </pc:sldMkLst>
      </pc:sldChg>
      <pc:sldChg chg="addSp delSp modSp mod ord">
        <pc:chgData name="McReynolds, Cody" userId="837554d6-54f2-4fcf-abe3-6d573e1102cc" providerId="ADAL" clId="{1EC505D9-9496-4A47-8BFF-B2EE2DEBCE6A}" dt="2026-07-21T18:19:40.053" v="7630" actId="20577"/>
        <pc:sldMkLst>
          <pc:docMk/>
          <pc:sldMk cId="379328312" sldId="1834"/>
        </pc:sldMkLst>
        <pc:spChg chg="mod">
          <ac:chgData name="McReynolds, Cody" userId="837554d6-54f2-4fcf-abe3-6d573e1102cc" providerId="ADAL" clId="{1EC505D9-9496-4A47-8BFF-B2EE2DEBCE6A}" dt="2026-07-10T16:32:00.897" v="6427" actId="113"/>
          <ac:spMkLst>
            <pc:docMk/>
            <pc:sldMk cId="379328312" sldId="1834"/>
            <ac:spMk id="2" creationId="{37E98D03-43B3-42C4-A244-347C5CED0D22}"/>
          </ac:spMkLst>
        </pc:spChg>
        <pc:spChg chg="mod">
          <ac:chgData name="McReynolds, Cody" userId="837554d6-54f2-4fcf-abe3-6d573e1102cc" providerId="ADAL" clId="{1EC505D9-9496-4A47-8BFF-B2EE2DEBCE6A}" dt="2026-07-10T16:31:59.037" v="6426" actId="27636"/>
          <ac:spMkLst>
            <pc:docMk/>
            <pc:sldMk cId="379328312" sldId="1834"/>
            <ac:spMk id="3" creationId="{8451ADBA-0255-480A-A51A-DE2923E0F7F6}"/>
          </ac:spMkLst>
        </pc:spChg>
        <pc:spChg chg="mod">
          <ac:chgData name="McReynolds, Cody" userId="837554d6-54f2-4fcf-abe3-6d573e1102cc" providerId="ADAL" clId="{1EC505D9-9496-4A47-8BFF-B2EE2DEBCE6A}" dt="2026-07-10T16:31:59.031" v="6425" actId="2711"/>
          <ac:spMkLst>
            <pc:docMk/>
            <pc:sldMk cId="379328312" sldId="1834"/>
            <ac:spMk id="5" creationId="{0324F5F7-BA98-9886-458A-9831E55B4257}"/>
          </ac:spMkLst>
        </pc:spChg>
        <pc:spChg chg="add mod">
          <ac:chgData name="McReynolds, Cody" userId="837554d6-54f2-4fcf-abe3-6d573e1102cc" providerId="ADAL" clId="{1EC505D9-9496-4A47-8BFF-B2EE2DEBCE6A}" dt="2026-07-10T16:31:59.031" v="6425" actId="2711"/>
          <ac:spMkLst>
            <pc:docMk/>
            <pc:sldMk cId="379328312" sldId="1834"/>
            <ac:spMk id="6" creationId="{CC4810A2-1D4E-D3BC-5D7A-7ACFEFA4D477}"/>
          </ac:spMkLst>
        </pc:spChg>
        <pc:spChg chg="add mod">
          <ac:chgData name="McReynolds, Cody" userId="837554d6-54f2-4fcf-abe3-6d573e1102cc" providerId="ADAL" clId="{1EC505D9-9496-4A47-8BFF-B2EE2DEBCE6A}" dt="2026-07-21T18:19:40.053" v="7630" actId="20577"/>
          <ac:spMkLst>
            <pc:docMk/>
            <pc:sldMk cId="379328312" sldId="1834"/>
            <ac:spMk id="7" creationId="{4277FE83-5202-0C16-AD98-15594F92C6A6}"/>
          </ac:spMkLst>
        </pc:spChg>
        <pc:spChg chg="mod">
          <ac:chgData name="McReynolds, Cody" userId="837554d6-54f2-4fcf-abe3-6d573e1102cc" providerId="ADAL" clId="{1EC505D9-9496-4A47-8BFF-B2EE2DEBCE6A}" dt="2026-07-10T16:31:59.031" v="6425" actId="2711"/>
          <ac:spMkLst>
            <pc:docMk/>
            <pc:sldMk cId="379328312" sldId="1834"/>
            <ac:spMk id="28" creationId="{BCE0EE0C-8458-4ED0-BC6F-DFA4472BDDE6}"/>
          </ac:spMkLst>
        </pc:spChg>
        <pc:spChg chg="mod">
          <ac:chgData name="McReynolds, Cody" userId="837554d6-54f2-4fcf-abe3-6d573e1102cc" providerId="ADAL" clId="{1EC505D9-9496-4A47-8BFF-B2EE2DEBCE6A}" dt="2026-07-10T16:31:59.031" v="6425" actId="2711"/>
          <ac:spMkLst>
            <pc:docMk/>
            <pc:sldMk cId="379328312" sldId="1834"/>
            <ac:spMk id="29" creationId="{3077660C-B0AD-4B20-BE75-4E8F94CFF406}"/>
          </ac:spMkLst>
        </pc:spChg>
        <pc:spChg chg="mod">
          <ac:chgData name="McReynolds, Cody" userId="837554d6-54f2-4fcf-abe3-6d573e1102cc" providerId="ADAL" clId="{1EC505D9-9496-4A47-8BFF-B2EE2DEBCE6A}" dt="2026-07-10T16:31:59.031" v="6425" actId="2711"/>
          <ac:spMkLst>
            <pc:docMk/>
            <pc:sldMk cId="379328312" sldId="1834"/>
            <ac:spMk id="31" creationId="{01D7DDF6-AA4A-4DC8-8EB2-21AB468AE600}"/>
          </ac:spMkLst>
        </pc:spChg>
        <pc:graphicFrameChg chg="mod modGraphic">
          <ac:chgData name="McReynolds, Cody" userId="837554d6-54f2-4fcf-abe3-6d573e1102cc" providerId="ADAL" clId="{1EC505D9-9496-4A47-8BFF-B2EE2DEBCE6A}" dt="2026-07-07T17:57:28.349" v="5639"/>
          <ac:graphicFrameMkLst>
            <pc:docMk/>
            <pc:sldMk cId="379328312" sldId="1834"/>
            <ac:graphicFrameMk id="16" creationId="{026FED92-DE3D-4962-BEE1-A4DB41A559DE}"/>
          </ac:graphicFrameMkLst>
        </pc:graphicFrameChg>
      </pc:sldChg>
      <pc:sldChg chg="del">
        <pc:chgData name="McReynolds, Cody" userId="837554d6-54f2-4fcf-abe3-6d573e1102cc" providerId="ADAL" clId="{1EC505D9-9496-4A47-8BFF-B2EE2DEBCE6A}" dt="2026-07-06T16:13:38.486" v="469" actId="47"/>
        <pc:sldMkLst>
          <pc:docMk/>
          <pc:sldMk cId="1652332755" sldId="1835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3303109991" sldId="1835"/>
        </pc:sldMkLst>
      </pc:sldChg>
      <pc:sldChg chg="del">
        <pc:chgData name="McReynolds, Cody" userId="837554d6-54f2-4fcf-abe3-6d573e1102cc" providerId="ADAL" clId="{1EC505D9-9496-4A47-8BFF-B2EE2DEBCE6A}" dt="2026-07-06T21:08:42.763" v="3293" actId="47"/>
        <pc:sldMkLst>
          <pc:docMk/>
          <pc:sldMk cId="3973641152" sldId="1838"/>
        </pc:sldMkLst>
      </pc:sldChg>
      <pc:sldChg chg="modSp mod ord">
        <pc:chgData name="McReynolds, Cody" userId="837554d6-54f2-4fcf-abe3-6d573e1102cc" providerId="ADAL" clId="{1EC505D9-9496-4A47-8BFF-B2EE2DEBCE6A}" dt="2026-07-10T16:29:45.038" v="6390" actId="1076"/>
        <pc:sldMkLst>
          <pc:docMk/>
          <pc:sldMk cId="2539919349" sldId="1839"/>
        </pc:sldMkLst>
        <pc:spChg chg="mod">
          <ac:chgData name="McReynolds, Cody" userId="837554d6-54f2-4fcf-abe3-6d573e1102cc" providerId="ADAL" clId="{1EC505D9-9496-4A47-8BFF-B2EE2DEBCE6A}" dt="2026-07-10T16:29:45.038" v="6390" actId="1076"/>
          <ac:spMkLst>
            <pc:docMk/>
            <pc:sldMk cId="2539919349" sldId="1839"/>
            <ac:spMk id="5" creationId="{06712C99-0E53-F235-A306-D0A4731A7159}"/>
          </ac:spMkLst>
        </pc:spChg>
        <pc:spChg chg="mod">
          <ac:chgData name="McReynolds, Cody" userId="837554d6-54f2-4fcf-abe3-6d573e1102cc" providerId="ADAL" clId="{1EC505D9-9496-4A47-8BFF-B2EE2DEBCE6A}" dt="2026-07-10T16:29:41.261" v="6389" actId="1076"/>
          <ac:spMkLst>
            <pc:docMk/>
            <pc:sldMk cId="2539919349" sldId="1839"/>
            <ac:spMk id="7" creationId="{A0687FC7-1539-2CE0-6DD0-47116726FCDE}"/>
          </ac:spMkLst>
        </pc:spChg>
      </pc:sldChg>
      <pc:sldChg chg="del">
        <pc:chgData name="McReynolds, Cody" userId="837554d6-54f2-4fcf-abe3-6d573e1102cc" providerId="ADAL" clId="{1EC505D9-9496-4A47-8BFF-B2EE2DEBCE6A}" dt="2026-07-06T16:13:38.486" v="469" actId="47"/>
        <pc:sldMkLst>
          <pc:docMk/>
          <pc:sldMk cId="1032080656" sldId="1841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2735086573" sldId="1841"/>
        </pc:sldMkLst>
      </pc:sldChg>
      <pc:sldChg chg="modSp mod">
        <pc:chgData name="McReynolds, Cody" userId="837554d6-54f2-4fcf-abe3-6d573e1102cc" providerId="ADAL" clId="{1EC505D9-9496-4A47-8BFF-B2EE2DEBCE6A}" dt="2026-07-10T16:29:30.065" v="6388" actId="113"/>
        <pc:sldMkLst>
          <pc:docMk/>
          <pc:sldMk cId="2985446254" sldId="1842"/>
        </pc:sldMkLst>
        <pc:spChg chg="mod">
          <ac:chgData name="McReynolds, Cody" userId="837554d6-54f2-4fcf-abe3-6d573e1102cc" providerId="ADAL" clId="{1EC505D9-9496-4A47-8BFF-B2EE2DEBCE6A}" dt="2026-07-10T16:29:30.065" v="6388" actId="113"/>
          <ac:spMkLst>
            <pc:docMk/>
            <pc:sldMk cId="2985446254" sldId="1842"/>
            <ac:spMk id="23" creationId="{52632516-A496-3533-E04E-FB2877314D1E}"/>
          </ac:spMkLst>
        </pc:spChg>
        <pc:spChg chg="mod">
          <ac:chgData name="McReynolds, Cody" userId="837554d6-54f2-4fcf-abe3-6d573e1102cc" providerId="ADAL" clId="{1EC505D9-9496-4A47-8BFF-B2EE2DEBCE6A}" dt="2026-07-10T16:29:25.112" v="6386" actId="2711"/>
          <ac:spMkLst>
            <pc:docMk/>
            <pc:sldMk cId="2985446254" sldId="1842"/>
            <ac:spMk id="25" creationId="{AB144D89-5EF4-30F3-79D9-1F16BF8BEA01}"/>
          </ac:spMkLst>
        </pc:spChg>
        <pc:spChg chg="mod">
          <ac:chgData name="McReynolds, Cody" userId="837554d6-54f2-4fcf-abe3-6d573e1102cc" providerId="ADAL" clId="{1EC505D9-9496-4A47-8BFF-B2EE2DEBCE6A}" dt="2026-07-10T16:29:25.112" v="6386" actId="2711"/>
          <ac:spMkLst>
            <pc:docMk/>
            <pc:sldMk cId="2985446254" sldId="1842"/>
            <ac:spMk id="31" creationId="{031D9FDF-D078-0D09-8DBA-6BD7D91FFDF9}"/>
          </ac:spMkLst>
        </pc:spChg>
        <pc:spChg chg="mod">
          <ac:chgData name="McReynolds, Cody" userId="837554d6-54f2-4fcf-abe3-6d573e1102cc" providerId="ADAL" clId="{1EC505D9-9496-4A47-8BFF-B2EE2DEBCE6A}" dt="2026-07-10T16:29:25.112" v="6386" actId="2711"/>
          <ac:spMkLst>
            <pc:docMk/>
            <pc:sldMk cId="2985446254" sldId="1842"/>
            <ac:spMk id="32" creationId="{C5649463-8919-7C23-5676-882D4963EAE8}"/>
          </ac:spMkLst>
        </pc:spChg>
      </pc:sldChg>
      <pc:sldChg chg="addSp delSp modSp mod">
        <pc:chgData name="McReynolds, Cody" userId="837554d6-54f2-4fcf-abe3-6d573e1102cc" providerId="ADAL" clId="{1EC505D9-9496-4A47-8BFF-B2EE2DEBCE6A}" dt="2026-07-10T16:29:13.441" v="6385" actId="113"/>
        <pc:sldMkLst>
          <pc:docMk/>
          <pc:sldMk cId="2526711472" sldId="1843"/>
        </pc:sldMkLst>
        <pc:spChg chg="mod">
          <ac:chgData name="McReynolds, Cody" userId="837554d6-54f2-4fcf-abe3-6d573e1102cc" providerId="ADAL" clId="{1EC505D9-9496-4A47-8BFF-B2EE2DEBCE6A}" dt="2026-07-10T16:29:10.726" v="6380" actId="2711"/>
          <ac:spMkLst>
            <pc:docMk/>
            <pc:sldMk cId="2526711472" sldId="1843"/>
            <ac:spMk id="5" creationId="{7B639311-A3C3-73FF-D741-674079767EF6}"/>
          </ac:spMkLst>
        </pc:spChg>
        <pc:spChg chg="add mod">
          <ac:chgData name="McReynolds, Cody" userId="837554d6-54f2-4fcf-abe3-6d573e1102cc" providerId="ADAL" clId="{1EC505D9-9496-4A47-8BFF-B2EE2DEBCE6A}" dt="2026-07-10T16:29:10.733" v="6381" actId="27636"/>
          <ac:spMkLst>
            <pc:docMk/>
            <pc:sldMk cId="2526711472" sldId="1843"/>
            <ac:spMk id="8" creationId="{2EDB33E1-3A49-2738-2A52-323E0199C017}"/>
          </ac:spMkLst>
        </pc:spChg>
        <pc:spChg chg="add mod">
          <ac:chgData name="McReynolds, Cody" userId="837554d6-54f2-4fcf-abe3-6d573e1102cc" providerId="ADAL" clId="{1EC505D9-9496-4A47-8BFF-B2EE2DEBCE6A}" dt="2026-07-10T16:29:10.726" v="6380" actId="2711"/>
          <ac:spMkLst>
            <pc:docMk/>
            <pc:sldMk cId="2526711472" sldId="1843"/>
            <ac:spMk id="9" creationId="{8BEE3DFA-401B-F0A1-12E9-5EF4DFCE0056}"/>
          </ac:spMkLst>
        </pc:spChg>
        <pc:spChg chg="add mod">
          <ac:chgData name="McReynolds, Cody" userId="837554d6-54f2-4fcf-abe3-6d573e1102cc" providerId="ADAL" clId="{1EC505D9-9496-4A47-8BFF-B2EE2DEBCE6A}" dt="2026-07-10T16:29:10.726" v="6380" actId="2711"/>
          <ac:spMkLst>
            <pc:docMk/>
            <pc:sldMk cId="2526711472" sldId="1843"/>
            <ac:spMk id="10" creationId="{CAED3476-C8CE-7410-3B77-C3FB1ABDDC79}"/>
          </ac:spMkLst>
        </pc:spChg>
        <pc:spChg chg="mod">
          <ac:chgData name="McReynolds, Cody" userId="837554d6-54f2-4fcf-abe3-6d573e1102cc" providerId="ADAL" clId="{1EC505D9-9496-4A47-8BFF-B2EE2DEBCE6A}" dt="2026-07-10T16:29:13.441" v="6385" actId="113"/>
          <ac:spMkLst>
            <pc:docMk/>
            <pc:sldMk cId="2526711472" sldId="1843"/>
            <ac:spMk id="87" creationId="{613FC4BD-31B4-D214-2904-C62A239C6729}"/>
          </ac:spMkLst>
        </pc:spChg>
        <pc:spChg chg="mod">
          <ac:chgData name="McReynolds, Cody" userId="837554d6-54f2-4fcf-abe3-6d573e1102cc" providerId="ADAL" clId="{1EC505D9-9496-4A47-8BFF-B2EE2DEBCE6A}" dt="2026-07-10T16:29:10.726" v="6380" actId="2711"/>
          <ac:spMkLst>
            <pc:docMk/>
            <pc:sldMk cId="2526711472" sldId="1843"/>
            <ac:spMk id="89" creationId="{74E7B5A7-B8C2-AA44-975D-52A8B4F669AE}"/>
          </ac:spMkLst>
        </pc:spChg>
        <pc:spChg chg="mod">
          <ac:chgData name="McReynolds, Cody" userId="837554d6-54f2-4fcf-abe3-6d573e1102cc" providerId="ADAL" clId="{1EC505D9-9496-4A47-8BFF-B2EE2DEBCE6A}" dt="2026-07-10T16:29:10.726" v="6380" actId="2711"/>
          <ac:spMkLst>
            <pc:docMk/>
            <pc:sldMk cId="2526711472" sldId="1843"/>
            <ac:spMk id="90" creationId="{C433116C-F56D-61D8-E52A-780607B98995}"/>
          </ac:spMkLst>
        </pc:spChg>
        <pc:spChg chg="mod">
          <ac:chgData name="McReynolds, Cody" userId="837554d6-54f2-4fcf-abe3-6d573e1102cc" providerId="ADAL" clId="{1EC505D9-9496-4A47-8BFF-B2EE2DEBCE6A}" dt="2026-07-10T16:29:10.726" v="6380" actId="2711"/>
          <ac:spMkLst>
            <pc:docMk/>
            <pc:sldMk cId="2526711472" sldId="1843"/>
            <ac:spMk id="91" creationId="{107A9464-2F85-EC23-9C72-4E1053CE9195}"/>
          </ac:spMkLst>
        </pc:spChg>
        <pc:spChg chg="mod">
          <ac:chgData name="McReynolds, Cody" userId="837554d6-54f2-4fcf-abe3-6d573e1102cc" providerId="ADAL" clId="{1EC505D9-9496-4A47-8BFF-B2EE2DEBCE6A}" dt="2026-07-10T16:29:10.726" v="6380" actId="2711"/>
          <ac:spMkLst>
            <pc:docMk/>
            <pc:sldMk cId="2526711472" sldId="1843"/>
            <ac:spMk id="92" creationId="{974F5804-F313-5F76-E312-9CF88BD3F46E}"/>
          </ac:spMkLst>
        </pc:spChg>
        <pc:spChg chg="mod">
          <ac:chgData name="McReynolds, Cody" userId="837554d6-54f2-4fcf-abe3-6d573e1102cc" providerId="ADAL" clId="{1EC505D9-9496-4A47-8BFF-B2EE2DEBCE6A}" dt="2026-07-10T16:29:10.738" v="6384" actId="27636"/>
          <ac:spMkLst>
            <pc:docMk/>
            <pc:sldMk cId="2526711472" sldId="1843"/>
            <ac:spMk id="97" creationId="{6E235E0C-D9D7-9C9A-C6B2-9F131CCA950C}"/>
          </ac:spMkLst>
        </pc:spChg>
        <pc:spChg chg="mod">
          <ac:chgData name="McReynolds, Cody" userId="837554d6-54f2-4fcf-abe3-6d573e1102cc" providerId="ADAL" clId="{1EC505D9-9496-4A47-8BFF-B2EE2DEBCE6A}" dt="2026-07-10T16:29:10.735" v="6382" actId="27636"/>
          <ac:spMkLst>
            <pc:docMk/>
            <pc:sldMk cId="2526711472" sldId="1843"/>
            <ac:spMk id="98" creationId="{E1B14554-8AAB-1297-F328-A0897BAC82E5}"/>
          </ac:spMkLst>
        </pc:spChg>
        <pc:spChg chg="mod">
          <ac:chgData name="McReynolds, Cody" userId="837554d6-54f2-4fcf-abe3-6d573e1102cc" providerId="ADAL" clId="{1EC505D9-9496-4A47-8BFF-B2EE2DEBCE6A}" dt="2026-07-10T16:29:10.736" v="6383" actId="27636"/>
          <ac:spMkLst>
            <pc:docMk/>
            <pc:sldMk cId="2526711472" sldId="1843"/>
            <ac:spMk id="99" creationId="{C59C9328-0F1D-9464-AC45-8B15AD5C2FBE}"/>
          </ac:spMkLst>
        </pc:spChg>
        <pc:spChg chg="mod">
          <ac:chgData name="McReynolds, Cody" userId="837554d6-54f2-4fcf-abe3-6d573e1102cc" providerId="ADAL" clId="{1EC505D9-9496-4A47-8BFF-B2EE2DEBCE6A}" dt="2026-07-06T16:12:46.508" v="456" actId="1035"/>
          <ac:spMkLst>
            <pc:docMk/>
            <pc:sldMk cId="2526711472" sldId="1843"/>
            <ac:spMk id="102" creationId="{E38672BC-A2C9-402D-741E-16823B203EA5}"/>
          </ac:spMkLst>
        </pc:spChg>
        <pc:spChg chg="mod">
          <ac:chgData name="McReynolds, Cody" userId="837554d6-54f2-4fcf-abe3-6d573e1102cc" providerId="ADAL" clId="{1EC505D9-9496-4A47-8BFF-B2EE2DEBCE6A}" dt="2026-07-06T16:12:46.508" v="456" actId="1035"/>
          <ac:spMkLst>
            <pc:docMk/>
            <pc:sldMk cId="2526711472" sldId="1843"/>
            <ac:spMk id="103" creationId="{D0132999-9E7D-4CB4-19AC-2B5456BBB2BB}"/>
          </ac:spMkLst>
        </pc:spChg>
        <pc:cxnChg chg="add mod">
          <ac:chgData name="McReynolds, Cody" userId="837554d6-54f2-4fcf-abe3-6d573e1102cc" providerId="ADAL" clId="{1EC505D9-9496-4A47-8BFF-B2EE2DEBCE6A}" dt="2026-07-06T16:14:19.542" v="514" actId="1076"/>
          <ac:cxnSpMkLst>
            <pc:docMk/>
            <pc:sldMk cId="2526711472" sldId="1843"/>
            <ac:cxnSpMk id="7" creationId="{BCF9B2C5-D13A-12A7-A6E6-CF14172892FF}"/>
          </ac:cxnSpMkLst>
        </pc:cxnChg>
        <pc:cxnChg chg="mod">
          <ac:chgData name="McReynolds, Cody" userId="837554d6-54f2-4fcf-abe3-6d573e1102cc" providerId="ADAL" clId="{1EC505D9-9496-4A47-8BFF-B2EE2DEBCE6A}" dt="2026-07-06T16:12:46.508" v="456" actId="1035"/>
          <ac:cxnSpMkLst>
            <pc:docMk/>
            <pc:sldMk cId="2526711472" sldId="1843"/>
            <ac:cxnSpMk id="80" creationId="{A250D827-5516-6BBF-1BC8-42D5E11012D1}"/>
          </ac:cxnSpMkLst>
        </pc:cxnChg>
        <pc:cxnChg chg="mod">
          <ac:chgData name="McReynolds, Cody" userId="837554d6-54f2-4fcf-abe3-6d573e1102cc" providerId="ADAL" clId="{1EC505D9-9496-4A47-8BFF-B2EE2DEBCE6A}" dt="2026-07-06T16:12:28.022" v="423" actId="1076"/>
          <ac:cxnSpMkLst>
            <pc:docMk/>
            <pc:sldMk cId="2526711472" sldId="1843"/>
            <ac:cxnSpMk id="82" creationId="{573DA521-73A9-F476-056D-1A76F37999AA}"/>
          </ac:cxnSpMkLst>
        </pc:cxnChg>
      </pc:sldChg>
      <pc:sldChg chg="modSp add mod setBg">
        <pc:chgData name="McReynolds, Cody" userId="837554d6-54f2-4fcf-abe3-6d573e1102cc" providerId="ADAL" clId="{1EC505D9-9496-4A47-8BFF-B2EE2DEBCE6A}" dt="2026-07-10T16:30:55.833" v="6402" actId="113"/>
        <pc:sldMkLst>
          <pc:docMk/>
          <pc:sldMk cId="2770328049" sldId="1844"/>
        </pc:sldMkLst>
        <pc:spChg chg="mod">
          <ac:chgData name="McReynolds, Cody" userId="837554d6-54f2-4fcf-abe3-6d573e1102cc" providerId="ADAL" clId="{1EC505D9-9496-4A47-8BFF-B2EE2DEBCE6A}" dt="2026-07-10T16:30:54.088" v="6401" actId="2711"/>
          <ac:spMkLst>
            <pc:docMk/>
            <pc:sldMk cId="2770328049" sldId="1844"/>
            <ac:spMk id="4" creationId="{611A3E17-04CD-6D0F-547E-66AAA5737E5D}"/>
          </ac:spMkLst>
        </pc:spChg>
        <pc:spChg chg="mod">
          <ac:chgData name="McReynolds, Cody" userId="837554d6-54f2-4fcf-abe3-6d573e1102cc" providerId="ADAL" clId="{1EC505D9-9496-4A47-8BFF-B2EE2DEBCE6A}" dt="2026-07-10T16:30:54.088" v="6401" actId="2711"/>
          <ac:spMkLst>
            <pc:docMk/>
            <pc:sldMk cId="2770328049" sldId="1844"/>
            <ac:spMk id="5" creationId="{3FF6B45E-EB0C-D967-2166-F18F2FCE7089}"/>
          </ac:spMkLst>
        </pc:spChg>
        <pc:spChg chg="mod">
          <ac:chgData name="McReynolds, Cody" userId="837554d6-54f2-4fcf-abe3-6d573e1102cc" providerId="ADAL" clId="{1EC505D9-9496-4A47-8BFF-B2EE2DEBCE6A}" dt="2026-07-10T16:30:55.833" v="6402" actId="113"/>
          <ac:spMkLst>
            <pc:docMk/>
            <pc:sldMk cId="2770328049" sldId="1844"/>
            <ac:spMk id="7" creationId="{C024FC78-FAA8-F5D1-F795-71E866859847}"/>
          </ac:spMkLst>
        </pc:spChg>
      </pc:sldChg>
      <pc:sldChg chg="modSp add mod">
        <pc:chgData name="McReynolds, Cody" userId="837554d6-54f2-4fcf-abe3-6d573e1102cc" providerId="ADAL" clId="{1EC505D9-9496-4A47-8BFF-B2EE2DEBCE6A}" dt="2026-07-10T16:31:40.729" v="6417" actId="113"/>
        <pc:sldMkLst>
          <pc:docMk/>
          <pc:sldMk cId="1507818836" sldId="1845"/>
        </pc:sldMkLst>
        <pc:spChg chg="mod">
          <ac:chgData name="McReynolds, Cody" userId="837554d6-54f2-4fcf-abe3-6d573e1102cc" providerId="ADAL" clId="{1EC505D9-9496-4A47-8BFF-B2EE2DEBCE6A}" dt="2026-07-10T16:31:38.817" v="6416" actId="2711"/>
          <ac:spMkLst>
            <pc:docMk/>
            <pc:sldMk cId="1507818836" sldId="1845"/>
            <ac:spMk id="4" creationId="{8F3395FE-D530-3D05-AB67-B868249A4994}"/>
          </ac:spMkLst>
        </pc:spChg>
        <pc:spChg chg="mod">
          <ac:chgData name="McReynolds, Cody" userId="837554d6-54f2-4fcf-abe3-6d573e1102cc" providerId="ADAL" clId="{1EC505D9-9496-4A47-8BFF-B2EE2DEBCE6A}" dt="2026-07-10T16:31:38.817" v="6416" actId="2711"/>
          <ac:spMkLst>
            <pc:docMk/>
            <pc:sldMk cId="1507818836" sldId="1845"/>
            <ac:spMk id="5" creationId="{303B7CA4-615A-3D19-889D-57301AC8D01E}"/>
          </ac:spMkLst>
        </pc:spChg>
        <pc:spChg chg="mod">
          <ac:chgData name="McReynolds, Cody" userId="837554d6-54f2-4fcf-abe3-6d573e1102cc" providerId="ADAL" clId="{1EC505D9-9496-4A47-8BFF-B2EE2DEBCE6A}" dt="2026-07-10T16:31:40.729" v="6417" actId="113"/>
          <ac:spMkLst>
            <pc:docMk/>
            <pc:sldMk cId="1507818836" sldId="1845"/>
            <ac:spMk id="7" creationId="{A629ABD1-F748-8B9F-1539-E28C7D884EE7}"/>
          </ac:spMkLst>
        </pc:spChg>
      </pc:sldChg>
      <pc:sldChg chg="del">
        <pc:chgData name="McReynolds, Cody" userId="837554d6-54f2-4fcf-abe3-6d573e1102cc" providerId="ADAL" clId="{1EC505D9-9496-4A47-8BFF-B2EE2DEBCE6A}" dt="2026-07-06T16:12:57.538" v="457" actId="47"/>
        <pc:sldMkLst>
          <pc:docMk/>
          <pc:sldMk cId="3220166442" sldId="1845"/>
        </pc:sldMkLst>
      </pc:sldChg>
      <pc:sldChg chg="del">
        <pc:chgData name="McReynolds, Cody" userId="837554d6-54f2-4fcf-abe3-6d573e1102cc" providerId="ADAL" clId="{1EC505D9-9496-4A47-8BFF-B2EE2DEBCE6A}" dt="2026-07-06T16:12:57.538" v="457" actId="47"/>
        <pc:sldMkLst>
          <pc:docMk/>
          <pc:sldMk cId="217580686" sldId="1846"/>
        </pc:sldMkLst>
      </pc:sldChg>
      <pc:sldChg chg="modSp add mod ord">
        <pc:chgData name="McReynolds, Cody" userId="837554d6-54f2-4fcf-abe3-6d573e1102cc" providerId="ADAL" clId="{1EC505D9-9496-4A47-8BFF-B2EE2DEBCE6A}" dt="2026-07-10T16:31:22.137" v="6410" actId="113"/>
        <pc:sldMkLst>
          <pc:docMk/>
          <pc:sldMk cId="2128045936" sldId="1846"/>
        </pc:sldMkLst>
        <pc:spChg chg="mod">
          <ac:chgData name="McReynolds, Cody" userId="837554d6-54f2-4fcf-abe3-6d573e1102cc" providerId="ADAL" clId="{1EC505D9-9496-4A47-8BFF-B2EE2DEBCE6A}" dt="2026-07-10T16:31:18.752" v="6409" actId="2711"/>
          <ac:spMkLst>
            <pc:docMk/>
            <pc:sldMk cId="2128045936" sldId="1846"/>
            <ac:spMk id="4" creationId="{93198C99-3E1C-47D9-EC71-CDC2D6E622C4}"/>
          </ac:spMkLst>
        </pc:spChg>
        <pc:spChg chg="mod">
          <ac:chgData name="McReynolds, Cody" userId="837554d6-54f2-4fcf-abe3-6d573e1102cc" providerId="ADAL" clId="{1EC505D9-9496-4A47-8BFF-B2EE2DEBCE6A}" dt="2026-07-10T16:31:18.752" v="6409" actId="2711"/>
          <ac:spMkLst>
            <pc:docMk/>
            <pc:sldMk cId="2128045936" sldId="1846"/>
            <ac:spMk id="5" creationId="{B180CADE-0F9A-82C4-1FF7-CAAC7001A6E2}"/>
          </ac:spMkLst>
        </pc:spChg>
        <pc:spChg chg="mod">
          <ac:chgData name="McReynolds, Cody" userId="837554d6-54f2-4fcf-abe3-6d573e1102cc" providerId="ADAL" clId="{1EC505D9-9496-4A47-8BFF-B2EE2DEBCE6A}" dt="2026-07-10T16:31:22.137" v="6410" actId="113"/>
          <ac:spMkLst>
            <pc:docMk/>
            <pc:sldMk cId="2128045936" sldId="1846"/>
            <ac:spMk id="7" creationId="{5FFCDBE6-C864-0DA9-6E13-AE65E676F16F}"/>
          </ac:spMkLst>
        </pc:spChg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494407214" sldId="1847"/>
        </pc:sldMkLst>
      </pc:sldChg>
      <pc:sldChg chg="addSp delSp modSp add del mod setBg">
        <pc:chgData name="McReynolds, Cody" userId="837554d6-54f2-4fcf-abe3-6d573e1102cc" providerId="ADAL" clId="{1EC505D9-9496-4A47-8BFF-B2EE2DEBCE6A}" dt="2026-07-21T19:34:40.256" v="8762" actId="6549"/>
        <pc:sldMkLst>
          <pc:docMk/>
          <pc:sldMk cId="945009675" sldId="1847"/>
        </pc:sldMkLst>
        <pc:spChg chg="mod">
          <ac:chgData name="McReynolds, Cody" userId="837554d6-54f2-4fcf-abe3-6d573e1102cc" providerId="ADAL" clId="{1EC505D9-9496-4A47-8BFF-B2EE2DEBCE6A}" dt="2026-07-10T16:31:30.402" v="6412" actId="113"/>
          <ac:spMkLst>
            <pc:docMk/>
            <pc:sldMk cId="945009675" sldId="1847"/>
            <ac:spMk id="2" creationId="{CB98474B-4278-6735-CEE1-60A61D4A1B0E}"/>
          </ac:spMkLst>
        </pc:spChg>
        <pc:spChg chg="mod">
          <ac:chgData name="McReynolds, Cody" userId="837554d6-54f2-4fcf-abe3-6d573e1102cc" providerId="ADAL" clId="{1EC505D9-9496-4A47-8BFF-B2EE2DEBCE6A}" dt="2026-07-10T16:31:28.851" v="6411" actId="2711"/>
          <ac:spMkLst>
            <pc:docMk/>
            <pc:sldMk cId="945009675" sldId="1847"/>
            <ac:spMk id="3" creationId="{DE2E9B40-E177-C530-6E5B-C011D08C1694}"/>
          </ac:spMkLst>
        </pc:spChg>
        <pc:spChg chg="mod">
          <ac:chgData name="McReynolds, Cody" userId="837554d6-54f2-4fcf-abe3-6d573e1102cc" providerId="ADAL" clId="{1EC505D9-9496-4A47-8BFF-B2EE2DEBCE6A}" dt="2026-07-10T16:31:28.851" v="6411" actId="2711"/>
          <ac:spMkLst>
            <pc:docMk/>
            <pc:sldMk cId="945009675" sldId="1847"/>
            <ac:spMk id="4" creationId="{FAC395BA-4261-06BD-C64A-C11DCA5F64A8}"/>
          </ac:spMkLst>
        </pc:spChg>
        <pc:spChg chg="mod">
          <ac:chgData name="McReynolds, Cody" userId="837554d6-54f2-4fcf-abe3-6d573e1102cc" providerId="ADAL" clId="{1EC505D9-9496-4A47-8BFF-B2EE2DEBCE6A}" dt="2026-07-21T19:34:37.945" v="8760" actId="6549"/>
          <ac:spMkLst>
            <pc:docMk/>
            <pc:sldMk cId="945009675" sldId="1847"/>
            <ac:spMk id="5" creationId="{14E0015F-6292-E08B-A1A3-75C19D6BAD8B}"/>
          </ac:spMkLst>
        </pc:spChg>
        <pc:spChg chg="mod">
          <ac:chgData name="McReynolds, Cody" userId="837554d6-54f2-4fcf-abe3-6d573e1102cc" providerId="ADAL" clId="{1EC505D9-9496-4A47-8BFF-B2EE2DEBCE6A}" dt="2026-07-21T19:34:39.840" v="8761" actId="6549"/>
          <ac:spMkLst>
            <pc:docMk/>
            <pc:sldMk cId="945009675" sldId="1847"/>
            <ac:spMk id="30" creationId="{AB5FB434-4698-1ED7-3DCC-D61C2C942B17}"/>
          </ac:spMkLst>
        </pc:spChg>
        <pc:spChg chg="mod">
          <ac:chgData name="McReynolds, Cody" userId="837554d6-54f2-4fcf-abe3-6d573e1102cc" providerId="ADAL" clId="{1EC505D9-9496-4A47-8BFF-B2EE2DEBCE6A}" dt="2026-07-10T16:31:32.561" v="6414" actId="113"/>
          <ac:spMkLst>
            <pc:docMk/>
            <pc:sldMk cId="945009675" sldId="1847"/>
            <ac:spMk id="31" creationId="{BA08F56C-40E0-A905-D5E3-C4A4DC8264D7}"/>
          </ac:spMkLst>
        </pc:spChg>
        <pc:spChg chg="mod">
          <ac:chgData name="McReynolds, Cody" userId="837554d6-54f2-4fcf-abe3-6d573e1102cc" providerId="ADAL" clId="{1EC505D9-9496-4A47-8BFF-B2EE2DEBCE6A}" dt="2026-07-21T19:34:40.256" v="8762" actId="6549"/>
          <ac:spMkLst>
            <pc:docMk/>
            <pc:sldMk cId="945009675" sldId="1847"/>
            <ac:spMk id="32" creationId="{D3BAF796-EB04-48C8-3927-4D59FAA4A803}"/>
          </ac:spMkLst>
        </pc:spChg>
        <pc:spChg chg="mod">
          <ac:chgData name="McReynolds, Cody" userId="837554d6-54f2-4fcf-abe3-6d573e1102cc" providerId="ADAL" clId="{1EC505D9-9496-4A47-8BFF-B2EE2DEBCE6A}" dt="2026-07-10T16:31:33.353" v="6415" actId="113"/>
          <ac:spMkLst>
            <pc:docMk/>
            <pc:sldMk cId="945009675" sldId="1847"/>
            <ac:spMk id="33" creationId="{65F64A04-4600-5E60-911F-4A5428555E0D}"/>
          </ac:spMkLst>
        </pc:spChg>
        <pc:spChg chg="mod">
          <ac:chgData name="McReynolds, Cody" userId="837554d6-54f2-4fcf-abe3-6d573e1102cc" providerId="ADAL" clId="{1EC505D9-9496-4A47-8BFF-B2EE2DEBCE6A}" dt="2026-07-10T16:31:31.793" v="6413" actId="113"/>
          <ac:spMkLst>
            <pc:docMk/>
            <pc:sldMk cId="945009675" sldId="1847"/>
            <ac:spMk id="114" creationId="{85D2C7F2-4ECB-9B66-626E-484C679B2394}"/>
          </ac:spMkLst>
        </pc:spChg>
      </pc:sldChg>
      <pc:sldChg chg="del">
        <pc:chgData name="McReynolds, Cody" userId="837554d6-54f2-4fcf-abe3-6d573e1102cc" providerId="ADAL" clId="{1EC505D9-9496-4A47-8BFF-B2EE2DEBCE6A}" dt="2026-07-06T16:12:57.538" v="457" actId="47"/>
        <pc:sldMkLst>
          <pc:docMk/>
          <pc:sldMk cId="4077939937" sldId="1847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1497805312" sldId="1848"/>
        </pc:sldMkLst>
      </pc:sldChg>
      <pc:sldChg chg="modSp add del mod">
        <pc:chgData name="McReynolds, Cody" userId="837554d6-54f2-4fcf-abe3-6d573e1102cc" providerId="ADAL" clId="{1EC505D9-9496-4A47-8BFF-B2EE2DEBCE6A}" dt="2026-07-21T18:14:29.650" v="7605" actId="2696"/>
        <pc:sldMkLst>
          <pc:docMk/>
          <pc:sldMk cId="1943489866" sldId="1848"/>
        </pc:sldMkLst>
        <pc:spChg chg="mod">
          <ac:chgData name="McReynolds, Cody" userId="837554d6-54f2-4fcf-abe3-6d573e1102cc" providerId="ADAL" clId="{1EC505D9-9496-4A47-8BFF-B2EE2DEBCE6A}" dt="2026-07-21T18:11:18.574" v="7596" actId="20577"/>
          <ac:spMkLst>
            <pc:docMk/>
            <pc:sldMk cId="1943489866" sldId="1848"/>
            <ac:spMk id="35" creationId="{7B23B412-B76F-B2BE-619A-0FA5DD6D13AF}"/>
          </ac:spMkLst>
        </pc:spChg>
        <pc:spChg chg="mod">
          <ac:chgData name="McReynolds, Cody" userId="837554d6-54f2-4fcf-abe3-6d573e1102cc" providerId="ADAL" clId="{1EC505D9-9496-4A47-8BFF-B2EE2DEBCE6A}" dt="2026-07-21T18:14:17.781" v="7604" actId="20577"/>
          <ac:spMkLst>
            <pc:docMk/>
            <pc:sldMk cId="1943489866" sldId="1848"/>
            <ac:spMk id="114" creationId="{035E4CB6-276F-ECFA-70C3-DF1BA035570A}"/>
          </ac:spMkLst>
        </pc:spChg>
      </pc:sldChg>
      <pc:sldChg chg="del">
        <pc:chgData name="McReynolds, Cody" userId="837554d6-54f2-4fcf-abe3-6d573e1102cc" providerId="ADAL" clId="{1EC505D9-9496-4A47-8BFF-B2EE2DEBCE6A}" dt="2026-07-06T16:12:57.538" v="457" actId="47"/>
        <pc:sldMkLst>
          <pc:docMk/>
          <pc:sldMk cId="3346278446" sldId="1848"/>
        </pc:sldMkLst>
      </pc:sldChg>
      <pc:sldChg chg="add del setBg">
        <pc:chgData name="McReynolds, Cody" userId="837554d6-54f2-4fcf-abe3-6d573e1102cc" providerId="ADAL" clId="{1EC505D9-9496-4A47-8BFF-B2EE2DEBCE6A}" dt="2026-07-06T16:24:59.771" v="1349" actId="47"/>
        <pc:sldMkLst>
          <pc:docMk/>
          <pc:sldMk cId="603962532" sldId="1849"/>
        </pc:sldMkLst>
      </pc:sldChg>
      <pc:sldChg chg="addSp delSp modSp add mod setBg">
        <pc:chgData name="McReynolds, Cody" userId="837554d6-54f2-4fcf-abe3-6d573e1102cc" providerId="ADAL" clId="{1EC505D9-9496-4A47-8BFF-B2EE2DEBCE6A}" dt="2026-07-10T16:30:05.097" v="6392" actId="113"/>
        <pc:sldMkLst>
          <pc:docMk/>
          <pc:sldMk cId="647958728" sldId="1849"/>
        </pc:sldMkLst>
        <pc:spChg chg="add del mod">
          <ac:chgData name="McReynolds, Cody" userId="837554d6-54f2-4fcf-abe3-6d573e1102cc" providerId="ADAL" clId="{1EC505D9-9496-4A47-8BFF-B2EE2DEBCE6A}" dt="2026-07-10T16:30:02.618" v="6391" actId="2711"/>
          <ac:spMkLst>
            <pc:docMk/>
            <pc:sldMk cId="647958728" sldId="1849"/>
            <ac:spMk id="3" creationId="{1824237F-B781-C08C-9C51-5D1831102665}"/>
          </ac:spMkLst>
        </pc:spChg>
        <pc:spChg chg="mod">
          <ac:chgData name="McReynolds, Cody" userId="837554d6-54f2-4fcf-abe3-6d573e1102cc" providerId="ADAL" clId="{1EC505D9-9496-4A47-8BFF-B2EE2DEBCE6A}" dt="2026-07-10T16:30:05.097" v="6392" actId="113"/>
          <ac:spMkLst>
            <pc:docMk/>
            <pc:sldMk cId="647958728" sldId="1849"/>
            <ac:spMk id="4" creationId="{0BD1A398-6E5C-C20D-F6AA-06CF5990DEEA}"/>
          </ac:spMkLst>
        </pc:spChg>
        <pc:spChg chg="mod">
          <ac:chgData name="McReynolds, Cody" userId="837554d6-54f2-4fcf-abe3-6d573e1102cc" providerId="ADAL" clId="{1EC505D9-9496-4A47-8BFF-B2EE2DEBCE6A}" dt="2026-07-10T16:30:02.618" v="6391" actId="2711"/>
          <ac:spMkLst>
            <pc:docMk/>
            <pc:sldMk cId="647958728" sldId="1849"/>
            <ac:spMk id="5" creationId="{A79E976C-D34E-56C3-E014-C94EF7E20BF2}"/>
          </ac:spMkLst>
        </pc:spChg>
        <pc:spChg chg="mod">
          <ac:chgData name="McReynolds, Cody" userId="837554d6-54f2-4fcf-abe3-6d573e1102cc" providerId="ADAL" clId="{1EC505D9-9496-4A47-8BFF-B2EE2DEBCE6A}" dt="2026-07-10T16:30:02.618" v="6391" actId="2711"/>
          <ac:spMkLst>
            <pc:docMk/>
            <pc:sldMk cId="647958728" sldId="1849"/>
            <ac:spMk id="8" creationId="{12B67260-93F8-FF66-5F51-7E5913524166}"/>
          </ac:spMkLst>
        </pc:spChg>
        <pc:spChg chg="add mod">
          <ac:chgData name="McReynolds, Cody" userId="837554d6-54f2-4fcf-abe3-6d573e1102cc" providerId="ADAL" clId="{1EC505D9-9496-4A47-8BFF-B2EE2DEBCE6A}" dt="2026-07-10T16:30:02.618" v="6391" actId="2711"/>
          <ac:spMkLst>
            <pc:docMk/>
            <pc:sldMk cId="647958728" sldId="1849"/>
            <ac:spMk id="16" creationId="{E4DEC15A-2A58-BE9B-09D1-7F938AFC0440}"/>
          </ac:spMkLst>
        </pc:spChg>
        <pc:picChg chg="add mod">
          <ac:chgData name="McReynolds, Cody" userId="837554d6-54f2-4fcf-abe3-6d573e1102cc" providerId="ADAL" clId="{1EC505D9-9496-4A47-8BFF-B2EE2DEBCE6A}" dt="2026-07-10T14:57:19.980" v="6367" actId="14861"/>
          <ac:picMkLst>
            <pc:docMk/>
            <pc:sldMk cId="647958728" sldId="1849"/>
            <ac:picMk id="9" creationId="{6E1C34A6-F3B4-0BA8-CC55-C65FCC8FC159}"/>
          </ac:picMkLst>
        </pc:picChg>
        <pc:cxnChg chg="add mod">
          <ac:chgData name="McReynolds, Cody" userId="837554d6-54f2-4fcf-abe3-6d573e1102cc" providerId="ADAL" clId="{1EC505D9-9496-4A47-8BFF-B2EE2DEBCE6A}" dt="2026-07-06T21:21:30.720" v="3399" actId="14100"/>
          <ac:cxnSpMkLst>
            <pc:docMk/>
            <pc:sldMk cId="647958728" sldId="1849"/>
            <ac:cxnSpMk id="12" creationId="{C56F381A-1EB4-B451-4027-997528FBCA7B}"/>
          </ac:cxnSpMkLst>
        </pc:cxnChg>
      </pc:sldChg>
      <pc:sldChg chg="addSp delSp modSp add mod">
        <pc:chgData name="McReynolds, Cody" userId="837554d6-54f2-4fcf-abe3-6d573e1102cc" providerId="ADAL" clId="{1EC505D9-9496-4A47-8BFF-B2EE2DEBCE6A}" dt="2026-07-10T16:30:15.665" v="6394" actId="113"/>
        <pc:sldMkLst>
          <pc:docMk/>
          <pc:sldMk cId="2026634592" sldId="1850"/>
        </pc:sldMkLst>
        <pc:spChg chg="mod">
          <ac:chgData name="McReynolds, Cody" userId="837554d6-54f2-4fcf-abe3-6d573e1102cc" providerId="ADAL" clId="{1EC505D9-9496-4A47-8BFF-B2EE2DEBCE6A}" dt="2026-07-10T16:30:14.082" v="6393" actId="2711"/>
          <ac:spMkLst>
            <pc:docMk/>
            <pc:sldMk cId="2026634592" sldId="1850"/>
            <ac:spMk id="3" creationId="{FAD2E0BF-3289-06B8-4C9C-6D798F71AD26}"/>
          </ac:spMkLst>
        </pc:spChg>
        <pc:spChg chg="mod">
          <ac:chgData name="McReynolds, Cody" userId="837554d6-54f2-4fcf-abe3-6d573e1102cc" providerId="ADAL" clId="{1EC505D9-9496-4A47-8BFF-B2EE2DEBCE6A}" dt="2026-07-10T16:30:15.665" v="6394" actId="113"/>
          <ac:spMkLst>
            <pc:docMk/>
            <pc:sldMk cId="2026634592" sldId="1850"/>
            <ac:spMk id="4" creationId="{DA699C61-A853-8EBB-1D90-AF251BA878AE}"/>
          </ac:spMkLst>
        </pc:spChg>
        <pc:spChg chg="mod">
          <ac:chgData name="McReynolds, Cody" userId="837554d6-54f2-4fcf-abe3-6d573e1102cc" providerId="ADAL" clId="{1EC505D9-9496-4A47-8BFF-B2EE2DEBCE6A}" dt="2026-07-10T16:30:14.082" v="6393" actId="2711"/>
          <ac:spMkLst>
            <pc:docMk/>
            <pc:sldMk cId="2026634592" sldId="1850"/>
            <ac:spMk id="5" creationId="{8226DE01-D41C-5621-702A-B8B5D37C2C4C}"/>
          </ac:spMkLst>
        </pc:spChg>
        <pc:spChg chg="add mod">
          <ac:chgData name="McReynolds, Cody" userId="837554d6-54f2-4fcf-abe3-6d573e1102cc" providerId="ADAL" clId="{1EC505D9-9496-4A47-8BFF-B2EE2DEBCE6A}" dt="2026-07-10T16:30:14.082" v="6393" actId="2711"/>
          <ac:spMkLst>
            <pc:docMk/>
            <pc:sldMk cId="2026634592" sldId="1850"/>
            <ac:spMk id="13" creationId="{469642D5-B687-7419-78D9-D0C4C724C76E}"/>
          </ac:spMkLst>
        </pc:spChg>
        <pc:spChg chg="add mod">
          <ac:chgData name="McReynolds, Cody" userId="837554d6-54f2-4fcf-abe3-6d573e1102cc" providerId="ADAL" clId="{1EC505D9-9496-4A47-8BFF-B2EE2DEBCE6A}" dt="2026-07-10T16:30:14.082" v="6393" actId="2711"/>
          <ac:spMkLst>
            <pc:docMk/>
            <pc:sldMk cId="2026634592" sldId="1850"/>
            <ac:spMk id="18" creationId="{CFCC51C2-AD66-AFAE-BEC3-512AE58E76AE}"/>
          </ac:spMkLst>
        </pc:spChg>
        <pc:picChg chg="add mod">
          <ac:chgData name="McReynolds, Cody" userId="837554d6-54f2-4fcf-abe3-6d573e1102cc" providerId="ADAL" clId="{1EC505D9-9496-4A47-8BFF-B2EE2DEBCE6A}" dt="2026-07-10T14:57:27.126" v="6368" actId="14861"/>
          <ac:picMkLst>
            <pc:docMk/>
            <pc:sldMk cId="2026634592" sldId="1850"/>
            <ac:picMk id="17" creationId="{DF5F4414-9837-C36F-7F51-57064992DF57}"/>
          </ac:picMkLst>
        </pc:picChg>
        <pc:cxnChg chg="add mod">
          <ac:chgData name="McReynolds, Cody" userId="837554d6-54f2-4fcf-abe3-6d573e1102cc" providerId="ADAL" clId="{1EC505D9-9496-4A47-8BFF-B2EE2DEBCE6A}" dt="2026-07-06T21:22:03.775" v="3406" actId="14100"/>
          <ac:cxnSpMkLst>
            <pc:docMk/>
            <pc:sldMk cId="2026634592" sldId="1850"/>
            <ac:cxnSpMk id="16" creationId="{B4F5C663-33A7-1CE5-177D-994791FA6B37}"/>
          </ac:cxnSpMkLst>
        </pc:cxnChg>
      </pc:sldChg>
      <pc:sldChg chg="del">
        <pc:chgData name="McReynolds, Cody" userId="837554d6-54f2-4fcf-abe3-6d573e1102cc" providerId="ADAL" clId="{1EC505D9-9496-4A47-8BFF-B2EE2DEBCE6A}" dt="2026-07-06T16:12:57.538" v="457" actId="47"/>
        <pc:sldMkLst>
          <pc:docMk/>
          <pc:sldMk cId="2536737702" sldId="1850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2670289292" sldId="1850"/>
        </pc:sldMkLst>
      </pc:sldChg>
      <pc:sldChg chg="add del setBg">
        <pc:chgData name="McReynolds, Cody" userId="837554d6-54f2-4fcf-abe3-6d573e1102cc" providerId="ADAL" clId="{1EC505D9-9496-4A47-8BFF-B2EE2DEBCE6A}" dt="2026-07-06T16:24:59.771" v="1349" actId="47"/>
        <pc:sldMkLst>
          <pc:docMk/>
          <pc:sldMk cId="2759035306" sldId="1850"/>
        </pc:sldMkLst>
      </pc:sldChg>
      <pc:sldChg chg="add del setBg">
        <pc:chgData name="McReynolds, Cody" userId="837554d6-54f2-4fcf-abe3-6d573e1102cc" providerId="ADAL" clId="{1EC505D9-9496-4A47-8BFF-B2EE2DEBCE6A}" dt="2026-07-06T16:38:06.762" v="1440" actId="47"/>
        <pc:sldMkLst>
          <pc:docMk/>
          <pc:sldMk cId="3546509327" sldId="1850"/>
        </pc:sldMkLst>
      </pc:sldChg>
      <pc:sldChg chg="new add del">
        <pc:chgData name="McReynolds, Cody" userId="837554d6-54f2-4fcf-abe3-6d573e1102cc" providerId="ADAL" clId="{1EC505D9-9496-4A47-8BFF-B2EE2DEBCE6A}" dt="2026-07-06T16:19:24.317" v="772" actId="47"/>
        <pc:sldMkLst>
          <pc:docMk/>
          <pc:sldMk cId="884945315" sldId="1851"/>
        </pc:sldMkLst>
      </pc:sldChg>
      <pc:sldChg chg="addSp delSp modSp add mod">
        <pc:chgData name="McReynolds, Cody" userId="837554d6-54f2-4fcf-abe3-6d573e1102cc" providerId="ADAL" clId="{1EC505D9-9496-4A47-8BFF-B2EE2DEBCE6A}" dt="2026-07-10T16:30:26.609" v="6396" actId="113"/>
        <pc:sldMkLst>
          <pc:docMk/>
          <pc:sldMk cId="1734084808" sldId="1851"/>
        </pc:sldMkLst>
        <pc:spChg chg="mod">
          <ac:chgData name="McReynolds, Cody" userId="837554d6-54f2-4fcf-abe3-6d573e1102cc" providerId="ADAL" clId="{1EC505D9-9496-4A47-8BFF-B2EE2DEBCE6A}" dt="2026-07-10T16:30:24.877" v="6395" actId="2711"/>
          <ac:spMkLst>
            <pc:docMk/>
            <pc:sldMk cId="1734084808" sldId="1851"/>
            <ac:spMk id="3" creationId="{E40F4BF1-B2CC-BFB6-1C75-70E95706BFBA}"/>
          </ac:spMkLst>
        </pc:spChg>
        <pc:spChg chg="mod">
          <ac:chgData name="McReynolds, Cody" userId="837554d6-54f2-4fcf-abe3-6d573e1102cc" providerId="ADAL" clId="{1EC505D9-9496-4A47-8BFF-B2EE2DEBCE6A}" dt="2026-07-10T16:30:26.609" v="6396" actId="113"/>
          <ac:spMkLst>
            <pc:docMk/>
            <pc:sldMk cId="1734084808" sldId="1851"/>
            <ac:spMk id="4" creationId="{1B6D6117-8027-2621-0DC3-FD57DBECB1A4}"/>
          </ac:spMkLst>
        </pc:spChg>
        <pc:spChg chg="add mod">
          <ac:chgData name="McReynolds, Cody" userId="837554d6-54f2-4fcf-abe3-6d573e1102cc" providerId="ADAL" clId="{1EC505D9-9496-4A47-8BFF-B2EE2DEBCE6A}" dt="2026-07-10T16:30:24.877" v="6395" actId="2711"/>
          <ac:spMkLst>
            <pc:docMk/>
            <pc:sldMk cId="1734084808" sldId="1851"/>
            <ac:spMk id="9" creationId="{29E01E34-C49E-31B0-3D85-DC0FE102A75F}"/>
          </ac:spMkLst>
        </pc:spChg>
        <pc:spChg chg="add mod">
          <ac:chgData name="McReynolds, Cody" userId="837554d6-54f2-4fcf-abe3-6d573e1102cc" providerId="ADAL" clId="{1EC505D9-9496-4A47-8BFF-B2EE2DEBCE6A}" dt="2026-07-10T16:30:24.877" v="6395" actId="2711"/>
          <ac:spMkLst>
            <pc:docMk/>
            <pc:sldMk cId="1734084808" sldId="1851"/>
            <ac:spMk id="10" creationId="{0010D5DD-71E8-7768-5AD5-8CF57C030C16}"/>
          </ac:spMkLst>
        </pc:spChg>
        <pc:spChg chg="add mod">
          <ac:chgData name="McReynolds, Cody" userId="837554d6-54f2-4fcf-abe3-6d573e1102cc" providerId="ADAL" clId="{1EC505D9-9496-4A47-8BFF-B2EE2DEBCE6A}" dt="2026-07-10T16:30:24.877" v="6395" actId="2711"/>
          <ac:spMkLst>
            <pc:docMk/>
            <pc:sldMk cId="1734084808" sldId="1851"/>
            <ac:spMk id="11" creationId="{393853B6-F4AE-1BAF-A668-D24A54141D76}"/>
          </ac:spMkLst>
        </pc:spChg>
        <pc:spChg chg="add mod">
          <ac:chgData name="McReynolds, Cody" userId="837554d6-54f2-4fcf-abe3-6d573e1102cc" providerId="ADAL" clId="{1EC505D9-9496-4A47-8BFF-B2EE2DEBCE6A}" dt="2026-07-10T16:30:24.877" v="6395" actId="2711"/>
          <ac:spMkLst>
            <pc:docMk/>
            <pc:sldMk cId="1734084808" sldId="1851"/>
            <ac:spMk id="12" creationId="{304E84E9-BBA8-25CC-D1DE-5E4A7ACFBFD4}"/>
          </ac:spMkLst>
        </pc:spChg>
        <pc:spChg chg="mod">
          <ac:chgData name="McReynolds, Cody" userId="837554d6-54f2-4fcf-abe3-6d573e1102cc" providerId="ADAL" clId="{1EC505D9-9496-4A47-8BFF-B2EE2DEBCE6A}" dt="2026-07-06T21:19:36.720" v="3386" actId="20577"/>
          <ac:spMkLst>
            <pc:docMk/>
            <pc:sldMk cId="1734084808" sldId="1851"/>
            <ac:spMk id="13" creationId="{1DEDFACC-84A9-107B-0198-76475D61F3C4}"/>
          </ac:spMkLst>
        </pc:spChg>
        <pc:spChg chg="add mod">
          <ac:chgData name="McReynolds, Cody" userId="837554d6-54f2-4fcf-abe3-6d573e1102cc" providerId="ADAL" clId="{1EC505D9-9496-4A47-8BFF-B2EE2DEBCE6A}" dt="2026-07-06T20:51:47.938" v="3004" actId="1037"/>
          <ac:spMkLst>
            <pc:docMk/>
            <pc:sldMk cId="1734084808" sldId="1851"/>
            <ac:spMk id="14" creationId="{9147E470-BC45-1FA2-2DA4-273701661785}"/>
          </ac:spMkLst>
        </pc:spChg>
        <pc:spChg chg="add mod">
          <ac:chgData name="McReynolds, Cody" userId="837554d6-54f2-4fcf-abe3-6d573e1102cc" providerId="ADAL" clId="{1EC505D9-9496-4A47-8BFF-B2EE2DEBCE6A}" dt="2026-07-10T16:30:24.877" v="6395" actId="2711"/>
          <ac:spMkLst>
            <pc:docMk/>
            <pc:sldMk cId="1734084808" sldId="1851"/>
            <ac:spMk id="15" creationId="{F0AA1B3F-9E79-588E-1F17-2732EA6DA68E}"/>
          </ac:spMkLst>
        </pc:spChg>
        <pc:spChg chg="add mod">
          <ac:chgData name="McReynolds, Cody" userId="837554d6-54f2-4fcf-abe3-6d573e1102cc" providerId="ADAL" clId="{1EC505D9-9496-4A47-8BFF-B2EE2DEBCE6A}" dt="2026-07-10T16:30:24.877" v="6395" actId="2711"/>
          <ac:spMkLst>
            <pc:docMk/>
            <pc:sldMk cId="1734084808" sldId="1851"/>
            <ac:spMk id="20" creationId="{F612DB78-DBE6-F0D1-6A38-D833D7784FDF}"/>
          </ac:spMkLst>
        </pc:spChg>
        <pc:spChg chg="add mod">
          <ac:chgData name="McReynolds, Cody" userId="837554d6-54f2-4fcf-abe3-6d573e1102cc" providerId="ADAL" clId="{1EC505D9-9496-4A47-8BFF-B2EE2DEBCE6A}" dt="2026-07-10T16:30:24.877" v="6395" actId="2711"/>
          <ac:spMkLst>
            <pc:docMk/>
            <pc:sldMk cId="1734084808" sldId="1851"/>
            <ac:spMk id="22" creationId="{04604ECF-1180-B80F-F0E0-EE10E812D04A}"/>
          </ac:spMkLst>
        </pc:spChg>
        <pc:spChg chg="add mod">
          <ac:chgData name="McReynolds, Cody" userId="837554d6-54f2-4fcf-abe3-6d573e1102cc" providerId="ADAL" clId="{1EC505D9-9496-4A47-8BFF-B2EE2DEBCE6A}" dt="2026-07-10T16:30:24.877" v="6395" actId="2711"/>
          <ac:spMkLst>
            <pc:docMk/>
            <pc:sldMk cId="1734084808" sldId="1851"/>
            <ac:spMk id="23" creationId="{2EC794B1-EFAE-9311-1E90-CEA1B0D21BB5}"/>
          </ac:spMkLst>
        </pc:spChg>
        <pc:spChg chg="add mod">
          <ac:chgData name="McReynolds, Cody" userId="837554d6-54f2-4fcf-abe3-6d573e1102cc" providerId="ADAL" clId="{1EC505D9-9496-4A47-8BFF-B2EE2DEBCE6A}" dt="2026-07-10T16:30:24.877" v="6395" actId="2711"/>
          <ac:spMkLst>
            <pc:docMk/>
            <pc:sldMk cId="1734084808" sldId="1851"/>
            <ac:spMk id="26" creationId="{B214BBAD-AA39-ACBB-909D-1BAC4A64A7A9}"/>
          </ac:spMkLst>
        </pc:spChg>
        <pc:spChg chg="add mod">
          <ac:chgData name="McReynolds, Cody" userId="837554d6-54f2-4fcf-abe3-6d573e1102cc" providerId="ADAL" clId="{1EC505D9-9496-4A47-8BFF-B2EE2DEBCE6A}" dt="2026-07-06T20:56:30.136" v="3158" actId="1038"/>
          <ac:spMkLst>
            <pc:docMk/>
            <pc:sldMk cId="1734084808" sldId="1851"/>
            <ac:spMk id="29" creationId="{8284F9A2-9B09-252A-EDE4-2A05CF57C49A}"/>
          </ac:spMkLst>
        </pc:spChg>
        <pc:picChg chg="add mod">
          <ac:chgData name="McReynolds, Cody" userId="837554d6-54f2-4fcf-abe3-6d573e1102cc" providerId="ADAL" clId="{1EC505D9-9496-4A47-8BFF-B2EE2DEBCE6A}" dt="2026-07-06T20:52:16.627" v="3032" actId="1076"/>
          <ac:picMkLst>
            <pc:docMk/>
            <pc:sldMk cId="1734084808" sldId="1851"/>
            <ac:picMk id="6" creationId="{D9BE7538-EC18-E386-F3CE-50F112431562}"/>
          </ac:picMkLst>
        </pc:picChg>
        <pc:cxnChg chg="add mod">
          <ac:chgData name="McReynolds, Cody" userId="837554d6-54f2-4fcf-abe3-6d573e1102cc" providerId="ADAL" clId="{1EC505D9-9496-4A47-8BFF-B2EE2DEBCE6A}" dt="2026-07-06T20:55:57.413" v="3150" actId="1076"/>
          <ac:cxnSpMkLst>
            <pc:docMk/>
            <pc:sldMk cId="1734084808" sldId="1851"/>
            <ac:cxnSpMk id="25" creationId="{88BECBE0-6B8A-4C23-F9EB-7F7B4AE28B3C}"/>
          </ac:cxnSpMkLst>
        </pc:cxnChg>
        <pc:cxnChg chg="add mod">
          <ac:chgData name="McReynolds, Cody" userId="837554d6-54f2-4fcf-abe3-6d573e1102cc" providerId="ADAL" clId="{1EC505D9-9496-4A47-8BFF-B2EE2DEBCE6A}" dt="2026-07-06T20:56:33.873" v="3165" actId="1038"/>
          <ac:cxnSpMkLst>
            <pc:docMk/>
            <pc:sldMk cId="1734084808" sldId="1851"/>
            <ac:cxnSpMk id="28" creationId="{833E0810-654F-6361-8EA9-9095A9E5AC04}"/>
          </ac:cxnSpMkLst>
        </pc:cxnChg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2731965245" sldId="1851"/>
        </pc:sldMkLst>
      </pc:sldChg>
      <pc:sldChg chg="del">
        <pc:chgData name="McReynolds, Cody" userId="837554d6-54f2-4fcf-abe3-6d573e1102cc" providerId="ADAL" clId="{1EC505D9-9496-4A47-8BFF-B2EE2DEBCE6A}" dt="2026-07-06T16:12:57.538" v="457" actId="47"/>
        <pc:sldMkLst>
          <pc:docMk/>
          <pc:sldMk cId="2808287248" sldId="1851"/>
        </pc:sldMkLst>
      </pc:sldChg>
      <pc:sldChg chg="addSp delSp modSp add mod">
        <pc:chgData name="McReynolds, Cody" userId="837554d6-54f2-4fcf-abe3-6d573e1102cc" providerId="ADAL" clId="{1EC505D9-9496-4A47-8BFF-B2EE2DEBCE6A}" dt="2026-07-10T16:30:35.601" v="6398" actId="113"/>
        <pc:sldMkLst>
          <pc:docMk/>
          <pc:sldMk cId="2738321735" sldId="1852"/>
        </pc:sldMkLst>
        <pc:spChg chg="mod">
          <ac:chgData name="McReynolds, Cody" userId="837554d6-54f2-4fcf-abe3-6d573e1102cc" providerId="ADAL" clId="{1EC505D9-9496-4A47-8BFF-B2EE2DEBCE6A}" dt="2026-07-10T16:30:34.050" v="6397" actId="2711"/>
          <ac:spMkLst>
            <pc:docMk/>
            <pc:sldMk cId="2738321735" sldId="1852"/>
            <ac:spMk id="3" creationId="{76973074-A38E-FECC-A183-F01E458824A9}"/>
          </ac:spMkLst>
        </pc:spChg>
        <pc:spChg chg="mod">
          <ac:chgData name="McReynolds, Cody" userId="837554d6-54f2-4fcf-abe3-6d573e1102cc" providerId="ADAL" clId="{1EC505D9-9496-4A47-8BFF-B2EE2DEBCE6A}" dt="2026-07-10T16:30:35.601" v="6398" actId="113"/>
          <ac:spMkLst>
            <pc:docMk/>
            <pc:sldMk cId="2738321735" sldId="1852"/>
            <ac:spMk id="4" creationId="{D8BC7E89-65AB-396F-1E86-D96D4D3279A5}"/>
          </ac:spMkLst>
        </pc:spChg>
        <pc:spChg chg="add mod">
          <ac:chgData name="McReynolds, Cody" userId="837554d6-54f2-4fcf-abe3-6d573e1102cc" providerId="ADAL" clId="{1EC505D9-9496-4A47-8BFF-B2EE2DEBCE6A}" dt="2026-07-10T16:30:34.050" v="6397" actId="2711"/>
          <ac:spMkLst>
            <pc:docMk/>
            <pc:sldMk cId="2738321735" sldId="1852"/>
            <ac:spMk id="5" creationId="{73417469-11B9-B1F4-335D-966A652B4375}"/>
          </ac:spMkLst>
        </pc:spChg>
        <pc:spChg chg="mod">
          <ac:chgData name="McReynolds, Cody" userId="837554d6-54f2-4fcf-abe3-6d573e1102cc" providerId="ADAL" clId="{1EC505D9-9496-4A47-8BFF-B2EE2DEBCE6A}" dt="2026-07-10T16:30:34.050" v="6397" actId="2711"/>
          <ac:spMkLst>
            <pc:docMk/>
            <pc:sldMk cId="2738321735" sldId="1852"/>
            <ac:spMk id="13" creationId="{18CF1A29-9097-C740-4BDB-087525864BFC}"/>
          </ac:spMkLst>
        </pc:spChg>
        <pc:spChg chg="add mod">
          <ac:chgData name="McReynolds, Cody" userId="837554d6-54f2-4fcf-abe3-6d573e1102cc" providerId="ADAL" clId="{1EC505D9-9496-4A47-8BFF-B2EE2DEBCE6A}" dt="2026-07-10T16:30:34.050" v="6397" actId="2711"/>
          <ac:spMkLst>
            <pc:docMk/>
            <pc:sldMk cId="2738321735" sldId="1852"/>
            <ac:spMk id="14" creationId="{652425A5-3DCD-BAEE-469C-6B1865C51954}"/>
          </ac:spMkLst>
        </pc:spChg>
        <pc:picChg chg="mod">
          <ac:chgData name="McReynolds, Cody" userId="837554d6-54f2-4fcf-abe3-6d573e1102cc" providerId="ADAL" clId="{1EC505D9-9496-4A47-8BFF-B2EE2DEBCE6A}" dt="2026-07-06T20:46:05.186" v="2555" actId="1035"/>
          <ac:picMkLst>
            <pc:docMk/>
            <pc:sldMk cId="2738321735" sldId="1852"/>
            <ac:picMk id="8" creationId="{238D6873-CA55-5E4C-FC8C-347408C45225}"/>
          </ac:picMkLst>
        </pc:picChg>
        <pc:cxnChg chg="add mod">
          <ac:chgData name="McReynolds, Cody" userId="837554d6-54f2-4fcf-abe3-6d573e1102cc" providerId="ADAL" clId="{1EC505D9-9496-4A47-8BFF-B2EE2DEBCE6A}" dt="2026-07-06T20:49:02.208" v="2927" actId="208"/>
          <ac:cxnSpMkLst>
            <pc:docMk/>
            <pc:sldMk cId="2738321735" sldId="1852"/>
            <ac:cxnSpMk id="9" creationId="{7834D28B-CC44-7C9A-EE76-394176138FA5}"/>
          </ac:cxnSpMkLst>
        </pc:cxnChg>
        <pc:cxnChg chg="add mod">
          <ac:chgData name="McReynolds, Cody" userId="837554d6-54f2-4fcf-abe3-6d573e1102cc" providerId="ADAL" clId="{1EC505D9-9496-4A47-8BFF-B2EE2DEBCE6A}" dt="2026-07-06T20:49:15.864" v="2930" actId="14100"/>
          <ac:cxnSpMkLst>
            <pc:docMk/>
            <pc:sldMk cId="2738321735" sldId="1852"/>
            <ac:cxnSpMk id="15" creationId="{5D9C931E-DC75-7A8D-2AC4-63423CE7BB0D}"/>
          </ac:cxnSpMkLst>
        </pc:cxnChg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3034156895" sldId="1852"/>
        </pc:sldMkLst>
      </pc:sldChg>
      <pc:sldChg chg="del">
        <pc:chgData name="McReynolds, Cody" userId="837554d6-54f2-4fcf-abe3-6d573e1102cc" providerId="ADAL" clId="{1EC505D9-9496-4A47-8BFF-B2EE2DEBCE6A}" dt="2026-07-06T16:12:57.538" v="457" actId="47"/>
        <pc:sldMkLst>
          <pc:docMk/>
          <pc:sldMk cId="4114598817" sldId="1852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293863518" sldId="1853"/>
        </pc:sldMkLst>
      </pc:sldChg>
      <pc:sldChg chg="modSp add mod ord">
        <pc:chgData name="McReynolds, Cody" userId="837554d6-54f2-4fcf-abe3-6d573e1102cc" providerId="ADAL" clId="{1EC505D9-9496-4A47-8BFF-B2EE2DEBCE6A}" dt="2026-07-10T16:30:45.265" v="6400" actId="113"/>
        <pc:sldMkLst>
          <pc:docMk/>
          <pc:sldMk cId="3339566086" sldId="1853"/>
        </pc:sldMkLst>
        <pc:spChg chg="mod">
          <ac:chgData name="McReynolds, Cody" userId="837554d6-54f2-4fcf-abe3-6d573e1102cc" providerId="ADAL" clId="{1EC505D9-9496-4A47-8BFF-B2EE2DEBCE6A}" dt="2026-07-10T16:30:43.332" v="6399" actId="2711"/>
          <ac:spMkLst>
            <pc:docMk/>
            <pc:sldMk cId="3339566086" sldId="1853"/>
            <ac:spMk id="2" creationId="{08AA45DA-0076-B6BF-7F1A-E9C874167190}"/>
          </ac:spMkLst>
        </pc:spChg>
        <pc:spChg chg="mod">
          <ac:chgData name="McReynolds, Cody" userId="837554d6-54f2-4fcf-abe3-6d573e1102cc" providerId="ADAL" clId="{1EC505D9-9496-4A47-8BFF-B2EE2DEBCE6A}" dt="2026-07-10T16:30:45.265" v="6400" actId="113"/>
          <ac:spMkLst>
            <pc:docMk/>
            <pc:sldMk cId="3339566086" sldId="1853"/>
            <ac:spMk id="6" creationId="{9755017C-9AA1-5B87-A79C-67F917FF6CD7}"/>
          </ac:spMkLst>
        </pc:spChg>
        <pc:spChg chg="mod">
          <ac:chgData name="McReynolds, Cody" userId="837554d6-54f2-4fcf-abe3-6d573e1102cc" providerId="ADAL" clId="{1EC505D9-9496-4A47-8BFF-B2EE2DEBCE6A}" dt="2026-07-10T16:30:43.332" v="6399" actId="2711"/>
          <ac:spMkLst>
            <pc:docMk/>
            <pc:sldMk cId="3339566086" sldId="1853"/>
            <ac:spMk id="11" creationId="{E56C51B0-ED97-5BCE-2AB7-3F4C6904427E}"/>
          </ac:spMkLst>
        </pc:spChg>
      </pc:sldChg>
      <pc:sldChg chg="addSp delSp modSp add mod">
        <pc:chgData name="McReynolds, Cody" userId="837554d6-54f2-4fcf-abe3-6d573e1102cc" providerId="ADAL" clId="{1EC505D9-9496-4A47-8BFF-B2EE2DEBCE6A}" dt="2026-07-21T16:51:36.038" v="7579" actId="113"/>
        <pc:sldMkLst>
          <pc:docMk/>
          <pc:sldMk cId="367056992" sldId="1854"/>
        </pc:sldMkLst>
        <pc:spChg chg="add del mod">
          <ac:chgData name="McReynolds, Cody" userId="837554d6-54f2-4fcf-abe3-6d573e1102cc" providerId="ADAL" clId="{1EC505D9-9496-4A47-8BFF-B2EE2DEBCE6A}" dt="2026-07-14T19:13:42.735" v="7372" actId="1038"/>
          <ac:spMkLst>
            <pc:docMk/>
            <pc:sldMk cId="367056992" sldId="1854"/>
            <ac:spMk id="3" creationId="{0E8B5EE4-FCC0-109A-6DB8-6B241C98CE1E}"/>
          </ac:spMkLst>
        </pc:spChg>
        <pc:spChg chg="mod">
          <ac:chgData name="McReynolds, Cody" userId="837554d6-54f2-4fcf-abe3-6d573e1102cc" providerId="ADAL" clId="{1EC505D9-9496-4A47-8BFF-B2EE2DEBCE6A}" dt="2026-07-14T18:53:53.977" v="6448" actId="20577"/>
          <ac:spMkLst>
            <pc:docMk/>
            <pc:sldMk cId="367056992" sldId="1854"/>
            <ac:spMk id="4" creationId="{C0F6C6BD-5F3B-3E49-4CDB-5C3D8F9FC80E}"/>
          </ac:spMkLst>
        </pc:spChg>
        <pc:spChg chg="mod">
          <ac:chgData name="McReynolds, Cody" userId="837554d6-54f2-4fcf-abe3-6d573e1102cc" providerId="ADAL" clId="{1EC505D9-9496-4A47-8BFF-B2EE2DEBCE6A}" dt="2026-07-21T16:51:36.038" v="7579" actId="113"/>
          <ac:spMkLst>
            <pc:docMk/>
            <pc:sldMk cId="367056992" sldId="1854"/>
            <ac:spMk id="13" creationId="{318344C9-966E-48B3-652B-B5B4E8BCDAA8}"/>
          </ac:spMkLst>
        </pc:spChg>
        <pc:spChg chg="add mod">
          <ac:chgData name="McReynolds, Cody" userId="837554d6-54f2-4fcf-abe3-6d573e1102cc" providerId="ADAL" clId="{1EC505D9-9496-4A47-8BFF-B2EE2DEBCE6A}" dt="2026-07-14T19:03:08.432" v="7350" actId="1035"/>
          <ac:spMkLst>
            <pc:docMk/>
            <pc:sldMk cId="367056992" sldId="1854"/>
            <ac:spMk id="27" creationId="{654B1B82-7FA8-4C05-7CB1-F265AC13899D}"/>
          </ac:spMkLst>
        </pc:spChg>
        <pc:spChg chg="add mod">
          <ac:chgData name="McReynolds, Cody" userId="837554d6-54f2-4fcf-abe3-6d573e1102cc" providerId="ADAL" clId="{1EC505D9-9496-4A47-8BFF-B2EE2DEBCE6A}" dt="2026-07-14T19:14:54.127" v="7388" actId="1038"/>
          <ac:spMkLst>
            <pc:docMk/>
            <pc:sldMk cId="367056992" sldId="1854"/>
            <ac:spMk id="28" creationId="{A0DDC59B-32F5-27C9-9344-224B5F05A8D1}"/>
          </ac:spMkLst>
        </pc:spChg>
        <pc:spChg chg="add mod">
          <ac:chgData name="McReynolds, Cody" userId="837554d6-54f2-4fcf-abe3-6d573e1102cc" providerId="ADAL" clId="{1EC505D9-9496-4A47-8BFF-B2EE2DEBCE6A}" dt="2026-07-14T19:03:17.819" v="7354" actId="1076"/>
          <ac:spMkLst>
            <pc:docMk/>
            <pc:sldMk cId="367056992" sldId="1854"/>
            <ac:spMk id="29" creationId="{F733B59F-2142-2A0F-5EDF-731F5B4BC11D}"/>
          </ac:spMkLst>
        </pc:spChg>
        <pc:spChg chg="add mod">
          <ac:chgData name="McReynolds, Cody" userId="837554d6-54f2-4fcf-abe3-6d573e1102cc" providerId="ADAL" clId="{1EC505D9-9496-4A47-8BFF-B2EE2DEBCE6A}" dt="2026-07-14T20:12:40.552" v="7573" actId="207"/>
          <ac:spMkLst>
            <pc:docMk/>
            <pc:sldMk cId="367056992" sldId="1854"/>
            <ac:spMk id="42" creationId="{89CFC86F-A143-0DD7-4A55-03887284A004}"/>
          </ac:spMkLst>
        </pc:spChg>
        <pc:picChg chg="add mod modCrop">
          <ac:chgData name="McReynolds, Cody" userId="837554d6-54f2-4fcf-abe3-6d573e1102cc" providerId="ADAL" clId="{1EC505D9-9496-4A47-8BFF-B2EE2DEBCE6A}" dt="2026-07-14T18:54:46.275" v="6479" actId="1076"/>
          <ac:picMkLst>
            <pc:docMk/>
            <pc:sldMk cId="367056992" sldId="1854"/>
            <ac:picMk id="7" creationId="{5ED8329E-A288-83D8-644B-4C22882290FD}"/>
          </ac:picMkLst>
        </pc:picChg>
        <pc:cxnChg chg="add mod">
          <ac:chgData name="McReynolds, Cody" userId="837554d6-54f2-4fcf-abe3-6d573e1102cc" providerId="ADAL" clId="{1EC505D9-9496-4A47-8BFF-B2EE2DEBCE6A}" dt="2026-07-14T19:13:38.543" v="7369" actId="14100"/>
          <ac:cxnSpMkLst>
            <pc:docMk/>
            <pc:sldMk cId="367056992" sldId="1854"/>
            <ac:cxnSpMk id="10" creationId="{E942FB4C-2C22-5B30-58B1-16206434FDEF}"/>
          </ac:cxnSpMkLst>
        </pc:cxnChg>
        <pc:cxnChg chg="add mod">
          <ac:chgData name="McReynolds, Cody" userId="837554d6-54f2-4fcf-abe3-6d573e1102cc" providerId="ADAL" clId="{1EC505D9-9496-4A47-8BFF-B2EE2DEBCE6A}" dt="2026-07-14T19:13:50.573" v="7375" actId="14100"/>
          <ac:cxnSpMkLst>
            <pc:docMk/>
            <pc:sldMk cId="367056992" sldId="1854"/>
            <ac:cxnSpMk id="12" creationId="{8D96DE3B-248D-3E81-0685-310E69192E5C}"/>
          </ac:cxnSpMkLst>
        </pc:cxnChg>
        <pc:cxnChg chg="add mod">
          <ac:chgData name="McReynolds, Cody" userId="837554d6-54f2-4fcf-abe3-6d573e1102cc" providerId="ADAL" clId="{1EC505D9-9496-4A47-8BFF-B2EE2DEBCE6A}" dt="2026-07-14T19:14:03.939" v="7380" actId="14100"/>
          <ac:cxnSpMkLst>
            <pc:docMk/>
            <pc:sldMk cId="367056992" sldId="1854"/>
            <ac:cxnSpMk id="17" creationId="{EF685B84-C415-2FDD-E2F2-3813F5E0678F}"/>
          </ac:cxnSpMkLst>
        </pc:cxnChg>
        <pc:cxnChg chg="add mod">
          <ac:chgData name="McReynolds, Cody" userId="837554d6-54f2-4fcf-abe3-6d573e1102cc" providerId="ADAL" clId="{1EC505D9-9496-4A47-8BFF-B2EE2DEBCE6A}" dt="2026-07-14T19:23:13.039" v="7399" actId="1038"/>
          <ac:cxnSpMkLst>
            <pc:docMk/>
            <pc:sldMk cId="367056992" sldId="1854"/>
            <ac:cxnSpMk id="21" creationId="{BC2CCD49-90FE-5B0A-42D1-EC52AB0B0122}"/>
          </ac:cxnSpMkLst>
        </pc:cxnChg>
        <pc:cxnChg chg="add mod">
          <ac:chgData name="McReynolds, Cody" userId="837554d6-54f2-4fcf-abe3-6d573e1102cc" providerId="ADAL" clId="{1EC505D9-9496-4A47-8BFF-B2EE2DEBCE6A}" dt="2026-07-14T19:23:19.599" v="7404" actId="1035"/>
          <ac:cxnSpMkLst>
            <pc:docMk/>
            <pc:sldMk cId="367056992" sldId="1854"/>
            <ac:cxnSpMk id="22" creationId="{3A7BA080-CCC6-A622-E147-5E63A21563B6}"/>
          </ac:cxnSpMkLst>
        </pc:cxnChg>
        <pc:cxnChg chg="add mod">
          <ac:chgData name="McReynolds, Cody" userId="837554d6-54f2-4fcf-abe3-6d573e1102cc" providerId="ADAL" clId="{1EC505D9-9496-4A47-8BFF-B2EE2DEBCE6A}" dt="2026-07-14T19:33:17.420" v="7561" actId="14100"/>
          <ac:cxnSpMkLst>
            <pc:docMk/>
            <pc:sldMk cId="367056992" sldId="1854"/>
            <ac:cxnSpMk id="25" creationId="{C828FCE6-3C60-C982-9E4F-031A1D488189}"/>
          </ac:cxnSpMkLst>
        </pc:cxnChg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2918234344" sldId="1854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1075308592" sldId="1855"/>
        </pc:sldMkLst>
      </pc:sldChg>
      <pc:sldChg chg="delSp modSp add mod">
        <pc:chgData name="McReynolds, Cody" userId="837554d6-54f2-4fcf-abe3-6d573e1102cc" providerId="ADAL" clId="{1EC505D9-9496-4A47-8BFF-B2EE2DEBCE6A}" dt="2026-07-21T20:47:30.637" v="9010" actId="20577"/>
        <pc:sldMkLst>
          <pc:docMk/>
          <pc:sldMk cId="1821462885" sldId="1855"/>
        </pc:sldMkLst>
        <pc:spChg chg="mod">
          <ac:chgData name="McReynolds, Cody" userId="837554d6-54f2-4fcf-abe3-6d573e1102cc" providerId="ADAL" clId="{1EC505D9-9496-4A47-8BFF-B2EE2DEBCE6A}" dt="2026-07-21T19:28:03.642" v="7769" actId="20577"/>
          <ac:spMkLst>
            <pc:docMk/>
            <pc:sldMk cId="1821462885" sldId="1855"/>
            <ac:spMk id="2" creationId="{C86893C5-E59B-68FA-6387-6CEEC38F61B3}"/>
          </ac:spMkLst>
        </pc:spChg>
        <pc:spChg chg="mod">
          <ac:chgData name="McReynolds, Cody" userId="837554d6-54f2-4fcf-abe3-6d573e1102cc" providerId="ADAL" clId="{1EC505D9-9496-4A47-8BFF-B2EE2DEBCE6A}" dt="2026-07-21T20:08:57.743" v="9000" actId="20577"/>
          <ac:spMkLst>
            <pc:docMk/>
            <pc:sldMk cId="1821462885" sldId="1855"/>
            <ac:spMk id="3" creationId="{E6DEA2A5-30C6-01F3-8123-386830181645}"/>
          </ac:spMkLst>
        </pc:spChg>
        <pc:spChg chg="mod">
          <ac:chgData name="McReynolds, Cody" userId="837554d6-54f2-4fcf-abe3-6d573e1102cc" providerId="ADAL" clId="{1EC505D9-9496-4A47-8BFF-B2EE2DEBCE6A}" dt="2026-07-21T20:12:04.288" v="9002" actId="1076"/>
          <ac:spMkLst>
            <pc:docMk/>
            <pc:sldMk cId="1821462885" sldId="1855"/>
            <ac:spMk id="5" creationId="{22B1803D-13BD-D7D4-EB16-76CBD9A17066}"/>
          </ac:spMkLst>
        </pc:spChg>
        <pc:spChg chg="mod">
          <ac:chgData name="McReynolds, Cody" userId="837554d6-54f2-4fcf-abe3-6d573e1102cc" providerId="ADAL" clId="{1EC505D9-9496-4A47-8BFF-B2EE2DEBCE6A}" dt="2026-07-21T20:33:47.576" v="9003" actId="114"/>
          <ac:spMkLst>
            <pc:docMk/>
            <pc:sldMk cId="1821462885" sldId="1855"/>
            <ac:spMk id="30" creationId="{7A494981-A853-F5B9-2006-77F34A516772}"/>
          </ac:spMkLst>
        </pc:spChg>
        <pc:spChg chg="mod">
          <ac:chgData name="McReynolds, Cody" userId="837554d6-54f2-4fcf-abe3-6d573e1102cc" providerId="ADAL" clId="{1EC505D9-9496-4A47-8BFF-B2EE2DEBCE6A}" dt="2026-07-21T20:12:04.288" v="9002" actId="1076"/>
          <ac:spMkLst>
            <pc:docMk/>
            <pc:sldMk cId="1821462885" sldId="1855"/>
            <ac:spMk id="31" creationId="{9A15ADB7-A7A9-9BE3-A634-8837CBA55998}"/>
          </ac:spMkLst>
        </pc:spChg>
        <pc:spChg chg="del">
          <ac:chgData name="McReynolds, Cody" userId="837554d6-54f2-4fcf-abe3-6d573e1102cc" providerId="ADAL" clId="{1EC505D9-9496-4A47-8BFF-B2EE2DEBCE6A}" dt="2026-07-21T19:27:31.379" v="7696" actId="478"/>
          <ac:spMkLst>
            <pc:docMk/>
            <pc:sldMk cId="1821462885" sldId="1855"/>
            <ac:spMk id="32" creationId="{6DE4230F-B601-80AE-F2EF-753F9AB136AA}"/>
          </ac:spMkLst>
        </pc:spChg>
        <pc:spChg chg="del">
          <ac:chgData name="McReynolds, Cody" userId="837554d6-54f2-4fcf-abe3-6d573e1102cc" providerId="ADAL" clId="{1EC505D9-9496-4A47-8BFF-B2EE2DEBCE6A}" dt="2026-07-21T19:27:31.379" v="7696" actId="478"/>
          <ac:spMkLst>
            <pc:docMk/>
            <pc:sldMk cId="1821462885" sldId="1855"/>
            <ac:spMk id="33" creationId="{63C4974A-6C9F-4D78-D07F-0F9EFA42F530}"/>
          </ac:spMkLst>
        </pc:spChg>
        <pc:spChg chg="mod">
          <ac:chgData name="McReynolds, Cody" userId="837554d6-54f2-4fcf-abe3-6d573e1102cc" providerId="ADAL" clId="{1EC505D9-9496-4A47-8BFF-B2EE2DEBCE6A}" dt="2026-07-21T20:47:30.637" v="9010" actId="20577"/>
          <ac:spMkLst>
            <pc:docMk/>
            <pc:sldMk cId="1821462885" sldId="1855"/>
            <ac:spMk id="114" creationId="{6B81F2AD-128D-2C2C-2334-DF54A1F9F29E}"/>
          </ac:spMkLst>
        </pc:spChg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2406583022" sldId="1856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1680376190" sldId="1857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4176021725" sldId="1858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114356784" sldId="1859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558951325" sldId="1860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1399549517" sldId="1861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1500433473" sldId="1862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2864955167" sldId="1863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1794491529" sldId="1864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3368816029" sldId="1865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2852410071" sldId="1866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3247605884" sldId="1867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2375606006" sldId="1868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4291107337" sldId="1869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1433907967" sldId="1870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173740172" sldId="1871"/>
        </pc:sldMkLst>
      </pc:sldChg>
      <pc:sldChg chg="add del">
        <pc:chgData name="McReynolds, Cody" userId="837554d6-54f2-4fcf-abe3-6d573e1102cc" providerId="ADAL" clId="{1EC505D9-9496-4A47-8BFF-B2EE2DEBCE6A}" dt="2026-07-06T16:17:57.807" v="740"/>
        <pc:sldMkLst>
          <pc:docMk/>
          <pc:sldMk cId="2898804607" sldId="1872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237CCBA-3ED1-4B7D-8F3E-DE824A6F180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215979-DF4C-464D-9380-D6E2EDC757A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40E462-7474-470E-8024-30E0E0F9D93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065BEC-157F-4808-81DE-1656B731729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680691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B66FCF-8223-49A0-8AD4-07836B35FAE5}" type="datetimeFigureOut">
              <a:rPr lang="en-MY" smtClean="0"/>
              <a:t>27/7/2026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F6CAA8-8B9F-4696-96C3-CF58CA8A462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594821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F6CAA8-8B9F-4696-96C3-CF58CA8A4623}" type="slidenum">
              <a:rPr lang="en-MY" smtClean="0"/>
              <a:t>6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6194806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B3ED2C-D09E-7D94-F64B-87C17F6759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C5F644-73D5-C484-CCF7-B00678F9B8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7AEF28-BBD4-2293-C524-6B66488D87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F0A397-245C-963A-C894-BB1578B8B0E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F6CAA8-8B9F-4696-96C3-CF58CA8A4623}" type="slidenum">
              <a:rPr lang="en-MY" smtClean="0"/>
              <a:t>7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3465263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95F907-171F-1812-FEC6-8C3E3887F9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C6D5F8-B0CB-128A-F6F7-83E8932ED5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FE3E4A-99C2-9578-3297-D039B8F376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7646AF-3E31-734F-21F4-FC7B5502026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F6CAA8-8B9F-4696-96C3-CF58CA8A4623}" type="slidenum">
              <a:rPr lang="en-MY" smtClean="0"/>
              <a:t>8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177664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8476E8-F1EA-7A43-9D0B-4B5DF1D7F1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D41E18-3A14-3B43-020D-D88F3D3BF5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962593-7F11-CC17-3E78-16B500E7DE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EDC7B0-7D27-2C03-50AF-AE270A493CA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F6CAA8-8B9F-4696-96C3-CF58CA8A4623}" type="slidenum">
              <a:rPr lang="en-MY" smtClean="0"/>
              <a:t>9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485656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D42FEA-01BC-868C-65A7-38A78F7F10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7EF79E-E277-1D24-707B-DD8A3ECD5C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978AA9-8870-19EB-89DA-843B2D08D3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DB6428-C7D3-BDFB-B89F-56CC7D92A7B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F6CAA8-8B9F-4696-96C3-CF58CA8A4623}" type="slidenum">
              <a:rPr lang="en-MY" smtClean="0"/>
              <a:t>10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2964647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F6CAA8-8B9F-4696-96C3-CF58CA8A4623}" type="slidenum">
              <a:rPr lang="en-MY" smtClean="0"/>
              <a:t>12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7540815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Discuss contractual language regarding budget adjustments.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F6CAA8-8B9F-4696-96C3-CF58CA8A4623}" type="slidenum">
              <a:rPr lang="en-MY" smtClean="0"/>
              <a:t>13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8254435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540D27-97E5-2398-4A18-B873EAEDFE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1B6280-4EC9-5C75-CD47-9EE945F381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5452A7-FB7E-D949-32FB-091DBBC3CB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C9D0C7-FDB4-08BA-0B1E-BBC86C3471D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F6CAA8-8B9F-4696-96C3-CF58CA8A4623}" type="slidenum">
              <a:rPr lang="en-MY" smtClean="0"/>
              <a:t>16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71534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gradFill rotWithShape="1">
          <a:gsLst>
            <a:gs pos="57000">
              <a:schemeClr val="tx2"/>
            </a:gs>
            <a:gs pos="100000">
              <a:schemeClr val="accent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D55A3-F49B-875D-FA1B-19EAA8C76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09344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- Presen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0857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6670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57000">
              <a:schemeClr val="tx1"/>
            </a:gs>
            <a:gs pos="100000">
              <a:schemeClr val="accent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A0481B-B5EB-4979-350B-106C12EBC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D8D0A1-791C-CCDC-279F-AC642EBAA3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171198-6C96-B2C9-D54F-E9E33C7C94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/>
                </a:solidFill>
              </a:defRPr>
            </a:lvl1pPr>
          </a:lstStyle>
          <a:p>
            <a:fld id="{ED87E6D5-2426-4671-A614-56611DB0E4DC}" type="datetime4">
              <a:rPr lang="en-US" smtClean="0"/>
              <a:pPr/>
              <a:t>July 27, 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8F0CA1-A065-C941-F93D-F16F683374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>
                <a:solidFill>
                  <a:schemeClr val="tx2"/>
                </a:solidFill>
              </a:defRPr>
            </a:lvl1pPr>
          </a:lstStyle>
          <a:p>
            <a:r>
              <a:rPr lang="en-US"/>
              <a:t>Missouri Department of Health and Senior Services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630452-3BF7-0530-DE4B-FEFDCA9A68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>
                <a:solidFill>
                  <a:schemeClr val="tx2"/>
                </a:solidFill>
              </a:defRPr>
            </a:lvl1pPr>
          </a:lstStyle>
          <a:p>
            <a:fld id="{BE9CBE42-0246-464E-AB9A-22696FF3B3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2717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6" r:id="rId1"/>
    <p:sldLayoutId id="2147483663" r:id="rId2"/>
    <p:sldLayoutId id="2147483664" r:id="rId3"/>
  </p:sldLayoutIdLs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kern="1200">
          <a:solidFill>
            <a:schemeClr val="tx1"/>
          </a:solidFill>
          <a:latin typeface="+mn-lt"/>
          <a:ea typeface="+mn-ea"/>
          <a:cs typeface="+mn-cs"/>
        </a:defRPr>
      </a:lvl4pPr>
      <a:lvl5pPr marL="0" indent="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7" orient="horz" pos="346" userDrawn="1">
          <p15:clr>
            <a:srgbClr val="000000"/>
          </p15:clr>
        </p15:guide>
        <p15:guide id="8" orient="horz" pos="3974" userDrawn="1">
          <p15:clr>
            <a:srgbClr val="000000"/>
          </p15:clr>
        </p15:guide>
        <p15:guide id="9" orient="horz" pos="2160" userDrawn="1">
          <p15:clr>
            <a:srgbClr val="000000"/>
          </p15:clr>
        </p15:guide>
        <p15:guide id="10" pos="3840" userDrawn="1">
          <p15:clr>
            <a:srgbClr val="000000"/>
          </p15:clr>
        </p15:guide>
        <p15:guide id="11" pos="211" userDrawn="1">
          <p15:clr>
            <a:srgbClr val="000000"/>
          </p15:clr>
        </p15:guide>
        <p15:guide id="12" pos="7469" userDrawn="1">
          <p15:clr>
            <a:srgbClr val="00000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Nicole.Cooper@health.mo.gov" TargetMode="External"/><Relationship Id="rId7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hyperlink" Target="mailto:Samantha.Williams@health.mo.gov" TargetMode="External"/><Relationship Id="rId4" Type="http://schemas.openxmlformats.org/officeDocument/2006/relationships/hyperlink" Target="mailto:Cody.McReynolds@health.mo.g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chemeClr val="accent2"/>
            </a:gs>
            <a:gs pos="57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C02ED-B67B-A056-9A68-4D2758E00A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325563"/>
            <a:ext cx="10515600" cy="13255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Title Slide</a:t>
            </a:r>
          </a:p>
        </p:txBody>
      </p:sp>
      <p:pic>
        <p:nvPicPr>
          <p:cNvPr id="3" name="Picture 2" descr="Missouri Department of Health and Senior Services Logo">
            <a:extLst>
              <a:ext uri="{FF2B5EF4-FFF2-40B4-BE49-F238E27FC236}">
                <a16:creationId xmlns:a16="http://schemas.microsoft.com/office/drawing/2014/main" id="{1C1143F1-D386-8572-99C3-24B969DE58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47171" y="1671286"/>
            <a:ext cx="8602459" cy="344114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57A0C80-0671-FDC7-5A54-B7862FB2A9E0}"/>
              </a:ext>
            </a:extLst>
          </p:cNvPr>
          <p:cNvSpPr/>
          <p:nvPr/>
        </p:nvSpPr>
        <p:spPr>
          <a:xfrm>
            <a:off x="3192779" y="5112435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MY" sz="2800" b="1" dirty="0" err="1">
                <a:solidFill>
                  <a:schemeClr val="bg1"/>
                </a:solidFill>
                <a:latin typeface="Aptos" panose="020B00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Health.Mo.Gov</a:t>
            </a:r>
            <a:endParaRPr lang="en-MY" sz="2800" b="1" dirty="0">
              <a:solidFill>
                <a:schemeClr val="bg1"/>
              </a:solidFill>
              <a:latin typeface="Aptos" panose="020B00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7542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chemeClr val="accent2"/>
            </a:gs>
            <a:gs pos="57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F4C4FA5-6FE8-6225-EA12-BFA02A772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tx1"/>
              </a:gs>
              <a:gs pos="0">
                <a:schemeClr val="accent2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/>
              <a:t>6+++++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7DAC8CE-6138-5249-D8BC-379B6A7AAC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2460171" y="4988849"/>
            <a:ext cx="7239000" cy="0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F079711B-1119-518D-146C-194505F6C0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/>
        </p:nvSpPr>
        <p:spPr>
          <a:xfrm>
            <a:off x="609601" y="1120588"/>
            <a:ext cx="10972798" cy="5171355"/>
          </a:xfrm>
          <a:prstGeom prst="rect">
            <a:avLst/>
          </a:prstGeom>
          <a:solidFill>
            <a:schemeClr val="bg1"/>
          </a:solidFill>
          <a:ln w="19050">
            <a:noFill/>
          </a:ln>
          <a:effectLst>
            <a:outerShdw blurRad="381000" algn="ctr" rotWithShape="0">
              <a:prstClr val="black">
                <a:alpha val="7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 dirty="0"/>
          </a:p>
        </p:txBody>
      </p:sp>
      <p:pic>
        <p:nvPicPr>
          <p:cNvPr id="10" name="Picture 9" descr="Missouri Department of Health and Senior Services Logo">
            <a:extLst>
              <a:ext uri="{FF2B5EF4-FFF2-40B4-BE49-F238E27FC236}">
                <a16:creationId xmlns:a16="http://schemas.microsoft.com/office/drawing/2014/main" id="{F0F7664E-614B-89C8-AA31-31F249C4467E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888" y="59532"/>
            <a:ext cx="3626224" cy="3626224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C2FBAC0-748E-A5BF-37B4-49BF8A3EB5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2612571" y="5141249"/>
            <a:ext cx="7239000" cy="0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22">
            <a:extLst>
              <a:ext uri="{FF2B5EF4-FFF2-40B4-BE49-F238E27FC236}">
                <a16:creationId xmlns:a16="http://schemas.microsoft.com/office/drawing/2014/main" id="{52632516-A496-3533-E04E-FB2877314D1E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821871" y="3685757"/>
            <a:ext cx="10515600" cy="967524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ptos" panose="020B0004020202020204" pitchFamily="34" charset="0"/>
              </a:rPr>
              <a:t>   CLPHS – Fiscal Processes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AB144D89-5EF4-30F3-79D9-1F16BF8BEA01}"/>
              </a:ext>
            </a:extLst>
          </p:cNvPr>
          <p:cNvSpPr txBox="1">
            <a:spLocks/>
          </p:cNvSpPr>
          <p:nvPr/>
        </p:nvSpPr>
        <p:spPr>
          <a:xfrm>
            <a:off x="2612571" y="4382056"/>
            <a:ext cx="7238999" cy="33556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i="1" dirty="0">
                <a:latin typeface="Aptos" panose="020B0004020202020204" pitchFamily="34" charset="0"/>
              </a:rPr>
              <a:t>Invoicing, Budget Adjustments, New Items &amp; Activities, and Contract Amendments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031D9FDF-D078-0D09-8DBA-6BD7D91FFDF9}"/>
              </a:ext>
            </a:extLst>
          </p:cNvPr>
          <p:cNvSpPr txBox="1">
            <a:spLocks/>
          </p:cNvSpPr>
          <p:nvPr/>
        </p:nvSpPr>
        <p:spPr>
          <a:xfrm>
            <a:off x="3756819" y="5219700"/>
            <a:ext cx="4678362" cy="333313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4"/>
            <a:r>
              <a:rPr lang="en-US" dirty="0">
                <a:latin typeface="Aptos" panose="020B0004020202020204" pitchFamily="34" charset="0"/>
              </a:rPr>
              <a:t>Nicole Cooper</a:t>
            </a:r>
          </a:p>
        </p:txBody>
      </p:sp>
      <p:sp>
        <p:nvSpPr>
          <p:cNvPr id="32" name="Text Placeholder 30">
            <a:extLst>
              <a:ext uri="{FF2B5EF4-FFF2-40B4-BE49-F238E27FC236}">
                <a16:creationId xmlns:a16="http://schemas.microsoft.com/office/drawing/2014/main" id="{C5649463-8919-7C23-5676-882D4963EAE8}"/>
              </a:ext>
            </a:extLst>
          </p:cNvPr>
          <p:cNvSpPr txBox="1">
            <a:spLocks/>
          </p:cNvSpPr>
          <p:nvPr/>
        </p:nvSpPr>
        <p:spPr>
          <a:xfrm>
            <a:off x="3756819" y="5564874"/>
            <a:ext cx="4678362" cy="333313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4"/>
            <a:r>
              <a:rPr lang="en-US" dirty="0">
                <a:latin typeface="Aptos" panose="020B0004020202020204" pitchFamily="34" charset="0"/>
              </a:rPr>
              <a:t>Principal Investigator</a:t>
            </a:r>
          </a:p>
        </p:txBody>
      </p:sp>
    </p:spTree>
    <p:extLst>
      <p:ext uri="{BB962C8B-B14F-4D97-AF65-F5344CB8AC3E}">
        <p14:creationId xmlns:p14="http://schemas.microsoft.com/office/powerpoint/2010/main" val="2985446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chemeClr val="accent2"/>
            </a:gs>
            <a:gs pos="57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A250D827-5516-6BBF-1BC8-42D5E11012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1799303" y="2684585"/>
            <a:ext cx="8593393" cy="0"/>
          </a:xfrm>
          <a:prstGeom prst="line">
            <a:avLst/>
          </a:prstGeom>
          <a:ln>
            <a:solidFill>
              <a:schemeClr val="tx1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54448DF5-60E5-9BA5-2553-2657D7F7F6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1799303" y="3642858"/>
            <a:ext cx="8593393" cy="0"/>
          </a:xfrm>
          <a:prstGeom prst="line">
            <a:avLst/>
          </a:prstGeom>
          <a:ln>
            <a:solidFill>
              <a:schemeClr val="tx1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573DA521-73A9-F476-056D-1A76F379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1799303" y="4570651"/>
            <a:ext cx="8593393" cy="0"/>
          </a:xfrm>
          <a:prstGeom prst="line">
            <a:avLst/>
          </a:prstGeom>
          <a:ln>
            <a:solidFill>
              <a:schemeClr val="tx1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itle 1">
            <a:extLst>
              <a:ext uri="{FF2B5EF4-FFF2-40B4-BE49-F238E27FC236}">
                <a16:creationId xmlns:a16="http://schemas.microsoft.com/office/drawing/2014/main" id="{613FC4BD-31B4-D214-2904-C62A239C6729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2207443" y="371475"/>
            <a:ext cx="7777114" cy="887413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ptos" panose="020B0004020202020204" pitchFamily="34" charset="0"/>
              </a:rPr>
              <a:t>Fiscal Processes</a:t>
            </a:r>
          </a:p>
        </p:txBody>
      </p:sp>
      <p:sp>
        <p:nvSpPr>
          <p:cNvPr id="97" name="Text Placeholder 51">
            <a:extLst>
              <a:ext uri="{FF2B5EF4-FFF2-40B4-BE49-F238E27FC236}">
                <a16:creationId xmlns:a16="http://schemas.microsoft.com/office/drawing/2014/main" id="{6E235E0C-D9D7-9C9A-C6B2-9F131CCA950C}"/>
              </a:ext>
            </a:extLst>
          </p:cNvPr>
          <p:cNvSpPr txBox="1">
            <a:spLocks/>
          </p:cNvSpPr>
          <p:nvPr/>
        </p:nvSpPr>
        <p:spPr>
          <a:xfrm>
            <a:off x="2495288" y="2071314"/>
            <a:ext cx="1490000" cy="436561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rgbClr val="008C95"/>
                </a:solidFill>
                <a:latin typeface="+mj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bg1"/>
                </a:solidFill>
                <a:latin typeface="Aptos" panose="020B0004020202020204" pitchFamily="34" charset="0"/>
              </a:rPr>
              <a:t>1</a:t>
            </a:r>
          </a:p>
        </p:txBody>
      </p:sp>
      <p:sp>
        <p:nvSpPr>
          <p:cNvPr id="102" name="Text Placeholder 60">
            <a:extLst>
              <a:ext uri="{FF2B5EF4-FFF2-40B4-BE49-F238E27FC236}">
                <a16:creationId xmlns:a16="http://schemas.microsoft.com/office/drawing/2014/main" id="{E38672BC-A2C9-402D-741E-16823B203EA5}"/>
              </a:ext>
            </a:extLst>
          </p:cNvPr>
          <p:cNvSpPr txBox="1">
            <a:spLocks/>
          </p:cNvSpPr>
          <p:nvPr/>
        </p:nvSpPr>
        <p:spPr>
          <a:xfrm>
            <a:off x="4183739" y="2027109"/>
            <a:ext cx="5800818" cy="36512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MY" sz="1600" b="1" dirty="0">
                <a:solidFill>
                  <a:schemeClr val="bg1"/>
                </a:solidFill>
                <a:latin typeface="Aptos" panose="020B0004020202020204" pitchFamily="34" charset="0"/>
                <a:ea typeface="Open Sans SemiBold" panose="020B0706030804020204" pitchFamily="34" charset="0"/>
                <a:cs typeface="Arial" panose="020B0604020202020204" pitchFamily="34" charset="0"/>
              </a:rPr>
              <a:t>Invoicing</a:t>
            </a:r>
          </a:p>
        </p:txBody>
      </p:sp>
      <p:sp>
        <p:nvSpPr>
          <p:cNvPr id="103" name="Text Placeholder 60">
            <a:extLst>
              <a:ext uri="{FF2B5EF4-FFF2-40B4-BE49-F238E27FC236}">
                <a16:creationId xmlns:a16="http://schemas.microsoft.com/office/drawing/2014/main" id="{D0132999-9E7D-4CB4-19AC-2B5456BBB2BB}"/>
              </a:ext>
            </a:extLst>
          </p:cNvPr>
          <p:cNvSpPr txBox="1">
            <a:spLocks/>
          </p:cNvSpPr>
          <p:nvPr/>
        </p:nvSpPr>
        <p:spPr>
          <a:xfrm>
            <a:off x="4183739" y="2238049"/>
            <a:ext cx="5800818" cy="3651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5000"/>
              </a:lnSpc>
            </a:pPr>
            <a:r>
              <a:rPr lang="en-MY" sz="1600" i="1" dirty="0">
                <a:solidFill>
                  <a:schemeClr val="bg1"/>
                </a:solidFill>
                <a:latin typeface="Aptos" panose="020B0004020202020204" pitchFamily="34" charset="0"/>
                <a:ea typeface="Open Sans Light" panose="020B0306030504020204" pitchFamily="34" charset="0"/>
                <a:cs typeface="Arial" panose="020B0604020202020204" pitchFamily="34" charset="0"/>
              </a:rPr>
              <a:t>How to submit PHIG/ACCR invoices and the forms to use.</a:t>
            </a:r>
          </a:p>
        </p:txBody>
      </p:sp>
      <p:sp>
        <p:nvSpPr>
          <p:cNvPr id="98" name="Text Placeholder 51">
            <a:extLst>
              <a:ext uri="{FF2B5EF4-FFF2-40B4-BE49-F238E27FC236}">
                <a16:creationId xmlns:a16="http://schemas.microsoft.com/office/drawing/2014/main" id="{E1B14554-8AAB-1297-F328-A0897BAC82E5}"/>
              </a:ext>
            </a:extLst>
          </p:cNvPr>
          <p:cNvSpPr txBox="1">
            <a:spLocks/>
          </p:cNvSpPr>
          <p:nvPr/>
        </p:nvSpPr>
        <p:spPr>
          <a:xfrm>
            <a:off x="2495288" y="3024285"/>
            <a:ext cx="1490000" cy="436561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rgbClr val="008C95"/>
                </a:solidFill>
                <a:latin typeface="+mj-lt"/>
                <a:ea typeface="+mn-ea"/>
                <a:cs typeface="+mn-cs"/>
                <a:sym typeface="Wingdings" panose="05000000000000000000" pitchFamily="2" charset="2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bg1"/>
                </a:solidFill>
                <a:latin typeface="Aptos" panose="020B0004020202020204" pitchFamily="34" charset="0"/>
              </a:rPr>
              <a:t>2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74E7B5A7-B8C2-AA44-975D-52A8B4F669AE}"/>
              </a:ext>
            </a:extLst>
          </p:cNvPr>
          <p:cNvSpPr txBox="1"/>
          <p:nvPr/>
        </p:nvSpPr>
        <p:spPr>
          <a:xfrm>
            <a:off x="4183739" y="2923258"/>
            <a:ext cx="228859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MY" sz="1600" b="1" dirty="0">
                <a:solidFill>
                  <a:schemeClr val="bg1"/>
                </a:solidFill>
                <a:latin typeface="Aptos" panose="020B0004020202020204" pitchFamily="34" charset="0"/>
                <a:ea typeface="Open Sans SemiBold" panose="020B0706030804020204" pitchFamily="34" charset="0"/>
                <a:cs typeface="Arial" panose="020B0604020202020204" pitchFamily="34" charset="0"/>
              </a:rPr>
              <a:t>Budget Adjustments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C433116C-F56D-61D8-E52A-780607B98995}"/>
              </a:ext>
            </a:extLst>
          </p:cNvPr>
          <p:cNvSpPr txBox="1"/>
          <p:nvPr/>
        </p:nvSpPr>
        <p:spPr>
          <a:xfrm>
            <a:off x="4183739" y="3204151"/>
            <a:ext cx="6306740" cy="344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en-MY" sz="1400" i="1" dirty="0">
                <a:solidFill>
                  <a:schemeClr val="bg1"/>
                </a:solidFill>
                <a:latin typeface="Aptos" panose="020B0004020202020204" pitchFamily="34" charset="0"/>
                <a:ea typeface="Open Sans Light" panose="020B0306030504020204" pitchFamily="34" charset="0"/>
                <a:cs typeface="Arial" panose="020B0604020202020204" pitchFamily="34" charset="0"/>
              </a:rPr>
              <a:t>How to submit a request for a budget adjustment.</a:t>
            </a:r>
          </a:p>
        </p:txBody>
      </p:sp>
      <p:sp>
        <p:nvSpPr>
          <p:cNvPr id="99" name="Text Placeholder 51">
            <a:extLst>
              <a:ext uri="{FF2B5EF4-FFF2-40B4-BE49-F238E27FC236}">
                <a16:creationId xmlns:a16="http://schemas.microsoft.com/office/drawing/2014/main" id="{C59C9328-0F1D-9464-AC45-8B15AD5C2FBE}"/>
              </a:ext>
            </a:extLst>
          </p:cNvPr>
          <p:cNvSpPr txBox="1">
            <a:spLocks/>
          </p:cNvSpPr>
          <p:nvPr/>
        </p:nvSpPr>
        <p:spPr>
          <a:xfrm>
            <a:off x="2495288" y="3952775"/>
            <a:ext cx="1490000" cy="436561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rgbClr val="008C95"/>
                </a:solidFill>
                <a:latin typeface="+mj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bg1"/>
                </a:solidFill>
                <a:latin typeface="Aptos" panose="020B0004020202020204" pitchFamily="34" charset="0"/>
              </a:rPr>
              <a:t>3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107A9464-2F85-EC23-9C72-4E1053CE9195}"/>
              </a:ext>
            </a:extLst>
          </p:cNvPr>
          <p:cNvSpPr txBox="1"/>
          <p:nvPr/>
        </p:nvSpPr>
        <p:spPr>
          <a:xfrm>
            <a:off x="4183738" y="3851051"/>
            <a:ext cx="344296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MY" sz="1600" b="1" dirty="0">
                <a:solidFill>
                  <a:schemeClr val="bg1"/>
                </a:solidFill>
                <a:latin typeface="Aptos" panose="020B0004020202020204" pitchFamily="34" charset="0"/>
                <a:ea typeface="Open Sans SemiBold" panose="020B0706030804020204" pitchFamily="34" charset="0"/>
                <a:cs typeface="Arial" panose="020B0604020202020204" pitchFamily="34" charset="0"/>
              </a:rPr>
              <a:t>Requesting New Items/Activities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974F5804-F313-5F76-E312-9CF88BD3F46E}"/>
              </a:ext>
            </a:extLst>
          </p:cNvPr>
          <p:cNvSpPr txBox="1"/>
          <p:nvPr/>
        </p:nvSpPr>
        <p:spPr>
          <a:xfrm>
            <a:off x="4183738" y="4131944"/>
            <a:ext cx="6758917" cy="344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en-MY" sz="1400" i="1" dirty="0">
                <a:solidFill>
                  <a:schemeClr val="bg1"/>
                </a:solidFill>
                <a:latin typeface="Aptos" panose="020B0004020202020204" pitchFamily="34" charset="0"/>
                <a:ea typeface="Open Sans Light" panose="020B0306030504020204" pitchFamily="34" charset="0"/>
                <a:cs typeface="Arial" panose="020B0604020202020204" pitchFamily="34" charset="0"/>
              </a:rPr>
              <a:t>How to submit a request to add new items/activities to the contract budget.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B297EBC-426D-E56C-7961-F16EDF9D30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94081" y="629556"/>
            <a:ext cx="614390" cy="61439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B639311-A3C3-73FF-D741-674079767E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743700"/>
            <a:ext cx="12192000" cy="123177"/>
          </a:xfrm>
          <a:prstGeom prst="rect">
            <a:avLst/>
          </a:prstGeom>
          <a:gradFill flip="none" rotWithShape="1">
            <a:gsLst>
              <a:gs pos="100000">
                <a:schemeClr val="accent1"/>
              </a:gs>
              <a:gs pos="50000">
                <a:schemeClr val="accent3"/>
              </a:gs>
              <a:gs pos="0">
                <a:schemeClr val="accent1"/>
              </a:gs>
            </a:gsLst>
            <a:lin ang="6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>
              <a:latin typeface="Aptos" panose="020B0004020202020204" pitchFamily="34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CF9B2C5-D13A-12A7-A6E6-CF14172892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1799303" y="5467593"/>
            <a:ext cx="8593393" cy="0"/>
          </a:xfrm>
          <a:prstGeom prst="line">
            <a:avLst/>
          </a:prstGeom>
          <a:ln>
            <a:solidFill>
              <a:schemeClr val="tx1">
                <a:lumMod val="10000"/>
                <a:lumOff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51">
            <a:extLst>
              <a:ext uri="{FF2B5EF4-FFF2-40B4-BE49-F238E27FC236}">
                <a16:creationId xmlns:a16="http://schemas.microsoft.com/office/drawing/2014/main" id="{2EDB33E1-3A49-2738-2A52-323E0199C017}"/>
              </a:ext>
            </a:extLst>
          </p:cNvPr>
          <p:cNvSpPr txBox="1">
            <a:spLocks/>
          </p:cNvSpPr>
          <p:nvPr/>
        </p:nvSpPr>
        <p:spPr>
          <a:xfrm>
            <a:off x="2495288" y="4849717"/>
            <a:ext cx="1490000" cy="436561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rgbClr val="008C95"/>
                </a:solidFill>
                <a:latin typeface="+mj-lt"/>
                <a:ea typeface="+mn-ea"/>
                <a:cs typeface="+mn-cs"/>
              </a:defRPr>
            </a:lvl1pPr>
            <a:lvl2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bg1"/>
                </a:solidFill>
                <a:latin typeface="Aptos" panose="020B0004020202020204" pitchFamily="34" charset="0"/>
              </a:rPr>
              <a:t>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EE3DFA-401B-F0A1-12E9-5EF4DFCE0056}"/>
              </a:ext>
            </a:extLst>
          </p:cNvPr>
          <p:cNvSpPr txBox="1"/>
          <p:nvPr/>
        </p:nvSpPr>
        <p:spPr>
          <a:xfrm>
            <a:off x="4183738" y="4747993"/>
            <a:ext cx="296063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MY" sz="1600" b="1" dirty="0">
                <a:solidFill>
                  <a:schemeClr val="bg1"/>
                </a:solidFill>
                <a:latin typeface="Aptos" panose="020B0004020202020204" pitchFamily="34" charset="0"/>
                <a:ea typeface="Open Sans SemiBold" panose="020B0706030804020204" pitchFamily="34" charset="0"/>
                <a:cs typeface="Arial" panose="020B0604020202020204" pitchFamily="34" charset="0"/>
              </a:rPr>
              <a:t>Contract Amendments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ED3476-C8CE-7410-3B77-C3FB1ABDDC79}"/>
              </a:ext>
            </a:extLst>
          </p:cNvPr>
          <p:cNvSpPr txBox="1"/>
          <p:nvPr/>
        </p:nvSpPr>
        <p:spPr>
          <a:xfrm>
            <a:off x="4183738" y="5028886"/>
            <a:ext cx="6758917" cy="344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en-MY" sz="1400" i="1" dirty="0">
                <a:solidFill>
                  <a:schemeClr val="bg1"/>
                </a:solidFill>
                <a:latin typeface="Aptos" panose="020B0004020202020204" pitchFamily="34" charset="0"/>
                <a:ea typeface="Open Sans Light" panose="020B0306030504020204" pitchFamily="34" charset="0"/>
                <a:cs typeface="Arial" panose="020B0604020202020204" pitchFamily="34" charset="0"/>
              </a:rPr>
              <a:t>What requires an amendment and the standard length of the amendment process.</a:t>
            </a:r>
          </a:p>
        </p:txBody>
      </p:sp>
    </p:spTree>
    <p:extLst>
      <p:ext uri="{BB962C8B-B14F-4D97-AF65-F5344CB8AC3E}">
        <p14:creationId xmlns:p14="http://schemas.microsoft.com/office/powerpoint/2010/main" val="2526711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chemeClr val="accent2"/>
            </a:gs>
            <a:gs pos="57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F02E861-1A02-432F-9705-557576817E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377509" y="1650878"/>
            <a:ext cx="9192996" cy="3556244"/>
          </a:xfrm>
          <a:prstGeom prst="roundRect">
            <a:avLst>
              <a:gd name="adj" fmla="val 50000"/>
            </a:avLst>
          </a:prstGeom>
          <a:solidFill>
            <a:schemeClr val="tx2"/>
          </a:solidFill>
          <a:ln>
            <a:noFill/>
          </a:ln>
          <a:effectLst>
            <a:glow rad="635000">
              <a:schemeClr val="bg1">
                <a:alpha val="1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C551BC0B-18E7-E64A-BB64-6EF537B4FE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652" t="-5475" r="-5407" b="-5586"/>
          <a:stretch/>
        </p:blipFill>
        <p:spPr>
          <a:xfrm>
            <a:off x="1621180" y="1851025"/>
            <a:ext cx="3155950" cy="3155950"/>
          </a:xfrm>
          <a:prstGeom prst="ellipse">
            <a:avLst/>
          </a:prstGeom>
          <a:solidFill>
            <a:schemeClr val="bg1"/>
          </a:solidFill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06712C99-0E53-F235-A306-D0A4731A7159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020800" y="2321004"/>
            <a:ext cx="3616036" cy="646331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ptos" panose="020B0004020202020204" pitchFamily="34" charset="0"/>
                <a:ea typeface="Open Sans Light" panose="020B0306030504020204" pitchFamily="34" charset="0"/>
                <a:cs typeface="Arial" panose="020B0604020202020204" pitchFamily="34" charset="0"/>
              </a:rPr>
              <a:t>Section 01</a:t>
            </a: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A0687FC7-1539-2CE0-6DD0-47116726FCD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020800" y="2967335"/>
            <a:ext cx="5054600" cy="92333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ptos" panose="020B0004020202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Invoicing</a:t>
            </a:r>
          </a:p>
        </p:txBody>
      </p:sp>
    </p:spTree>
    <p:extLst>
      <p:ext uri="{BB962C8B-B14F-4D97-AF65-F5344CB8AC3E}">
        <p14:creationId xmlns:p14="http://schemas.microsoft.com/office/powerpoint/2010/main" val="2539919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E7D5E3-D365-53C9-12C3-943C0C14AE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4DF90B29-2FED-CFE1-D7C2-7D843417FA4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0" y="515938"/>
            <a:ext cx="12192000" cy="677862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chemeClr val="bg2"/>
                </a:solidFill>
                <a:latin typeface="Aptos" panose="020B0004020202020204" pitchFamily="34" charset="0"/>
              </a:rPr>
              <a:t>PHIG &amp; ACCR Invoicing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sp>
        <p:nvSpPr>
          <p:cNvPr id="11" name="TextBox 3">
            <a:extLst>
              <a:ext uri="{FF2B5EF4-FFF2-40B4-BE49-F238E27FC236}">
                <a16:creationId xmlns:a16="http://schemas.microsoft.com/office/drawing/2014/main" id="{181E2C21-E94C-D80A-0612-82FAEAE9ABB0}"/>
              </a:ext>
            </a:extLst>
          </p:cNvPr>
          <p:cNvSpPr txBox="1"/>
          <p:nvPr/>
        </p:nvSpPr>
        <p:spPr>
          <a:xfrm>
            <a:off x="892872" y="1103274"/>
            <a:ext cx="1051559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There are 3 different invoice templates that can be utilized for contract invoicing.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DA-38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Invoicing Template </a:t>
            </a:r>
            <a:r>
              <a:rPr lang="en-US" sz="24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– % of Hours Worked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Invoicing Template </a:t>
            </a:r>
            <a:r>
              <a:rPr lang="en-US" sz="24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– Hours Worked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2"/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Any</a:t>
            </a:r>
            <a:r>
              <a:rPr lang="en-US" sz="24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 of the 3 templates are acceptable for PHIG and ACCR invoicing, paired with an invoicing tool.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2"/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Full invoice itemization of the billed expenditures is required </a:t>
            </a:r>
            <a:r>
              <a:rPr lang="en-US" sz="2400" i="1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regardless</a:t>
            </a:r>
            <a:r>
              <a:rPr lang="en-US" sz="24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 of the template used. 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2"/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All </a:t>
            </a:r>
            <a:r>
              <a:rPr lang="en-US" sz="2400" i="1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Local Public Health Agency Infrastructure Grant </a:t>
            </a:r>
            <a:r>
              <a:rPr lang="en-US" sz="24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(</a:t>
            </a:r>
            <a:r>
              <a:rPr lang="en-US" sz="2400" b="1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PHIG</a:t>
            </a:r>
            <a:r>
              <a:rPr lang="en-US" sz="24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) and </a:t>
            </a:r>
            <a:r>
              <a:rPr lang="en-US" sz="2400" i="1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Accreditation Assistance </a:t>
            </a:r>
            <a:r>
              <a:rPr lang="en-US" sz="24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(</a:t>
            </a:r>
            <a:r>
              <a:rPr lang="en-US" sz="2400" b="1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ACCR</a:t>
            </a:r>
            <a:r>
              <a:rPr lang="en-US" sz="24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) invoices should be sent to: </a:t>
            </a:r>
            <a:r>
              <a:rPr lang="en-US" sz="2400" b="1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CLPHSCONTRACTS@health.mo.gov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AEBC95-3D71-DFC8-4D5B-054E8B177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94081" y="629556"/>
            <a:ext cx="614390" cy="61439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B41256B-C9E5-0B16-4701-E8AF569251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743700"/>
            <a:ext cx="12192000" cy="123177"/>
          </a:xfrm>
          <a:prstGeom prst="rect">
            <a:avLst/>
          </a:prstGeom>
          <a:gradFill flip="none" rotWithShape="1">
            <a:gsLst>
              <a:gs pos="100000">
                <a:schemeClr val="accent1"/>
              </a:gs>
              <a:gs pos="50000">
                <a:schemeClr val="accent3"/>
              </a:gs>
              <a:gs pos="0">
                <a:schemeClr val="accent1"/>
              </a:gs>
            </a:gsLst>
            <a:lin ang="6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7428072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chemeClr val="accent2"/>
            </a:gs>
            <a:gs pos="57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F02594E-DE6C-47AA-900F-80A5C8047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08000" y="462812"/>
            <a:ext cx="11176000" cy="6004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81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MY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E028280-BFAB-9A5C-47A0-8F4073A7551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08000" y="660687"/>
            <a:ext cx="4571657" cy="515937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defRPr/>
            </a:pPr>
            <a:r>
              <a:rPr lang="en-US" sz="3600" b="1" dirty="0">
                <a:latin typeface="Aptos" panose="020B0004020202020204" pitchFamily="34" charset="0"/>
              </a:rPr>
              <a:t>DA-38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47F5BA42-1C9E-BBFE-2B4B-2F5895997526}"/>
              </a:ext>
            </a:extLst>
          </p:cNvPr>
          <p:cNvSpPr txBox="1">
            <a:spLocks/>
          </p:cNvSpPr>
          <p:nvPr/>
        </p:nvSpPr>
        <p:spPr>
          <a:xfrm>
            <a:off x="-1778172" y="1176624"/>
            <a:ext cx="9144000" cy="3198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MY" sz="1800" i="1" dirty="0">
                <a:latin typeface="Aptos" panose="020B0004020202020204" pitchFamily="34" charset="0"/>
                <a:cs typeface="Arial" panose="020B0604020202020204" pitchFamily="34" charset="0"/>
              </a:rPr>
              <a:t>DHSS Invoicing Template</a:t>
            </a:r>
          </a:p>
        </p:txBody>
      </p:sp>
      <p:sp>
        <p:nvSpPr>
          <p:cNvPr id="8" name="TextBox 3"/>
          <p:cNvSpPr txBox="1"/>
          <p:nvPr/>
        </p:nvSpPr>
        <p:spPr>
          <a:xfrm>
            <a:off x="928884" y="1623224"/>
            <a:ext cx="5042709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Utilizes direct hours worked on the contract.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Rows </a:t>
            </a:r>
            <a:r>
              <a:rPr lang="en-US" b="1" dirty="0">
                <a:latin typeface="Aptos" panose="020B0004020202020204" pitchFamily="34" charset="0"/>
                <a:cs typeface="Arial" panose="020B0604020202020204" pitchFamily="34" charset="0"/>
              </a:rPr>
              <a:t>cannot</a:t>
            </a: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 be added as needed.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All “Additional Expense” categories are combined into a single section.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1600" i="1" dirty="0">
                <a:latin typeface="Aptos" panose="020B0004020202020204" pitchFamily="34" charset="0"/>
                <a:cs typeface="Arial" panose="020B0604020202020204" pitchFamily="34" charset="0"/>
              </a:rPr>
              <a:t>Capital Expenditures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1600" i="1" dirty="0">
                <a:latin typeface="Aptos" panose="020B0004020202020204" pitchFamily="34" charset="0"/>
                <a:cs typeface="Arial" panose="020B0604020202020204" pitchFamily="34" charset="0"/>
              </a:rPr>
              <a:t>Equipment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1600" i="1" dirty="0">
                <a:latin typeface="Aptos" panose="020B0004020202020204" pitchFamily="34" charset="0"/>
                <a:cs typeface="Arial" panose="020B0604020202020204" pitchFamily="34" charset="0"/>
              </a:rPr>
              <a:t>Rental/Lease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1600" i="1" dirty="0">
                <a:latin typeface="Aptos" panose="020B0004020202020204" pitchFamily="34" charset="0"/>
                <a:cs typeface="Arial" panose="020B0604020202020204" pitchFamily="34" charset="0"/>
              </a:rPr>
              <a:t>Participant Support Costs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1600" i="1" dirty="0">
                <a:latin typeface="Aptos" panose="020B0004020202020204" pitchFamily="34" charset="0"/>
                <a:cs typeface="Arial" panose="020B0604020202020204" pitchFamily="34" charset="0"/>
              </a:rPr>
              <a:t>Incentive/Tuition Reimbursement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Each category (except Indirect) auto-calculates the total amount.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The invoice auto-calculates the total invoice amount.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dirty="0">
              <a:latin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6A4154C-77D7-BC8F-3B89-F884E4212D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94081" y="754248"/>
            <a:ext cx="614390" cy="61439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66071CE-8C14-7062-81CE-B10377B207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139" y="602909"/>
            <a:ext cx="4401604" cy="5694425"/>
          </a:xfrm>
          <a:prstGeom prst="rect">
            <a:avLst/>
          </a:prstGeom>
          <a:ln w="38100"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20AE32F-8DDA-534C-8DE0-B54E0D100110}"/>
              </a:ext>
            </a:extLst>
          </p:cNvPr>
          <p:cNvSpPr/>
          <p:nvPr/>
        </p:nvSpPr>
        <p:spPr>
          <a:xfrm>
            <a:off x="6400800" y="4803112"/>
            <a:ext cx="4059534" cy="47227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FF462E0-8659-EAE3-636E-535D27237A7A}"/>
              </a:ext>
            </a:extLst>
          </p:cNvPr>
          <p:cNvCxnSpPr>
            <a:cxnSpLocks/>
          </p:cNvCxnSpPr>
          <p:nvPr/>
        </p:nvCxnSpPr>
        <p:spPr>
          <a:xfrm>
            <a:off x="5585425" y="3899735"/>
            <a:ext cx="815375" cy="90337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146EC5E-9EC4-98F9-47E3-AC0A4F3A3CD6}"/>
              </a:ext>
            </a:extLst>
          </p:cNvPr>
          <p:cNvCxnSpPr>
            <a:cxnSpLocks/>
          </p:cNvCxnSpPr>
          <p:nvPr/>
        </p:nvCxnSpPr>
        <p:spPr>
          <a:xfrm flipH="1">
            <a:off x="5093297" y="3904498"/>
            <a:ext cx="50576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ight Bracket 8">
            <a:extLst>
              <a:ext uri="{FF2B5EF4-FFF2-40B4-BE49-F238E27FC236}">
                <a16:creationId xmlns:a16="http://schemas.microsoft.com/office/drawing/2014/main" id="{B62A20A0-74F5-C402-9815-7F31CFC93260}"/>
              </a:ext>
            </a:extLst>
          </p:cNvPr>
          <p:cNvSpPr/>
          <p:nvPr/>
        </p:nvSpPr>
        <p:spPr>
          <a:xfrm>
            <a:off x="4927107" y="3429000"/>
            <a:ext cx="152550" cy="992080"/>
          </a:xfrm>
          <a:prstGeom prst="rightBracket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3737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CCE9E1-0500-70F6-5271-FA3E56DAA6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824237F-B781-C08C-9C51-5D1831102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08000" y="462812"/>
            <a:ext cx="11176000" cy="6004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81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MY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BD1A398-6E5C-C20D-F6AA-06CF5990DEE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82627" y="660687"/>
            <a:ext cx="5289899" cy="515937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defRPr/>
            </a:pPr>
            <a:r>
              <a:rPr lang="en-US" sz="3600" b="1" dirty="0">
                <a:latin typeface="Aptos" panose="020B0004020202020204" pitchFamily="34" charset="0"/>
              </a:rPr>
              <a:t>Invoicing Template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A79E976C-D34E-56C3-E014-C94EF7E20BF2}"/>
              </a:ext>
            </a:extLst>
          </p:cNvPr>
          <p:cNvSpPr txBox="1">
            <a:spLocks/>
          </p:cNvSpPr>
          <p:nvPr/>
        </p:nvSpPr>
        <p:spPr>
          <a:xfrm>
            <a:off x="-981009" y="1176624"/>
            <a:ext cx="8417169" cy="3198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MY" sz="1800" i="1" dirty="0">
                <a:latin typeface="Aptos" panose="020B0004020202020204" pitchFamily="34" charset="0"/>
                <a:cs typeface="Arial" panose="020B0604020202020204" pitchFamily="34" charset="0"/>
              </a:rPr>
              <a:t>CLPHS Invoicing Template for Hours Worked</a:t>
            </a:r>
          </a:p>
        </p:txBody>
      </p:sp>
      <p:sp>
        <p:nvSpPr>
          <p:cNvPr id="8" name="TextBox 3">
            <a:extLst>
              <a:ext uri="{FF2B5EF4-FFF2-40B4-BE49-F238E27FC236}">
                <a16:creationId xmlns:a16="http://schemas.microsoft.com/office/drawing/2014/main" id="{12B67260-93F8-FF66-5F51-7E5913524166}"/>
              </a:ext>
            </a:extLst>
          </p:cNvPr>
          <p:cNvSpPr txBox="1"/>
          <p:nvPr/>
        </p:nvSpPr>
        <p:spPr>
          <a:xfrm>
            <a:off x="928884" y="1623224"/>
            <a:ext cx="50427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2000" dirty="0">
                <a:latin typeface="Aptos" panose="020B0004020202020204" pitchFamily="34" charset="0"/>
                <a:cs typeface="Arial" panose="020B0604020202020204" pitchFamily="34" charset="0"/>
              </a:rPr>
              <a:t>Utilizes direct hours worked on the contract.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sz="2000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2000" dirty="0">
                <a:latin typeface="Aptos" panose="020B0004020202020204" pitchFamily="34" charset="0"/>
                <a:cs typeface="Arial" panose="020B0604020202020204" pitchFamily="34" charset="0"/>
              </a:rPr>
              <a:t>Rows can be added as needed.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sz="2000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2000" dirty="0">
                <a:latin typeface="Aptos" panose="020B0004020202020204" pitchFamily="34" charset="0"/>
                <a:cs typeface="Arial" panose="020B0604020202020204" pitchFamily="34" charset="0"/>
              </a:rPr>
              <a:t>Each category (except Indirect) auto-calculates the total amount.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sz="2000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2000" dirty="0">
                <a:latin typeface="Aptos" panose="020B0004020202020204" pitchFamily="34" charset="0"/>
                <a:cs typeface="Arial" panose="020B0604020202020204" pitchFamily="34" charset="0"/>
              </a:rPr>
              <a:t>The invoice auto-calculates the total invoice amount.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59E1E2A-D860-04E5-05DA-3BE02B84F9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94081" y="754248"/>
            <a:ext cx="614390" cy="61439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E1C34A6-F3B4-0BA8-CC55-C65FCC8FC1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9478" y="529944"/>
            <a:ext cx="3498925" cy="5878035"/>
          </a:xfrm>
          <a:prstGeom prst="rect">
            <a:avLst/>
          </a:prstGeom>
          <a:ln w="38100"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C56F381A-1EB4-B451-4027-997528FBCA7B}"/>
              </a:ext>
            </a:extLst>
          </p:cNvPr>
          <p:cNvCxnSpPr>
            <a:cxnSpLocks/>
          </p:cNvCxnSpPr>
          <p:nvPr/>
        </p:nvCxnSpPr>
        <p:spPr>
          <a:xfrm flipV="1">
            <a:off x="5325626" y="1805940"/>
            <a:ext cx="3140194" cy="26402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E4DEC15A-2A58-BE9B-09D1-7F938AFC0440}"/>
              </a:ext>
            </a:extLst>
          </p:cNvPr>
          <p:cNvSpPr/>
          <p:nvPr/>
        </p:nvSpPr>
        <p:spPr>
          <a:xfrm>
            <a:off x="8473440" y="1676400"/>
            <a:ext cx="647700" cy="2362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9587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ACAA8E-84F1-57D5-5256-855A23F376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AD2E0BF-3289-06B8-4C9C-6D798F71AD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08000" y="462812"/>
            <a:ext cx="11176000" cy="6004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81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MY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A699C61-A853-8EBB-1D90-AF251BA878A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82627" y="660687"/>
            <a:ext cx="5289899" cy="515937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defRPr/>
            </a:pPr>
            <a:r>
              <a:rPr lang="en-US" sz="3600" b="1" dirty="0">
                <a:latin typeface="Aptos" panose="020B0004020202020204" pitchFamily="34" charset="0"/>
              </a:rPr>
              <a:t>Invoicing Template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8226DE01-D41C-5621-702A-B8B5D37C2C4C}"/>
              </a:ext>
            </a:extLst>
          </p:cNvPr>
          <p:cNvSpPr txBox="1">
            <a:spLocks/>
          </p:cNvSpPr>
          <p:nvPr/>
        </p:nvSpPr>
        <p:spPr>
          <a:xfrm>
            <a:off x="-981009" y="1176624"/>
            <a:ext cx="8417169" cy="31983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MY" sz="1800" i="1" dirty="0">
                <a:latin typeface="Aptos" panose="020B0004020202020204" pitchFamily="34" charset="0"/>
                <a:cs typeface="Arial" panose="020B0604020202020204" pitchFamily="34" charset="0"/>
              </a:rPr>
              <a:t>CLPHS Invoicing Template for % Hours Worked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8A07F34-DC4B-14FD-577C-6C652E591E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94081" y="754248"/>
            <a:ext cx="614390" cy="614390"/>
          </a:xfrm>
          <a:prstGeom prst="rect">
            <a:avLst/>
          </a:prstGeom>
        </p:spPr>
      </p:pic>
      <p:sp>
        <p:nvSpPr>
          <p:cNvPr id="13" name="TextBox 3">
            <a:extLst>
              <a:ext uri="{FF2B5EF4-FFF2-40B4-BE49-F238E27FC236}">
                <a16:creationId xmlns:a16="http://schemas.microsoft.com/office/drawing/2014/main" id="{469642D5-B687-7419-78D9-D0C4C724C76E}"/>
              </a:ext>
            </a:extLst>
          </p:cNvPr>
          <p:cNvSpPr txBox="1"/>
          <p:nvPr/>
        </p:nvSpPr>
        <p:spPr>
          <a:xfrm>
            <a:off x="928884" y="1623224"/>
            <a:ext cx="504270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2000" dirty="0">
                <a:latin typeface="Aptos" panose="020B0004020202020204" pitchFamily="34" charset="0"/>
                <a:cs typeface="Arial" panose="020B0604020202020204" pitchFamily="34" charset="0"/>
              </a:rPr>
              <a:t>Utilizes a percentage of total hours </a:t>
            </a:r>
            <a:br>
              <a:rPr lang="en-US" sz="2000" dirty="0">
                <a:latin typeface="Aptos" panose="020B0004020202020204" pitchFamily="34" charset="0"/>
                <a:cs typeface="Arial" panose="020B0604020202020204" pitchFamily="34" charset="0"/>
              </a:rPr>
            </a:br>
            <a:r>
              <a:rPr lang="en-US" sz="2000" dirty="0">
                <a:latin typeface="Aptos" panose="020B0004020202020204" pitchFamily="34" charset="0"/>
                <a:cs typeface="Arial" panose="020B0604020202020204" pitchFamily="34" charset="0"/>
              </a:rPr>
              <a:t>worked across all contracts.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sz="2000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2000" dirty="0">
                <a:latin typeface="Aptos" panose="020B0004020202020204" pitchFamily="34" charset="0"/>
                <a:cs typeface="Arial" panose="020B0604020202020204" pitchFamily="34" charset="0"/>
              </a:rPr>
              <a:t>Rows can be added as needed.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sz="2000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2000" dirty="0">
                <a:latin typeface="Aptos" panose="020B0004020202020204" pitchFamily="34" charset="0"/>
                <a:cs typeface="Arial" panose="020B0604020202020204" pitchFamily="34" charset="0"/>
              </a:rPr>
              <a:t>Each category (except Indirect) auto-calculates the total amount.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sz="2000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2000" dirty="0">
                <a:latin typeface="Aptos" panose="020B0004020202020204" pitchFamily="34" charset="0"/>
                <a:cs typeface="Arial" panose="020B0604020202020204" pitchFamily="34" charset="0"/>
              </a:rPr>
              <a:t>The invoice auto-calculates the total invoice amount.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sz="2000" dirty="0">
              <a:latin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F5F4414-9837-C36F-7F51-57064992DF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0951" y="529944"/>
            <a:ext cx="3487452" cy="5878035"/>
          </a:xfrm>
          <a:prstGeom prst="rect">
            <a:avLst/>
          </a:prstGeom>
          <a:ln w="38100"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B4F5C663-33A7-1CE5-177D-994791FA6B37}"/>
              </a:ext>
            </a:extLst>
          </p:cNvPr>
          <p:cNvCxnSpPr>
            <a:cxnSpLocks/>
          </p:cNvCxnSpPr>
          <p:nvPr/>
        </p:nvCxnSpPr>
        <p:spPr>
          <a:xfrm flipV="1">
            <a:off x="5275385" y="1762125"/>
            <a:ext cx="3011364" cy="33798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CFCC51C2-AD66-AFAE-BEC3-512AE58E76AE}"/>
              </a:ext>
            </a:extLst>
          </p:cNvPr>
          <p:cNvSpPr/>
          <p:nvPr/>
        </p:nvSpPr>
        <p:spPr>
          <a:xfrm>
            <a:off x="8286749" y="1660525"/>
            <a:ext cx="755651" cy="1825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6345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18EBBD-3F26-7DB4-26D5-E3A126365D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40F4BF1-B2CC-BFB6-1C75-70E95706B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08000" y="462812"/>
            <a:ext cx="11176000" cy="6004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81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MY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B6D6117-8027-2621-0DC3-FD57DBECB1A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82627" y="660687"/>
            <a:ext cx="5289899" cy="515937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defRPr/>
            </a:pPr>
            <a:r>
              <a:rPr lang="en-US" sz="3600" b="1" dirty="0">
                <a:latin typeface="Aptos" panose="020B0004020202020204" pitchFamily="34" charset="0"/>
              </a:rPr>
              <a:t>Invoicing Tool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5CA5B0A-4360-60C9-4DA0-A98875C1F2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94081" y="754248"/>
            <a:ext cx="614390" cy="614390"/>
          </a:xfrm>
          <a:prstGeom prst="rect">
            <a:avLst/>
          </a:prstGeom>
        </p:spPr>
      </p:pic>
      <p:sp>
        <p:nvSpPr>
          <p:cNvPr id="13" name="TextBox 3">
            <a:extLst>
              <a:ext uri="{FF2B5EF4-FFF2-40B4-BE49-F238E27FC236}">
                <a16:creationId xmlns:a16="http://schemas.microsoft.com/office/drawing/2014/main" id="{1DEDFACC-84A9-107B-0198-76475D61F3C4}"/>
              </a:ext>
            </a:extLst>
          </p:cNvPr>
          <p:cNvSpPr txBox="1"/>
          <p:nvPr/>
        </p:nvSpPr>
        <p:spPr>
          <a:xfrm>
            <a:off x="928885" y="1623224"/>
            <a:ext cx="431093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2000" dirty="0">
                <a:latin typeface="Aptos" panose="020B0004020202020204" pitchFamily="34" charset="0"/>
                <a:cs typeface="Arial" panose="020B0604020202020204" pitchFamily="34" charset="0"/>
              </a:rPr>
              <a:t>This must be filled out and submitted with each invoice.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sz="2000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2000" dirty="0">
                <a:latin typeface="Aptos" panose="020B0004020202020204" pitchFamily="34" charset="0"/>
                <a:cs typeface="Arial" panose="020B0604020202020204" pitchFamily="34" charset="0"/>
              </a:rPr>
              <a:t>The tool utilizes the current budget totals and current expenditures to calculate a running balance of remaining contract funds.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sz="2000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2000" b="1" dirty="0">
                <a:latin typeface="Aptos" panose="020B0004020202020204" pitchFamily="34" charset="0"/>
                <a:cs typeface="Arial" panose="020B0604020202020204" pitchFamily="34" charset="0"/>
              </a:rPr>
              <a:t>Budget Total </a:t>
            </a:r>
            <a:r>
              <a:rPr lang="en-US" sz="2000" dirty="0">
                <a:latin typeface="Aptos" panose="020B0004020202020204" pitchFamily="34" charset="0"/>
                <a:cs typeface="Arial" panose="020B0604020202020204" pitchFamily="34" charset="0"/>
              </a:rPr>
              <a:t>– </a:t>
            </a:r>
            <a:r>
              <a:rPr lang="en-US" sz="2000" i="1" dirty="0">
                <a:latin typeface="Aptos" panose="020B0004020202020204" pitchFamily="34" charset="0"/>
                <a:cs typeface="Arial" panose="020B0604020202020204" pitchFamily="34" charset="0"/>
              </a:rPr>
              <a:t>Monthly Expenditures</a:t>
            </a:r>
            <a:r>
              <a:rPr lang="en-US" sz="2000" dirty="0">
                <a:latin typeface="Aptos" panose="020B0004020202020204" pitchFamily="34" charset="0"/>
                <a:cs typeface="Arial" panose="020B0604020202020204" pitchFamily="34" charset="0"/>
              </a:rPr>
              <a:t> = </a:t>
            </a:r>
            <a:r>
              <a:rPr lang="en-US" sz="2000" u="sng" dirty="0">
                <a:latin typeface="Aptos" panose="020B0004020202020204" pitchFamily="34" charset="0"/>
                <a:cs typeface="Arial" panose="020B0604020202020204" pitchFamily="34" charset="0"/>
              </a:rPr>
              <a:t>Remaining Balance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9BE7538-EC18-E386-F3CE-50F1124315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9820" y="1623224"/>
            <a:ext cx="6307818" cy="3992653"/>
          </a:xfrm>
          <a:prstGeom prst="rect">
            <a:avLst/>
          </a:prstGeom>
          <a:ln w="38100">
            <a:solidFill>
              <a:srgbClr val="000000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9E01E34-C49E-31B0-3D85-DC0FE102A75F}"/>
              </a:ext>
            </a:extLst>
          </p:cNvPr>
          <p:cNvSpPr txBox="1"/>
          <p:nvPr/>
        </p:nvSpPr>
        <p:spPr>
          <a:xfrm>
            <a:off x="6832879" y="5870462"/>
            <a:ext cx="9545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Aptos" panose="020B0004020202020204" pitchFamily="34" charset="0"/>
                <a:ea typeface="Open Sans SemiBold" panose="020B0706030804020204" pitchFamily="34" charset="0"/>
                <a:cs typeface="Arial" panose="020B0604020202020204" pitchFamily="34" charset="0"/>
              </a:rPr>
              <a:t>Budget Total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010D5DD-71E8-7768-5AD5-8CF57C030C16}"/>
              </a:ext>
            </a:extLst>
          </p:cNvPr>
          <p:cNvSpPr txBox="1"/>
          <p:nvPr/>
        </p:nvSpPr>
        <p:spPr>
          <a:xfrm>
            <a:off x="8199456" y="5962794"/>
            <a:ext cx="1808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Aptos" panose="020B0004020202020204" pitchFamily="34" charset="0"/>
                <a:ea typeface="Open Sans SemiBold" panose="020B0706030804020204" pitchFamily="34" charset="0"/>
                <a:cs typeface="Arial" panose="020B0604020202020204" pitchFamily="34" charset="0"/>
              </a:rPr>
              <a:t>Monthly Expenditures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93853B6-F4AE-1BAF-A668-D24A54141D76}"/>
              </a:ext>
            </a:extLst>
          </p:cNvPr>
          <p:cNvSpPr txBox="1"/>
          <p:nvPr/>
        </p:nvSpPr>
        <p:spPr>
          <a:xfrm>
            <a:off x="10629481" y="5870463"/>
            <a:ext cx="1054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Aptos" panose="020B0004020202020204" pitchFamily="34" charset="0"/>
                <a:ea typeface="Open Sans SemiBold" panose="020B0706030804020204" pitchFamily="34" charset="0"/>
                <a:cs typeface="Arial" panose="020B0604020202020204" pitchFamily="34" charset="0"/>
              </a:rPr>
              <a:t>Remaining Balance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04E84E9-BBA8-25CC-D1DE-5E4A7ACFBFD4}"/>
              </a:ext>
            </a:extLst>
          </p:cNvPr>
          <p:cNvSpPr/>
          <p:nvPr/>
        </p:nvSpPr>
        <p:spPr>
          <a:xfrm>
            <a:off x="6913265" y="5870462"/>
            <a:ext cx="793820" cy="46166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ptos" panose="020B0004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147E470-BC45-1FA2-2DA4-273701661785}"/>
              </a:ext>
            </a:extLst>
          </p:cNvPr>
          <p:cNvSpPr/>
          <p:nvPr/>
        </p:nvSpPr>
        <p:spPr>
          <a:xfrm>
            <a:off x="10669673" y="5870462"/>
            <a:ext cx="954592" cy="46166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ptos" panose="020B0004020202020204" pitchFamily="34" charset="0"/>
            </a:endParaRPr>
          </a:p>
        </p:txBody>
      </p:sp>
      <p:sp>
        <p:nvSpPr>
          <p:cNvPr id="15" name="Left Brace 14">
            <a:extLst>
              <a:ext uri="{FF2B5EF4-FFF2-40B4-BE49-F238E27FC236}">
                <a16:creationId xmlns:a16="http://schemas.microsoft.com/office/drawing/2014/main" id="{F0AA1B3F-9E79-588E-1F17-2732EA6DA68E}"/>
              </a:ext>
            </a:extLst>
          </p:cNvPr>
          <p:cNvSpPr/>
          <p:nvPr/>
        </p:nvSpPr>
        <p:spPr>
          <a:xfrm rot="16200000">
            <a:off x="8965293" y="4871287"/>
            <a:ext cx="186592" cy="1899138"/>
          </a:xfrm>
          <a:prstGeom prst="leftBrac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Aptos" panose="020B0004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612DB78-DBE6-F0D1-6A38-D833D7784FDF}"/>
              </a:ext>
            </a:extLst>
          </p:cNvPr>
          <p:cNvSpPr/>
          <p:nvPr/>
        </p:nvSpPr>
        <p:spPr>
          <a:xfrm>
            <a:off x="8209504" y="5965548"/>
            <a:ext cx="1798653" cy="30629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ptos" panose="020B0004020202020204" pitchFamily="34" charset="0"/>
            </a:endParaRPr>
          </a:p>
        </p:txBody>
      </p:sp>
      <p:sp>
        <p:nvSpPr>
          <p:cNvPr id="22" name="Equals 21">
            <a:extLst>
              <a:ext uri="{FF2B5EF4-FFF2-40B4-BE49-F238E27FC236}">
                <a16:creationId xmlns:a16="http://schemas.microsoft.com/office/drawing/2014/main" id="{04604ECF-1180-B80F-F0E0-EE10E812D04A}"/>
              </a:ext>
            </a:extLst>
          </p:cNvPr>
          <p:cNvSpPr/>
          <p:nvPr/>
        </p:nvSpPr>
        <p:spPr>
          <a:xfrm>
            <a:off x="10153863" y="5962794"/>
            <a:ext cx="330476" cy="276999"/>
          </a:xfrm>
          <a:prstGeom prst="mathEqual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sp>
        <p:nvSpPr>
          <p:cNvPr id="23" name="Minus Sign 22">
            <a:extLst>
              <a:ext uri="{FF2B5EF4-FFF2-40B4-BE49-F238E27FC236}">
                <a16:creationId xmlns:a16="http://schemas.microsoft.com/office/drawing/2014/main" id="{2EC794B1-EFAE-9311-1E90-CEA1B0D21BB5}"/>
              </a:ext>
            </a:extLst>
          </p:cNvPr>
          <p:cNvSpPr/>
          <p:nvPr/>
        </p:nvSpPr>
        <p:spPr>
          <a:xfrm>
            <a:off x="7797520" y="5914153"/>
            <a:ext cx="321547" cy="365719"/>
          </a:xfrm>
          <a:prstGeom prst="mathMin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ptos" panose="020B0004020202020204" pitchFamily="34" charset="0"/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88BECBE0-6B8A-4C23-F9EB-7F7B4AE28B3C}"/>
              </a:ext>
            </a:extLst>
          </p:cNvPr>
          <p:cNvCxnSpPr>
            <a:cxnSpLocks/>
            <a:stCxn id="12" idx="0"/>
          </p:cNvCxnSpPr>
          <p:nvPr/>
        </p:nvCxnSpPr>
        <p:spPr>
          <a:xfrm flipV="1">
            <a:off x="7310175" y="5408797"/>
            <a:ext cx="0" cy="46166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B214BBAD-AA39-ACBB-909D-1BAC4A64A7A9}"/>
              </a:ext>
            </a:extLst>
          </p:cNvPr>
          <p:cNvSpPr/>
          <p:nvPr/>
        </p:nvSpPr>
        <p:spPr>
          <a:xfrm>
            <a:off x="6912219" y="1919235"/>
            <a:ext cx="793820" cy="348964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ptos" panose="020B0004020202020204" pitchFamily="34" charset="0"/>
            </a:endParaRP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833E0810-654F-6361-8EA9-9095A9E5AC04}"/>
              </a:ext>
            </a:extLst>
          </p:cNvPr>
          <p:cNvCxnSpPr>
            <a:cxnSpLocks/>
          </p:cNvCxnSpPr>
          <p:nvPr/>
        </p:nvCxnSpPr>
        <p:spPr>
          <a:xfrm flipV="1">
            <a:off x="11259099" y="5408797"/>
            <a:ext cx="0" cy="46166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8284F9A2-9B09-252A-EDE4-2A05CF57C49A}"/>
              </a:ext>
            </a:extLst>
          </p:cNvPr>
          <p:cNvSpPr/>
          <p:nvPr/>
        </p:nvSpPr>
        <p:spPr>
          <a:xfrm>
            <a:off x="10892413" y="1919235"/>
            <a:ext cx="675322" cy="348964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0848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381797-7F70-0C7F-EB32-CAD9A77F37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6973074-A38E-FECC-A183-F01E45882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08000" y="462812"/>
            <a:ext cx="11176000" cy="6004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81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MY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8BC7E89-65AB-396F-1E86-D96D4D3279A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82627" y="660687"/>
            <a:ext cx="5289899" cy="515937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defRPr/>
            </a:pPr>
            <a:r>
              <a:rPr lang="en-US" sz="3600" b="1" dirty="0">
                <a:latin typeface="Aptos" panose="020B0004020202020204" pitchFamily="34" charset="0"/>
              </a:rPr>
              <a:t>Invoicing Tool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704F25D-242F-31EB-5801-507FE11528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94081" y="754248"/>
            <a:ext cx="614390" cy="614390"/>
          </a:xfrm>
          <a:prstGeom prst="rect">
            <a:avLst/>
          </a:prstGeom>
        </p:spPr>
      </p:pic>
      <p:sp>
        <p:nvSpPr>
          <p:cNvPr id="13" name="TextBox 3">
            <a:extLst>
              <a:ext uri="{FF2B5EF4-FFF2-40B4-BE49-F238E27FC236}">
                <a16:creationId xmlns:a16="http://schemas.microsoft.com/office/drawing/2014/main" id="{18CF1A29-9097-C740-4BDB-087525864BFC}"/>
              </a:ext>
            </a:extLst>
          </p:cNvPr>
          <p:cNvSpPr txBox="1"/>
          <p:nvPr/>
        </p:nvSpPr>
        <p:spPr>
          <a:xfrm>
            <a:off x="928885" y="1623224"/>
            <a:ext cx="431093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2000" dirty="0">
                <a:latin typeface="Aptos" panose="020B0004020202020204" pitchFamily="34" charset="0"/>
                <a:cs typeface="Arial" panose="020B0604020202020204" pitchFamily="34" charset="0"/>
              </a:rPr>
              <a:t>A red cell in the “Remaining Balance” column indicates a redlined (negative) balance.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2000" dirty="0">
                <a:latin typeface="Aptos" panose="020B0004020202020204" pitchFamily="34" charset="0"/>
                <a:cs typeface="Arial" panose="020B0604020202020204" pitchFamily="34" charset="0"/>
              </a:rPr>
              <a:t>This </a:t>
            </a:r>
            <a:r>
              <a:rPr lang="en-US" sz="2000" i="1" dirty="0">
                <a:latin typeface="Aptos" panose="020B0004020202020204" pitchFamily="34" charset="0"/>
                <a:cs typeface="Arial" panose="020B0604020202020204" pitchFamily="34" charset="0"/>
              </a:rPr>
              <a:t>must </a:t>
            </a:r>
            <a:r>
              <a:rPr lang="en-US" sz="2000" dirty="0">
                <a:latin typeface="Aptos" panose="020B0004020202020204" pitchFamily="34" charset="0"/>
                <a:cs typeface="Arial" panose="020B0604020202020204" pitchFamily="34" charset="0"/>
              </a:rPr>
              <a:t>be corrected before an invoice can be processed.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sz="2000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2000" dirty="0">
                <a:latin typeface="Aptos" panose="020B0004020202020204" pitchFamily="34" charset="0"/>
                <a:cs typeface="Arial" panose="020B0604020202020204" pitchFamily="34" charset="0"/>
              </a:rPr>
              <a:t>A red cell at the bottom of a monthly column indicates that the Indirect formula has been removed.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2000" dirty="0">
                <a:latin typeface="Aptos" panose="020B0004020202020204" pitchFamily="34" charset="0"/>
                <a:cs typeface="Arial" panose="020B0604020202020204" pitchFamily="34" charset="0"/>
              </a:rPr>
              <a:t>This happens when an amount is </a:t>
            </a:r>
            <a:r>
              <a:rPr lang="en-US" sz="2000" u="sng" dirty="0">
                <a:latin typeface="Aptos" panose="020B0004020202020204" pitchFamily="34" charset="0"/>
                <a:cs typeface="Arial" panose="020B0604020202020204" pitchFamily="34" charset="0"/>
              </a:rPr>
              <a:t>manually entered</a:t>
            </a:r>
            <a:r>
              <a:rPr lang="en-US" sz="2000" dirty="0">
                <a:latin typeface="Aptos" panose="020B00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2000" b="1" dirty="0">
                <a:latin typeface="Aptos" panose="020B0004020202020204" pitchFamily="34" charset="0"/>
                <a:cs typeface="Arial" panose="020B0604020202020204" pitchFamily="34" charset="0"/>
              </a:rPr>
              <a:t>Verify the amount is correct before submitting.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38D6873-CA55-5E4C-FC8C-347408C452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9821" y="1623224"/>
            <a:ext cx="6307817" cy="4082207"/>
          </a:xfrm>
          <a:prstGeom prst="rect">
            <a:avLst/>
          </a:prstGeom>
          <a:ln w="38100">
            <a:solidFill>
              <a:srgbClr val="000000"/>
            </a:solidFill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3417469-11B9-B1F4-335D-966A652B4375}"/>
              </a:ext>
            </a:extLst>
          </p:cNvPr>
          <p:cNvSpPr/>
          <p:nvPr/>
        </p:nvSpPr>
        <p:spPr>
          <a:xfrm>
            <a:off x="10872310" y="2059911"/>
            <a:ext cx="753557" cy="41198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ptos" panose="020B0004020202020204" pitchFamily="34" charset="0"/>
            </a:endParaRP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834D28B-CC44-7C9A-EE76-394176138FA5}"/>
              </a:ext>
            </a:extLst>
          </p:cNvPr>
          <p:cNvCxnSpPr>
            <a:cxnSpLocks/>
            <a:endCxn id="5" idx="1"/>
          </p:cNvCxnSpPr>
          <p:nvPr/>
        </p:nvCxnSpPr>
        <p:spPr>
          <a:xfrm>
            <a:off x="4551903" y="1909187"/>
            <a:ext cx="6320407" cy="35671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652425A5-3DCD-BAEE-469C-6B1865C51954}"/>
              </a:ext>
            </a:extLst>
          </p:cNvPr>
          <p:cNvSpPr/>
          <p:nvPr/>
        </p:nvSpPr>
        <p:spPr>
          <a:xfrm>
            <a:off x="9577747" y="5510688"/>
            <a:ext cx="753557" cy="35671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ptos" panose="020B0004020202020204" pitchFamily="34" charset="0"/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D9C931E-DC75-7A8D-2AC4-63423CE7BB0D}"/>
              </a:ext>
            </a:extLst>
          </p:cNvPr>
          <p:cNvCxnSpPr>
            <a:cxnSpLocks/>
            <a:endCxn id="14" idx="1"/>
          </p:cNvCxnSpPr>
          <p:nvPr/>
        </p:nvCxnSpPr>
        <p:spPr>
          <a:xfrm>
            <a:off x="4431323" y="4511710"/>
            <a:ext cx="5146424" cy="117733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83217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715308-7C45-E103-C281-06308FF593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755017C-9AA1-5B87-A79C-67F917FF6CD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0" y="515938"/>
            <a:ext cx="12192000" cy="677862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chemeClr val="bg2"/>
                </a:solidFill>
                <a:latin typeface="Aptos" panose="020B0004020202020204" pitchFamily="34" charset="0"/>
              </a:rPr>
              <a:t>PHIG &amp; ACCR Invoicing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sp>
        <p:nvSpPr>
          <p:cNvPr id="11" name="TextBox 3">
            <a:extLst>
              <a:ext uri="{FF2B5EF4-FFF2-40B4-BE49-F238E27FC236}">
                <a16:creationId xmlns:a16="http://schemas.microsoft.com/office/drawing/2014/main" id="{E56C51B0-ED97-5BCE-2AB7-3F4C6904427E}"/>
              </a:ext>
            </a:extLst>
          </p:cNvPr>
          <p:cNvSpPr txBox="1"/>
          <p:nvPr/>
        </p:nvSpPr>
        <p:spPr>
          <a:xfrm>
            <a:off x="892872" y="1243946"/>
            <a:ext cx="1051559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Invoices are due by the last day of the following month.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A </a:t>
            </a:r>
            <a:r>
              <a:rPr lang="en-US" sz="2400" i="1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November</a:t>
            </a:r>
            <a:r>
              <a:rPr lang="en-US" sz="24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 invoice is due by </a:t>
            </a:r>
            <a:r>
              <a:rPr lang="en-US" sz="2400" i="1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December 31</a:t>
            </a:r>
            <a:r>
              <a:rPr lang="en-US" sz="2400" i="1" baseline="300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st</a:t>
            </a:r>
            <a:r>
              <a:rPr lang="en-US" sz="24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2"/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Expenditures should be billed in the month they were incurred.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An item purchased in </a:t>
            </a:r>
            <a:r>
              <a:rPr lang="en-US" sz="2400" i="1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May</a:t>
            </a:r>
            <a:r>
              <a:rPr lang="en-US" sz="24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 cannot be billed for in </a:t>
            </a:r>
            <a:r>
              <a:rPr lang="en-US" sz="2400" i="1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October</a:t>
            </a:r>
            <a:r>
              <a:rPr lang="en-US" sz="24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2"/>
              </a:solidFill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Items billed on an invoice must correlate to the current contract budget narratives.</a:t>
            </a: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2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If an item is not listed on the budget, the invoice will be denied and sent back.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4F7F93-5EB0-D4F9-6562-8F406CEF31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94081" y="629556"/>
            <a:ext cx="614390" cy="61439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8AA45DA-0076-B6BF-7F1A-E9C874167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743700"/>
            <a:ext cx="12192000" cy="123177"/>
          </a:xfrm>
          <a:prstGeom prst="rect">
            <a:avLst/>
          </a:prstGeom>
          <a:gradFill flip="none" rotWithShape="1">
            <a:gsLst>
              <a:gs pos="100000">
                <a:schemeClr val="accent1"/>
              </a:gs>
              <a:gs pos="50000">
                <a:schemeClr val="accent3"/>
              </a:gs>
              <a:gs pos="0">
                <a:schemeClr val="accent1"/>
              </a:gs>
            </a:gsLst>
            <a:lin ang="6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95660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EE2640-8A5A-2FDC-BDE0-8D056EFD5C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11A3E17-04CD-6D0F-547E-66AAA5737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377509" y="1650878"/>
            <a:ext cx="9192996" cy="3556244"/>
          </a:xfrm>
          <a:prstGeom prst="roundRect">
            <a:avLst>
              <a:gd name="adj" fmla="val 50000"/>
            </a:avLst>
          </a:prstGeom>
          <a:solidFill>
            <a:schemeClr val="tx2"/>
          </a:solidFill>
          <a:ln>
            <a:noFill/>
          </a:ln>
          <a:effectLst>
            <a:glow rad="635000">
              <a:schemeClr val="bg1">
                <a:alpha val="1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  <a:latin typeface="Aptos" panose="020B0004020202020204" pitchFamily="34" charset="0"/>
            </a:endParaRPr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623C70E5-0646-B26D-A58B-8A94F4E3C8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652" t="-5475" r="-5407" b="-5586"/>
          <a:stretch/>
        </p:blipFill>
        <p:spPr>
          <a:xfrm>
            <a:off x="1621180" y="1851025"/>
            <a:ext cx="3155950" cy="3155950"/>
          </a:xfrm>
          <a:prstGeom prst="ellipse">
            <a:avLst/>
          </a:prstGeom>
          <a:solidFill>
            <a:schemeClr val="bg1"/>
          </a:solidFill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3FF6B45E-EB0C-D967-2166-F18F2FCE7089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020800" y="2144994"/>
            <a:ext cx="3616036" cy="646331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ptos" panose="020B0004020202020204" pitchFamily="34" charset="0"/>
                <a:ea typeface="Open Sans Light" panose="020B0306030504020204" pitchFamily="34" charset="0"/>
                <a:cs typeface="Arial" panose="020B0604020202020204" pitchFamily="34" charset="0"/>
              </a:rPr>
              <a:t>Section 02</a:t>
            </a: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C024FC78-FAA8-F5D1-F795-71E86685984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020800" y="2801742"/>
            <a:ext cx="5054600" cy="1754326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ptos" panose="020B0004020202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Budget Adjustments</a:t>
            </a:r>
          </a:p>
        </p:txBody>
      </p:sp>
    </p:spTree>
    <p:extLst>
      <p:ext uri="{BB962C8B-B14F-4D97-AF65-F5344CB8AC3E}">
        <p14:creationId xmlns:p14="http://schemas.microsoft.com/office/powerpoint/2010/main" val="27703280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chemeClr val="accent2"/>
            </a:gs>
            <a:gs pos="57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95E7A-FD72-49A9-A9CA-CC3F56E52C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71475"/>
            <a:ext cx="12192000" cy="887413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MY" sz="4400" b="1" dirty="0">
                <a:solidFill>
                  <a:schemeClr val="bg2"/>
                </a:solidFill>
                <a:latin typeface="Aptos" panose="020B0004020202020204" pitchFamily="34" charset="0"/>
              </a:rPr>
              <a:t>Budget Adjustments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E91F63-922A-4755-A4A3-061DD141B50B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0" y="1050925"/>
            <a:ext cx="12192000" cy="436563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MY" i="1" dirty="0">
                <a:solidFill>
                  <a:schemeClr val="bg2"/>
                </a:solidFill>
                <a:latin typeface="Aptos" panose="020B0004020202020204" pitchFamily="34" charset="0"/>
              </a:rPr>
              <a:t>Process from Request to Execution</a:t>
            </a:r>
            <a:endParaRPr lang="en-MY" sz="2800" i="1" dirty="0">
              <a:solidFill>
                <a:schemeClr val="bg2"/>
              </a:solidFill>
              <a:latin typeface="Aptos" panose="020B0004020202020204" pitchFamily="34" charset="0"/>
            </a:endParaRPr>
          </a:p>
        </p:txBody>
      </p:sp>
      <p:sp>
        <p:nvSpPr>
          <p:cNvPr id="114" name="Rectangle: Top Corners Rounded 113">
            <a:extLst>
              <a:ext uri="{FF2B5EF4-FFF2-40B4-BE49-F238E27FC236}">
                <a16:creationId xmlns:a16="http://schemas.microsoft.com/office/drawing/2014/main" id="{5B858BE1-9BB6-4A41-80DA-EE467E55A405}"/>
              </a:ext>
            </a:extLst>
          </p:cNvPr>
          <p:cNvSpPr/>
          <p:nvPr/>
        </p:nvSpPr>
        <p:spPr>
          <a:xfrm>
            <a:off x="762000" y="1885221"/>
            <a:ext cx="2438400" cy="573608"/>
          </a:xfrm>
          <a:prstGeom prst="round2SameRect">
            <a:avLst/>
          </a:prstGeom>
          <a:solidFill>
            <a:schemeClr val="tx2"/>
          </a:solidFill>
          <a:ln>
            <a:noFill/>
          </a:ln>
          <a:effectLst>
            <a:glow rad="635000">
              <a:schemeClr val="bg2">
                <a:alpha val="1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sz="1600" b="1" dirty="0">
                <a:solidFill>
                  <a:schemeClr val="bg1"/>
                </a:solidFill>
                <a:latin typeface="Aptos" panose="020B0004020202020204" pitchFamily="34" charset="0"/>
              </a:rPr>
              <a:t>Step 01: Request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7F02ED-CA1E-47C6-B393-B93733F76B8B}"/>
              </a:ext>
            </a:extLst>
          </p:cNvPr>
          <p:cNvSpPr/>
          <p:nvPr/>
        </p:nvSpPr>
        <p:spPr>
          <a:xfrm>
            <a:off x="762000" y="2458829"/>
            <a:ext cx="2438400" cy="3282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Budget Adjustments must be requested by </a:t>
            </a:r>
            <a:r>
              <a:rPr lang="en-MY" sz="1400" b="1" dirty="0">
                <a:solidFill>
                  <a:schemeClr val="tx1"/>
                </a:solidFill>
                <a:latin typeface="Aptos" panose="020B0004020202020204" pitchFamily="34" charset="0"/>
              </a:rPr>
              <a:t>submitting an email </a:t>
            </a: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to the </a:t>
            </a:r>
            <a:r>
              <a:rPr lang="en-MY" sz="1400" u="sng" dirty="0">
                <a:solidFill>
                  <a:schemeClr val="tx1"/>
                </a:solidFill>
                <a:latin typeface="Aptos" panose="020B0004020202020204" pitchFamily="34" charset="0"/>
              </a:rPr>
              <a:t>CLPHS Contracts </a:t>
            </a: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inbox detailing: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Funding Move(s)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Adjusted Category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Updated Narrative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MY" sz="1400" dirty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Adjustments must be routed through CLPHS so we can keep track of the cumulative % moved.</a:t>
            </a:r>
          </a:p>
        </p:txBody>
      </p:sp>
      <p:sp>
        <p:nvSpPr>
          <p:cNvPr id="31" name="Rectangle: Top Corners Rounded 30">
            <a:extLst>
              <a:ext uri="{FF2B5EF4-FFF2-40B4-BE49-F238E27FC236}">
                <a16:creationId xmlns:a16="http://schemas.microsoft.com/office/drawing/2014/main" id="{B01A0E02-14A4-447E-A894-64024FE21F31}"/>
              </a:ext>
            </a:extLst>
          </p:cNvPr>
          <p:cNvSpPr/>
          <p:nvPr/>
        </p:nvSpPr>
        <p:spPr>
          <a:xfrm>
            <a:off x="3520440" y="1885221"/>
            <a:ext cx="2438400" cy="573608"/>
          </a:xfrm>
          <a:prstGeom prst="round2SameRect">
            <a:avLst/>
          </a:prstGeom>
          <a:solidFill>
            <a:srgbClr val="00818A"/>
          </a:solidFill>
          <a:ln>
            <a:noFill/>
          </a:ln>
          <a:effectLst>
            <a:glow rad="635000">
              <a:schemeClr val="bg2">
                <a:alpha val="1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sz="1600" b="1" dirty="0">
                <a:solidFill>
                  <a:schemeClr val="bg1"/>
                </a:solidFill>
                <a:latin typeface="Aptos" panose="020B0004020202020204" pitchFamily="34" charset="0"/>
              </a:rPr>
              <a:t>Step 02: Review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5EB7C54-FB97-4E7D-B9B9-2E6E5DDE4957}"/>
              </a:ext>
            </a:extLst>
          </p:cNvPr>
          <p:cNvSpPr/>
          <p:nvPr/>
        </p:nvSpPr>
        <p:spPr>
          <a:xfrm>
            <a:off x="3520440" y="2458829"/>
            <a:ext cx="2438400" cy="3282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CLPHS reviews the requested adjustment(s) and adjusts the budget to match the request.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 dirty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If there are any follow-up questions, we will reach out.</a:t>
            </a:r>
          </a:p>
          <a:p>
            <a:endParaRPr lang="en-MY" sz="1400"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sp>
        <p:nvSpPr>
          <p:cNvPr id="33" name="Rectangle: Top Corners Rounded 32">
            <a:extLst>
              <a:ext uri="{FF2B5EF4-FFF2-40B4-BE49-F238E27FC236}">
                <a16:creationId xmlns:a16="http://schemas.microsoft.com/office/drawing/2014/main" id="{5D21E016-64CF-461D-A9CD-F28398038440}"/>
              </a:ext>
            </a:extLst>
          </p:cNvPr>
          <p:cNvSpPr/>
          <p:nvPr/>
        </p:nvSpPr>
        <p:spPr>
          <a:xfrm>
            <a:off x="6278880" y="1885221"/>
            <a:ext cx="2438400" cy="573608"/>
          </a:xfrm>
          <a:prstGeom prst="round2SameRect">
            <a:avLst/>
          </a:prstGeom>
          <a:solidFill>
            <a:schemeClr val="tx2"/>
          </a:solidFill>
          <a:ln>
            <a:noFill/>
          </a:ln>
          <a:effectLst>
            <a:glow rad="635000">
              <a:schemeClr val="bg2">
                <a:alpha val="1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sz="1600" b="1" dirty="0">
                <a:solidFill>
                  <a:schemeClr val="bg1"/>
                </a:solidFill>
                <a:latin typeface="Aptos" panose="020B0004020202020204" pitchFamily="34" charset="0"/>
              </a:rPr>
              <a:t>Step 03: Approval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3CEE78E-A497-4D55-A21E-BE4F38DA404B}"/>
              </a:ext>
            </a:extLst>
          </p:cNvPr>
          <p:cNvSpPr/>
          <p:nvPr/>
        </p:nvSpPr>
        <p:spPr>
          <a:xfrm>
            <a:off x="6278880" y="2458829"/>
            <a:ext cx="2438400" cy="3282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After the adjustment is finished, it is sent for county approval.</a:t>
            </a:r>
          </a:p>
        </p:txBody>
      </p:sp>
      <p:sp>
        <p:nvSpPr>
          <p:cNvPr id="35" name="Rectangle: Top Corners Rounded 34">
            <a:extLst>
              <a:ext uri="{FF2B5EF4-FFF2-40B4-BE49-F238E27FC236}">
                <a16:creationId xmlns:a16="http://schemas.microsoft.com/office/drawing/2014/main" id="{137C66AE-E222-4E88-8ADB-077BB70D6FF6}"/>
              </a:ext>
            </a:extLst>
          </p:cNvPr>
          <p:cNvSpPr/>
          <p:nvPr/>
        </p:nvSpPr>
        <p:spPr>
          <a:xfrm>
            <a:off x="9037320" y="1885221"/>
            <a:ext cx="2438400" cy="573608"/>
          </a:xfrm>
          <a:prstGeom prst="round2SameRect">
            <a:avLst/>
          </a:prstGeom>
          <a:solidFill>
            <a:srgbClr val="00818A"/>
          </a:solidFill>
          <a:ln>
            <a:noFill/>
          </a:ln>
          <a:effectLst>
            <a:glow rad="635000">
              <a:schemeClr val="bg2">
                <a:alpha val="1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sz="1600" b="1" dirty="0">
                <a:solidFill>
                  <a:schemeClr val="bg1"/>
                </a:solidFill>
                <a:latin typeface="Aptos" panose="020B0004020202020204" pitchFamily="34" charset="0"/>
              </a:rPr>
              <a:t>Step 04: Execution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0682CEC-2AC4-45A0-A083-2FB707A69577}"/>
              </a:ext>
            </a:extLst>
          </p:cNvPr>
          <p:cNvSpPr/>
          <p:nvPr/>
        </p:nvSpPr>
        <p:spPr>
          <a:xfrm>
            <a:off x="9037320" y="2458829"/>
            <a:ext cx="2438400" cy="3282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Once the county has approved the changes made to the budget, the adjustment is finalized.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 dirty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A new invoicing tool is created to reflect the changes made and is sent along with the finished budget.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 dirty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3CC336E-72DB-9A58-CED3-B0A3567686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94081" y="629556"/>
            <a:ext cx="614390" cy="61439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7FAB9DE-4237-D6C5-0A48-75B96F006A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743700"/>
            <a:ext cx="12192000" cy="123177"/>
          </a:xfrm>
          <a:prstGeom prst="rect">
            <a:avLst/>
          </a:prstGeom>
          <a:gradFill flip="none" rotWithShape="1">
            <a:gsLst>
              <a:gs pos="100000">
                <a:schemeClr val="accent1"/>
              </a:gs>
              <a:gs pos="50000">
                <a:schemeClr val="accent3"/>
              </a:gs>
              <a:gs pos="0">
                <a:schemeClr val="accent1"/>
              </a:gs>
            </a:gsLst>
            <a:lin ang="6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9155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3314E2-3442-61C5-F9F2-53768C41AF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3198C99-3E1C-47D9-EC71-CDC2D6E62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377509" y="1650878"/>
            <a:ext cx="9192996" cy="3556244"/>
          </a:xfrm>
          <a:prstGeom prst="roundRect">
            <a:avLst>
              <a:gd name="adj" fmla="val 50000"/>
            </a:avLst>
          </a:prstGeom>
          <a:solidFill>
            <a:schemeClr val="tx2"/>
          </a:solidFill>
          <a:ln>
            <a:noFill/>
          </a:ln>
          <a:effectLst>
            <a:glow rad="635000">
              <a:schemeClr val="bg1">
                <a:alpha val="1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  <a:latin typeface="Aptos" panose="020B0004020202020204" pitchFamily="34" charset="0"/>
            </a:endParaRPr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BD5399F6-083A-05AA-3B72-B841F3051A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652" t="-5475" r="-5407" b="-5586"/>
          <a:stretch/>
        </p:blipFill>
        <p:spPr>
          <a:xfrm>
            <a:off x="1621180" y="1851025"/>
            <a:ext cx="3155950" cy="3155950"/>
          </a:xfrm>
          <a:prstGeom prst="ellipse">
            <a:avLst/>
          </a:prstGeom>
          <a:solidFill>
            <a:schemeClr val="bg1"/>
          </a:solidFill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B180CADE-0F9A-82C4-1FF7-CAAC7001A6E2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020800" y="2144994"/>
            <a:ext cx="3616036" cy="646331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ptos" panose="020B0004020202020204" pitchFamily="34" charset="0"/>
                <a:ea typeface="Open Sans Light" panose="020B0306030504020204" pitchFamily="34" charset="0"/>
                <a:cs typeface="Arial" panose="020B0604020202020204" pitchFamily="34" charset="0"/>
              </a:rPr>
              <a:t>Section 03</a:t>
            </a: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5FFCDBE6-C864-0DA9-6E13-AE65E676F16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020800" y="2801742"/>
            <a:ext cx="5138084" cy="1754326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ptos" panose="020B0004020202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New Items &amp; Activities</a:t>
            </a:r>
          </a:p>
        </p:txBody>
      </p:sp>
    </p:spTree>
    <p:extLst>
      <p:ext uri="{BB962C8B-B14F-4D97-AF65-F5344CB8AC3E}">
        <p14:creationId xmlns:p14="http://schemas.microsoft.com/office/powerpoint/2010/main" val="21280459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CADE92-A586-201C-D1DE-9598B57CFA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8474B-4278-6735-CEE1-60A61D4A1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71475"/>
            <a:ext cx="12192000" cy="887413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MY" sz="4400" b="1" dirty="0">
                <a:solidFill>
                  <a:schemeClr val="bg2"/>
                </a:solidFill>
                <a:latin typeface="Aptos" panose="020B0004020202020204" pitchFamily="34" charset="0"/>
              </a:rPr>
              <a:t>New Items &amp; Activities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2E9B40-E177-C530-6E5B-C011D08C1694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0" y="1050925"/>
            <a:ext cx="12192000" cy="436563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MY" sz="2800" i="1" dirty="0">
                <a:solidFill>
                  <a:schemeClr val="bg2"/>
                </a:solidFill>
                <a:latin typeface="Aptos" panose="020B0004020202020204" pitchFamily="34" charset="0"/>
              </a:rPr>
              <a:t>Process for Adding New Items/Activities to the Budget</a:t>
            </a:r>
          </a:p>
        </p:txBody>
      </p:sp>
      <p:sp>
        <p:nvSpPr>
          <p:cNvPr id="114" name="Rectangle: Top Corners Rounded 113">
            <a:extLst>
              <a:ext uri="{FF2B5EF4-FFF2-40B4-BE49-F238E27FC236}">
                <a16:creationId xmlns:a16="http://schemas.microsoft.com/office/drawing/2014/main" id="{85D2C7F2-4ECB-9B66-626E-484C679B2394}"/>
              </a:ext>
            </a:extLst>
          </p:cNvPr>
          <p:cNvSpPr/>
          <p:nvPr/>
        </p:nvSpPr>
        <p:spPr>
          <a:xfrm>
            <a:off x="2359688" y="1880134"/>
            <a:ext cx="2438400" cy="573608"/>
          </a:xfrm>
          <a:prstGeom prst="round2SameRect">
            <a:avLst/>
          </a:prstGeom>
          <a:solidFill>
            <a:schemeClr val="tx2"/>
          </a:solidFill>
          <a:ln>
            <a:noFill/>
          </a:ln>
          <a:effectLst>
            <a:glow rad="635000">
              <a:schemeClr val="bg2">
                <a:alpha val="1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sz="1600" b="1" dirty="0">
                <a:solidFill>
                  <a:schemeClr val="bg1"/>
                </a:solidFill>
                <a:latin typeface="Aptos" panose="020B0004020202020204" pitchFamily="34" charset="0"/>
              </a:rPr>
              <a:t>Step 01: Request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4E0015F-6292-E08B-A1A3-75C19D6BAD8B}"/>
              </a:ext>
            </a:extLst>
          </p:cNvPr>
          <p:cNvSpPr/>
          <p:nvPr/>
        </p:nvSpPr>
        <p:spPr>
          <a:xfrm>
            <a:off x="2359688" y="2453742"/>
            <a:ext cx="2438400" cy="3282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New item/activity Request Forms can be filled out and </a:t>
            </a:r>
            <a:r>
              <a:rPr lang="en-MY" sz="1400" b="1" dirty="0">
                <a:solidFill>
                  <a:schemeClr val="tx1"/>
                </a:solidFill>
                <a:latin typeface="Aptos" panose="020B0004020202020204" pitchFamily="34" charset="0"/>
              </a:rPr>
              <a:t>submitted by email </a:t>
            </a: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to the </a:t>
            </a:r>
            <a:r>
              <a:rPr lang="en-MY" sz="1400" u="sng" dirty="0">
                <a:solidFill>
                  <a:schemeClr val="tx1"/>
                </a:solidFill>
                <a:latin typeface="Aptos" panose="020B0004020202020204" pitchFamily="34" charset="0"/>
              </a:rPr>
              <a:t>CLPHS Contracts</a:t>
            </a: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 inbox.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Each question on the form should be filled out with detailed information.</a:t>
            </a:r>
          </a:p>
        </p:txBody>
      </p:sp>
      <p:sp>
        <p:nvSpPr>
          <p:cNvPr id="31" name="Rectangle: Top Corners Rounded 30">
            <a:extLst>
              <a:ext uri="{FF2B5EF4-FFF2-40B4-BE49-F238E27FC236}">
                <a16:creationId xmlns:a16="http://schemas.microsoft.com/office/drawing/2014/main" id="{BA08F56C-40E0-A905-D5E3-C4A4DC8264D7}"/>
              </a:ext>
            </a:extLst>
          </p:cNvPr>
          <p:cNvSpPr/>
          <p:nvPr/>
        </p:nvSpPr>
        <p:spPr>
          <a:xfrm>
            <a:off x="5118128" y="1880134"/>
            <a:ext cx="2438400" cy="573608"/>
          </a:xfrm>
          <a:prstGeom prst="round2SameRect">
            <a:avLst/>
          </a:prstGeom>
          <a:solidFill>
            <a:srgbClr val="00818A"/>
          </a:solidFill>
          <a:ln>
            <a:noFill/>
          </a:ln>
          <a:effectLst>
            <a:glow rad="635000">
              <a:schemeClr val="bg2">
                <a:alpha val="1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sz="1600" b="1" dirty="0">
                <a:solidFill>
                  <a:schemeClr val="bg1"/>
                </a:solidFill>
                <a:latin typeface="Aptos" panose="020B0004020202020204" pitchFamily="34" charset="0"/>
              </a:rPr>
              <a:t>Step 02: Approval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B5FB434-4698-1ED7-3DCC-D61C2C942B17}"/>
              </a:ext>
            </a:extLst>
          </p:cNvPr>
          <p:cNvSpPr/>
          <p:nvPr/>
        </p:nvSpPr>
        <p:spPr>
          <a:xfrm>
            <a:off x="5118128" y="2453742"/>
            <a:ext cx="2438400" cy="3282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CLPHS reviews any submitted Request Forms and will determine if the requested item(s) fall within the scope of the grant.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Regardless of approval status, an email with the final decision will be sent to the county.</a:t>
            </a:r>
          </a:p>
        </p:txBody>
      </p:sp>
      <p:sp>
        <p:nvSpPr>
          <p:cNvPr id="33" name="Rectangle: Top Corners Rounded 32">
            <a:extLst>
              <a:ext uri="{FF2B5EF4-FFF2-40B4-BE49-F238E27FC236}">
                <a16:creationId xmlns:a16="http://schemas.microsoft.com/office/drawing/2014/main" id="{65F64A04-4600-5E60-911F-4A5428555E0D}"/>
              </a:ext>
            </a:extLst>
          </p:cNvPr>
          <p:cNvSpPr/>
          <p:nvPr/>
        </p:nvSpPr>
        <p:spPr>
          <a:xfrm>
            <a:off x="7876568" y="1880134"/>
            <a:ext cx="2438400" cy="573608"/>
          </a:xfrm>
          <a:prstGeom prst="round2SameRect">
            <a:avLst/>
          </a:prstGeom>
          <a:solidFill>
            <a:schemeClr val="tx2"/>
          </a:solidFill>
          <a:ln>
            <a:noFill/>
          </a:ln>
          <a:effectLst>
            <a:glow rad="635000">
              <a:schemeClr val="bg2">
                <a:alpha val="1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sz="1600" b="1" dirty="0">
                <a:solidFill>
                  <a:schemeClr val="bg1"/>
                </a:solidFill>
                <a:latin typeface="Aptos" panose="020B0004020202020204" pitchFamily="34" charset="0"/>
              </a:rPr>
              <a:t>Step 03: Budget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3BAF796-EB04-48C8-3927-4D59FAA4A803}"/>
              </a:ext>
            </a:extLst>
          </p:cNvPr>
          <p:cNvSpPr/>
          <p:nvPr/>
        </p:nvSpPr>
        <p:spPr>
          <a:xfrm>
            <a:off x="7876568" y="2453742"/>
            <a:ext cx="2438400" cy="3282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If approved, CLPHS reviews the requested adjustment(s) and adjusts the budget to match the request.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 dirty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After the adjustment is finished, it is sent for county approval.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 dirty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Once the county has approved the changes, the adjustment is finalized.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B708A3C-387B-36CA-90F5-9ADC1C9BB3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94081" y="629556"/>
            <a:ext cx="614390" cy="61439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AC395BA-4261-06BD-C64A-C11DCA5F64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743700"/>
            <a:ext cx="12192000" cy="123177"/>
          </a:xfrm>
          <a:prstGeom prst="rect">
            <a:avLst/>
          </a:prstGeom>
          <a:gradFill flip="none" rotWithShape="1">
            <a:gsLst>
              <a:gs pos="100000">
                <a:schemeClr val="accent1"/>
              </a:gs>
              <a:gs pos="50000">
                <a:schemeClr val="accent3"/>
              </a:gs>
              <a:gs pos="0">
                <a:schemeClr val="accent1"/>
              </a:gs>
            </a:gsLst>
            <a:lin ang="6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0096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CD3A4C-83C8-321E-17E5-5B22971B0D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E8B5EE4-FCC0-109A-6DB8-6B241C98CE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2763" y="462812"/>
            <a:ext cx="11176000" cy="6004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81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MY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0F6C6BD-5F3B-3E49-4CDB-5C3D8F9FC80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82627" y="660687"/>
            <a:ext cx="5289899" cy="515937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defRPr/>
            </a:pPr>
            <a:r>
              <a:rPr lang="en-US" sz="3600" b="1" dirty="0">
                <a:latin typeface="Aptos" panose="020B0004020202020204" pitchFamily="34" charset="0"/>
              </a:rPr>
              <a:t>Request Form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8506FE5-E915-18D1-8BD3-5A15784613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94081" y="754248"/>
            <a:ext cx="614390" cy="614390"/>
          </a:xfrm>
          <a:prstGeom prst="rect">
            <a:avLst/>
          </a:prstGeom>
        </p:spPr>
      </p:pic>
      <p:sp>
        <p:nvSpPr>
          <p:cNvPr id="13" name="TextBox 3">
            <a:extLst>
              <a:ext uri="{FF2B5EF4-FFF2-40B4-BE49-F238E27FC236}">
                <a16:creationId xmlns:a16="http://schemas.microsoft.com/office/drawing/2014/main" id="{318344C9-966E-48B3-652B-B5B4E8BCDAA8}"/>
              </a:ext>
            </a:extLst>
          </p:cNvPr>
          <p:cNvSpPr txBox="1"/>
          <p:nvPr/>
        </p:nvSpPr>
        <p:spPr>
          <a:xfrm>
            <a:off x="928885" y="1304046"/>
            <a:ext cx="4310935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2000" u="sng" dirty="0">
                <a:latin typeface="Aptos" panose="020B0004020202020204" pitchFamily="34" charset="0"/>
                <a:cs typeface="Arial" panose="020B0604020202020204" pitchFamily="34" charset="0"/>
              </a:rPr>
              <a:t>Each question</a:t>
            </a:r>
            <a:r>
              <a:rPr lang="en-US" sz="2000" dirty="0">
                <a:latin typeface="Aptos" panose="020B0004020202020204" pitchFamily="34" charset="0"/>
                <a:cs typeface="Arial" panose="020B0604020202020204" pitchFamily="34" charset="0"/>
              </a:rPr>
              <a:t> on the Request Form should be sufficiently answered.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sz="2000" b="1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b="1" dirty="0">
                <a:latin typeface="Aptos" panose="020B0004020202020204" pitchFamily="34" charset="0"/>
                <a:cs typeface="Arial" panose="020B0604020202020204" pitchFamily="34" charset="0"/>
              </a:rPr>
              <a:t>Question 2</a:t>
            </a:r>
            <a:endParaRPr lang="en-US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If “no,” provide how the item was funded for the </a:t>
            </a:r>
            <a:r>
              <a:rPr lang="en-US" b="1" dirty="0">
                <a:latin typeface="Aptos" panose="020B0004020202020204" pitchFamily="34" charset="0"/>
                <a:cs typeface="Arial" panose="020B0604020202020204" pitchFamily="34" charset="0"/>
              </a:rPr>
              <a:t>past</a:t>
            </a: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ptos" panose="020B0004020202020204" pitchFamily="34" charset="0"/>
                <a:cs typeface="Arial" panose="020B0604020202020204" pitchFamily="34" charset="0"/>
              </a:rPr>
              <a:t>3 years</a:t>
            </a: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b="1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b="1" dirty="0">
                <a:latin typeface="Aptos" panose="020B0004020202020204" pitchFamily="34" charset="0"/>
                <a:cs typeface="Arial" panose="020B0604020202020204" pitchFamily="34" charset="0"/>
              </a:rPr>
              <a:t>Question 3</a:t>
            </a:r>
            <a:endParaRPr lang="en-US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Submit a </a:t>
            </a:r>
            <a:r>
              <a:rPr lang="en-US" b="1" dirty="0">
                <a:latin typeface="Aptos" panose="020B0004020202020204" pitchFamily="34" charset="0"/>
                <a:cs typeface="Arial" panose="020B0604020202020204" pitchFamily="34" charset="0"/>
              </a:rPr>
              <a:t>quote document</a:t>
            </a: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US" b="1" dirty="0">
                <a:latin typeface="Aptos" panose="020B0004020202020204" pitchFamily="34" charset="0"/>
                <a:cs typeface="Arial" panose="020B0604020202020204" pitchFamily="34" charset="0"/>
              </a:rPr>
              <a:t>receipt</a:t>
            </a: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US" b="1" dirty="0">
                <a:latin typeface="Aptos" panose="020B0004020202020204" pitchFamily="34" charset="0"/>
                <a:cs typeface="Arial" panose="020B0604020202020204" pitchFamily="34" charset="0"/>
              </a:rPr>
              <a:t>invoice</a:t>
            </a: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US" b="1" dirty="0">
                <a:latin typeface="Aptos" panose="020B0004020202020204" pitchFamily="34" charset="0"/>
                <a:cs typeface="Arial" panose="020B0604020202020204" pitchFamily="34" charset="0"/>
              </a:rPr>
              <a:t>etc</a:t>
            </a: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. correlating to the requested amount.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US" b="1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b="1" dirty="0">
                <a:latin typeface="Aptos" panose="020B0004020202020204" pitchFamily="34" charset="0"/>
                <a:cs typeface="Arial" panose="020B0604020202020204" pitchFamily="34" charset="0"/>
              </a:rPr>
              <a:t>Question 4</a:t>
            </a:r>
            <a:endParaRPr lang="en-US" dirty="0">
              <a:latin typeface="Aptos" panose="020B0004020202020204" pitchFamily="34" charset="0"/>
              <a:cs typeface="Arial" panose="020B0604020202020204" pitchFamily="34" charset="0"/>
            </a:endParaRPr>
          </a:p>
          <a:p>
            <a:pPr marL="742950" lvl="1" indent="-285750" fontAlgn="base">
              <a:buFont typeface="Arial" panose="020B0604020202020204" pitchFamily="34" charset="0"/>
              <a:buChar char="•"/>
            </a:pP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Provide the </a:t>
            </a:r>
            <a:r>
              <a:rPr lang="en-US" b="1" dirty="0">
                <a:latin typeface="Aptos" panose="020B0004020202020204" pitchFamily="34" charset="0"/>
                <a:cs typeface="Arial" panose="020B0604020202020204" pitchFamily="34" charset="0"/>
              </a:rPr>
              <a:t>specific</a:t>
            </a: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 contract deliverable(s) the item supports </a:t>
            </a:r>
            <a:r>
              <a:rPr lang="en-US" b="1" dirty="0">
                <a:latin typeface="Aptos" panose="020B0004020202020204" pitchFamily="34" charset="0"/>
                <a:cs typeface="Arial" panose="020B0604020202020204" pitchFamily="34" charset="0"/>
              </a:rPr>
              <a:t>AND</a:t>
            </a:r>
            <a:r>
              <a:rPr lang="en-US" dirty="0">
                <a:latin typeface="Aptos" panose="020B0004020202020204" pitchFamily="34" charset="0"/>
                <a:cs typeface="Arial" panose="020B0604020202020204" pitchFamily="34" charset="0"/>
              </a:rPr>
              <a:t> how it supports them.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ED8329E-A288-83D8-644B-4C22882290F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109" t="7239" r="8839" b="6607"/>
          <a:stretch>
            <a:fillRect/>
          </a:stretch>
        </p:blipFill>
        <p:spPr>
          <a:xfrm>
            <a:off x="6319476" y="754248"/>
            <a:ext cx="3996983" cy="5430556"/>
          </a:xfrm>
          <a:prstGeom prst="rect">
            <a:avLst/>
          </a:prstGeom>
          <a:ln w="38100"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942FB4C-2C22-5B30-58B1-16206434FDEF}"/>
              </a:ext>
            </a:extLst>
          </p:cNvPr>
          <p:cNvCxnSpPr>
            <a:cxnSpLocks/>
          </p:cNvCxnSpPr>
          <p:nvPr/>
        </p:nvCxnSpPr>
        <p:spPr>
          <a:xfrm flipV="1">
            <a:off x="5153467" y="1762117"/>
            <a:ext cx="1349727" cy="123987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8D96DE3B-248D-3E81-0685-310E69192E5C}"/>
              </a:ext>
            </a:extLst>
          </p:cNvPr>
          <p:cNvCxnSpPr>
            <a:cxnSpLocks/>
          </p:cNvCxnSpPr>
          <p:nvPr/>
        </p:nvCxnSpPr>
        <p:spPr>
          <a:xfrm flipV="1">
            <a:off x="5193652" y="2113097"/>
            <a:ext cx="1352282" cy="203620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F685B84-C415-2FDD-E2F2-3813F5E0678F}"/>
              </a:ext>
            </a:extLst>
          </p:cNvPr>
          <p:cNvCxnSpPr>
            <a:cxnSpLocks/>
          </p:cNvCxnSpPr>
          <p:nvPr/>
        </p:nvCxnSpPr>
        <p:spPr>
          <a:xfrm flipV="1">
            <a:off x="5408028" y="2565216"/>
            <a:ext cx="1145950" cy="290590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C2CCD49-90FE-5B0A-42D1-EC52AB0B0122}"/>
              </a:ext>
            </a:extLst>
          </p:cNvPr>
          <p:cNvCxnSpPr>
            <a:cxnSpLocks/>
          </p:cNvCxnSpPr>
          <p:nvPr/>
        </p:nvCxnSpPr>
        <p:spPr>
          <a:xfrm flipH="1">
            <a:off x="5048868" y="4144543"/>
            <a:ext cx="15725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A7BA080-CCC6-A622-E147-5E63A21563B6}"/>
              </a:ext>
            </a:extLst>
          </p:cNvPr>
          <p:cNvCxnSpPr>
            <a:cxnSpLocks/>
          </p:cNvCxnSpPr>
          <p:nvPr/>
        </p:nvCxnSpPr>
        <p:spPr>
          <a:xfrm flipH="1">
            <a:off x="4898977" y="5463186"/>
            <a:ext cx="52334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828FCE6-3C60-C982-9E4F-031A1D488189}"/>
              </a:ext>
            </a:extLst>
          </p:cNvPr>
          <p:cNvCxnSpPr>
            <a:cxnSpLocks/>
          </p:cNvCxnSpPr>
          <p:nvPr/>
        </p:nvCxnSpPr>
        <p:spPr>
          <a:xfrm flipH="1">
            <a:off x="5014913" y="2998817"/>
            <a:ext cx="150567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>
            <a:extLst>
              <a:ext uri="{FF2B5EF4-FFF2-40B4-BE49-F238E27FC236}">
                <a16:creationId xmlns:a16="http://schemas.microsoft.com/office/drawing/2014/main" id="{654B1B82-7FA8-4C05-7CB1-F265AC13899D}"/>
              </a:ext>
            </a:extLst>
          </p:cNvPr>
          <p:cNvSpPr/>
          <p:nvPr/>
        </p:nvSpPr>
        <p:spPr>
          <a:xfrm>
            <a:off x="6524537" y="1624224"/>
            <a:ext cx="192106" cy="2034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0DDC59B-32F5-27C9-9344-224B5F05A8D1}"/>
              </a:ext>
            </a:extLst>
          </p:cNvPr>
          <p:cNvSpPr/>
          <p:nvPr/>
        </p:nvSpPr>
        <p:spPr>
          <a:xfrm>
            <a:off x="6529918" y="1915660"/>
            <a:ext cx="192106" cy="2034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F733B59F-2142-2A0F-5EDF-731F5B4BC11D}"/>
              </a:ext>
            </a:extLst>
          </p:cNvPr>
          <p:cNvSpPr/>
          <p:nvPr/>
        </p:nvSpPr>
        <p:spPr>
          <a:xfrm>
            <a:off x="6529090" y="2361776"/>
            <a:ext cx="192106" cy="2034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9CFC86F-A143-0DD7-4A55-03887284A004}"/>
              </a:ext>
            </a:extLst>
          </p:cNvPr>
          <p:cNvSpPr/>
          <p:nvPr/>
        </p:nvSpPr>
        <p:spPr>
          <a:xfrm>
            <a:off x="6426679" y="4442604"/>
            <a:ext cx="127299" cy="267419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569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D42171-0EB3-BB40-7DAA-6C8D54826A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F3395FE-D530-3D05-AB67-B868249A49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377509" y="1650878"/>
            <a:ext cx="9192996" cy="3556244"/>
          </a:xfrm>
          <a:prstGeom prst="roundRect">
            <a:avLst>
              <a:gd name="adj" fmla="val 50000"/>
            </a:avLst>
          </a:prstGeom>
          <a:solidFill>
            <a:schemeClr val="tx2"/>
          </a:solidFill>
          <a:ln>
            <a:noFill/>
          </a:ln>
          <a:effectLst>
            <a:glow rad="635000">
              <a:schemeClr val="bg1">
                <a:alpha val="1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  <a:latin typeface="Aptos" panose="020B0004020202020204" pitchFamily="34" charset="0"/>
            </a:endParaRPr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D2D26754-7628-99F3-CA9C-B43F696175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652" t="-5475" r="-5407" b="-5586"/>
          <a:stretch/>
        </p:blipFill>
        <p:spPr>
          <a:xfrm>
            <a:off x="1621180" y="1851025"/>
            <a:ext cx="3155950" cy="3155950"/>
          </a:xfrm>
          <a:prstGeom prst="ellipse">
            <a:avLst/>
          </a:prstGeom>
          <a:solidFill>
            <a:schemeClr val="bg1"/>
          </a:solidFill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303B7CA4-615A-3D19-889D-57301AC8D01E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020800" y="2144994"/>
            <a:ext cx="3616036" cy="646331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ptos" panose="020B0004020202020204" pitchFamily="34" charset="0"/>
                <a:ea typeface="Open Sans Light" panose="020B0306030504020204" pitchFamily="34" charset="0"/>
                <a:cs typeface="Arial" panose="020B0604020202020204" pitchFamily="34" charset="0"/>
              </a:rPr>
              <a:t>Section </a:t>
            </a:r>
            <a:r>
              <a:rPr lang="en-US" sz="3600" b="1" dirty="0">
                <a:solidFill>
                  <a:schemeClr val="bg1"/>
                </a:solidFill>
                <a:latin typeface="Aptos" panose="020B0004020202020204" pitchFamily="34" charset="0"/>
                <a:ea typeface="Open Sans Light" panose="020B0306030504020204" pitchFamily="34" charset="0"/>
                <a:cs typeface="Arial" panose="020B0604020202020204" pitchFamily="34" charset="0"/>
              </a:rPr>
              <a:t>04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ptos" panose="020B0004020202020204" pitchFamily="34" charset="0"/>
              <a:ea typeface="Open Sans Light" panose="020B0306030504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A629ABD1-F748-8B9F-1539-E28C7D884EE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020800" y="2801742"/>
            <a:ext cx="5138084" cy="1754326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ptos" panose="020B0004020202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Contract Amendments</a:t>
            </a:r>
          </a:p>
        </p:txBody>
      </p:sp>
    </p:spTree>
    <p:extLst>
      <p:ext uri="{BB962C8B-B14F-4D97-AF65-F5344CB8AC3E}">
        <p14:creationId xmlns:p14="http://schemas.microsoft.com/office/powerpoint/2010/main" val="15078188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7AC601-B618-E4EE-7F1C-ECA1CC352A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893C5-E59B-68FA-6387-6CEEC38F61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71475"/>
            <a:ext cx="12192000" cy="887413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MY" sz="4400" b="1" dirty="0">
                <a:solidFill>
                  <a:schemeClr val="bg2"/>
                </a:solidFill>
                <a:latin typeface="Aptos" panose="020B0004020202020204" pitchFamily="34" charset="0"/>
              </a:rPr>
              <a:t>Contract Amendments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DEA2A5-30C6-01F3-8123-386830181645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0" y="1050925"/>
            <a:ext cx="12192000" cy="436563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MY" sz="2800" i="1" dirty="0">
                <a:solidFill>
                  <a:schemeClr val="bg2"/>
                </a:solidFill>
                <a:latin typeface="Aptos" panose="020B0004020202020204" pitchFamily="34" charset="0"/>
              </a:rPr>
              <a:t>What Requires an Amendment?</a:t>
            </a:r>
          </a:p>
        </p:txBody>
      </p:sp>
      <p:sp>
        <p:nvSpPr>
          <p:cNvPr id="114" name="Rectangle: Top Corners Rounded 113">
            <a:extLst>
              <a:ext uri="{FF2B5EF4-FFF2-40B4-BE49-F238E27FC236}">
                <a16:creationId xmlns:a16="http://schemas.microsoft.com/office/drawing/2014/main" id="{6B81F2AD-128D-2C2C-2334-DF54A1F9F29E}"/>
              </a:ext>
            </a:extLst>
          </p:cNvPr>
          <p:cNvSpPr/>
          <p:nvPr/>
        </p:nvSpPr>
        <p:spPr>
          <a:xfrm>
            <a:off x="1901150" y="1835745"/>
            <a:ext cx="3874811" cy="573608"/>
          </a:xfrm>
          <a:prstGeom prst="round2SameRect">
            <a:avLst/>
          </a:prstGeom>
          <a:solidFill>
            <a:schemeClr val="tx2"/>
          </a:solidFill>
          <a:ln>
            <a:noFill/>
          </a:ln>
          <a:effectLst>
            <a:glow rad="635000">
              <a:schemeClr val="bg2">
                <a:alpha val="1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sz="1600" b="1" dirty="0">
                <a:solidFill>
                  <a:schemeClr val="bg1"/>
                </a:solidFill>
                <a:latin typeface="Aptos" panose="020B0004020202020204" pitchFamily="34" charset="0"/>
              </a:rPr>
              <a:t>Cumulative 10</a:t>
            </a:r>
            <a:r>
              <a:rPr lang="en-MY" sz="1600" b="1">
                <a:solidFill>
                  <a:schemeClr val="bg1"/>
                </a:solidFill>
                <a:latin typeface="Aptos" panose="020B0004020202020204" pitchFamily="34" charset="0"/>
              </a:rPr>
              <a:t>% Budget Move</a:t>
            </a:r>
            <a:endParaRPr lang="en-MY" sz="1600" b="1" dirty="0">
              <a:solidFill>
                <a:schemeClr val="bg1"/>
              </a:solidFill>
              <a:latin typeface="Aptos" panose="020B00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B1803D-13BD-D7D4-EB16-76CBD9A17066}"/>
              </a:ext>
            </a:extLst>
          </p:cNvPr>
          <p:cNvSpPr/>
          <p:nvPr/>
        </p:nvSpPr>
        <p:spPr>
          <a:xfrm>
            <a:off x="1901150" y="2409352"/>
            <a:ext cx="3874811" cy="33977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When a county cumulatively moves </a:t>
            </a:r>
            <a:r>
              <a:rPr lang="en-MY" sz="1400" b="1" dirty="0">
                <a:solidFill>
                  <a:schemeClr val="tx1"/>
                </a:solidFill>
                <a:latin typeface="Aptos" panose="020B0004020202020204" pitchFamily="34" charset="0"/>
              </a:rPr>
              <a:t>10%</a:t>
            </a: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 of their </a:t>
            </a:r>
            <a:r>
              <a:rPr lang="en-MY" sz="1400" b="1" dirty="0">
                <a:solidFill>
                  <a:schemeClr val="tx1"/>
                </a:solidFill>
                <a:latin typeface="Aptos" panose="020B0004020202020204" pitchFamily="34" charset="0"/>
              </a:rPr>
              <a:t>Total Contract Amount </a:t>
            </a: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or </a:t>
            </a:r>
            <a:r>
              <a:rPr lang="en-MY" sz="1400" b="1" dirty="0">
                <a:solidFill>
                  <a:schemeClr val="tx1"/>
                </a:solidFill>
                <a:latin typeface="Aptos" panose="020B0004020202020204" pitchFamily="34" charset="0"/>
              </a:rPr>
              <a:t>higher</a:t>
            </a: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, a contract amendment is required.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 dirty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This total is </a:t>
            </a:r>
            <a:r>
              <a:rPr lang="en-MY" sz="1400" i="1" dirty="0">
                <a:solidFill>
                  <a:schemeClr val="tx1"/>
                </a:solidFill>
                <a:latin typeface="Aptos" panose="020B0004020202020204" pitchFamily="34" charset="0"/>
              </a:rPr>
              <a:t>reset</a:t>
            </a: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 </a:t>
            </a:r>
            <a:r>
              <a:rPr lang="en-MY" sz="1400" i="1" dirty="0">
                <a:solidFill>
                  <a:schemeClr val="tx1"/>
                </a:solidFill>
                <a:latin typeface="Aptos" panose="020B0004020202020204" pitchFamily="34" charset="0"/>
              </a:rPr>
              <a:t>after each amendment</a:t>
            </a: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, beginning at 0% with the next move.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 dirty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The cumulative % moved is tracked by CLPHS.</a:t>
            </a:r>
          </a:p>
        </p:txBody>
      </p:sp>
      <p:sp>
        <p:nvSpPr>
          <p:cNvPr id="31" name="Rectangle: Top Corners Rounded 30">
            <a:extLst>
              <a:ext uri="{FF2B5EF4-FFF2-40B4-BE49-F238E27FC236}">
                <a16:creationId xmlns:a16="http://schemas.microsoft.com/office/drawing/2014/main" id="{9A15ADB7-A7A9-9BE3-A634-8837CBA55998}"/>
              </a:ext>
            </a:extLst>
          </p:cNvPr>
          <p:cNvSpPr/>
          <p:nvPr/>
        </p:nvSpPr>
        <p:spPr>
          <a:xfrm>
            <a:off x="6096000" y="1835745"/>
            <a:ext cx="3874811" cy="573608"/>
          </a:xfrm>
          <a:prstGeom prst="round2SameRect">
            <a:avLst/>
          </a:prstGeom>
          <a:solidFill>
            <a:srgbClr val="00818A"/>
          </a:solidFill>
          <a:ln>
            <a:noFill/>
          </a:ln>
          <a:effectLst>
            <a:glow rad="635000">
              <a:schemeClr val="bg2">
                <a:alpha val="1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sz="1600" b="1" dirty="0">
                <a:solidFill>
                  <a:schemeClr val="bg1"/>
                </a:solidFill>
                <a:latin typeface="Aptos" panose="020B0004020202020204" pitchFamily="34" charset="0"/>
              </a:rPr>
              <a:t>Increase in Indirect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A494981-A853-F5B9-2006-77F34A516772}"/>
              </a:ext>
            </a:extLst>
          </p:cNvPr>
          <p:cNvSpPr/>
          <p:nvPr/>
        </p:nvSpPr>
        <p:spPr>
          <a:xfrm>
            <a:off x="6096000" y="2409353"/>
            <a:ext cx="3874811" cy="33977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 b="1" dirty="0">
                <a:solidFill>
                  <a:schemeClr val="tx1"/>
                </a:solidFill>
                <a:latin typeface="Aptos" panose="020B0004020202020204" pitchFamily="34" charset="0"/>
              </a:rPr>
              <a:t>Any</a:t>
            </a: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 increase to the Indirect amount requires an amendment.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MY" sz="1400" dirty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Indirect typically increases in two instances: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Moving funds out of a Subcontractor with a budgeted amount more than the </a:t>
            </a:r>
            <a:r>
              <a:rPr lang="en-MY" sz="1400" i="1" dirty="0">
                <a:solidFill>
                  <a:schemeClr val="tx1"/>
                </a:solidFill>
                <a:latin typeface="Aptos" panose="020B0004020202020204" pitchFamily="34" charset="0"/>
              </a:rPr>
              <a:t>allowable Indirect amount</a:t>
            </a: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MY" sz="1400" b="1" dirty="0">
                <a:solidFill>
                  <a:schemeClr val="tx1"/>
                </a:solidFill>
                <a:latin typeface="Aptos" panose="020B0004020202020204" pitchFamily="34" charset="0"/>
              </a:rPr>
              <a:t>PHIG = $25,000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MY" sz="1400" b="1" dirty="0">
                <a:solidFill>
                  <a:schemeClr val="tx1"/>
                </a:solidFill>
                <a:latin typeface="Aptos" panose="020B0004020202020204" pitchFamily="34" charset="0"/>
              </a:rPr>
              <a:t>ACCR = $50,000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MY" sz="1400" dirty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Moving funds from the “Additional Expenses” categories to the “Programmatic Expenses” categories.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MY" sz="1400" dirty="0">
                <a:solidFill>
                  <a:schemeClr val="tx1"/>
                </a:solidFill>
                <a:latin typeface="Aptos" panose="020B0004020202020204" pitchFamily="34" charset="0"/>
              </a:rPr>
              <a:t>Capital, Equipment, Rental, Incentives, Support Costs.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979F6D3-2BFE-7576-1527-153F51A961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94081" y="629556"/>
            <a:ext cx="614390" cy="61439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82C59E8-914D-CB13-F2DB-B4E2BF890D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743700"/>
            <a:ext cx="12192000" cy="123177"/>
          </a:xfrm>
          <a:prstGeom prst="rect">
            <a:avLst/>
          </a:prstGeom>
          <a:gradFill flip="none" rotWithShape="1">
            <a:gsLst>
              <a:gs pos="100000">
                <a:schemeClr val="accent1"/>
              </a:gs>
              <a:gs pos="50000">
                <a:schemeClr val="accent3"/>
              </a:gs>
              <a:gs pos="0">
                <a:schemeClr val="accent1"/>
              </a:gs>
            </a:gsLst>
            <a:lin ang="6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4628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chemeClr val="accent2"/>
            </a:gs>
            <a:gs pos="57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98D03-43B3-42C4-A244-347C5CED0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71475"/>
            <a:ext cx="12192000" cy="887413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US" b="1" dirty="0">
                <a:solidFill>
                  <a:schemeClr val="bg2"/>
                </a:solidFill>
                <a:latin typeface="Aptos" panose="020B0004020202020204" pitchFamily="34" charset="0"/>
              </a:rPr>
              <a:t>Amendment Timeline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51ADBA-0255-480A-A51A-DE2923E0F7F6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0" y="1050925"/>
            <a:ext cx="12192000" cy="436563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MY" i="1" dirty="0">
                <a:solidFill>
                  <a:schemeClr val="bg2"/>
                </a:solidFill>
                <a:latin typeface="Aptos" panose="020B0004020202020204" pitchFamily="34" charset="0"/>
              </a:rPr>
              <a:t>From Procurement to Execution</a:t>
            </a:r>
          </a:p>
        </p:txBody>
      </p:sp>
      <p:graphicFrame>
        <p:nvGraphicFramePr>
          <p:cNvPr id="16" name="Table 2">
            <a:extLst>
              <a:ext uri="{FF2B5EF4-FFF2-40B4-BE49-F238E27FC236}">
                <a16:creationId xmlns:a16="http://schemas.microsoft.com/office/drawing/2014/main" id="{026FED92-DE3D-4962-BEE1-A4DB41A55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5412906"/>
              </p:ext>
            </p:extLst>
          </p:nvPr>
        </p:nvGraphicFramePr>
        <p:xfrm>
          <a:off x="766764" y="1821162"/>
          <a:ext cx="10658478" cy="24144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97542">
                  <a:extLst>
                    <a:ext uri="{9D8B030D-6E8A-4147-A177-3AD203B41FA5}">
                      <a16:colId xmlns:a16="http://schemas.microsoft.com/office/drawing/2014/main" val="3570153650"/>
                    </a:ext>
                  </a:extLst>
                </a:gridCol>
                <a:gridCol w="7460936">
                  <a:extLst>
                    <a:ext uri="{9D8B030D-6E8A-4147-A177-3AD203B41FA5}">
                      <a16:colId xmlns:a16="http://schemas.microsoft.com/office/drawing/2014/main" val="4189284779"/>
                    </a:ext>
                  </a:extLst>
                </a:gridCol>
              </a:tblGrid>
              <a:tr h="482882">
                <a:tc>
                  <a:txBody>
                    <a:bodyPr/>
                    <a:lstStyle/>
                    <a:p>
                      <a:pPr algn="ctr"/>
                      <a:r>
                        <a:rPr lang="en-MY" sz="1600" b="0" u="sng" dirty="0">
                          <a:solidFill>
                            <a:schemeClr val="tx1"/>
                          </a:solidFill>
                          <a:latin typeface="+mj-lt"/>
                          <a:ea typeface="Open Sans SemiBold" panose="020B0706030804020204" pitchFamily="34" charset="0"/>
                          <a:cs typeface="Open Sans SemiBold" panose="020B0706030804020204" pitchFamily="34" charset="0"/>
                        </a:rPr>
                        <a:t>Amendment Step</a:t>
                      </a:r>
                    </a:p>
                  </a:txBody>
                  <a:tcPr marL="119067" marR="119067" marT="59533" marB="595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MY" sz="1600" b="0" u="sng" dirty="0">
                          <a:solidFill>
                            <a:schemeClr val="tx1"/>
                          </a:solidFill>
                          <a:latin typeface="+mj-lt"/>
                          <a:ea typeface="Open Sans SemiBold" panose="020B0706030804020204" pitchFamily="34" charset="0"/>
                          <a:cs typeface="Open Sans SemiBold" panose="020B0706030804020204" pitchFamily="34" charset="0"/>
                        </a:rPr>
                        <a:t>Average Lead Times</a:t>
                      </a:r>
                    </a:p>
                  </a:txBody>
                  <a:tcPr marL="119067" marR="119067" marT="59533" marB="595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68098"/>
                  </a:ext>
                </a:extLst>
              </a:tr>
              <a:tr h="482882">
                <a:tc>
                  <a:txBody>
                    <a:bodyPr/>
                    <a:lstStyle/>
                    <a:p>
                      <a:pPr algn="l"/>
                      <a:r>
                        <a:rPr lang="en-MY" sz="1600" i="1" dirty="0">
                          <a:solidFill>
                            <a:schemeClr val="tx1"/>
                          </a:solidFill>
                          <a:latin typeface="+mn-lt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From CLPHS → Procurement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10000"/>
                          <a:lumOff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MY" sz="2300" dirty="0">
                        <a:solidFill>
                          <a:schemeClr val="tx1"/>
                        </a:solidFill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marL="119067" marR="119067" marT="59533" marB="595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10000"/>
                          <a:lumOff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0576050"/>
                  </a:ext>
                </a:extLst>
              </a:tr>
              <a:tr h="482882">
                <a:tc>
                  <a:txBody>
                    <a:bodyPr/>
                    <a:lstStyle/>
                    <a:p>
                      <a:pPr algn="l"/>
                      <a:r>
                        <a:rPr lang="en-MY" sz="1600" i="1" dirty="0">
                          <a:solidFill>
                            <a:schemeClr val="tx1"/>
                          </a:solidFill>
                          <a:latin typeface="+mn-lt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From Procurement → County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10000"/>
                          <a:lumOff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10000"/>
                          <a:lumOff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MY" sz="2300" dirty="0">
                        <a:solidFill>
                          <a:schemeClr val="tx1"/>
                        </a:solidFill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marL="119067" marR="119067" marT="59533" marB="595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10000"/>
                          <a:lumOff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10000"/>
                          <a:lumOff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3721203"/>
                  </a:ext>
                </a:extLst>
              </a:tr>
              <a:tr h="482882">
                <a:tc>
                  <a:txBody>
                    <a:bodyPr/>
                    <a:lstStyle/>
                    <a:p>
                      <a:pPr algn="l"/>
                      <a:r>
                        <a:rPr lang="en-MY" sz="1600" i="1" dirty="0">
                          <a:solidFill>
                            <a:schemeClr val="tx1"/>
                          </a:solidFill>
                          <a:latin typeface="+mn-lt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From Procurement → CLPHS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10000"/>
                          <a:lumOff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10000"/>
                          <a:lumOff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MY" sz="2300" dirty="0">
                        <a:solidFill>
                          <a:schemeClr val="tx1"/>
                        </a:solidFill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marL="119067" marR="119067" marT="59533" marB="595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10000"/>
                          <a:lumOff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10000"/>
                          <a:lumOff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4930282"/>
                  </a:ext>
                </a:extLst>
              </a:tr>
              <a:tr h="482882">
                <a:tc>
                  <a:txBody>
                    <a:bodyPr/>
                    <a:lstStyle/>
                    <a:p>
                      <a:pPr algn="l"/>
                      <a:r>
                        <a:rPr lang="en-MY" sz="1600" i="1" dirty="0">
                          <a:solidFill>
                            <a:schemeClr val="tx1"/>
                          </a:solidFill>
                          <a:latin typeface="+mn-lt"/>
                          <a:ea typeface="Open Sans Light" panose="020B0306030504020204" pitchFamily="34" charset="0"/>
                          <a:cs typeface="Open Sans Light" panose="020B0306030504020204" pitchFamily="34" charset="0"/>
                        </a:rPr>
                        <a:t>From CLPHS → County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10000"/>
                          <a:lumOff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MY" sz="2300" dirty="0">
                        <a:solidFill>
                          <a:schemeClr val="tx1"/>
                        </a:solidFill>
                        <a:latin typeface="Open Sans Light" panose="020B0306030504020204" pitchFamily="34" charset="0"/>
                        <a:ea typeface="Open Sans Light" panose="020B0306030504020204" pitchFamily="34" charset="0"/>
                        <a:cs typeface="Open Sans Light" panose="020B0306030504020204" pitchFamily="34" charset="0"/>
                      </a:endParaRPr>
                    </a:p>
                  </a:txBody>
                  <a:tcPr marL="119067" marR="119067" marT="59533" marB="595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10000"/>
                          <a:lumOff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5577589"/>
                  </a:ext>
                </a:extLst>
              </a:tr>
            </a:tbl>
          </a:graphicData>
        </a:graphic>
      </p:graphicFrame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BCE0EE0C-8458-4ED0-BC6F-DFA4472BD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120925" y="2402822"/>
            <a:ext cx="1332963" cy="292774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b="1" dirty="0">
                <a:latin typeface="Aptos" panose="020B0004020202020204" pitchFamily="34" charset="0"/>
              </a:rPr>
              <a:t>2-5 Days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3077660C-B0AD-4B20-BE75-4E8F94CFF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453887" y="2860022"/>
            <a:ext cx="3036969" cy="29277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b="1" dirty="0">
                <a:latin typeface="Aptos" panose="020B0004020202020204" pitchFamily="34" charset="0"/>
              </a:rPr>
              <a:t>60-90 Days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01D7DDF6-AA4A-4DC8-8EB2-21AB468AE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490857" y="3349607"/>
            <a:ext cx="1507253" cy="29277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b="1" dirty="0">
                <a:latin typeface="Aptos" panose="020B0004020202020204" pitchFamily="34" charset="0"/>
              </a:rPr>
              <a:t>5-10 Days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8B8B3D-AD7D-2EAA-6C2B-FDE2222CF2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94081" y="629556"/>
            <a:ext cx="614390" cy="61439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324F5F7-BA98-9886-458A-9831E55B42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743700"/>
            <a:ext cx="12192000" cy="123177"/>
          </a:xfrm>
          <a:prstGeom prst="rect">
            <a:avLst/>
          </a:prstGeom>
          <a:gradFill flip="none" rotWithShape="1">
            <a:gsLst>
              <a:gs pos="100000">
                <a:schemeClr val="accent1"/>
              </a:gs>
              <a:gs pos="50000">
                <a:schemeClr val="accent3"/>
              </a:gs>
              <a:gs pos="0">
                <a:schemeClr val="accent1"/>
              </a:gs>
            </a:gsLst>
            <a:lin ang="6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>
              <a:latin typeface="Aptos" panose="020B000402020202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C4810A2-1D4E-D3BC-5D7A-7ACFEFA4D4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995527" y="3839192"/>
            <a:ext cx="1332963" cy="292774"/>
          </a:xfrm>
          <a:prstGeom prst="roundRect">
            <a:avLst>
              <a:gd name="adj" fmla="val 50000"/>
            </a:avLst>
          </a:prstGeom>
          <a:solidFill>
            <a:srgbClr val="6AA8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b="1" dirty="0">
                <a:latin typeface="Aptos" panose="020B0004020202020204" pitchFamily="34" charset="0"/>
              </a:rPr>
              <a:t>2-5 Days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277FE83-5202-0C16-AD98-15594F92C6A6}"/>
              </a:ext>
            </a:extLst>
          </p:cNvPr>
          <p:cNvSpPr txBox="1"/>
          <p:nvPr/>
        </p:nvSpPr>
        <p:spPr>
          <a:xfrm>
            <a:off x="853786" y="4483775"/>
            <a:ext cx="104844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ptos" panose="020B0004020202020204" pitchFamily="34" charset="0"/>
                <a:ea typeface="Open Sans SemiBold" panose="020B0706030804020204" pitchFamily="34" charset="0"/>
                <a:cs typeface="Arial" panose="020B0604020202020204" pitchFamily="34" charset="0"/>
              </a:rPr>
              <a:t>The amendment document is emailed to the county by DHSS Procurement staff.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ptos" panose="020B0004020202020204" pitchFamily="34" charset="0"/>
                <a:ea typeface="Open Sans SemiBold" panose="020B0706030804020204" pitchFamily="34" charset="0"/>
                <a:cs typeface="Arial" panose="020B0604020202020204" pitchFamily="34" charset="0"/>
              </a:rPr>
              <a:t>Please ensure emails on file are accurate and up-to-date so there aren’t any delays.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  <a:latin typeface="Aptos" panose="020B0004020202020204" pitchFamily="34" charset="0"/>
              <a:ea typeface="Open Sans SemiBold" panose="020B0706030804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Aptos" panose="020B0004020202020204" pitchFamily="34" charset="0"/>
                <a:ea typeface="Open Sans SemiBold" panose="020B0706030804020204" pitchFamily="34" charset="0"/>
                <a:cs typeface="Arial" panose="020B0604020202020204" pitchFamily="34" charset="0"/>
              </a:rPr>
              <a:t>Procurement </a:t>
            </a:r>
            <a:r>
              <a:rPr lang="en-US" b="1" dirty="0">
                <a:solidFill>
                  <a:schemeClr val="bg1"/>
                </a:solidFill>
                <a:latin typeface="Aptos" panose="020B0004020202020204" pitchFamily="34" charset="0"/>
                <a:ea typeface="Open Sans SemiBold" panose="020B0706030804020204" pitchFamily="34" charset="0"/>
                <a:cs typeface="Arial" panose="020B0604020202020204" pitchFamily="34" charset="0"/>
              </a:rPr>
              <a:t>cannot</a:t>
            </a:r>
            <a:r>
              <a:rPr lang="en-US" dirty="0">
                <a:solidFill>
                  <a:schemeClr val="bg1"/>
                </a:solidFill>
                <a:latin typeface="Aptos" panose="020B0004020202020204" pitchFamily="34" charset="0"/>
                <a:ea typeface="Open Sans SemiBold" panose="020B0706030804020204" pitchFamily="34" charset="0"/>
                <a:cs typeface="Arial" panose="020B0604020202020204" pitchFamily="34" charset="0"/>
              </a:rPr>
              <a:t> execute the amendment until a </a:t>
            </a:r>
            <a:r>
              <a:rPr lang="en-US" u="sng" dirty="0">
                <a:solidFill>
                  <a:schemeClr val="bg1"/>
                </a:solidFill>
                <a:latin typeface="Aptos" panose="020B0004020202020204" pitchFamily="34" charset="0"/>
                <a:ea typeface="Open Sans SemiBold" panose="020B0706030804020204" pitchFamily="34" charset="0"/>
                <a:cs typeface="Arial" panose="020B0604020202020204" pitchFamily="34" charset="0"/>
              </a:rPr>
              <a:t>signed copy</a:t>
            </a:r>
            <a:r>
              <a:rPr lang="en-US" dirty="0">
                <a:solidFill>
                  <a:schemeClr val="bg1"/>
                </a:solidFill>
                <a:latin typeface="Aptos" panose="020B0004020202020204" pitchFamily="34" charset="0"/>
                <a:ea typeface="Open Sans SemiBold" panose="020B0706030804020204" pitchFamily="34" charset="0"/>
                <a:cs typeface="Arial" panose="020B0604020202020204" pitchFamily="34" charset="0"/>
              </a:rPr>
              <a:t> of the amendment is </a:t>
            </a:r>
            <a:r>
              <a:rPr lang="en-US" i="1" dirty="0">
                <a:solidFill>
                  <a:schemeClr val="bg1"/>
                </a:solidFill>
                <a:latin typeface="Aptos" panose="020B0004020202020204" pitchFamily="34" charset="0"/>
                <a:ea typeface="Open Sans SemiBold" panose="020B0706030804020204" pitchFamily="34" charset="0"/>
                <a:cs typeface="Arial" panose="020B0604020202020204" pitchFamily="34" charset="0"/>
              </a:rPr>
              <a:t>returned by the county.</a:t>
            </a:r>
            <a:endParaRPr lang="en-US" dirty="0">
              <a:solidFill>
                <a:schemeClr val="bg1"/>
              </a:solidFill>
              <a:latin typeface="Aptos" panose="020B0004020202020204" pitchFamily="34" charset="0"/>
              <a:ea typeface="Open Sans SemiBold" panose="020B0706030804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283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chemeClr val="accent2"/>
            </a:gs>
            <a:gs pos="57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107CD331-6A43-4FC7-8D2B-4249716920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05038" y="678466"/>
            <a:ext cx="5524934" cy="5524934"/>
          </a:xfrm>
          <a:prstGeom prst="ellipse">
            <a:avLst/>
          </a:prstGeom>
          <a:solidFill>
            <a:srgbClr val="00818A"/>
          </a:solidFill>
          <a:ln>
            <a:noFill/>
          </a:ln>
          <a:effectLst>
            <a:glow rad="635000">
              <a:schemeClr val="tx1">
                <a:lumMod val="50000"/>
                <a:alpha val="1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MY" sz="1800" b="0" i="0" u="none" strike="noStrike" kern="1200" cap="none" spc="0" normalizeH="0" baseline="0" noProof="0">
              <a:ln>
                <a:noFill/>
              </a:ln>
              <a:solidFill>
                <a:srgbClr val="012169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89EF94B-22D4-4677-9F3C-17BCA38BB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386257" y="644699"/>
            <a:ext cx="1809745" cy="1809745"/>
          </a:xfrm>
          <a:prstGeom prst="ellipse">
            <a:avLst/>
          </a:prstGeom>
          <a:gradFill>
            <a:gsLst>
              <a:gs pos="0">
                <a:schemeClr val="bg1">
                  <a:tint val="93000"/>
                  <a:satMod val="150000"/>
                  <a:shade val="98000"/>
                  <a:lumMod val="102000"/>
                </a:schemeClr>
              </a:gs>
              <a:gs pos="50000">
                <a:schemeClr val="bg1">
                  <a:tint val="98000"/>
                  <a:satMod val="130000"/>
                  <a:shade val="90000"/>
                  <a:lumMod val="103000"/>
                </a:schemeClr>
              </a:gs>
              <a:gs pos="100000">
                <a:schemeClr val="bg1">
                  <a:shade val="63000"/>
                  <a:satMod val="120000"/>
                </a:schemeClr>
              </a:gs>
            </a:gsLst>
            <a:lin ang="5400000" scaled="0"/>
          </a:gradFill>
          <a:ln>
            <a:noFill/>
          </a:ln>
          <a:effectLst>
            <a:outerShdw blurRad="381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MY" sz="6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ptos" panose="020B0004020202020204" pitchFamily="34" charset="0"/>
            </a:endParaRPr>
          </a:p>
        </p:txBody>
      </p:sp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1505472" y="3005031"/>
            <a:ext cx="5524500" cy="830263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 panose="020B0004020202020204" pitchFamily="34" charset="0"/>
                <a:ea typeface="+mn-ea"/>
                <a:cs typeface="+mn-cs"/>
              </a:rPr>
              <a:t>QUESTIONS?</a:t>
            </a:r>
          </a:p>
        </p:txBody>
      </p:sp>
      <p:pic>
        <p:nvPicPr>
          <p:cNvPr id="8" name="Picture 7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588" y="678466"/>
            <a:ext cx="1599082" cy="1599082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6D641786-405A-4AA8-9484-5BC7E77F03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772400" y="2450851"/>
            <a:ext cx="554180" cy="55418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>
              <a:latin typeface="Aptos" panose="020B00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99822C-EEB9-4DC2-856A-197BE8CFC72B}"/>
              </a:ext>
            </a:extLst>
          </p:cNvPr>
          <p:cNvSpPr txBox="1"/>
          <p:nvPr/>
        </p:nvSpPr>
        <p:spPr>
          <a:xfrm>
            <a:off x="8488346" y="2332733"/>
            <a:ext cx="343695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2"/>
                </a:solidFill>
                <a:latin typeface="Aptos" panose="020B0004020202020204" pitchFamily="34" charset="0"/>
              </a:rPr>
              <a:t>Principal Investigator:</a:t>
            </a:r>
          </a:p>
          <a:p>
            <a:r>
              <a:rPr lang="en-US" sz="1600" dirty="0">
                <a:solidFill>
                  <a:schemeClr val="bg2"/>
                </a:solidFill>
                <a:latin typeface="Aptos" panose="020B0004020202020204" pitchFamily="34" charset="0"/>
                <a:hlinkClick r:id="rId3"/>
              </a:rPr>
              <a:t>Nicole.Cooper@health.mo.gov</a:t>
            </a:r>
            <a:endParaRPr lang="en-US" sz="1600" dirty="0">
              <a:solidFill>
                <a:schemeClr val="bg2"/>
              </a:solidFill>
              <a:latin typeface="Aptos" panose="020B0004020202020204" pitchFamily="34" charset="0"/>
            </a:endParaRPr>
          </a:p>
          <a:p>
            <a:r>
              <a:rPr lang="en-US" sz="1600" i="1" dirty="0">
                <a:solidFill>
                  <a:schemeClr val="bg2"/>
                </a:solidFill>
                <a:latin typeface="Aptos" panose="020B0004020202020204" pitchFamily="34" charset="0"/>
              </a:rPr>
              <a:t>573-526-6960</a:t>
            </a:r>
          </a:p>
          <a:p>
            <a:endParaRPr lang="en-US" sz="1600" dirty="0">
              <a:solidFill>
                <a:schemeClr val="bg2"/>
              </a:solidFill>
              <a:latin typeface="Aptos" panose="020B0004020202020204" pitchFamily="34" charset="0"/>
            </a:endParaRPr>
          </a:p>
          <a:p>
            <a:r>
              <a:rPr lang="en-US" sz="1600" b="1" dirty="0">
                <a:solidFill>
                  <a:schemeClr val="bg2"/>
                </a:solidFill>
                <a:latin typeface="Aptos" panose="020B0004020202020204" pitchFamily="34" charset="0"/>
              </a:rPr>
              <a:t>PHIG:</a:t>
            </a:r>
          </a:p>
          <a:p>
            <a:r>
              <a:rPr lang="en-US" sz="1600" dirty="0">
                <a:solidFill>
                  <a:schemeClr val="bg2"/>
                </a:solidFill>
                <a:latin typeface="Aptos" panose="020B0004020202020204" pitchFamily="34" charset="0"/>
                <a:hlinkClick r:id="rId4"/>
              </a:rPr>
              <a:t>Cody.McReynolds@health.mo.gov</a:t>
            </a:r>
            <a:endParaRPr lang="en-US" sz="1600" dirty="0">
              <a:solidFill>
                <a:schemeClr val="bg2"/>
              </a:solidFill>
              <a:latin typeface="Aptos" panose="020B0004020202020204" pitchFamily="34" charset="0"/>
            </a:endParaRPr>
          </a:p>
          <a:p>
            <a:r>
              <a:rPr lang="en-US" sz="1600" i="1" dirty="0">
                <a:solidFill>
                  <a:schemeClr val="bg2"/>
                </a:solidFill>
                <a:latin typeface="Aptos" panose="020B0004020202020204" pitchFamily="34" charset="0"/>
              </a:rPr>
              <a:t>573-526-6782</a:t>
            </a:r>
          </a:p>
          <a:p>
            <a:endParaRPr lang="en-US" sz="1600" dirty="0">
              <a:solidFill>
                <a:schemeClr val="bg2"/>
              </a:solidFill>
              <a:latin typeface="Aptos" panose="020B0004020202020204" pitchFamily="34" charset="0"/>
            </a:endParaRPr>
          </a:p>
          <a:p>
            <a:r>
              <a:rPr lang="en-US" sz="1600" b="1" dirty="0">
                <a:solidFill>
                  <a:schemeClr val="bg2"/>
                </a:solidFill>
                <a:latin typeface="Aptos" panose="020B0004020202020204" pitchFamily="34" charset="0"/>
              </a:rPr>
              <a:t>ACCR:</a:t>
            </a:r>
          </a:p>
          <a:p>
            <a:r>
              <a:rPr lang="en-US" sz="1600" dirty="0">
                <a:solidFill>
                  <a:schemeClr val="bg2"/>
                </a:solidFill>
                <a:latin typeface="Aptos" panose="020B0004020202020204" pitchFamily="34" charset="0"/>
                <a:hlinkClick r:id="rId5"/>
              </a:rPr>
              <a:t>Samantha.Williams@health.mo.gov</a:t>
            </a:r>
            <a:endParaRPr lang="en-US" sz="1600" dirty="0">
              <a:solidFill>
                <a:schemeClr val="bg2"/>
              </a:solidFill>
              <a:latin typeface="Aptos" panose="020B0004020202020204" pitchFamily="34" charset="0"/>
            </a:endParaRPr>
          </a:p>
          <a:p>
            <a:r>
              <a:rPr lang="en-MY" sz="1600" i="1" dirty="0">
                <a:solidFill>
                  <a:schemeClr val="bg2"/>
                </a:solidFill>
                <a:latin typeface="Aptos" panose="020B0004020202020204" pitchFamily="34" charset="0"/>
              </a:rPr>
              <a:t>573-751-6770</a:t>
            </a:r>
          </a:p>
        </p:txBody>
      </p:sp>
      <p:pic>
        <p:nvPicPr>
          <p:cNvPr id="14" name="Graphic 16">
            <a:extLst>
              <a:ext uri="{FF2B5EF4-FFF2-40B4-BE49-F238E27FC236}">
                <a16:creationId xmlns:a16="http://schemas.microsoft.com/office/drawing/2014/main" id="{91815F3E-273B-4402-9CBF-CBD18FAC1B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9490" y="2547941"/>
            <a:ext cx="180000" cy="180000"/>
          </a:xfrm>
          <a:prstGeom prst="rect">
            <a:avLst/>
          </a:prstGeom>
        </p:spPr>
      </p:pic>
      <p:pic>
        <p:nvPicPr>
          <p:cNvPr id="15" name="Graphic 20">
            <a:extLst>
              <a:ext uri="{FF2B5EF4-FFF2-40B4-BE49-F238E27FC236}">
                <a16:creationId xmlns:a16="http://schemas.microsoft.com/office/drawing/2014/main" id="{9E2BFA22-ABD4-4E19-91D1-84A88B2F59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3239" y="2727941"/>
            <a:ext cx="180000" cy="180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668C3EA-142E-3E39-5CC4-101CCDA489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743700"/>
            <a:ext cx="12192000" cy="123177"/>
          </a:xfrm>
          <a:prstGeom prst="rect">
            <a:avLst/>
          </a:prstGeom>
          <a:gradFill flip="none" rotWithShape="1">
            <a:gsLst>
              <a:gs pos="100000">
                <a:schemeClr val="accent1"/>
              </a:gs>
              <a:gs pos="50000">
                <a:schemeClr val="accent3"/>
              </a:gs>
              <a:gs pos="0">
                <a:schemeClr val="accent1"/>
              </a:gs>
            </a:gsLst>
            <a:lin ang="6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400914"/>
      </p:ext>
    </p:extLst>
  </p:cSld>
  <p:clrMapOvr>
    <a:masterClrMapping/>
  </p:clrMapOvr>
</p:sld>
</file>

<file path=ppt/theme/theme1.xml><?xml version="1.0" encoding="utf-8"?>
<a:theme xmlns:a="http://schemas.openxmlformats.org/drawingml/2006/main" name="DHSS Theme">
  <a:themeElements>
    <a:clrScheme name="Custom 7">
      <a:dk1>
        <a:srgbClr val="FFFFFF"/>
      </a:dk1>
      <a:lt1>
        <a:srgbClr val="012169"/>
      </a:lt1>
      <a:dk2>
        <a:srgbClr val="FFFFFF"/>
      </a:dk2>
      <a:lt2>
        <a:srgbClr val="012169"/>
      </a:lt2>
      <a:accent1>
        <a:srgbClr val="E35205"/>
      </a:accent1>
      <a:accent2>
        <a:srgbClr val="008C95"/>
      </a:accent2>
      <a:accent3>
        <a:srgbClr val="F2A900"/>
      </a:accent3>
      <a:accent4>
        <a:srgbClr val="E35205"/>
      </a:accent4>
      <a:accent5>
        <a:srgbClr val="008C95"/>
      </a:accent5>
      <a:accent6>
        <a:srgbClr val="F2A900"/>
      </a:accent6>
      <a:hlink>
        <a:srgbClr val="64CCC9"/>
      </a:hlink>
      <a:folHlink>
        <a:srgbClr val="9EA2A2"/>
      </a:folHlink>
    </a:clrScheme>
    <a:fontScheme name="DHSS - Arial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>
        <a:spAutoFit/>
      </a:bodyPr>
      <a:lstStyle>
        <a:defPPr algn="l">
          <a:defRPr sz="1600" b="1" dirty="0">
            <a:latin typeface="Arial" panose="020B0604020202020204" pitchFamily="34" charset="0"/>
            <a:ea typeface="Open Sans SemiBold" panose="020B0706030804020204" pitchFamily="34" charset="0"/>
            <a:cs typeface="Arial" panose="020B0604020202020204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DHSS Theme" id="{A660AE28-A27B-4D8D-BC69-3E0F74D28358}" vid="{6C68BCD6-4752-4D80-9052-5239886605E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DHSS Theme</Template>
  <TotalTime>159915</TotalTime>
  <Words>1185</Words>
  <Application>Microsoft Office PowerPoint</Application>
  <PresentationFormat>Widescreen</PresentationFormat>
  <Paragraphs>197</Paragraphs>
  <Slides>20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Aptos</vt:lpstr>
      <vt:lpstr>Arial</vt:lpstr>
      <vt:lpstr>Arial Black</vt:lpstr>
      <vt:lpstr>Calibri</vt:lpstr>
      <vt:lpstr>Open Sans Light</vt:lpstr>
      <vt:lpstr>DHSS Theme</vt:lpstr>
      <vt:lpstr>Title Slide</vt:lpstr>
      <vt:lpstr>   CLPHS – Fiscal Processes</vt:lpstr>
      <vt:lpstr>Fiscal Processes</vt:lpstr>
      <vt:lpstr>Section 01</vt:lpstr>
      <vt:lpstr>PHIG &amp; ACCR Invoicing</vt:lpstr>
      <vt:lpstr>DA-38</vt:lpstr>
      <vt:lpstr>Invoicing Template</vt:lpstr>
      <vt:lpstr>Invoicing Template</vt:lpstr>
      <vt:lpstr>Invoicing Tool</vt:lpstr>
      <vt:lpstr>Invoicing Tool</vt:lpstr>
      <vt:lpstr>PHIG &amp; ACCR Invoicing</vt:lpstr>
      <vt:lpstr>Section 02</vt:lpstr>
      <vt:lpstr>Budget Adjustments</vt:lpstr>
      <vt:lpstr>Section 03</vt:lpstr>
      <vt:lpstr>New Items &amp; Activities</vt:lpstr>
      <vt:lpstr>Request Form</vt:lpstr>
      <vt:lpstr>Section 04</vt:lpstr>
      <vt:lpstr>Contract Amendments</vt:lpstr>
      <vt:lpstr>Amendment Timeline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OPI Picks (Dark) (ADA)</dc:title>
  <dc:creator>DHSS Office of Public Information</dc:creator>
  <cp:lastModifiedBy>Cooper, Nicole</cp:lastModifiedBy>
  <cp:revision>1310</cp:revision>
  <dcterms:created xsi:type="dcterms:W3CDTF">2019-07-08T12:17:13Z</dcterms:created>
  <dcterms:modified xsi:type="dcterms:W3CDTF">2026-07-27T15:11:03Z</dcterms:modified>
</cp:coreProperties>
</file>