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handoutMasterIdLst>
    <p:handoutMasterId r:id="rId39"/>
  </p:handoutMasterIdLst>
  <p:sldIdLst>
    <p:sldId id="1730" r:id="rId2"/>
    <p:sldId id="1732" r:id="rId3"/>
    <p:sldId id="1855" r:id="rId4"/>
    <p:sldId id="1791" r:id="rId5"/>
    <p:sldId id="1842" r:id="rId6"/>
    <p:sldId id="1056" r:id="rId7"/>
    <p:sldId id="990" r:id="rId8"/>
    <p:sldId id="1858" r:id="rId9"/>
    <p:sldId id="1859" r:id="rId10"/>
    <p:sldId id="1860" r:id="rId11"/>
    <p:sldId id="1771" r:id="rId12"/>
    <p:sldId id="1846" r:id="rId13"/>
    <p:sldId id="1861" r:id="rId14"/>
    <p:sldId id="1863" r:id="rId15"/>
    <p:sldId id="1865" r:id="rId16"/>
    <p:sldId id="1862" r:id="rId17"/>
    <p:sldId id="1867" r:id="rId18"/>
    <p:sldId id="1866" r:id="rId19"/>
    <p:sldId id="1825" r:id="rId20"/>
    <p:sldId id="1864" r:id="rId21"/>
    <p:sldId id="1837" r:id="rId22"/>
    <p:sldId id="1868" r:id="rId23"/>
    <p:sldId id="1875" r:id="rId24"/>
    <p:sldId id="1876" r:id="rId25"/>
    <p:sldId id="1877" r:id="rId26"/>
    <p:sldId id="1856" r:id="rId27"/>
    <p:sldId id="1869" r:id="rId28"/>
    <p:sldId id="1871" r:id="rId29"/>
    <p:sldId id="1872" r:id="rId30"/>
    <p:sldId id="1049" r:id="rId31"/>
    <p:sldId id="1873" r:id="rId32"/>
    <p:sldId id="1874" r:id="rId33"/>
    <p:sldId id="1722" r:id="rId34"/>
    <p:sldId id="1851" r:id="rId35"/>
    <p:sldId id="1870" r:id="rId36"/>
    <p:sldId id="172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2026" userDrawn="1">
          <p15:clr>
            <a:srgbClr val="A4A3A4"/>
          </p15:clr>
        </p15:guide>
        <p15:guide id="7" pos="5654" userDrawn="1">
          <p15:clr>
            <a:srgbClr val="A4A3A4"/>
          </p15:clr>
        </p15:guide>
        <p15:guide id="8" orient="horz" pos="3974" userDrawn="1">
          <p15:clr>
            <a:srgbClr val="A4A3A4"/>
          </p15:clr>
        </p15:guide>
        <p15:guide id="9" pos="7287" userDrawn="1">
          <p15:clr>
            <a:srgbClr val="A4A3A4"/>
          </p15:clr>
        </p15:guide>
        <p15:guide id="10" pos="211" userDrawn="1">
          <p15:clr>
            <a:srgbClr val="A4A3A4"/>
          </p15:clr>
        </p15:guide>
        <p15:guide id="12" orient="horz" pos="346" userDrawn="1">
          <p15:clr>
            <a:srgbClr val="A4A3A4"/>
          </p15:clr>
        </p15:guide>
        <p15:guide id="15" orient="horz" pos="2160" userDrawn="1">
          <p15:clr>
            <a:srgbClr val="A4A3A4"/>
          </p15:clr>
        </p15:guide>
        <p15:guide id="16" orient="horz" pos="3521" userDrawn="1">
          <p15:clr>
            <a:srgbClr val="A4A3A4"/>
          </p15:clr>
        </p15:guide>
        <p15:guide id="17" pos="4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ruballan Chelvam" initials="GC" lastIdx="3" clrIdx="0">
    <p:extLst>
      <p:ext uri="{19B8F6BF-5375-455C-9EA6-DF929625EA0E}">
        <p15:presenceInfo xmlns:p15="http://schemas.microsoft.com/office/powerpoint/2012/main" userId="5cbefa91e3fa67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900"/>
    <a:srgbClr val="F55F46"/>
    <a:srgbClr val="CBE9F7"/>
    <a:srgbClr val="87CB95"/>
    <a:srgbClr val="FFF533"/>
    <a:srgbClr val="DEA362"/>
    <a:srgbClr val="333333"/>
    <a:srgbClr val="4D4D4D"/>
    <a:srgbClr val="000000"/>
    <a:srgbClr val="1D8F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104" autoAdjust="0"/>
  </p:normalViewPr>
  <p:slideViewPr>
    <p:cSldViewPr snapToGrid="0" showGuides="1">
      <p:cViewPr varScale="1">
        <p:scale>
          <a:sx n="90" d="100"/>
          <a:sy n="90" d="100"/>
        </p:scale>
        <p:origin x="1392" y="66"/>
      </p:cViewPr>
      <p:guideLst>
        <p:guide pos="2026"/>
        <p:guide pos="5654"/>
        <p:guide orient="horz" pos="3974"/>
        <p:guide pos="7287"/>
        <p:guide pos="211"/>
        <p:guide orient="horz" pos="346"/>
        <p:guide orient="horz" pos="2160"/>
        <p:guide orient="horz" pos="3521"/>
        <p:guide pos="438"/>
      </p:guideLst>
    </p:cSldViewPr>
  </p:slideViewPr>
  <p:outlineViewPr>
    <p:cViewPr>
      <p:scale>
        <a:sx n="33" d="100"/>
        <a:sy n="33" d="100"/>
      </p:scale>
      <p:origin x="0" y="-218448"/>
    </p:cViewPr>
  </p:outlineViewPr>
  <p:notesTextViewPr>
    <p:cViewPr>
      <p:scale>
        <a:sx n="1" d="1"/>
        <a:sy n="1" d="1"/>
      </p:scale>
      <p:origin x="0" y="0"/>
    </p:cViewPr>
  </p:notesTextViewPr>
  <p:sorterViewPr>
    <p:cViewPr>
      <p:scale>
        <a:sx n="33" d="100"/>
        <a:sy n="33" d="100"/>
      </p:scale>
      <p:origin x="0" y="-50148"/>
    </p:cViewPr>
  </p:sorterViewPr>
  <p:notesViewPr>
    <p:cSldViewPr snapToGrid="0"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37CCBA-3ED1-4B7D-8F3E-DE824A6F18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a:extLst>
              <a:ext uri="{FF2B5EF4-FFF2-40B4-BE49-F238E27FC236}">
                <a16:creationId xmlns:a16="http://schemas.microsoft.com/office/drawing/2014/main" id="{D54F2CF0-B0FF-4583-A84D-FCC4B7103E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FCEDD6-3C34-4371-8E79-A286124EF8A8}" type="datetimeFigureOut">
              <a:rPr lang="en-MY" smtClean="0"/>
              <a:t>29/7/2025</a:t>
            </a:fld>
            <a:endParaRPr lang="en-MY"/>
          </a:p>
        </p:txBody>
      </p:sp>
      <p:sp>
        <p:nvSpPr>
          <p:cNvPr id="4" name="Footer Placeholder 3">
            <a:extLst>
              <a:ext uri="{FF2B5EF4-FFF2-40B4-BE49-F238E27FC236}">
                <a16:creationId xmlns:a16="http://schemas.microsoft.com/office/drawing/2014/main" id="{BB215979-DF4C-464D-9380-D6E2EDC757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a:extLst>
              <a:ext uri="{FF2B5EF4-FFF2-40B4-BE49-F238E27FC236}">
                <a16:creationId xmlns:a16="http://schemas.microsoft.com/office/drawing/2014/main" id="{C340E462-7474-470E-8024-30E0E0F9D9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065BEC-157F-4808-81DE-1656B731729B}" type="slidenum">
              <a:rPr lang="en-MY" smtClean="0"/>
              <a:t>‹#›</a:t>
            </a:fld>
            <a:endParaRPr lang="en-MY"/>
          </a:p>
        </p:txBody>
      </p:sp>
    </p:spTree>
    <p:extLst>
      <p:ext uri="{BB962C8B-B14F-4D97-AF65-F5344CB8AC3E}">
        <p14:creationId xmlns:p14="http://schemas.microsoft.com/office/powerpoint/2010/main" val="1680691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66FCF-8223-49A0-8AD4-07836B35FAE5}" type="datetimeFigureOut">
              <a:rPr lang="en-MY" smtClean="0"/>
              <a:t>28/7/2025</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6CAA8-8B9F-4696-96C3-CF58CA8A4623}" type="slidenum">
              <a:rPr lang="en-MY" smtClean="0"/>
              <a:t>‹#›</a:t>
            </a:fld>
            <a:endParaRPr lang="en-MY"/>
          </a:p>
        </p:txBody>
      </p:sp>
    </p:spTree>
    <p:extLst>
      <p:ext uri="{BB962C8B-B14F-4D97-AF65-F5344CB8AC3E}">
        <p14:creationId xmlns:p14="http://schemas.microsoft.com/office/powerpoint/2010/main" val="59482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These tensions create a dilemma for the policymaker and the public administrator. Ex:</a:t>
            </a:r>
          </a:p>
          <a:p>
            <a:pPr marL="285750" indent="-285750" fontAlgn="base">
              <a:buFont typeface="Arial" panose="020B0604020202020204" pitchFamily="34" charset="0"/>
              <a:buChar char="•"/>
            </a:pPr>
            <a:r>
              <a:rPr lang="en-US" dirty="0"/>
              <a:t>Burdensome reporting and accountability structures require significant time.</a:t>
            </a:r>
          </a:p>
          <a:p>
            <a:pPr marL="285750" indent="-285750" fontAlgn="base">
              <a:buFont typeface="Arial" panose="020B0604020202020204" pitchFamily="34" charset="0"/>
              <a:buChar char="•"/>
            </a:pPr>
            <a:r>
              <a:rPr lang="en-US" dirty="0"/>
              <a:t>Drawn out processes to protect individual rights can slow down work.</a:t>
            </a:r>
          </a:p>
          <a:p>
            <a:pPr marL="285750" indent="-285750" fontAlgn="base">
              <a:buFont typeface="Arial" panose="020B0604020202020204" pitchFamily="34" charset="0"/>
              <a:buChar char="•"/>
            </a:pPr>
            <a:r>
              <a:rPr lang="en-US" dirty="0"/>
              <a:t>Incorporating input from communities, interests, and stakeholders isn’t efficient.</a:t>
            </a:r>
          </a:p>
          <a:p>
            <a:pPr marL="285750" indent="-285750" fontAlgn="base">
              <a:buFont typeface="Arial" panose="020B0604020202020204" pitchFamily="34" charset="0"/>
              <a:buChar char="•"/>
            </a:pPr>
            <a:r>
              <a:rPr lang="en-US" dirty="0"/>
              <a:t>Hierarchies and specialization can create silos and mitigate pluralistic decision making.</a:t>
            </a:r>
          </a:p>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7</a:t>
            </a:fld>
            <a:endParaRPr lang="en-MY"/>
          </a:p>
        </p:txBody>
      </p:sp>
    </p:spTree>
    <p:extLst>
      <p:ext uri="{BB962C8B-B14F-4D97-AF65-F5344CB8AC3E}">
        <p14:creationId xmlns:p14="http://schemas.microsoft.com/office/powerpoint/2010/main" val="54401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Reasons evidence -&gt; policy isn’t always a linear relationship:</a:t>
            </a:r>
          </a:p>
          <a:p>
            <a:pPr marL="228600" indent="-228600">
              <a:buAutoNum type="arabicPeriod"/>
            </a:pPr>
            <a:r>
              <a:rPr lang="en-US" dirty="0"/>
              <a:t>Research does not always answer the questions that political interests or political decisionmakers are concerned about. </a:t>
            </a:r>
          </a:p>
          <a:p>
            <a:pPr marL="0" indent="0">
              <a:buNone/>
            </a:pPr>
            <a:r>
              <a:rPr lang="en-US" dirty="0"/>
              <a:t>(Public health sometimes thinks that if we could just explain the science better then policymakers would come around on our policy goals (knowledge translation), without acknowledging that the science may not be speaking to the needs or goals of decisionmakers.)</a:t>
            </a:r>
          </a:p>
          <a:p>
            <a:pPr marL="0" indent="0">
              <a:buNone/>
            </a:pPr>
            <a:r>
              <a:rPr lang="en-US" dirty="0"/>
              <a:t>2. Research does not always examine the questions and social problems that policymakers are interested in addressing.</a:t>
            </a:r>
          </a:p>
          <a:p>
            <a:pPr marL="0" indent="0">
              <a:buNone/>
            </a:pPr>
            <a:r>
              <a:rPr lang="en-US" dirty="0"/>
              <a:t>3. The research literature does not always agree and researchers within the same field of study often dissent, making a linear relationship between research and policy difficult (basing public health practice on one study that affirms your preconceived notions does not make it “evidence based policy”)</a:t>
            </a:r>
          </a:p>
        </p:txBody>
      </p:sp>
      <p:sp>
        <p:nvSpPr>
          <p:cNvPr id="4" name="Slide Number Placeholder 3"/>
          <p:cNvSpPr>
            <a:spLocks noGrp="1"/>
          </p:cNvSpPr>
          <p:nvPr>
            <p:ph type="sldNum" sz="quarter" idx="5"/>
          </p:nvPr>
        </p:nvSpPr>
        <p:spPr/>
        <p:txBody>
          <a:bodyPr/>
          <a:lstStyle/>
          <a:p>
            <a:fld id="{D3F6CAA8-8B9F-4696-96C3-CF58CA8A4623}" type="slidenum">
              <a:rPr lang="en-MY" smtClean="0"/>
              <a:t>9</a:t>
            </a:fld>
            <a:endParaRPr lang="en-MY"/>
          </a:p>
        </p:txBody>
      </p:sp>
    </p:spTree>
    <p:extLst>
      <p:ext uri="{BB962C8B-B14F-4D97-AF65-F5344CB8AC3E}">
        <p14:creationId xmlns:p14="http://schemas.microsoft.com/office/powerpoint/2010/main" val="1996002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10</a:t>
            </a:fld>
            <a:endParaRPr lang="en-MY"/>
          </a:p>
        </p:txBody>
      </p:sp>
    </p:spTree>
    <p:extLst>
      <p:ext uri="{BB962C8B-B14F-4D97-AF65-F5344CB8AC3E}">
        <p14:creationId xmlns:p14="http://schemas.microsoft.com/office/powerpoint/2010/main" val="152599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13</a:t>
            </a:fld>
            <a:endParaRPr lang="en-MY"/>
          </a:p>
        </p:txBody>
      </p:sp>
    </p:spTree>
    <p:extLst>
      <p:ext uri="{BB962C8B-B14F-4D97-AF65-F5344CB8AC3E}">
        <p14:creationId xmlns:p14="http://schemas.microsoft.com/office/powerpoint/2010/main" val="1709555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14</a:t>
            </a:fld>
            <a:endParaRPr lang="en-MY"/>
          </a:p>
        </p:txBody>
      </p:sp>
    </p:spTree>
    <p:extLst>
      <p:ext uri="{BB962C8B-B14F-4D97-AF65-F5344CB8AC3E}">
        <p14:creationId xmlns:p14="http://schemas.microsoft.com/office/powerpoint/2010/main" val="1506699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Special charter cities: Carrollton, Chillicothe, LaGrange, Liberty, Miami, Missouri City, and Pleasant Hill. </a:t>
            </a:r>
          </a:p>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16</a:t>
            </a:fld>
            <a:endParaRPr lang="en-MY"/>
          </a:p>
        </p:txBody>
      </p:sp>
    </p:spTree>
    <p:extLst>
      <p:ext uri="{BB962C8B-B14F-4D97-AF65-F5344CB8AC3E}">
        <p14:creationId xmlns:p14="http://schemas.microsoft.com/office/powerpoint/2010/main" val="1325783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19</a:t>
            </a:fld>
            <a:endParaRPr lang="en-MY"/>
          </a:p>
        </p:txBody>
      </p:sp>
    </p:spTree>
    <p:extLst>
      <p:ext uri="{BB962C8B-B14F-4D97-AF65-F5344CB8AC3E}">
        <p14:creationId xmlns:p14="http://schemas.microsoft.com/office/powerpoint/2010/main" val="360534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*Passed in 1980</a:t>
            </a:r>
          </a:p>
        </p:txBody>
      </p:sp>
      <p:sp>
        <p:nvSpPr>
          <p:cNvPr id="4" name="Slide Number Placeholder 3"/>
          <p:cNvSpPr>
            <a:spLocks noGrp="1"/>
          </p:cNvSpPr>
          <p:nvPr>
            <p:ph type="sldNum" sz="quarter" idx="5"/>
          </p:nvPr>
        </p:nvSpPr>
        <p:spPr/>
        <p:txBody>
          <a:bodyPr/>
          <a:lstStyle/>
          <a:p>
            <a:fld id="{D3F6CAA8-8B9F-4696-96C3-CF58CA8A4623}" type="slidenum">
              <a:rPr lang="en-MY" smtClean="0"/>
              <a:t>23</a:t>
            </a:fld>
            <a:endParaRPr lang="en-MY"/>
          </a:p>
        </p:txBody>
      </p:sp>
    </p:spTree>
    <p:extLst>
      <p:ext uri="{BB962C8B-B14F-4D97-AF65-F5344CB8AC3E}">
        <p14:creationId xmlns:p14="http://schemas.microsoft.com/office/powerpoint/2010/main" val="3968434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third class: Except that Excelsior Springs (“any city of the third classification with more than 10,800 and less than 10,900 inhabitants and located in more than one county”) may levy a tax of 30 cents for hospital, public health, and museum purposes.</a:t>
            </a:r>
          </a:p>
          <a:p>
            <a:endParaRPr lang="en-US" dirty="0"/>
          </a:p>
          <a:p>
            <a:r>
              <a:rPr lang="en-US" dirty="0"/>
              <a:t>For *All: Special Charter cities are limited to 30 cents in how much they may vote to increase beyond their limit.</a:t>
            </a:r>
          </a:p>
          <a:p>
            <a:endParaRPr lang="en-US" dirty="0"/>
          </a:p>
          <a:p>
            <a:r>
              <a:rPr lang="en-US" dirty="0"/>
              <a:t>City of St. Louis is limited to $1 as a city but is also permitted by statute (92.010, </a:t>
            </a:r>
            <a:r>
              <a:rPr lang="en-US" dirty="0" err="1"/>
              <a:t>RSMo</a:t>
            </a:r>
            <a:r>
              <a:rPr lang="en-US" dirty="0"/>
              <a:t>) to levy property tax as a county.</a:t>
            </a:r>
          </a:p>
          <a:p>
            <a:r>
              <a:rPr lang="en-US" dirty="0"/>
              <a:t>Kansas City is limited to $1 but has special provisions allowing for levies up to another $1.50 for capital improvements, public works, hospitals, public health, recreation grounds, and museums. </a:t>
            </a:r>
          </a:p>
          <a:p>
            <a:endParaRPr lang="en-US" dirty="0"/>
          </a:p>
          <a:p>
            <a:r>
              <a:rPr lang="en-US" dirty="0"/>
              <a:t>What about sales taxes? All new sales taxes or sales tax increases require a vote of the people. A majority vote of a political subdivision’s governing body places the question on the ballot.</a:t>
            </a:r>
          </a:p>
        </p:txBody>
      </p:sp>
      <p:sp>
        <p:nvSpPr>
          <p:cNvPr id="4" name="Slide Number Placeholder 3"/>
          <p:cNvSpPr>
            <a:spLocks noGrp="1"/>
          </p:cNvSpPr>
          <p:nvPr>
            <p:ph type="sldNum" sz="quarter" idx="5"/>
          </p:nvPr>
        </p:nvSpPr>
        <p:spPr/>
        <p:txBody>
          <a:bodyPr/>
          <a:lstStyle/>
          <a:p>
            <a:fld id="{D3F6CAA8-8B9F-4696-96C3-CF58CA8A4623}" type="slidenum">
              <a:rPr lang="en-MY" smtClean="0"/>
              <a:t>25</a:t>
            </a:fld>
            <a:endParaRPr lang="en-MY"/>
          </a:p>
        </p:txBody>
      </p:sp>
    </p:spTree>
    <p:extLst>
      <p:ext uri="{BB962C8B-B14F-4D97-AF65-F5344CB8AC3E}">
        <p14:creationId xmlns:p14="http://schemas.microsoft.com/office/powerpoint/2010/main" val="1362121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7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Im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317500" y="266702"/>
            <a:ext cx="11569700" cy="4203698"/>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6490608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mage Timeline 6-2">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000685578"/>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mage Timeline 7">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0" y="0"/>
            <a:ext cx="6096000" cy="6858000"/>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788190240"/>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Event with Image">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2160000" cy="2160000"/>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1" name="Picture Placeholder 4">
            <a:extLst>
              <a:ext uri="{FF2B5EF4-FFF2-40B4-BE49-F238E27FC236}">
                <a16:creationId xmlns:a16="http://schemas.microsoft.com/office/drawing/2014/main" id="{8832ADDA-6C01-4071-A73C-CABB0D21E9E2}"/>
              </a:ext>
            </a:extLst>
          </p:cNvPr>
          <p:cNvSpPr>
            <a:spLocks noGrp="1"/>
          </p:cNvSpPr>
          <p:nvPr>
            <p:ph type="pic" sz="quarter" idx="11" hasCustomPrompt="1"/>
          </p:nvPr>
        </p:nvSpPr>
        <p:spPr>
          <a:xfrm>
            <a:off x="3696789" y="1988923"/>
            <a:ext cx="2160000" cy="2160000"/>
          </a:xfrm>
          <a:prstGeom prst="roundRect">
            <a:avLst>
              <a:gd name="adj" fmla="val 19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66C5DFC5-A2AD-4AD7-A6A6-AD483A1E8514}"/>
              </a:ext>
            </a:extLst>
          </p:cNvPr>
          <p:cNvSpPr>
            <a:spLocks noGrp="1"/>
          </p:cNvSpPr>
          <p:nvPr>
            <p:ph type="pic" sz="quarter" idx="12" hasCustomPrompt="1"/>
          </p:nvPr>
        </p:nvSpPr>
        <p:spPr>
          <a:xfrm>
            <a:off x="6335212"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4">
            <a:extLst>
              <a:ext uri="{FF2B5EF4-FFF2-40B4-BE49-F238E27FC236}">
                <a16:creationId xmlns:a16="http://schemas.microsoft.com/office/drawing/2014/main" id="{A6AF3F2D-258A-49DB-89C1-89BF53AC1FEE}"/>
              </a:ext>
            </a:extLst>
          </p:cNvPr>
          <p:cNvSpPr>
            <a:spLocks noGrp="1"/>
          </p:cNvSpPr>
          <p:nvPr>
            <p:ph type="pic" sz="quarter" idx="13" hasCustomPrompt="1"/>
          </p:nvPr>
        </p:nvSpPr>
        <p:spPr>
          <a:xfrm>
            <a:off x="8973634"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4245379812"/>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Event with Image 2">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A3023F38-C0B6-4B5B-8E8B-57DD9BEA10C9}"/>
              </a:ext>
            </a:extLst>
          </p:cNvPr>
          <p:cNvSpPr>
            <a:spLocks noGrp="1"/>
          </p:cNvSpPr>
          <p:nvPr>
            <p:ph type="pic" sz="quarter" idx="11" hasCustomPrompt="1"/>
          </p:nvPr>
        </p:nvSpPr>
        <p:spPr>
          <a:xfrm>
            <a:off x="1058366"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33C3359B-0EFF-4356-B09D-EDFA3B336AF6}"/>
              </a:ext>
            </a:extLst>
          </p:cNvPr>
          <p:cNvSpPr>
            <a:spLocks noGrp="1"/>
          </p:cNvSpPr>
          <p:nvPr>
            <p:ph type="pic" sz="quarter" idx="12" hasCustomPrompt="1"/>
          </p:nvPr>
        </p:nvSpPr>
        <p:spPr>
          <a:xfrm>
            <a:off x="6096000"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AC8C5DB7-177A-4629-834D-881E9F216852}"/>
              </a:ext>
            </a:extLst>
          </p:cNvPr>
          <p:cNvSpPr>
            <a:spLocks noGrp="1"/>
          </p:cNvSpPr>
          <p:nvPr>
            <p:ph type="pic" sz="quarter" idx="13" hasCustomPrompt="1"/>
          </p:nvPr>
        </p:nvSpPr>
        <p:spPr>
          <a:xfrm>
            <a:off x="6096000"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364963040"/>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orizontal 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9788584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orizontal 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1214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sometric Presentation Mockup">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6977303" y="201399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5">
            <a:extLst>
              <a:ext uri="{FF2B5EF4-FFF2-40B4-BE49-F238E27FC236}">
                <a16:creationId xmlns:a16="http://schemas.microsoft.com/office/drawing/2014/main" id="{18D09264-4F26-4686-827F-066EC40A7190}"/>
              </a:ext>
            </a:extLst>
          </p:cNvPr>
          <p:cNvSpPr>
            <a:spLocks noGrp="1"/>
          </p:cNvSpPr>
          <p:nvPr>
            <p:ph type="pic" sz="quarter" idx="11" hasCustomPrompt="1"/>
          </p:nvPr>
        </p:nvSpPr>
        <p:spPr>
          <a:xfrm>
            <a:off x="10403400" y="0"/>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CFD24C28-4614-45BA-923A-5AE2E2F2B1EB}"/>
              </a:ext>
            </a:extLst>
          </p:cNvPr>
          <p:cNvSpPr>
            <a:spLocks noGrp="1"/>
          </p:cNvSpPr>
          <p:nvPr>
            <p:ph type="pic" sz="quarter" idx="12" hasCustomPrompt="1"/>
          </p:nvPr>
        </p:nvSpPr>
        <p:spPr>
          <a:xfrm>
            <a:off x="3551206" y="4080068"/>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CB8503F0-F783-4DD2-B0EE-81FA5C4EBECF}"/>
              </a:ext>
            </a:extLst>
          </p:cNvPr>
          <p:cNvSpPr>
            <a:spLocks noGrp="1"/>
          </p:cNvSpPr>
          <p:nvPr>
            <p:ph type="pic" sz="quarter" idx="13" hasCustomPrompt="1"/>
          </p:nvPr>
        </p:nvSpPr>
        <p:spPr>
          <a:xfrm>
            <a:off x="6642023" y="3978016"/>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3115F06F-57F6-4977-BA09-959FC090669B}"/>
              </a:ext>
            </a:extLst>
          </p:cNvPr>
          <p:cNvSpPr>
            <a:spLocks noGrp="1"/>
          </p:cNvSpPr>
          <p:nvPr>
            <p:ph type="pic" sz="quarter" idx="14" hasCustomPrompt="1"/>
          </p:nvPr>
        </p:nvSpPr>
        <p:spPr>
          <a:xfrm>
            <a:off x="10068120" y="1964022"/>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5" name="Picture Placeholder 5">
            <a:extLst>
              <a:ext uri="{FF2B5EF4-FFF2-40B4-BE49-F238E27FC236}">
                <a16:creationId xmlns:a16="http://schemas.microsoft.com/office/drawing/2014/main" id="{313E2ACE-3423-4F7E-B1E8-6DB25A790B93}"/>
              </a:ext>
            </a:extLst>
          </p:cNvPr>
          <p:cNvSpPr>
            <a:spLocks noGrp="1"/>
          </p:cNvSpPr>
          <p:nvPr>
            <p:ph type="pic" sz="quarter" idx="17" hasCustomPrompt="1"/>
          </p:nvPr>
        </p:nvSpPr>
        <p:spPr>
          <a:xfrm>
            <a:off x="9732840" y="392804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1992286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sometric Presentation Mockup 2">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3DA492BA-835A-4C30-B369-15F9B72A6C3D}"/>
              </a:ext>
            </a:extLst>
          </p:cNvPr>
          <p:cNvSpPr>
            <a:spLocks noGrp="1"/>
          </p:cNvSpPr>
          <p:nvPr>
            <p:ph type="pic" sz="quarter" idx="10" hasCustomPrompt="1"/>
          </p:nvPr>
        </p:nvSpPr>
        <p:spPr>
          <a:xfrm>
            <a:off x="3089508" y="86618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7D6A998C-36B0-4D52-AC97-9EF0D0790EFC}"/>
              </a:ext>
            </a:extLst>
          </p:cNvPr>
          <p:cNvSpPr>
            <a:spLocks noGrp="1"/>
          </p:cNvSpPr>
          <p:nvPr>
            <p:ph type="pic" sz="quarter" idx="11" hasCustomPrompt="1"/>
          </p:nvPr>
        </p:nvSpPr>
        <p:spPr>
          <a:xfrm>
            <a:off x="-949092" y="-157221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37FCC01B-F57C-4CED-8B66-774C8EF4B0F8}"/>
              </a:ext>
            </a:extLst>
          </p:cNvPr>
          <p:cNvSpPr>
            <a:spLocks noGrp="1"/>
          </p:cNvSpPr>
          <p:nvPr>
            <p:ph type="pic" sz="quarter" idx="12" hasCustomPrompt="1"/>
          </p:nvPr>
        </p:nvSpPr>
        <p:spPr>
          <a:xfrm>
            <a:off x="7128109" y="328934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8" name="Picture Placeholder 5">
            <a:extLst>
              <a:ext uri="{FF2B5EF4-FFF2-40B4-BE49-F238E27FC236}">
                <a16:creationId xmlns:a16="http://schemas.microsoft.com/office/drawing/2014/main" id="{EA759D98-4A63-4D2D-9141-32C82CA4ECE0}"/>
              </a:ext>
            </a:extLst>
          </p:cNvPr>
          <p:cNvSpPr>
            <a:spLocks noGrp="1"/>
          </p:cNvSpPr>
          <p:nvPr>
            <p:ph type="pic" sz="quarter" idx="13" hasCustomPrompt="1"/>
          </p:nvPr>
        </p:nvSpPr>
        <p:spPr>
          <a:xfrm>
            <a:off x="7128108" y="60210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9" name="Picture Placeholder 5">
            <a:extLst>
              <a:ext uri="{FF2B5EF4-FFF2-40B4-BE49-F238E27FC236}">
                <a16:creationId xmlns:a16="http://schemas.microsoft.com/office/drawing/2014/main" id="{C97F9190-4E95-4893-A786-2D22CF5E6CC8}"/>
              </a:ext>
            </a:extLst>
          </p:cNvPr>
          <p:cNvSpPr>
            <a:spLocks noGrp="1"/>
          </p:cNvSpPr>
          <p:nvPr>
            <p:ph type="pic" sz="quarter" idx="14" hasCustomPrompt="1"/>
          </p:nvPr>
        </p:nvSpPr>
        <p:spPr>
          <a:xfrm>
            <a:off x="3089508" y="-183629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0" name="Picture Placeholder 5">
            <a:extLst>
              <a:ext uri="{FF2B5EF4-FFF2-40B4-BE49-F238E27FC236}">
                <a16:creationId xmlns:a16="http://schemas.microsoft.com/office/drawing/2014/main" id="{44CB2295-81B8-445D-9954-ED08D185FCC5}"/>
              </a:ext>
            </a:extLst>
          </p:cNvPr>
          <p:cNvSpPr>
            <a:spLocks noGrp="1"/>
          </p:cNvSpPr>
          <p:nvPr>
            <p:ph type="pic" sz="quarter" idx="15" hasCustomPrompt="1"/>
          </p:nvPr>
        </p:nvSpPr>
        <p:spPr>
          <a:xfrm>
            <a:off x="11166709" y="302526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1" name="Picture Placeholder 5">
            <a:extLst>
              <a:ext uri="{FF2B5EF4-FFF2-40B4-BE49-F238E27FC236}">
                <a16:creationId xmlns:a16="http://schemas.microsoft.com/office/drawing/2014/main" id="{58E25EA4-95CE-4A60-B95B-2099E283076D}"/>
              </a:ext>
            </a:extLst>
          </p:cNvPr>
          <p:cNvSpPr>
            <a:spLocks noGrp="1"/>
          </p:cNvSpPr>
          <p:nvPr>
            <p:ph type="pic" sz="quarter" idx="16" hasCustomPrompt="1"/>
          </p:nvPr>
        </p:nvSpPr>
        <p:spPr>
          <a:xfrm>
            <a:off x="11166708" y="33803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2" name="Picture Placeholder 5">
            <a:extLst>
              <a:ext uri="{FF2B5EF4-FFF2-40B4-BE49-F238E27FC236}">
                <a16:creationId xmlns:a16="http://schemas.microsoft.com/office/drawing/2014/main" id="{B41C8BBA-18FD-42A4-BE82-6EA96938A0EE}"/>
              </a:ext>
            </a:extLst>
          </p:cNvPr>
          <p:cNvSpPr>
            <a:spLocks noGrp="1"/>
          </p:cNvSpPr>
          <p:nvPr>
            <p:ph type="pic" sz="quarter" idx="17" hasCustomPrompt="1"/>
          </p:nvPr>
        </p:nvSpPr>
        <p:spPr>
          <a:xfrm>
            <a:off x="7128108" y="-210036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4" name="Picture Placeholder 5">
            <a:extLst>
              <a:ext uri="{FF2B5EF4-FFF2-40B4-BE49-F238E27FC236}">
                <a16:creationId xmlns:a16="http://schemas.microsoft.com/office/drawing/2014/main" id="{EC28FD6B-085B-4F6F-94F7-510BF6086EF9}"/>
              </a:ext>
            </a:extLst>
          </p:cNvPr>
          <p:cNvSpPr>
            <a:spLocks noGrp="1"/>
          </p:cNvSpPr>
          <p:nvPr>
            <p:ph type="pic" sz="quarter" idx="18" hasCustomPrompt="1"/>
          </p:nvPr>
        </p:nvSpPr>
        <p:spPr>
          <a:xfrm>
            <a:off x="11166708" y="-234920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803206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sometric Presentation Mockup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5">
            <a:extLst>
              <a:ext uri="{FF2B5EF4-FFF2-40B4-BE49-F238E27FC236}">
                <a16:creationId xmlns:a16="http://schemas.microsoft.com/office/drawing/2014/main" id="{AB18C9AA-5E16-4E82-AA22-93FC74D7BE5B}"/>
              </a:ext>
            </a:extLst>
          </p:cNvPr>
          <p:cNvSpPr>
            <a:spLocks noGrp="1"/>
          </p:cNvSpPr>
          <p:nvPr>
            <p:ph type="pic" sz="quarter" idx="12" hasCustomPrompt="1"/>
          </p:nvPr>
        </p:nvSpPr>
        <p:spPr>
          <a:xfrm>
            <a:off x="6870332" y="2290071"/>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4" name="Picture Placeholder 5">
            <a:extLst>
              <a:ext uri="{FF2B5EF4-FFF2-40B4-BE49-F238E27FC236}">
                <a16:creationId xmlns:a16="http://schemas.microsoft.com/office/drawing/2014/main" id="{0DDFB03F-5FF2-461F-95DB-579F3F20C3A7}"/>
              </a:ext>
            </a:extLst>
          </p:cNvPr>
          <p:cNvSpPr>
            <a:spLocks noGrp="1"/>
          </p:cNvSpPr>
          <p:nvPr>
            <p:ph type="pic" sz="quarter" idx="13" hasCustomPrompt="1"/>
          </p:nvPr>
        </p:nvSpPr>
        <p:spPr>
          <a:xfrm>
            <a:off x="6870332" y="169860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AAE0E113-F0E5-43E6-85E3-3F76CE56A7E7}"/>
              </a:ext>
            </a:extLst>
          </p:cNvPr>
          <p:cNvSpPr>
            <a:spLocks noGrp="1"/>
          </p:cNvSpPr>
          <p:nvPr>
            <p:ph type="pic" sz="quarter" idx="14" hasCustomPrompt="1"/>
          </p:nvPr>
        </p:nvSpPr>
        <p:spPr>
          <a:xfrm>
            <a:off x="6870332" y="110713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C5FE9AC4-EC69-4B6D-964B-CC4BE54D7ACA}"/>
              </a:ext>
            </a:extLst>
          </p:cNvPr>
          <p:cNvSpPr>
            <a:spLocks noGrp="1"/>
          </p:cNvSpPr>
          <p:nvPr>
            <p:ph type="pic" sz="quarter" idx="15" hasCustomPrompt="1"/>
          </p:nvPr>
        </p:nvSpPr>
        <p:spPr>
          <a:xfrm>
            <a:off x="6870332" y="51566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1734355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3">
    <p:spTree>
      <p:nvGrpSpPr>
        <p:cNvPr id="1" name=""/>
        <p:cNvGrpSpPr/>
        <p:nvPr/>
      </p:nvGrpSpPr>
      <p:grpSpPr>
        <a:xfrm>
          <a:off x="0" y="0"/>
          <a:ext cx="0" cy="0"/>
          <a:chOff x="0" y="0"/>
          <a:chExt cx="0" cy="0"/>
        </a:xfrm>
      </p:grpSpPr>
      <p:sp>
        <p:nvSpPr>
          <p:cNvPr id="9" name="Picture Placeholder 22">
            <a:extLst>
              <a:ext uri="{FF2B5EF4-FFF2-40B4-BE49-F238E27FC236}">
                <a16:creationId xmlns:a16="http://schemas.microsoft.com/office/drawing/2014/main" id="{2B705F24-7492-49E9-8F57-D9C0916A791A}"/>
              </a:ext>
            </a:extLst>
          </p:cNvPr>
          <p:cNvSpPr>
            <a:spLocks noGrp="1"/>
          </p:cNvSpPr>
          <p:nvPr>
            <p:ph type="pic" sz="quarter" idx="14" hasCustomPrompt="1"/>
          </p:nvPr>
        </p:nvSpPr>
        <p:spPr>
          <a:xfrm>
            <a:off x="9412304" y="173981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19" name="Picture Placeholder 22">
            <a:extLst>
              <a:ext uri="{FF2B5EF4-FFF2-40B4-BE49-F238E27FC236}">
                <a16:creationId xmlns:a16="http://schemas.microsoft.com/office/drawing/2014/main" id="{561C124B-FD17-451F-8B21-36D8B1756CAA}"/>
              </a:ext>
            </a:extLst>
          </p:cNvPr>
          <p:cNvSpPr>
            <a:spLocks noGrp="1"/>
          </p:cNvSpPr>
          <p:nvPr>
            <p:ph type="pic" sz="quarter" idx="15" hasCustomPrompt="1"/>
          </p:nvPr>
        </p:nvSpPr>
        <p:spPr>
          <a:xfrm>
            <a:off x="3960316" y="37620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21" name="Picture Placeholder 22">
            <a:extLst>
              <a:ext uri="{FF2B5EF4-FFF2-40B4-BE49-F238E27FC236}">
                <a16:creationId xmlns:a16="http://schemas.microsoft.com/office/drawing/2014/main" id="{A8B205A5-8305-4108-890E-CC3289BC6DB2}"/>
              </a:ext>
            </a:extLst>
          </p:cNvPr>
          <p:cNvSpPr>
            <a:spLocks noGrp="1"/>
          </p:cNvSpPr>
          <p:nvPr>
            <p:ph type="pic" sz="quarter" idx="17" hasCustomPrompt="1"/>
          </p:nvPr>
        </p:nvSpPr>
        <p:spPr>
          <a:xfrm>
            <a:off x="7562906" y="-100074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
        <p:nvSpPr>
          <p:cNvPr id="23" name="Picture Placeholder 22">
            <a:extLst>
              <a:ext uri="{FF2B5EF4-FFF2-40B4-BE49-F238E27FC236}">
                <a16:creationId xmlns:a16="http://schemas.microsoft.com/office/drawing/2014/main" id="{AF313397-A9C0-4FC5-968A-7B29F3419724}"/>
              </a:ext>
            </a:extLst>
          </p:cNvPr>
          <p:cNvSpPr>
            <a:spLocks noGrp="1"/>
          </p:cNvSpPr>
          <p:nvPr>
            <p:ph type="pic" sz="quarter" idx="18" hasCustomPrompt="1"/>
          </p:nvPr>
        </p:nvSpPr>
        <p:spPr>
          <a:xfrm>
            <a:off x="5719040" y="302796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729699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age Image 3">
    <p:spTree>
      <p:nvGrpSpPr>
        <p:cNvPr id="1" name=""/>
        <p:cNvGrpSpPr/>
        <p:nvPr/>
      </p:nvGrpSpPr>
      <p:grpSpPr>
        <a:xfrm>
          <a:off x="0" y="0"/>
          <a:ext cx="0" cy="0"/>
          <a:chOff x="0" y="0"/>
          <a:chExt cx="0" cy="0"/>
        </a:xfrm>
      </p:grpSpPr>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a:off x="502235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1" name="Picture Placeholder 7">
            <a:extLst>
              <a:ext uri="{FF2B5EF4-FFF2-40B4-BE49-F238E27FC236}">
                <a16:creationId xmlns:a16="http://schemas.microsoft.com/office/drawing/2014/main" id="{A347EBBF-2D69-46DA-828F-9790474072DD}"/>
              </a:ext>
            </a:extLst>
          </p:cNvPr>
          <p:cNvSpPr>
            <a:spLocks noGrp="1"/>
          </p:cNvSpPr>
          <p:nvPr>
            <p:ph type="pic" sz="quarter" idx="43" hasCustomPrompt="1"/>
          </p:nvPr>
        </p:nvSpPr>
        <p:spPr>
          <a:xfrm>
            <a:off x="735597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2" name="Picture Placeholder 7">
            <a:extLst>
              <a:ext uri="{FF2B5EF4-FFF2-40B4-BE49-F238E27FC236}">
                <a16:creationId xmlns:a16="http://schemas.microsoft.com/office/drawing/2014/main" id="{253329E5-9B46-4E84-BB47-C37A58E0DF47}"/>
              </a:ext>
            </a:extLst>
          </p:cNvPr>
          <p:cNvSpPr>
            <a:spLocks noGrp="1"/>
          </p:cNvSpPr>
          <p:nvPr>
            <p:ph type="pic" sz="quarter" idx="44" hasCustomPrompt="1"/>
          </p:nvPr>
        </p:nvSpPr>
        <p:spPr>
          <a:xfrm>
            <a:off x="96896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3" name="Picture Placeholder 7">
            <a:extLst>
              <a:ext uri="{FF2B5EF4-FFF2-40B4-BE49-F238E27FC236}">
                <a16:creationId xmlns:a16="http://schemas.microsoft.com/office/drawing/2014/main" id="{0283E3F9-6587-4698-B553-45FC5DDFC55F}"/>
              </a:ext>
            </a:extLst>
          </p:cNvPr>
          <p:cNvSpPr>
            <a:spLocks noGrp="1"/>
          </p:cNvSpPr>
          <p:nvPr>
            <p:ph type="pic" sz="quarter" idx="45" hasCustomPrompt="1"/>
          </p:nvPr>
        </p:nvSpPr>
        <p:spPr>
          <a:xfrm>
            <a:off x="268872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4" name="Picture Placeholder 7">
            <a:extLst>
              <a:ext uri="{FF2B5EF4-FFF2-40B4-BE49-F238E27FC236}">
                <a16:creationId xmlns:a16="http://schemas.microsoft.com/office/drawing/2014/main" id="{72DAC6A7-5A6C-43FA-9ECB-DA307EAF1EE8}"/>
              </a:ext>
            </a:extLst>
          </p:cNvPr>
          <p:cNvSpPr>
            <a:spLocks noGrp="1"/>
          </p:cNvSpPr>
          <p:nvPr>
            <p:ph type="pic" sz="quarter" idx="46" hasCustomPrompt="1"/>
          </p:nvPr>
        </p:nvSpPr>
        <p:spPr>
          <a:xfrm>
            <a:off x="3551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5" name="Picture Placeholder 7">
            <a:extLst>
              <a:ext uri="{FF2B5EF4-FFF2-40B4-BE49-F238E27FC236}">
                <a16:creationId xmlns:a16="http://schemas.microsoft.com/office/drawing/2014/main" id="{C68E8BD3-1BA3-41BF-9E1F-0D147A74ED73}"/>
              </a:ext>
            </a:extLst>
          </p:cNvPr>
          <p:cNvSpPr>
            <a:spLocks noGrp="1"/>
          </p:cNvSpPr>
          <p:nvPr>
            <p:ph type="pic" sz="quarter" idx="47" hasCustomPrompt="1"/>
          </p:nvPr>
        </p:nvSpPr>
        <p:spPr>
          <a:xfrm>
            <a:off x="500221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6" name="Picture Placeholder 7">
            <a:extLst>
              <a:ext uri="{FF2B5EF4-FFF2-40B4-BE49-F238E27FC236}">
                <a16:creationId xmlns:a16="http://schemas.microsoft.com/office/drawing/2014/main" id="{467E7467-8256-4408-9292-5B5CB9C953F2}"/>
              </a:ext>
            </a:extLst>
          </p:cNvPr>
          <p:cNvSpPr>
            <a:spLocks noGrp="1"/>
          </p:cNvSpPr>
          <p:nvPr>
            <p:ph type="pic" sz="quarter" idx="48" hasCustomPrompt="1"/>
          </p:nvPr>
        </p:nvSpPr>
        <p:spPr>
          <a:xfrm>
            <a:off x="733583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7" name="Picture Placeholder 7">
            <a:extLst>
              <a:ext uri="{FF2B5EF4-FFF2-40B4-BE49-F238E27FC236}">
                <a16:creationId xmlns:a16="http://schemas.microsoft.com/office/drawing/2014/main" id="{B527A906-A3E8-416F-98C8-105B9F3C2832}"/>
              </a:ext>
            </a:extLst>
          </p:cNvPr>
          <p:cNvSpPr>
            <a:spLocks noGrp="1"/>
          </p:cNvSpPr>
          <p:nvPr>
            <p:ph type="pic" sz="quarter" idx="49" hasCustomPrompt="1"/>
          </p:nvPr>
        </p:nvSpPr>
        <p:spPr>
          <a:xfrm>
            <a:off x="96694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8" name="Picture Placeholder 7">
            <a:extLst>
              <a:ext uri="{FF2B5EF4-FFF2-40B4-BE49-F238E27FC236}">
                <a16:creationId xmlns:a16="http://schemas.microsoft.com/office/drawing/2014/main" id="{263B44AD-2BBC-463D-B8C0-455005CCAD36}"/>
              </a:ext>
            </a:extLst>
          </p:cNvPr>
          <p:cNvSpPr>
            <a:spLocks noGrp="1"/>
          </p:cNvSpPr>
          <p:nvPr>
            <p:ph type="pic" sz="quarter" idx="50" hasCustomPrompt="1"/>
          </p:nvPr>
        </p:nvSpPr>
        <p:spPr>
          <a:xfrm>
            <a:off x="266858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9" name="Picture Placeholder 7">
            <a:extLst>
              <a:ext uri="{FF2B5EF4-FFF2-40B4-BE49-F238E27FC236}">
                <a16:creationId xmlns:a16="http://schemas.microsoft.com/office/drawing/2014/main" id="{EB9D2E83-ECF0-4142-8813-ACBB405B6412}"/>
              </a:ext>
            </a:extLst>
          </p:cNvPr>
          <p:cNvSpPr>
            <a:spLocks noGrp="1"/>
          </p:cNvSpPr>
          <p:nvPr>
            <p:ph type="pic" sz="quarter" idx="51" hasCustomPrompt="1"/>
          </p:nvPr>
        </p:nvSpPr>
        <p:spPr>
          <a:xfrm>
            <a:off x="3349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0" name="Picture Placeholder 7">
            <a:extLst>
              <a:ext uri="{FF2B5EF4-FFF2-40B4-BE49-F238E27FC236}">
                <a16:creationId xmlns:a16="http://schemas.microsoft.com/office/drawing/2014/main" id="{9510DE00-B27D-4871-B0D3-418B7B4E4CC4}"/>
              </a:ext>
            </a:extLst>
          </p:cNvPr>
          <p:cNvSpPr>
            <a:spLocks noGrp="1"/>
          </p:cNvSpPr>
          <p:nvPr>
            <p:ph type="pic" sz="quarter" idx="52" hasCustomPrompt="1"/>
          </p:nvPr>
        </p:nvSpPr>
        <p:spPr>
          <a:xfrm>
            <a:off x="498207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1" name="Picture Placeholder 7">
            <a:extLst>
              <a:ext uri="{FF2B5EF4-FFF2-40B4-BE49-F238E27FC236}">
                <a16:creationId xmlns:a16="http://schemas.microsoft.com/office/drawing/2014/main" id="{458C65F2-3630-4E00-B623-2938F12EEACC}"/>
              </a:ext>
            </a:extLst>
          </p:cNvPr>
          <p:cNvSpPr>
            <a:spLocks noGrp="1"/>
          </p:cNvSpPr>
          <p:nvPr>
            <p:ph type="pic" sz="quarter" idx="53" hasCustomPrompt="1"/>
          </p:nvPr>
        </p:nvSpPr>
        <p:spPr>
          <a:xfrm>
            <a:off x="731570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2" name="Picture Placeholder 7">
            <a:extLst>
              <a:ext uri="{FF2B5EF4-FFF2-40B4-BE49-F238E27FC236}">
                <a16:creationId xmlns:a16="http://schemas.microsoft.com/office/drawing/2014/main" id="{F1948D01-0142-4AFB-A637-5258CFA0D5F1}"/>
              </a:ext>
            </a:extLst>
          </p:cNvPr>
          <p:cNvSpPr>
            <a:spLocks noGrp="1"/>
          </p:cNvSpPr>
          <p:nvPr>
            <p:ph type="pic" sz="quarter" idx="54" hasCustomPrompt="1"/>
          </p:nvPr>
        </p:nvSpPr>
        <p:spPr>
          <a:xfrm>
            <a:off x="96493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3" name="Picture Placeholder 7">
            <a:extLst>
              <a:ext uri="{FF2B5EF4-FFF2-40B4-BE49-F238E27FC236}">
                <a16:creationId xmlns:a16="http://schemas.microsoft.com/office/drawing/2014/main" id="{78E2C31D-07F1-4615-BE16-775F32C815CE}"/>
              </a:ext>
            </a:extLst>
          </p:cNvPr>
          <p:cNvSpPr>
            <a:spLocks noGrp="1"/>
          </p:cNvSpPr>
          <p:nvPr>
            <p:ph type="pic" sz="quarter" idx="55" hasCustomPrompt="1"/>
          </p:nvPr>
        </p:nvSpPr>
        <p:spPr>
          <a:xfrm>
            <a:off x="264845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4" name="Picture Placeholder 7">
            <a:extLst>
              <a:ext uri="{FF2B5EF4-FFF2-40B4-BE49-F238E27FC236}">
                <a16:creationId xmlns:a16="http://schemas.microsoft.com/office/drawing/2014/main" id="{1AC0B563-E7DE-4CF2-A692-3E7191AFC1A9}"/>
              </a:ext>
            </a:extLst>
          </p:cNvPr>
          <p:cNvSpPr>
            <a:spLocks noGrp="1"/>
          </p:cNvSpPr>
          <p:nvPr>
            <p:ph type="pic" sz="quarter" idx="56" hasCustomPrompt="1"/>
          </p:nvPr>
        </p:nvSpPr>
        <p:spPr>
          <a:xfrm>
            <a:off x="3148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4371305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4">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1" name="Picture Placeholder 22">
            <a:extLst>
              <a:ext uri="{FF2B5EF4-FFF2-40B4-BE49-F238E27FC236}">
                <a16:creationId xmlns:a16="http://schemas.microsoft.com/office/drawing/2014/main" id="{76DE6B5A-5EB0-455E-A806-53FA7B1C07CC}"/>
              </a:ext>
            </a:extLst>
          </p:cNvPr>
          <p:cNvSpPr>
            <a:spLocks noGrp="1"/>
          </p:cNvSpPr>
          <p:nvPr>
            <p:ph type="pic" sz="quarter" idx="15" hasCustomPrompt="1"/>
          </p:nvPr>
        </p:nvSpPr>
        <p:spPr>
          <a:xfrm>
            <a:off x="8978816" y="369016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2" name="Picture Placeholder 22">
            <a:extLst>
              <a:ext uri="{FF2B5EF4-FFF2-40B4-BE49-F238E27FC236}">
                <a16:creationId xmlns:a16="http://schemas.microsoft.com/office/drawing/2014/main" id="{116BFEA0-DDF5-4E40-986A-CFDBFE7E8DA7}"/>
              </a:ext>
            </a:extLst>
          </p:cNvPr>
          <p:cNvSpPr>
            <a:spLocks noGrp="1"/>
          </p:cNvSpPr>
          <p:nvPr>
            <p:ph type="pic" sz="quarter" idx="16" hasCustomPrompt="1"/>
          </p:nvPr>
        </p:nvSpPr>
        <p:spPr>
          <a:xfrm>
            <a:off x="1034112" y="-157272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3" name="Picture Placeholder 22">
            <a:extLst>
              <a:ext uri="{FF2B5EF4-FFF2-40B4-BE49-F238E27FC236}">
                <a16:creationId xmlns:a16="http://schemas.microsoft.com/office/drawing/2014/main" id="{B9281105-6837-4F18-A23C-FA619875F51B}"/>
              </a:ext>
            </a:extLst>
          </p:cNvPr>
          <p:cNvSpPr>
            <a:spLocks noGrp="1"/>
          </p:cNvSpPr>
          <p:nvPr>
            <p:ph type="pic" sz="quarter" idx="17" hasCustomPrompt="1"/>
          </p:nvPr>
        </p:nvSpPr>
        <p:spPr>
          <a:xfrm>
            <a:off x="-2837264" y="-428036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4" name="Picture Placeholder 22">
            <a:extLst>
              <a:ext uri="{FF2B5EF4-FFF2-40B4-BE49-F238E27FC236}">
                <a16:creationId xmlns:a16="http://schemas.microsoft.com/office/drawing/2014/main" id="{A4089A5A-EF5E-4D76-915C-CDFACF69A3D3}"/>
              </a:ext>
            </a:extLst>
          </p:cNvPr>
          <p:cNvSpPr>
            <a:spLocks noGrp="1"/>
          </p:cNvSpPr>
          <p:nvPr>
            <p:ph type="pic" sz="quarter" idx="18" hasCustomPrompt="1"/>
          </p:nvPr>
        </p:nvSpPr>
        <p:spPr>
          <a:xfrm>
            <a:off x="5308919" y="434093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5" name="Picture Placeholder 22">
            <a:extLst>
              <a:ext uri="{FF2B5EF4-FFF2-40B4-BE49-F238E27FC236}">
                <a16:creationId xmlns:a16="http://schemas.microsoft.com/office/drawing/2014/main" id="{300CB3D5-C434-4711-BE0C-07880CF559BE}"/>
              </a:ext>
            </a:extLst>
          </p:cNvPr>
          <p:cNvSpPr>
            <a:spLocks noGrp="1"/>
          </p:cNvSpPr>
          <p:nvPr>
            <p:ph type="pic" sz="quarter" idx="19" hasCustomPrompt="1"/>
          </p:nvPr>
        </p:nvSpPr>
        <p:spPr>
          <a:xfrm>
            <a:off x="9385562" y="688809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6" name="Picture Placeholder 22">
            <a:extLst>
              <a:ext uri="{FF2B5EF4-FFF2-40B4-BE49-F238E27FC236}">
                <a16:creationId xmlns:a16="http://schemas.microsoft.com/office/drawing/2014/main" id="{499D9085-2CE9-4968-8D40-CAA5C1A0EC06}"/>
              </a:ext>
            </a:extLst>
          </p:cNvPr>
          <p:cNvSpPr>
            <a:spLocks noGrp="1"/>
          </p:cNvSpPr>
          <p:nvPr>
            <p:ph type="pic" sz="quarter" idx="20" hasCustomPrompt="1"/>
          </p:nvPr>
        </p:nvSpPr>
        <p:spPr>
          <a:xfrm>
            <a:off x="1440858" y="162521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7" name="Picture Placeholder 22">
            <a:extLst>
              <a:ext uri="{FF2B5EF4-FFF2-40B4-BE49-F238E27FC236}">
                <a16:creationId xmlns:a16="http://schemas.microsoft.com/office/drawing/2014/main" id="{2D321684-1DF0-4703-89C3-71C0FCA0E0C3}"/>
              </a:ext>
            </a:extLst>
          </p:cNvPr>
          <p:cNvSpPr>
            <a:spLocks noGrp="1"/>
          </p:cNvSpPr>
          <p:nvPr>
            <p:ph type="pic" sz="quarter" idx="21" hasCustomPrompt="1"/>
          </p:nvPr>
        </p:nvSpPr>
        <p:spPr>
          <a:xfrm>
            <a:off x="-2430518" y="-108243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8" name="Picture Placeholder 22">
            <a:extLst>
              <a:ext uri="{FF2B5EF4-FFF2-40B4-BE49-F238E27FC236}">
                <a16:creationId xmlns:a16="http://schemas.microsoft.com/office/drawing/2014/main" id="{4D0F3EC0-93F6-4010-86A8-90F452BEEE09}"/>
              </a:ext>
            </a:extLst>
          </p:cNvPr>
          <p:cNvSpPr>
            <a:spLocks noGrp="1"/>
          </p:cNvSpPr>
          <p:nvPr>
            <p:ph type="pic" sz="quarter" idx="22" hasCustomPrompt="1"/>
          </p:nvPr>
        </p:nvSpPr>
        <p:spPr>
          <a:xfrm>
            <a:off x="4236166" y="-2328896"/>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9" name="Picture Placeholder 22">
            <a:extLst>
              <a:ext uri="{FF2B5EF4-FFF2-40B4-BE49-F238E27FC236}">
                <a16:creationId xmlns:a16="http://schemas.microsoft.com/office/drawing/2014/main" id="{FE0131D0-EAA8-45AD-A772-A338418C9AA9}"/>
              </a:ext>
            </a:extLst>
          </p:cNvPr>
          <p:cNvSpPr>
            <a:spLocks noGrp="1"/>
          </p:cNvSpPr>
          <p:nvPr>
            <p:ph type="pic" sz="quarter" idx="23" hasCustomPrompt="1"/>
          </p:nvPr>
        </p:nvSpPr>
        <p:spPr>
          <a:xfrm>
            <a:off x="8125233" y="4094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0" name="Picture Placeholder 22">
            <a:extLst>
              <a:ext uri="{FF2B5EF4-FFF2-40B4-BE49-F238E27FC236}">
                <a16:creationId xmlns:a16="http://schemas.microsoft.com/office/drawing/2014/main" id="{976AEA9A-8115-48E0-918F-4410B91D6FA0}"/>
              </a:ext>
            </a:extLst>
          </p:cNvPr>
          <p:cNvSpPr>
            <a:spLocks noGrp="1"/>
          </p:cNvSpPr>
          <p:nvPr>
            <p:ph type="pic" sz="quarter" idx="24" hasCustomPrompt="1"/>
          </p:nvPr>
        </p:nvSpPr>
        <p:spPr>
          <a:xfrm>
            <a:off x="11965227" y="31018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1" name="Picture Placeholder 22">
            <a:extLst>
              <a:ext uri="{FF2B5EF4-FFF2-40B4-BE49-F238E27FC236}">
                <a16:creationId xmlns:a16="http://schemas.microsoft.com/office/drawing/2014/main" id="{ED974735-2C47-4279-B116-D614471356D5}"/>
              </a:ext>
            </a:extLst>
          </p:cNvPr>
          <p:cNvSpPr>
            <a:spLocks noGrp="1"/>
          </p:cNvSpPr>
          <p:nvPr>
            <p:ph type="pic" sz="quarter" idx="25" hasCustomPrompt="1"/>
          </p:nvPr>
        </p:nvSpPr>
        <p:spPr>
          <a:xfrm>
            <a:off x="16018059" y="560696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0802417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5">
    <p:spTree>
      <p:nvGrpSpPr>
        <p:cNvPr id="1" name=""/>
        <p:cNvGrpSpPr/>
        <p:nvPr/>
      </p:nvGrpSpPr>
      <p:grpSpPr>
        <a:xfrm>
          <a:off x="0" y="0"/>
          <a:ext cx="0" cy="0"/>
          <a:chOff x="0" y="0"/>
          <a:chExt cx="0" cy="0"/>
        </a:xfrm>
      </p:grpSpPr>
      <p:sp>
        <p:nvSpPr>
          <p:cNvPr id="31" name="Picture Placeholder 22">
            <a:extLst>
              <a:ext uri="{FF2B5EF4-FFF2-40B4-BE49-F238E27FC236}">
                <a16:creationId xmlns:a16="http://schemas.microsoft.com/office/drawing/2014/main" id="{76DE6B5A-5EB0-455E-A806-53FA7B1C07CC}"/>
              </a:ext>
            </a:extLst>
          </p:cNvPr>
          <p:cNvSpPr>
            <a:spLocks noGrp="1" noChangeAspect="1"/>
          </p:cNvSpPr>
          <p:nvPr>
            <p:ph type="pic" sz="quarter" idx="15" hasCustomPrompt="1"/>
          </p:nvPr>
        </p:nvSpPr>
        <p:spPr>
          <a:xfrm>
            <a:off x="4445043" y="-1715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58" name="Picture Placeholder 22">
            <a:extLst>
              <a:ext uri="{FF2B5EF4-FFF2-40B4-BE49-F238E27FC236}">
                <a16:creationId xmlns:a16="http://schemas.microsoft.com/office/drawing/2014/main" id="{90FCB97C-6BF3-4A42-8CBB-0DF7BF3026C9}"/>
              </a:ext>
            </a:extLst>
          </p:cNvPr>
          <p:cNvSpPr>
            <a:spLocks noGrp="1" noChangeAspect="1"/>
          </p:cNvSpPr>
          <p:nvPr>
            <p:ph type="pic" sz="quarter" idx="16" hasCustomPrompt="1"/>
          </p:nvPr>
        </p:nvSpPr>
        <p:spPr>
          <a:xfrm>
            <a:off x="-1635717" y="-42101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0" name="Picture Placeholder 22">
            <a:extLst>
              <a:ext uri="{FF2B5EF4-FFF2-40B4-BE49-F238E27FC236}">
                <a16:creationId xmlns:a16="http://schemas.microsoft.com/office/drawing/2014/main" id="{124C0FF9-289E-4496-92B9-190E32702D8E}"/>
              </a:ext>
            </a:extLst>
          </p:cNvPr>
          <p:cNvSpPr>
            <a:spLocks noGrp="1" noChangeAspect="1"/>
          </p:cNvSpPr>
          <p:nvPr>
            <p:ph type="pic" sz="quarter" idx="17" hasCustomPrompt="1"/>
          </p:nvPr>
        </p:nvSpPr>
        <p:spPr>
          <a:xfrm>
            <a:off x="10495323" y="3943273"/>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8" name="Picture Placeholder 22">
            <a:extLst>
              <a:ext uri="{FF2B5EF4-FFF2-40B4-BE49-F238E27FC236}">
                <a16:creationId xmlns:a16="http://schemas.microsoft.com/office/drawing/2014/main" id="{7E055C06-9C8F-4A17-AA18-775B5FB9ACDD}"/>
              </a:ext>
            </a:extLst>
          </p:cNvPr>
          <p:cNvSpPr>
            <a:spLocks noGrp="1" noChangeAspect="1"/>
          </p:cNvSpPr>
          <p:nvPr>
            <p:ph type="pic" sz="quarter" idx="18" hasCustomPrompt="1"/>
          </p:nvPr>
        </p:nvSpPr>
        <p:spPr>
          <a:xfrm>
            <a:off x="10323809" y="-6858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0" name="Picture Placeholder 22">
            <a:extLst>
              <a:ext uri="{FF2B5EF4-FFF2-40B4-BE49-F238E27FC236}">
                <a16:creationId xmlns:a16="http://schemas.microsoft.com/office/drawing/2014/main" id="{3C36A0E5-BBE2-4C87-8A23-DD1FF018C79E}"/>
              </a:ext>
            </a:extLst>
          </p:cNvPr>
          <p:cNvSpPr>
            <a:spLocks noGrp="1" noChangeAspect="1"/>
          </p:cNvSpPr>
          <p:nvPr>
            <p:ph type="pic" sz="quarter" idx="19" hasCustomPrompt="1"/>
          </p:nvPr>
        </p:nvSpPr>
        <p:spPr>
          <a:xfrm>
            <a:off x="4243049" y="-47244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2" name="Picture Placeholder 22">
            <a:extLst>
              <a:ext uri="{FF2B5EF4-FFF2-40B4-BE49-F238E27FC236}">
                <a16:creationId xmlns:a16="http://schemas.microsoft.com/office/drawing/2014/main" id="{7A3F440A-1BD1-46EB-8601-F14AC2F706F7}"/>
              </a:ext>
            </a:extLst>
          </p:cNvPr>
          <p:cNvSpPr>
            <a:spLocks noGrp="1" noChangeAspect="1"/>
          </p:cNvSpPr>
          <p:nvPr>
            <p:ph type="pic" sz="quarter" idx="20" hasCustomPrompt="1"/>
          </p:nvPr>
        </p:nvSpPr>
        <p:spPr>
          <a:xfrm>
            <a:off x="16374089" y="34290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4" name="Picture Placeholder 22">
            <a:extLst>
              <a:ext uri="{FF2B5EF4-FFF2-40B4-BE49-F238E27FC236}">
                <a16:creationId xmlns:a16="http://schemas.microsoft.com/office/drawing/2014/main" id="{5FE632C7-A989-4083-B7E6-E630FB76C44E}"/>
              </a:ext>
            </a:extLst>
          </p:cNvPr>
          <p:cNvSpPr>
            <a:spLocks noGrp="1" noChangeAspect="1"/>
          </p:cNvSpPr>
          <p:nvPr>
            <p:ph type="pic" sz="quarter" idx="21" hasCustomPrompt="1"/>
          </p:nvPr>
        </p:nvSpPr>
        <p:spPr>
          <a:xfrm>
            <a:off x="4243049" y="39585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6" name="Picture Placeholder 22">
            <a:extLst>
              <a:ext uri="{FF2B5EF4-FFF2-40B4-BE49-F238E27FC236}">
                <a16:creationId xmlns:a16="http://schemas.microsoft.com/office/drawing/2014/main" id="{B4460ECD-B3DA-430C-8E09-86C63DB4CA9F}"/>
              </a:ext>
            </a:extLst>
          </p:cNvPr>
          <p:cNvSpPr>
            <a:spLocks noGrp="1" noChangeAspect="1"/>
          </p:cNvSpPr>
          <p:nvPr>
            <p:ph type="pic" sz="quarter" idx="22" hasCustomPrompt="1"/>
          </p:nvPr>
        </p:nvSpPr>
        <p:spPr>
          <a:xfrm>
            <a:off x="-1837711" y="-80088"/>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8" name="Picture Placeholder 22">
            <a:extLst>
              <a:ext uri="{FF2B5EF4-FFF2-40B4-BE49-F238E27FC236}">
                <a16:creationId xmlns:a16="http://schemas.microsoft.com/office/drawing/2014/main" id="{4ED75CF5-9F3D-4B85-BABF-42542AD3AC10}"/>
              </a:ext>
            </a:extLst>
          </p:cNvPr>
          <p:cNvSpPr>
            <a:spLocks noGrp="1" noChangeAspect="1"/>
          </p:cNvSpPr>
          <p:nvPr>
            <p:ph type="pic" sz="quarter" idx="23" hasCustomPrompt="1"/>
          </p:nvPr>
        </p:nvSpPr>
        <p:spPr>
          <a:xfrm>
            <a:off x="10293329" y="80733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7330287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6">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7923079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evice Mockup - Page Titl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085263"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8205937"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876857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evice Mockup - Page Title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096000" y="2166958"/>
            <a:ext cx="4810837" cy="10573682"/>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899631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evice Mockup - Page Title 3">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0BEADEE-94CE-4140-AE6E-72585F9C5F8E}"/>
              </a:ext>
            </a:extLst>
          </p:cNvPr>
          <p:cNvSpPr>
            <a:spLocks noGrp="1"/>
          </p:cNvSpPr>
          <p:nvPr>
            <p:ph type="pic" sz="quarter" idx="13" hasCustomPrompt="1"/>
          </p:nvPr>
        </p:nvSpPr>
        <p:spPr>
          <a:xfrm>
            <a:off x="1428871" y="2532786"/>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9DD69CA5-05E0-4BA8-9AF4-06E3A5241075}"/>
              </a:ext>
            </a:extLst>
          </p:cNvPr>
          <p:cNvSpPr>
            <a:spLocks noGrp="1"/>
          </p:cNvSpPr>
          <p:nvPr>
            <p:ph type="pic" sz="quarter" idx="12" hasCustomPrompt="1"/>
          </p:nvPr>
        </p:nvSpPr>
        <p:spPr>
          <a:xfrm>
            <a:off x="2538045" y="2349872"/>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6" name="Picture Placeholder 5">
            <a:extLst>
              <a:ext uri="{FF2B5EF4-FFF2-40B4-BE49-F238E27FC236}">
                <a16:creationId xmlns:a16="http://schemas.microsoft.com/office/drawing/2014/main" id="{861F926F-0F2B-4D4A-9DDB-F5B19FF50A52}"/>
              </a:ext>
            </a:extLst>
          </p:cNvPr>
          <p:cNvSpPr>
            <a:spLocks noGrp="1"/>
          </p:cNvSpPr>
          <p:nvPr>
            <p:ph type="pic" sz="quarter" idx="11" hasCustomPrompt="1"/>
          </p:nvPr>
        </p:nvSpPr>
        <p:spPr>
          <a:xfrm>
            <a:off x="3774195" y="2166958"/>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5B5C0050-E4B2-4439-AAE8-AA7EB1302843}"/>
              </a:ext>
            </a:extLst>
          </p:cNvPr>
          <p:cNvSpPr>
            <a:spLocks noGrp="1"/>
          </p:cNvSpPr>
          <p:nvPr>
            <p:ph type="pic" sz="quarter" idx="14" hasCustomPrompt="1"/>
          </p:nvPr>
        </p:nvSpPr>
        <p:spPr>
          <a:xfrm>
            <a:off x="9033120" y="2532786"/>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95611465-68F1-4C57-81BD-77DA7708DFD6}"/>
              </a:ext>
            </a:extLst>
          </p:cNvPr>
          <p:cNvSpPr>
            <a:spLocks noGrp="1"/>
          </p:cNvSpPr>
          <p:nvPr>
            <p:ph type="pic" sz="quarter" idx="15" hasCustomPrompt="1"/>
          </p:nvPr>
        </p:nvSpPr>
        <p:spPr>
          <a:xfrm>
            <a:off x="7692195" y="2349872"/>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A0761463-0D06-425A-A629-15FCC342DCC4}"/>
              </a:ext>
            </a:extLst>
          </p:cNvPr>
          <p:cNvSpPr>
            <a:spLocks noGrp="1"/>
          </p:cNvSpPr>
          <p:nvPr>
            <p:ph type="pic" sz="quarter" idx="16" hasCustomPrompt="1"/>
          </p:nvPr>
        </p:nvSpPr>
        <p:spPr>
          <a:xfrm>
            <a:off x="6351270" y="2166958"/>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5" name="Picture Placeholder 5">
            <a:extLst>
              <a:ext uri="{FF2B5EF4-FFF2-40B4-BE49-F238E27FC236}">
                <a16:creationId xmlns:a16="http://schemas.microsoft.com/office/drawing/2014/main" id="{23511C02-1EBF-48D6-B2A8-83C169F41A8D}"/>
              </a:ext>
            </a:extLst>
          </p:cNvPr>
          <p:cNvSpPr>
            <a:spLocks noGrp="1"/>
          </p:cNvSpPr>
          <p:nvPr>
            <p:ph type="pic" sz="quarter" idx="10" hasCustomPrompt="1"/>
          </p:nvPr>
        </p:nvSpPr>
        <p:spPr>
          <a:xfrm>
            <a:off x="5115120" y="1937794"/>
            <a:ext cx="1975104" cy="4133088"/>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3864463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evice Mockup - Page Title 4">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08448" y="1779684"/>
            <a:ext cx="1975104" cy="425916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172720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evice Mockup - Page Title 4.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1780747"/>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238601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evice Mockup - Page Title 4.2">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5058203"/>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4129290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evice Mockup - Page Title 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665032"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76261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148026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age Image 4">
    <p:spTree>
      <p:nvGrpSpPr>
        <p:cNvPr id="1" name=""/>
        <p:cNvGrpSpPr/>
        <p:nvPr/>
      </p:nvGrpSpPr>
      <p:grpSpPr>
        <a:xfrm>
          <a:off x="0" y="0"/>
          <a:ext cx="0" cy="0"/>
          <a:chOff x="0" y="0"/>
          <a:chExt cx="0" cy="0"/>
        </a:xfrm>
      </p:grpSpPr>
      <p:sp>
        <p:nvSpPr>
          <p:cNvPr id="97" name="Picture Placeholder 7">
            <a:extLst>
              <a:ext uri="{FF2B5EF4-FFF2-40B4-BE49-F238E27FC236}">
                <a16:creationId xmlns:a16="http://schemas.microsoft.com/office/drawing/2014/main" id="{4636F8ED-A2C9-482E-A652-4011809EF4E5}"/>
              </a:ext>
            </a:extLst>
          </p:cNvPr>
          <p:cNvSpPr>
            <a:spLocks noGrp="1"/>
          </p:cNvSpPr>
          <p:nvPr>
            <p:ph type="pic" sz="quarter" idx="10" hasCustomPrompt="1"/>
          </p:nvPr>
        </p:nvSpPr>
        <p:spPr>
          <a:xfrm rot="1800000">
            <a:off x="334963" y="-52387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8" name="Picture Placeholder 7">
            <a:extLst>
              <a:ext uri="{FF2B5EF4-FFF2-40B4-BE49-F238E27FC236}">
                <a16:creationId xmlns:a16="http://schemas.microsoft.com/office/drawing/2014/main" id="{02A753F5-B831-4BE0-AC0A-64917EECF516}"/>
              </a:ext>
            </a:extLst>
          </p:cNvPr>
          <p:cNvSpPr>
            <a:spLocks noGrp="1"/>
          </p:cNvSpPr>
          <p:nvPr>
            <p:ph type="pic" sz="quarter" idx="11" hasCustomPrompt="1"/>
          </p:nvPr>
        </p:nvSpPr>
        <p:spPr>
          <a:xfrm rot="1800000">
            <a:off x="1735592" y="-289119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9" name="Picture Placeholder 7">
            <a:extLst>
              <a:ext uri="{FF2B5EF4-FFF2-40B4-BE49-F238E27FC236}">
                <a16:creationId xmlns:a16="http://schemas.microsoft.com/office/drawing/2014/main" id="{67949C05-A13D-4662-B54F-2F252D34CAA8}"/>
              </a:ext>
            </a:extLst>
          </p:cNvPr>
          <p:cNvSpPr>
            <a:spLocks noGrp="1"/>
          </p:cNvSpPr>
          <p:nvPr>
            <p:ph type="pic" sz="quarter" idx="12" hasCustomPrompt="1"/>
          </p:nvPr>
        </p:nvSpPr>
        <p:spPr>
          <a:xfrm rot="1800000">
            <a:off x="-1065666" y="184344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0" name="Picture Placeholder 7">
            <a:extLst>
              <a:ext uri="{FF2B5EF4-FFF2-40B4-BE49-F238E27FC236}">
                <a16:creationId xmlns:a16="http://schemas.microsoft.com/office/drawing/2014/main" id="{419DF66E-3B5B-43D8-B683-A337F29E9717}"/>
              </a:ext>
            </a:extLst>
          </p:cNvPr>
          <p:cNvSpPr>
            <a:spLocks noGrp="1"/>
          </p:cNvSpPr>
          <p:nvPr>
            <p:ph type="pic" sz="quarter" idx="13" hasCustomPrompt="1"/>
          </p:nvPr>
        </p:nvSpPr>
        <p:spPr>
          <a:xfrm rot="1800000">
            <a:off x="-2466295" y="4210768"/>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1" name="Picture Placeholder 7">
            <a:extLst>
              <a:ext uri="{FF2B5EF4-FFF2-40B4-BE49-F238E27FC236}">
                <a16:creationId xmlns:a16="http://schemas.microsoft.com/office/drawing/2014/main" id="{C331EE80-4E13-4593-A20A-6EA0A91B3ECF}"/>
              </a:ext>
            </a:extLst>
          </p:cNvPr>
          <p:cNvSpPr>
            <a:spLocks noGrp="1"/>
          </p:cNvSpPr>
          <p:nvPr>
            <p:ph type="pic" sz="quarter" idx="15" hasCustomPrompt="1"/>
          </p:nvPr>
        </p:nvSpPr>
        <p:spPr>
          <a:xfrm rot="1800000">
            <a:off x="2475820" y="6735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2" name="Picture Placeholder 7">
            <a:extLst>
              <a:ext uri="{FF2B5EF4-FFF2-40B4-BE49-F238E27FC236}">
                <a16:creationId xmlns:a16="http://schemas.microsoft.com/office/drawing/2014/main" id="{04C355EC-1E61-4068-B41A-6A9139B9789B}"/>
              </a:ext>
            </a:extLst>
          </p:cNvPr>
          <p:cNvSpPr>
            <a:spLocks noGrp="1"/>
          </p:cNvSpPr>
          <p:nvPr>
            <p:ph type="pic" sz="quarter" idx="16" hasCustomPrompt="1"/>
          </p:nvPr>
        </p:nvSpPr>
        <p:spPr>
          <a:xfrm rot="1800000">
            <a:off x="3876449" y="-16937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3" name="Picture Placeholder 7">
            <a:extLst>
              <a:ext uri="{FF2B5EF4-FFF2-40B4-BE49-F238E27FC236}">
                <a16:creationId xmlns:a16="http://schemas.microsoft.com/office/drawing/2014/main" id="{848B7DEA-9FD7-43C7-B2C6-01FE8145BE90}"/>
              </a:ext>
            </a:extLst>
          </p:cNvPr>
          <p:cNvSpPr>
            <a:spLocks noGrp="1"/>
          </p:cNvSpPr>
          <p:nvPr>
            <p:ph type="pic" sz="quarter" idx="17" hasCustomPrompt="1"/>
          </p:nvPr>
        </p:nvSpPr>
        <p:spPr>
          <a:xfrm rot="1800000">
            <a:off x="1075191" y="304087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4" name="Picture Placeholder 7">
            <a:extLst>
              <a:ext uri="{FF2B5EF4-FFF2-40B4-BE49-F238E27FC236}">
                <a16:creationId xmlns:a16="http://schemas.microsoft.com/office/drawing/2014/main" id="{1A8EA2A4-2D72-42C6-BD28-A87BF7C3C6A7}"/>
              </a:ext>
            </a:extLst>
          </p:cNvPr>
          <p:cNvSpPr>
            <a:spLocks noGrp="1"/>
          </p:cNvSpPr>
          <p:nvPr>
            <p:ph type="pic" sz="quarter" idx="18" hasCustomPrompt="1"/>
          </p:nvPr>
        </p:nvSpPr>
        <p:spPr>
          <a:xfrm rot="1800000">
            <a:off x="-325438" y="540819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5" name="Picture Placeholder 7">
            <a:extLst>
              <a:ext uri="{FF2B5EF4-FFF2-40B4-BE49-F238E27FC236}">
                <a16:creationId xmlns:a16="http://schemas.microsoft.com/office/drawing/2014/main" id="{05B2C7D7-2941-417F-B5F5-5E3C0450F0D8}"/>
              </a:ext>
            </a:extLst>
          </p:cNvPr>
          <p:cNvSpPr>
            <a:spLocks noGrp="1"/>
          </p:cNvSpPr>
          <p:nvPr>
            <p:ph type="pic" sz="quarter" idx="20" hasCustomPrompt="1"/>
          </p:nvPr>
        </p:nvSpPr>
        <p:spPr>
          <a:xfrm rot="1800000">
            <a:off x="4616677" y="187098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6" name="Picture Placeholder 7">
            <a:extLst>
              <a:ext uri="{FF2B5EF4-FFF2-40B4-BE49-F238E27FC236}">
                <a16:creationId xmlns:a16="http://schemas.microsoft.com/office/drawing/2014/main" id="{55C2D786-48B7-4945-A59D-75866BFE2945}"/>
              </a:ext>
            </a:extLst>
          </p:cNvPr>
          <p:cNvSpPr>
            <a:spLocks noGrp="1"/>
          </p:cNvSpPr>
          <p:nvPr>
            <p:ph type="pic" sz="quarter" idx="21" hasCustomPrompt="1"/>
          </p:nvPr>
        </p:nvSpPr>
        <p:spPr>
          <a:xfrm rot="1800000">
            <a:off x="6017306" y="-4963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7" name="Picture Placeholder 7">
            <a:extLst>
              <a:ext uri="{FF2B5EF4-FFF2-40B4-BE49-F238E27FC236}">
                <a16:creationId xmlns:a16="http://schemas.microsoft.com/office/drawing/2014/main" id="{93FEB123-467F-47E6-B1DF-9FA62DF676B9}"/>
              </a:ext>
            </a:extLst>
          </p:cNvPr>
          <p:cNvSpPr>
            <a:spLocks noGrp="1"/>
          </p:cNvSpPr>
          <p:nvPr>
            <p:ph type="pic" sz="quarter" idx="22" hasCustomPrompt="1"/>
          </p:nvPr>
        </p:nvSpPr>
        <p:spPr>
          <a:xfrm rot="1800000">
            <a:off x="3216048" y="423830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8" name="Picture Placeholder 7">
            <a:extLst>
              <a:ext uri="{FF2B5EF4-FFF2-40B4-BE49-F238E27FC236}">
                <a16:creationId xmlns:a16="http://schemas.microsoft.com/office/drawing/2014/main" id="{FC6BE29C-4F41-411F-8B1C-059C37196DF1}"/>
              </a:ext>
            </a:extLst>
          </p:cNvPr>
          <p:cNvSpPr>
            <a:spLocks noGrp="1"/>
          </p:cNvSpPr>
          <p:nvPr>
            <p:ph type="pic" sz="quarter" idx="23" hasCustomPrompt="1"/>
          </p:nvPr>
        </p:nvSpPr>
        <p:spPr>
          <a:xfrm rot="1800000">
            <a:off x="1815419" y="660562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9" name="Picture Placeholder 7">
            <a:extLst>
              <a:ext uri="{FF2B5EF4-FFF2-40B4-BE49-F238E27FC236}">
                <a16:creationId xmlns:a16="http://schemas.microsoft.com/office/drawing/2014/main" id="{67BFBAB7-D6C2-4890-907C-75AF981500F2}"/>
              </a:ext>
            </a:extLst>
          </p:cNvPr>
          <p:cNvSpPr>
            <a:spLocks noGrp="1"/>
          </p:cNvSpPr>
          <p:nvPr>
            <p:ph type="pic" sz="quarter" idx="25" hasCustomPrompt="1"/>
          </p:nvPr>
        </p:nvSpPr>
        <p:spPr>
          <a:xfrm rot="1800000">
            <a:off x="6757534" y="306841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0" name="Picture Placeholder 7">
            <a:extLst>
              <a:ext uri="{FF2B5EF4-FFF2-40B4-BE49-F238E27FC236}">
                <a16:creationId xmlns:a16="http://schemas.microsoft.com/office/drawing/2014/main" id="{001744D7-CA39-4AC8-ADFB-36BAB6D7836D}"/>
              </a:ext>
            </a:extLst>
          </p:cNvPr>
          <p:cNvSpPr>
            <a:spLocks noGrp="1"/>
          </p:cNvSpPr>
          <p:nvPr>
            <p:ph type="pic" sz="quarter" idx="26" hasCustomPrompt="1"/>
          </p:nvPr>
        </p:nvSpPr>
        <p:spPr>
          <a:xfrm rot="1800000">
            <a:off x="8158163" y="70109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1" name="Picture Placeholder 7">
            <a:extLst>
              <a:ext uri="{FF2B5EF4-FFF2-40B4-BE49-F238E27FC236}">
                <a16:creationId xmlns:a16="http://schemas.microsoft.com/office/drawing/2014/main" id="{56C1555B-AD07-4BD3-84E5-3001542713F5}"/>
              </a:ext>
            </a:extLst>
          </p:cNvPr>
          <p:cNvSpPr>
            <a:spLocks noGrp="1"/>
          </p:cNvSpPr>
          <p:nvPr>
            <p:ph type="pic" sz="quarter" idx="27" hasCustomPrompt="1"/>
          </p:nvPr>
        </p:nvSpPr>
        <p:spPr>
          <a:xfrm rot="1800000">
            <a:off x="5356905" y="54357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2" name="Picture Placeholder 7">
            <a:extLst>
              <a:ext uri="{FF2B5EF4-FFF2-40B4-BE49-F238E27FC236}">
                <a16:creationId xmlns:a16="http://schemas.microsoft.com/office/drawing/2014/main" id="{A12204A5-6682-492D-987B-2D475B6CF17C}"/>
              </a:ext>
            </a:extLst>
          </p:cNvPr>
          <p:cNvSpPr>
            <a:spLocks noGrp="1"/>
          </p:cNvSpPr>
          <p:nvPr>
            <p:ph type="pic" sz="quarter" idx="30" hasCustomPrompt="1"/>
          </p:nvPr>
        </p:nvSpPr>
        <p:spPr>
          <a:xfrm rot="1800000">
            <a:off x="8898391" y="426584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3" name="Picture Placeholder 7">
            <a:extLst>
              <a:ext uri="{FF2B5EF4-FFF2-40B4-BE49-F238E27FC236}">
                <a16:creationId xmlns:a16="http://schemas.microsoft.com/office/drawing/2014/main" id="{9BB253D3-4377-4270-8A00-6466F186C347}"/>
              </a:ext>
            </a:extLst>
          </p:cNvPr>
          <p:cNvSpPr>
            <a:spLocks noGrp="1"/>
          </p:cNvSpPr>
          <p:nvPr>
            <p:ph type="pic" sz="quarter" idx="31" hasCustomPrompt="1"/>
          </p:nvPr>
        </p:nvSpPr>
        <p:spPr>
          <a:xfrm rot="1800000">
            <a:off x="10299020" y="189852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4" name="Picture Placeholder 7">
            <a:extLst>
              <a:ext uri="{FF2B5EF4-FFF2-40B4-BE49-F238E27FC236}">
                <a16:creationId xmlns:a16="http://schemas.microsoft.com/office/drawing/2014/main" id="{C2EF00CF-C1A4-482A-B138-F373D1098E20}"/>
              </a:ext>
            </a:extLst>
          </p:cNvPr>
          <p:cNvSpPr>
            <a:spLocks noGrp="1"/>
          </p:cNvSpPr>
          <p:nvPr>
            <p:ph type="pic" sz="quarter" idx="32" hasCustomPrompt="1"/>
          </p:nvPr>
        </p:nvSpPr>
        <p:spPr>
          <a:xfrm rot="1800000">
            <a:off x="7497762" y="66331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5" name="Picture Placeholder 7">
            <a:extLst>
              <a:ext uri="{FF2B5EF4-FFF2-40B4-BE49-F238E27FC236}">
                <a16:creationId xmlns:a16="http://schemas.microsoft.com/office/drawing/2014/main" id="{7B918AF3-73B8-474F-B068-BB5143E931FC}"/>
              </a:ext>
            </a:extLst>
          </p:cNvPr>
          <p:cNvSpPr>
            <a:spLocks noGrp="1"/>
          </p:cNvSpPr>
          <p:nvPr>
            <p:ph type="pic" sz="quarter" idx="35" hasCustomPrompt="1"/>
          </p:nvPr>
        </p:nvSpPr>
        <p:spPr>
          <a:xfrm rot="1800000">
            <a:off x="11039248" y="546327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6" name="Picture Placeholder 7">
            <a:extLst>
              <a:ext uri="{FF2B5EF4-FFF2-40B4-BE49-F238E27FC236}">
                <a16:creationId xmlns:a16="http://schemas.microsoft.com/office/drawing/2014/main" id="{53424D2D-32EF-416F-AD15-A14300258436}"/>
              </a:ext>
            </a:extLst>
          </p:cNvPr>
          <p:cNvSpPr>
            <a:spLocks noGrp="1"/>
          </p:cNvSpPr>
          <p:nvPr>
            <p:ph type="pic" sz="quarter" idx="36" hasCustomPrompt="1"/>
          </p:nvPr>
        </p:nvSpPr>
        <p:spPr>
          <a:xfrm rot="1800000">
            <a:off x="12439877" y="309595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7" name="Picture Placeholder 7">
            <a:extLst>
              <a:ext uri="{FF2B5EF4-FFF2-40B4-BE49-F238E27FC236}">
                <a16:creationId xmlns:a16="http://schemas.microsoft.com/office/drawing/2014/main" id="{B99417A4-C103-4D8B-A289-BD9946642546}"/>
              </a:ext>
            </a:extLst>
          </p:cNvPr>
          <p:cNvSpPr>
            <a:spLocks noGrp="1"/>
          </p:cNvSpPr>
          <p:nvPr>
            <p:ph type="pic" sz="quarter" idx="40" hasCustomPrompt="1"/>
          </p:nvPr>
        </p:nvSpPr>
        <p:spPr>
          <a:xfrm rot="1800000">
            <a:off x="9558792" y="-1670861"/>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8" name="Picture Placeholder 7">
            <a:extLst>
              <a:ext uri="{FF2B5EF4-FFF2-40B4-BE49-F238E27FC236}">
                <a16:creationId xmlns:a16="http://schemas.microsoft.com/office/drawing/2014/main" id="{09DE20D0-F694-473C-8E51-D4CF04C810A8}"/>
              </a:ext>
            </a:extLst>
          </p:cNvPr>
          <p:cNvSpPr>
            <a:spLocks noGrp="1"/>
          </p:cNvSpPr>
          <p:nvPr>
            <p:ph type="pic" sz="quarter" idx="41" hasCustomPrompt="1"/>
          </p:nvPr>
        </p:nvSpPr>
        <p:spPr>
          <a:xfrm rot="1800000">
            <a:off x="11699649" y="-5084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rot="1800000">
            <a:off x="7400663" y="-283611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0" name="Picture Placeholder 7">
            <a:extLst>
              <a:ext uri="{FF2B5EF4-FFF2-40B4-BE49-F238E27FC236}">
                <a16:creationId xmlns:a16="http://schemas.microsoft.com/office/drawing/2014/main" id="{B6FB8B2D-7EE5-497D-A5B6-71DE6A30D4F1}"/>
              </a:ext>
            </a:extLst>
          </p:cNvPr>
          <p:cNvSpPr>
            <a:spLocks noGrp="1"/>
          </p:cNvSpPr>
          <p:nvPr>
            <p:ph type="pic" sz="quarter" idx="43" hasCustomPrompt="1"/>
          </p:nvPr>
        </p:nvSpPr>
        <p:spPr>
          <a:xfrm rot="1800000">
            <a:off x="-1788622" y="-172130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41742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evice Mockup - 5.1">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0D29D6E3-BF9D-44FC-B94A-FE34BFB57C71}"/>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4" name="Picture Placeholder 5">
            <a:extLst>
              <a:ext uri="{FF2B5EF4-FFF2-40B4-BE49-F238E27FC236}">
                <a16:creationId xmlns:a16="http://schemas.microsoft.com/office/drawing/2014/main" id="{DCA142FF-9DE6-40DB-AD54-ECDEC83E2324}"/>
              </a:ext>
            </a:extLst>
          </p:cNvPr>
          <p:cNvSpPr>
            <a:spLocks noGrp="1"/>
          </p:cNvSpPr>
          <p:nvPr>
            <p:ph type="pic" sz="quarter" idx="11" hasCustomPrompt="1"/>
          </p:nvPr>
        </p:nvSpPr>
        <p:spPr>
          <a:xfrm>
            <a:off x="-24744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6" name="Picture Placeholder 5">
            <a:extLst>
              <a:ext uri="{FF2B5EF4-FFF2-40B4-BE49-F238E27FC236}">
                <a16:creationId xmlns:a16="http://schemas.microsoft.com/office/drawing/2014/main" id="{E91330D2-75F1-4855-868C-BFD0C307B826}"/>
              </a:ext>
            </a:extLst>
          </p:cNvPr>
          <p:cNvSpPr>
            <a:spLocks noGrp="1"/>
          </p:cNvSpPr>
          <p:nvPr>
            <p:ph type="pic" sz="quarter" idx="12"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99065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evice Mockup - 5.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5E1BC57-A422-442E-9A45-C3B86505EA87}"/>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ABC43775-2615-4373-BF08-E72F4BC0BEB0}"/>
              </a:ext>
            </a:extLst>
          </p:cNvPr>
          <p:cNvSpPr>
            <a:spLocks noGrp="1"/>
          </p:cNvSpPr>
          <p:nvPr>
            <p:ph type="pic" sz="quarter" idx="11"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67FDD856-D0CB-4A6C-9C74-7B87BF796E0C}"/>
              </a:ext>
            </a:extLst>
          </p:cNvPr>
          <p:cNvSpPr>
            <a:spLocks noGrp="1"/>
          </p:cNvSpPr>
          <p:nvPr>
            <p:ph type="pic" sz="quarter" idx="12" hasCustomPrompt="1"/>
          </p:nvPr>
        </p:nvSpPr>
        <p:spPr>
          <a:xfrm>
            <a:off x="1278871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327683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evice Mockup - 5.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90D42CE-21D7-46F7-A4E6-43081B64FDC4}"/>
              </a:ext>
            </a:extLst>
          </p:cNvPr>
          <p:cNvSpPr>
            <a:spLocks noGrp="1"/>
          </p:cNvSpPr>
          <p:nvPr>
            <p:ph type="pic" sz="quarter" idx="10"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8CE3B082-8160-40B0-B3D4-F103A2E6EC92}"/>
              </a:ext>
            </a:extLst>
          </p:cNvPr>
          <p:cNvSpPr>
            <a:spLocks noGrp="1"/>
          </p:cNvSpPr>
          <p:nvPr>
            <p:ph type="pic" sz="quarter" idx="11" hasCustomPrompt="1"/>
          </p:nvPr>
        </p:nvSpPr>
        <p:spPr>
          <a:xfrm>
            <a:off x="1275468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0955B990-90AC-4D32-9646-D9BAAD64C8A3}"/>
              </a:ext>
            </a:extLst>
          </p:cNvPr>
          <p:cNvSpPr>
            <a:spLocks noGrp="1"/>
          </p:cNvSpPr>
          <p:nvPr>
            <p:ph type="pic" sz="quarter" idx="12" hasCustomPrompt="1"/>
          </p:nvPr>
        </p:nvSpPr>
        <p:spPr>
          <a:xfrm>
            <a:off x="150175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931318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evice Mockup - Page Title 6">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15240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9283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33273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79A91F3C-9111-4296-A6C1-542F2B1DBF36}"/>
              </a:ext>
            </a:extLst>
          </p:cNvPr>
          <p:cNvSpPr>
            <a:spLocks noGrp="1"/>
          </p:cNvSpPr>
          <p:nvPr>
            <p:ph type="pic" sz="quarter" idx="13" hasCustomPrompt="1"/>
          </p:nvPr>
        </p:nvSpPr>
        <p:spPr>
          <a:xfrm>
            <a:off x="8737104"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0666611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evice Mockup - Page Title 7">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8CD1EA07-F28B-4EE2-975A-12EE7F6D65FA}"/>
              </a:ext>
            </a:extLst>
          </p:cNvPr>
          <p:cNvSpPr>
            <a:spLocks noGrp="1"/>
          </p:cNvSpPr>
          <p:nvPr>
            <p:ph type="pic" sz="quarter" idx="12" hasCustomPrompt="1"/>
          </p:nvPr>
        </p:nvSpPr>
        <p:spPr>
          <a:xfrm>
            <a:off x="7821419" y="19906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2D5C748-ED9B-4E7F-BF0A-6DE00637AEB9}"/>
              </a:ext>
            </a:extLst>
          </p:cNvPr>
          <p:cNvSpPr>
            <a:spLocks noGrp="1"/>
          </p:cNvSpPr>
          <p:nvPr>
            <p:ph type="pic" sz="quarter" idx="13" hasCustomPrompt="1"/>
          </p:nvPr>
        </p:nvSpPr>
        <p:spPr>
          <a:xfrm>
            <a:off x="5488619" y="34638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66F3F48E-458C-42E6-9F48-D59A965C7F44}"/>
              </a:ext>
            </a:extLst>
          </p:cNvPr>
          <p:cNvSpPr>
            <a:spLocks noGrp="1"/>
          </p:cNvSpPr>
          <p:nvPr>
            <p:ph type="pic" sz="quarter" idx="14" hasCustomPrompt="1"/>
          </p:nvPr>
        </p:nvSpPr>
        <p:spPr>
          <a:xfrm>
            <a:off x="3155819" y="49370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4" name="Picture Placeholder 4">
            <a:extLst>
              <a:ext uri="{FF2B5EF4-FFF2-40B4-BE49-F238E27FC236}">
                <a16:creationId xmlns:a16="http://schemas.microsoft.com/office/drawing/2014/main" id="{D3367E99-B49F-4A00-BF2F-3F240242FAB8}"/>
              </a:ext>
            </a:extLst>
          </p:cNvPr>
          <p:cNvSpPr>
            <a:spLocks noGrp="1"/>
          </p:cNvSpPr>
          <p:nvPr>
            <p:ph type="pic" sz="quarter" idx="15" hasCustomPrompt="1"/>
          </p:nvPr>
        </p:nvSpPr>
        <p:spPr>
          <a:xfrm>
            <a:off x="12367800" y="-890883"/>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5" name="Picture Placeholder 4">
            <a:extLst>
              <a:ext uri="{FF2B5EF4-FFF2-40B4-BE49-F238E27FC236}">
                <a16:creationId xmlns:a16="http://schemas.microsoft.com/office/drawing/2014/main" id="{E5D4C8A0-AEBE-45FA-A01B-97A334E8D45C}"/>
              </a:ext>
            </a:extLst>
          </p:cNvPr>
          <p:cNvSpPr>
            <a:spLocks noGrp="1"/>
          </p:cNvSpPr>
          <p:nvPr>
            <p:ph type="pic" sz="quarter" idx="16" hasCustomPrompt="1"/>
          </p:nvPr>
        </p:nvSpPr>
        <p:spPr>
          <a:xfrm>
            <a:off x="10035000" y="582317"/>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0661736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evice Mockup - Page Title 8">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07631D78-AAE0-4EB5-B1C8-F41FC0A50E9F}"/>
              </a:ext>
            </a:extLst>
          </p:cNvPr>
          <p:cNvSpPr>
            <a:spLocks noGrp="1"/>
          </p:cNvSpPr>
          <p:nvPr>
            <p:ph type="pic" sz="quarter" idx="16" hasCustomPrompt="1"/>
          </p:nvPr>
        </p:nvSpPr>
        <p:spPr>
          <a:xfrm>
            <a:off x="2477735" y="1487624"/>
            <a:ext cx="2276196" cy="5284594"/>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1" name="Picture Placeholder 4">
            <a:extLst>
              <a:ext uri="{FF2B5EF4-FFF2-40B4-BE49-F238E27FC236}">
                <a16:creationId xmlns:a16="http://schemas.microsoft.com/office/drawing/2014/main" id="{6BD782CA-19B8-4FA0-B94A-A3422513A284}"/>
              </a:ext>
            </a:extLst>
          </p:cNvPr>
          <p:cNvSpPr>
            <a:spLocks noGrp="1"/>
          </p:cNvSpPr>
          <p:nvPr>
            <p:ph type="pic" sz="quarter" idx="19" hasCustomPrompt="1"/>
          </p:nvPr>
        </p:nvSpPr>
        <p:spPr>
          <a:xfrm>
            <a:off x="2477735" y="81509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416638E-A45F-48FC-BB3B-3FF1FA548F58}"/>
              </a:ext>
            </a:extLst>
          </p:cNvPr>
          <p:cNvSpPr>
            <a:spLocks noGrp="1"/>
          </p:cNvSpPr>
          <p:nvPr>
            <p:ph type="pic" sz="quarter" idx="20" hasCustomPrompt="1"/>
          </p:nvPr>
        </p:nvSpPr>
        <p:spPr>
          <a:xfrm>
            <a:off x="2477735" y="14256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Tree>
    <p:extLst>
      <p:ext uri="{BB962C8B-B14F-4D97-AF65-F5344CB8AC3E}">
        <p14:creationId xmlns:p14="http://schemas.microsoft.com/office/powerpoint/2010/main" val="32589114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evice Mockup - Page Title 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4C2440-9867-45A5-A7B9-82F1D3CF53BB}"/>
              </a:ext>
            </a:extLst>
          </p:cNvPr>
          <p:cNvSpPr>
            <a:spLocks noGrp="1"/>
          </p:cNvSpPr>
          <p:nvPr>
            <p:ph type="pic" sz="quarter" idx="10" hasCustomPrompt="1"/>
          </p:nvPr>
        </p:nvSpPr>
        <p:spPr>
          <a:xfrm>
            <a:off x="791899" y="2036890"/>
            <a:ext cx="4243087" cy="571814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0017487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evice Mockup - Page Title 9.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rot="1800000">
            <a:off x="7131560" y="545639"/>
            <a:ext cx="5189913" cy="6668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5842374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evice Mockup - Page Title 9.2">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a:off x="4032431" y="2306320"/>
            <a:ext cx="4126050" cy="305753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4377373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evice Mockup - Page Title 1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6424573" y="1937794"/>
            <a:ext cx="4928400" cy="27828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204689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ub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2002970"/>
            <a:ext cx="11125200" cy="2895601"/>
          </a:xfrm>
          <a:prstGeom prst="rect">
            <a:avLst/>
          </a:prstGeom>
          <a:pattFill prst="wdDnDiag">
            <a:fgClr>
              <a:schemeClr val="tx1">
                <a:lumMod val="25000"/>
                <a:lumOff val="7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5827698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evice Mockup - 10.1">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70F20B31-E928-4527-A463-5E89188AFBED}"/>
              </a:ext>
            </a:extLst>
          </p:cNvPr>
          <p:cNvSpPr>
            <a:spLocks noGrp="1"/>
          </p:cNvSpPr>
          <p:nvPr>
            <p:ph type="pic" sz="quarter" idx="11" hasCustomPrompt="1"/>
          </p:nvPr>
        </p:nvSpPr>
        <p:spPr>
          <a:xfrm>
            <a:off x="2137635" y="3180136"/>
            <a:ext cx="7954368" cy="44914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2618499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vice Mockup - Page Title 1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61440" y="2264311"/>
            <a:ext cx="4653279" cy="306004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2325866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ice Mockup - Page Title 12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52400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77198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evice Mockup - Page Title 1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1235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0" name="Picture Placeholder 4">
            <a:extLst>
              <a:ext uri="{FF2B5EF4-FFF2-40B4-BE49-F238E27FC236}">
                <a16:creationId xmlns:a16="http://schemas.microsoft.com/office/drawing/2014/main" id="{CBD1EE7E-E7B4-4CEE-9767-31BC297DDAEE}"/>
              </a:ext>
            </a:extLst>
          </p:cNvPr>
          <p:cNvSpPr>
            <a:spLocks noGrp="1"/>
          </p:cNvSpPr>
          <p:nvPr>
            <p:ph type="pic" sz="quarter" idx="11" hasCustomPrompt="1"/>
          </p:nvPr>
        </p:nvSpPr>
        <p:spPr>
          <a:xfrm>
            <a:off x="3885533"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1" name="Picture Placeholder 4">
            <a:extLst>
              <a:ext uri="{FF2B5EF4-FFF2-40B4-BE49-F238E27FC236}">
                <a16:creationId xmlns:a16="http://schemas.microsoft.com/office/drawing/2014/main" id="{F16F9E1D-04FC-4B5F-9BF8-E774DF885BD5}"/>
              </a:ext>
            </a:extLst>
          </p:cNvPr>
          <p:cNvSpPr>
            <a:spLocks noGrp="1"/>
          </p:cNvSpPr>
          <p:nvPr>
            <p:ph type="pic" sz="quarter" idx="12" hasCustomPrompt="1"/>
          </p:nvPr>
        </p:nvSpPr>
        <p:spPr>
          <a:xfrm>
            <a:off x="6458716"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E3BB0BE5-7BD6-4163-BB00-6E829D56C2CE}"/>
              </a:ext>
            </a:extLst>
          </p:cNvPr>
          <p:cNvSpPr>
            <a:spLocks noGrp="1"/>
          </p:cNvSpPr>
          <p:nvPr>
            <p:ph type="pic" sz="quarter" idx="13" hasCustomPrompt="1"/>
          </p:nvPr>
        </p:nvSpPr>
        <p:spPr>
          <a:xfrm>
            <a:off x="9031899"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342830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evice Mockup - Page Title 1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933033" y="1952625"/>
            <a:ext cx="6334792" cy="295275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551583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evice Mockup - Page Title 1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031333"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871859FF-4745-4B4E-B23E-22791E900464}"/>
              </a:ext>
            </a:extLst>
          </p:cNvPr>
          <p:cNvSpPr>
            <a:spLocks noGrp="1"/>
          </p:cNvSpPr>
          <p:nvPr>
            <p:ph type="pic" sz="quarter" idx="11" hasCustomPrompt="1"/>
          </p:nvPr>
        </p:nvSpPr>
        <p:spPr>
          <a:xfrm>
            <a:off x="7644054"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98810199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evice Mockup - Page Title 17">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015332" y="1886993"/>
            <a:ext cx="3937667" cy="8501021"/>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0284664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vice Mockup - Page Title 18">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428332" y="919504"/>
            <a:ext cx="5347368" cy="33984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5963050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evice Mockup - Page Title 1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842168" y="1591190"/>
            <a:ext cx="6363368" cy="40442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074144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evice Mockup - Page Title 20">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568032" y="2276990"/>
            <a:ext cx="5029868" cy="31967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123104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Righ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6096000" y="0"/>
            <a:ext cx="6096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33360568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evice Mockup - Page Title 2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20134"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6972300"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9643663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evice Mockup - Page Title 22">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5867399" y="2073118"/>
            <a:ext cx="5410597" cy="3438681"/>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9929466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atch Mockup">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5" name="Picture Placeholder 24">
            <a:extLst>
              <a:ext uri="{FF2B5EF4-FFF2-40B4-BE49-F238E27FC236}">
                <a16:creationId xmlns:a16="http://schemas.microsoft.com/office/drawing/2014/main" id="{BDAC8895-349F-4412-ADA2-C933204DF6BC}"/>
              </a:ext>
            </a:extLst>
          </p:cNvPr>
          <p:cNvSpPr>
            <a:spLocks noGrp="1"/>
          </p:cNvSpPr>
          <p:nvPr>
            <p:ph type="pic" sz="quarter" idx="10" hasCustomPrompt="1"/>
          </p:nvPr>
        </p:nvSpPr>
        <p:spPr>
          <a:xfrm>
            <a:off x="1029677"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6" name="Picture Placeholder 25">
            <a:extLst>
              <a:ext uri="{FF2B5EF4-FFF2-40B4-BE49-F238E27FC236}">
                <a16:creationId xmlns:a16="http://schemas.microsoft.com/office/drawing/2014/main" id="{E1A3559F-4A5C-4B81-9640-31BF6C96A65A}"/>
              </a:ext>
            </a:extLst>
          </p:cNvPr>
          <p:cNvSpPr>
            <a:spLocks noGrp="1"/>
          </p:cNvSpPr>
          <p:nvPr>
            <p:ph type="pic" sz="quarter" idx="11" hasCustomPrompt="1"/>
          </p:nvPr>
        </p:nvSpPr>
        <p:spPr>
          <a:xfrm>
            <a:off x="3827671"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7" name="Picture Placeholder 26">
            <a:extLst>
              <a:ext uri="{FF2B5EF4-FFF2-40B4-BE49-F238E27FC236}">
                <a16:creationId xmlns:a16="http://schemas.microsoft.com/office/drawing/2014/main" id="{2D174C91-5F33-4165-ABC0-CAD0B821C4B2}"/>
              </a:ext>
            </a:extLst>
          </p:cNvPr>
          <p:cNvSpPr>
            <a:spLocks noGrp="1"/>
          </p:cNvSpPr>
          <p:nvPr>
            <p:ph type="pic" sz="quarter" idx="12" hasCustomPrompt="1"/>
          </p:nvPr>
        </p:nvSpPr>
        <p:spPr>
          <a:xfrm>
            <a:off x="6642598"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8" name="Picture Placeholder 27">
            <a:extLst>
              <a:ext uri="{FF2B5EF4-FFF2-40B4-BE49-F238E27FC236}">
                <a16:creationId xmlns:a16="http://schemas.microsoft.com/office/drawing/2014/main" id="{A98CE558-3705-4DBE-9F12-DD9DA37DEC72}"/>
              </a:ext>
            </a:extLst>
          </p:cNvPr>
          <p:cNvSpPr>
            <a:spLocks noGrp="1"/>
          </p:cNvSpPr>
          <p:nvPr>
            <p:ph type="pic" sz="quarter" idx="13" hasCustomPrompt="1"/>
          </p:nvPr>
        </p:nvSpPr>
        <p:spPr>
          <a:xfrm>
            <a:off x="9457525"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3988029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evice Mockup - Page Title 1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180618" y="1741506"/>
            <a:ext cx="6887998" cy="38769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7732090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Device Mockup with Backgrou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2085976" y="1228725"/>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063134041"/>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Device Mockup with Backgroud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4DF346F-6402-4A4D-9E35-443858EE99A3}"/>
              </a:ext>
            </a:extLst>
          </p:cNvPr>
          <p:cNvSpPr>
            <a:spLocks noGrp="1"/>
          </p:cNvSpPr>
          <p:nvPr>
            <p:ph type="pic" sz="quarter" idx="11" hasCustomPrompt="1"/>
          </p:nvPr>
        </p:nvSpPr>
        <p:spPr>
          <a:xfrm>
            <a:off x="-1143000" y="1384300"/>
            <a:ext cx="6400800" cy="40513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958212797"/>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7861300" y="1004887"/>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982277027"/>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A9F23D8-7EBB-4DD0-915F-71A388D65FCB}"/>
              </a:ext>
            </a:extLst>
          </p:cNvPr>
          <p:cNvSpPr>
            <a:spLocks noGrp="1"/>
          </p:cNvSpPr>
          <p:nvPr>
            <p:ph type="pic" sz="quarter" idx="11" hasCustomPrompt="1"/>
          </p:nvPr>
        </p:nvSpPr>
        <p:spPr>
          <a:xfrm>
            <a:off x="6683102" y="1779580"/>
            <a:ext cx="4626637" cy="292836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403370791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evice Mockup - Pag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5546850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Gantt Chart -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AE9CAA70-475F-4852-9832-842B7F6A1A18}"/>
              </a:ext>
            </a:extLst>
          </p:cNvPr>
          <p:cNvSpPr>
            <a:spLocks noGrp="1"/>
          </p:cNvSpPr>
          <p:nvPr>
            <p:ph type="pic" sz="quarter" idx="10" hasCustomPrompt="1"/>
          </p:nvPr>
        </p:nvSpPr>
        <p:spPr>
          <a:xfrm>
            <a:off x="364984" y="256478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8" name="Picture Placeholder 16">
            <a:extLst>
              <a:ext uri="{FF2B5EF4-FFF2-40B4-BE49-F238E27FC236}">
                <a16:creationId xmlns:a16="http://schemas.microsoft.com/office/drawing/2014/main" id="{5CFD7B86-D2C3-4737-8CDD-1C0EB569FCD7}"/>
              </a:ext>
            </a:extLst>
          </p:cNvPr>
          <p:cNvSpPr>
            <a:spLocks noGrp="1"/>
          </p:cNvSpPr>
          <p:nvPr>
            <p:ph type="pic" sz="quarter" idx="11" hasCustomPrompt="1"/>
          </p:nvPr>
        </p:nvSpPr>
        <p:spPr>
          <a:xfrm>
            <a:off x="364984" y="3182879"/>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9" name="Picture Placeholder 16">
            <a:extLst>
              <a:ext uri="{FF2B5EF4-FFF2-40B4-BE49-F238E27FC236}">
                <a16:creationId xmlns:a16="http://schemas.microsoft.com/office/drawing/2014/main" id="{042AF60C-CF1E-40A9-8D3D-BCBF81728CE6}"/>
              </a:ext>
            </a:extLst>
          </p:cNvPr>
          <p:cNvSpPr>
            <a:spLocks noGrp="1"/>
          </p:cNvSpPr>
          <p:nvPr>
            <p:ph type="pic" sz="quarter" idx="12" hasCustomPrompt="1"/>
          </p:nvPr>
        </p:nvSpPr>
        <p:spPr>
          <a:xfrm>
            <a:off x="363707" y="3819583"/>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0" name="Picture Placeholder 16">
            <a:extLst>
              <a:ext uri="{FF2B5EF4-FFF2-40B4-BE49-F238E27FC236}">
                <a16:creationId xmlns:a16="http://schemas.microsoft.com/office/drawing/2014/main" id="{5FB262FE-4934-444B-B452-00C7428688F5}"/>
              </a:ext>
            </a:extLst>
          </p:cNvPr>
          <p:cNvSpPr>
            <a:spLocks noGrp="1"/>
          </p:cNvSpPr>
          <p:nvPr>
            <p:ph type="pic" sz="quarter" idx="13" hasCustomPrompt="1"/>
          </p:nvPr>
        </p:nvSpPr>
        <p:spPr>
          <a:xfrm>
            <a:off x="363707" y="4437677"/>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1" name="Picture Placeholder 16">
            <a:extLst>
              <a:ext uri="{FF2B5EF4-FFF2-40B4-BE49-F238E27FC236}">
                <a16:creationId xmlns:a16="http://schemas.microsoft.com/office/drawing/2014/main" id="{834D1F36-D1A2-447C-A696-225A8C9F5A7A}"/>
              </a:ext>
            </a:extLst>
          </p:cNvPr>
          <p:cNvSpPr>
            <a:spLocks noGrp="1"/>
          </p:cNvSpPr>
          <p:nvPr>
            <p:ph type="pic" sz="quarter" idx="14" hasCustomPrompt="1"/>
          </p:nvPr>
        </p:nvSpPr>
        <p:spPr>
          <a:xfrm>
            <a:off x="362430" y="5074381"/>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2" name="Picture Placeholder 16">
            <a:extLst>
              <a:ext uri="{FF2B5EF4-FFF2-40B4-BE49-F238E27FC236}">
                <a16:creationId xmlns:a16="http://schemas.microsoft.com/office/drawing/2014/main" id="{F5BD4EF0-8E44-4D39-8700-E34507910126}"/>
              </a:ext>
            </a:extLst>
          </p:cNvPr>
          <p:cNvSpPr>
            <a:spLocks noGrp="1"/>
          </p:cNvSpPr>
          <p:nvPr>
            <p:ph type="pic" sz="quarter" idx="15" hasCustomPrompt="1"/>
          </p:nvPr>
        </p:nvSpPr>
        <p:spPr>
          <a:xfrm>
            <a:off x="362430" y="569247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197016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Lef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6096000" cy="6858000"/>
          </a:xfrm>
          <a:prstGeom prst="rect">
            <a:avLst/>
          </a:prstGeom>
          <a:pattFill prst="wdDnDiag">
            <a:fgClr>
              <a:schemeClr val="bg1">
                <a:lumMod val="8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46914848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Gantt Chart - Image 2">
    <p:spTree>
      <p:nvGrpSpPr>
        <p:cNvPr id="1" name=""/>
        <p:cNvGrpSpPr/>
        <p:nvPr/>
      </p:nvGrpSpPr>
      <p:grpSpPr>
        <a:xfrm>
          <a:off x="0" y="0"/>
          <a:ext cx="0" cy="0"/>
          <a:chOff x="0" y="0"/>
          <a:chExt cx="0" cy="0"/>
        </a:xfrm>
      </p:grpSpPr>
      <p:sp>
        <p:nvSpPr>
          <p:cNvPr id="27" name="Picture Placeholder 16">
            <a:extLst>
              <a:ext uri="{FF2B5EF4-FFF2-40B4-BE49-F238E27FC236}">
                <a16:creationId xmlns:a16="http://schemas.microsoft.com/office/drawing/2014/main" id="{80655835-718E-45C2-8118-17DAB95011E0}"/>
              </a:ext>
            </a:extLst>
          </p:cNvPr>
          <p:cNvSpPr>
            <a:spLocks noGrp="1"/>
          </p:cNvSpPr>
          <p:nvPr>
            <p:ph type="pic" sz="quarter" idx="10" hasCustomPrompt="1"/>
          </p:nvPr>
        </p:nvSpPr>
        <p:spPr>
          <a:xfrm>
            <a:off x="1037080" y="265903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8" name="Picture Placeholder 16">
            <a:extLst>
              <a:ext uri="{FF2B5EF4-FFF2-40B4-BE49-F238E27FC236}">
                <a16:creationId xmlns:a16="http://schemas.microsoft.com/office/drawing/2014/main" id="{219F13BC-EE52-4722-B4E1-E89554DB1043}"/>
              </a:ext>
            </a:extLst>
          </p:cNvPr>
          <p:cNvSpPr>
            <a:spLocks noGrp="1"/>
          </p:cNvSpPr>
          <p:nvPr>
            <p:ph type="pic" sz="quarter" idx="16" hasCustomPrompt="1"/>
          </p:nvPr>
        </p:nvSpPr>
        <p:spPr>
          <a:xfrm>
            <a:off x="1028788" y="329452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9" name="Picture Placeholder 16">
            <a:extLst>
              <a:ext uri="{FF2B5EF4-FFF2-40B4-BE49-F238E27FC236}">
                <a16:creationId xmlns:a16="http://schemas.microsoft.com/office/drawing/2014/main" id="{07D1E21B-3D6E-4689-B332-96A15BF63FFD}"/>
              </a:ext>
            </a:extLst>
          </p:cNvPr>
          <p:cNvSpPr>
            <a:spLocks noGrp="1"/>
          </p:cNvSpPr>
          <p:nvPr>
            <p:ph type="pic" sz="quarter" idx="17" hasCustomPrompt="1"/>
          </p:nvPr>
        </p:nvSpPr>
        <p:spPr>
          <a:xfrm>
            <a:off x="2557014" y="398079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0" name="Picture Placeholder 16">
            <a:extLst>
              <a:ext uri="{FF2B5EF4-FFF2-40B4-BE49-F238E27FC236}">
                <a16:creationId xmlns:a16="http://schemas.microsoft.com/office/drawing/2014/main" id="{9E0A6D63-1689-45D1-B9D4-902BE8A3CF05}"/>
              </a:ext>
            </a:extLst>
          </p:cNvPr>
          <p:cNvSpPr>
            <a:spLocks noGrp="1"/>
          </p:cNvSpPr>
          <p:nvPr>
            <p:ph type="pic" sz="quarter" idx="18" hasCustomPrompt="1"/>
          </p:nvPr>
        </p:nvSpPr>
        <p:spPr>
          <a:xfrm>
            <a:off x="4022427" y="461661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1" name="Picture Placeholder 16">
            <a:extLst>
              <a:ext uri="{FF2B5EF4-FFF2-40B4-BE49-F238E27FC236}">
                <a16:creationId xmlns:a16="http://schemas.microsoft.com/office/drawing/2014/main" id="{4A32DFA3-9DE7-4302-8E4C-7D3FD1850188}"/>
              </a:ext>
            </a:extLst>
          </p:cNvPr>
          <p:cNvSpPr>
            <a:spLocks noGrp="1"/>
          </p:cNvSpPr>
          <p:nvPr>
            <p:ph type="pic" sz="quarter" idx="19" hasCustomPrompt="1"/>
          </p:nvPr>
        </p:nvSpPr>
        <p:spPr>
          <a:xfrm>
            <a:off x="2557014" y="5265712"/>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2" name="Picture Placeholder 16">
            <a:extLst>
              <a:ext uri="{FF2B5EF4-FFF2-40B4-BE49-F238E27FC236}">
                <a16:creationId xmlns:a16="http://schemas.microsoft.com/office/drawing/2014/main" id="{B11257A7-82E3-431F-BFD0-AB7EE11FA626}"/>
              </a:ext>
            </a:extLst>
          </p:cNvPr>
          <p:cNvSpPr>
            <a:spLocks noGrp="1"/>
          </p:cNvSpPr>
          <p:nvPr>
            <p:ph type="pic" sz="quarter" idx="20" hasCustomPrompt="1"/>
          </p:nvPr>
        </p:nvSpPr>
        <p:spPr>
          <a:xfrm>
            <a:off x="4052446" y="5901841"/>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3" name="Picture Placeholder 16">
            <a:extLst>
              <a:ext uri="{FF2B5EF4-FFF2-40B4-BE49-F238E27FC236}">
                <a16:creationId xmlns:a16="http://schemas.microsoft.com/office/drawing/2014/main" id="{01113949-4675-469F-BAF8-BEF3EA355F93}"/>
              </a:ext>
            </a:extLst>
          </p:cNvPr>
          <p:cNvSpPr>
            <a:spLocks noGrp="1"/>
          </p:cNvSpPr>
          <p:nvPr>
            <p:ph type="pic" sz="quarter" idx="21" hasCustomPrompt="1"/>
          </p:nvPr>
        </p:nvSpPr>
        <p:spPr>
          <a:xfrm>
            <a:off x="7139776" y="263357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4" name="Picture Placeholder 16">
            <a:extLst>
              <a:ext uri="{FF2B5EF4-FFF2-40B4-BE49-F238E27FC236}">
                <a16:creationId xmlns:a16="http://schemas.microsoft.com/office/drawing/2014/main" id="{BDC82B4A-B69B-4D78-BF33-5F81B2707952}"/>
              </a:ext>
            </a:extLst>
          </p:cNvPr>
          <p:cNvSpPr>
            <a:spLocks noGrp="1"/>
          </p:cNvSpPr>
          <p:nvPr>
            <p:ph type="pic" sz="quarter" idx="22" hasCustomPrompt="1"/>
          </p:nvPr>
        </p:nvSpPr>
        <p:spPr>
          <a:xfrm>
            <a:off x="7732746" y="5923826"/>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06227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losing - Image right Small">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8124000" y="0"/>
            <a:ext cx="4068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5471322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losing - Image right Big">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EA001B6B-61E7-449B-995B-5BB71D1D3412}"/>
              </a:ext>
            </a:extLst>
          </p:cNvPr>
          <p:cNvSpPr>
            <a:spLocks noGrp="1"/>
          </p:cNvSpPr>
          <p:nvPr>
            <p:ph type="pic" sz="quarter" idx="11" hasCustomPrompt="1"/>
          </p:nvPr>
        </p:nvSpPr>
        <p:spPr>
          <a:xfrm>
            <a:off x="4068000" y="0"/>
            <a:ext cx="8124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3489561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losing - Landscap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4572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1850780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losing - Landscap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4297679"/>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98148179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losing - Landscape Image 3">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5303520"/>
          </a:xfrm>
          <a:prstGeom prst="roundRect">
            <a:avLst>
              <a:gd name="adj" fmla="val 2741"/>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31741700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losing - Landscape Image 4">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8978899"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79815242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losing - Image right Small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7057200" y="609600"/>
            <a:ext cx="4664900" cy="5651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28017120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ervic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11708504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ervic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929951" y="1017725"/>
            <a:ext cx="10332098" cy="2339835"/>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68278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Center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bg1">
                <a:lumMod val="8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15522286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ervice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495800" y="1828800"/>
            <a:ext cx="3200400" cy="3200400"/>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25" name="Picture Placeholder 8">
            <a:extLst>
              <a:ext uri="{FF2B5EF4-FFF2-40B4-BE49-F238E27FC236}">
                <a16:creationId xmlns:a16="http://schemas.microsoft.com/office/drawing/2014/main" id="{86CCFE5E-4465-478F-AD56-3075ADA085AB}"/>
              </a:ext>
            </a:extLst>
          </p:cNvPr>
          <p:cNvSpPr>
            <a:spLocks noGrp="1"/>
          </p:cNvSpPr>
          <p:nvPr>
            <p:ph type="pic" sz="quarter" idx="11" hasCustomPrompt="1"/>
          </p:nvPr>
        </p:nvSpPr>
        <p:spPr>
          <a:xfrm>
            <a:off x="2595753" y="659275"/>
            <a:ext cx="1371600" cy="13716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400"/>
            </a:lvl1pPr>
          </a:lstStyle>
          <a:p>
            <a:r>
              <a:rPr lang="en-US" dirty="0"/>
              <a:t>Image</a:t>
            </a:r>
          </a:p>
        </p:txBody>
      </p:sp>
      <p:sp>
        <p:nvSpPr>
          <p:cNvPr id="26" name="Picture Placeholder 8">
            <a:extLst>
              <a:ext uri="{FF2B5EF4-FFF2-40B4-BE49-F238E27FC236}">
                <a16:creationId xmlns:a16="http://schemas.microsoft.com/office/drawing/2014/main" id="{9AF4D747-5049-455A-821A-26743DF45B90}"/>
              </a:ext>
            </a:extLst>
          </p:cNvPr>
          <p:cNvSpPr>
            <a:spLocks noGrp="1"/>
          </p:cNvSpPr>
          <p:nvPr>
            <p:ph type="pic" sz="quarter" idx="12" hasCustomPrompt="1"/>
          </p:nvPr>
        </p:nvSpPr>
        <p:spPr>
          <a:xfrm>
            <a:off x="1643605" y="2743200"/>
            <a:ext cx="1371600" cy="13716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400"/>
            </a:lvl1pPr>
          </a:lstStyle>
          <a:p>
            <a:r>
              <a:rPr lang="en-US" dirty="0"/>
              <a:t>Image</a:t>
            </a:r>
          </a:p>
        </p:txBody>
      </p:sp>
      <p:sp>
        <p:nvSpPr>
          <p:cNvPr id="27" name="Picture Placeholder 8">
            <a:extLst>
              <a:ext uri="{FF2B5EF4-FFF2-40B4-BE49-F238E27FC236}">
                <a16:creationId xmlns:a16="http://schemas.microsoft.com/office/drawing/2014/main" id="{F54EE46D-6F7C-48A1-9B53-A0F9B48B8821}"/>
              </a:ext>
            </a:extLst>
          </p:cNvPr>
          <p:cNvSpPr>
            <a:spLocks noGrp="1"/>
          </p:cNvSpPr>
          <p:nvPr>
            <p:ph type="pic" sz="quarter" idx="13" hasCustomPrompt="1"/>
          </p:nvPr>
        </p:nvSpPr>
        <p:spPr>
          <a:xfrm>
            <a:off x="2595753" y="4819649"/>
            <a:ext cx="1371600" cy="13716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400"/>
            </a:lvl1pPr>
          </a:lstStyle>
          <a:p>
            <a:r>
              <a:rPr lang="en-US" dirty="0"/>
              <a:t>Image</a:t>
            </a:r>
          </a:p>
        </p:txBody>
      </p:sp>
      <p:sp>
        <p:nvSpPr>
          <p:cNvPr id="28" name="Picture Placeholder 8">
            <a:extLst>
              <a:ext uri="{FF2B5EF4-FFF2-40B4-BE49-F238E27FC236}">
                <a16:creationId xmlns:a16="http://schemas.microsoft.com/office/drawing/2014/main" id="{7063917B-42F6-4602-8015-828D2A65B3E4}"/>
              </a:ext>
            </a:extLst>
          </p:cNvPr>
          <p:cNvSpPr>
            <a:spLocks noGrp="1"/>
          </p:cNvSpPr>
          <p:nvPr>
            <p:ph type="pic" sz="quarter" idx="14" hasCustomPrompt="1"/>
          </p:nvPr>
        </p:nvSpPr>
        <p:spPr>
          <a:xfrm>
            <a:off x="8211403" y="659275"/>
            <a:ext cx="1371600" cy="1371600"/>
          </a:xfrm>
          <a:prstGeom prst="ellipse">
            <a:avLst/>
          </a:prstGeom>
          <a:pattFill prst="wdDnDiag">
            <a:fgClr>
              <a:schemeClr val="tx1">
                <a:lumMod val="25000"/>
                <a:lumOff val="75000"/>
              </a:schemeClr>
            </a:fgClr>
            <a:bgClr>
              <a:schemeClr val="bg1"/>
            </a:bgClr>
          </a:pattFill>
          <a:ln w="63500">
            <a:solidFill>
              <a:schemeClr val="accent6"/>
            </a:solidFill>
          </a:ln>
        </p:spPr>
        <p:txBody>
          <a:bodyPr anchor="ctr"/>
          <a:lstStyle>
            <a:lvl1pPr algn="ctr">
              <a:buNone/>
              <a:defRPr sz="1400"/>
            </a:lvl1pPr>
          </a:lstStyle>
          <a:p>
            <a:r>
              <a:rPr lang="en-US" dirty="0"/>
              <a:t>Image</a:t>
            </a:r>
          </a:p>
        </p:txBody>
      </p:sp>
      <p:sp>
        <p:nvSpPr>
          <p:cNvPr id="29" name="Picture Placeholder 8">
            <a:extLst>
              <a:ext uri="{FF2B5EF4-FFF2-40B4-BE49-F238E27FC236}">
                <a16:creationId xmlns:a16="http://schemas.microsoft.com/office/drawing/2014/main" id="{D734A5F4-670F-499D-9275-514984F0622B}"/>
              </a:ext>
            </a:extLst>
          </p:cNvPr>
          <p:cNvSpPr>
            <a:spLocks noGrp="1"/>
          </p:cNvSpPr>
          <p:nvPr>
            <p:ph type="pic" sz="quarter" idx="15" hasCustomPrompt="1"/>
          </p:nvPr>
        </p:nvSpPr>
        <p:spPr>
          <a:xfrm>
            <a:off x="9176795" y="2743200"/>
            <a:ext cx="1371600" cy="13716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400"/>
            </a:lvl1pPr>
          </a:lstStyle>
          <a:p>
            <a:r>
              <a:rPr lang="en-US" dirty="0"/>
              <a:t>Image</a:t>
            </a:r>
          </a:p>
        </p:txBody>
      </p:sp>
      <p:sp>
        <p:nvSpPr>
          <p:cNvPr id="30" name="Picture Placeholder 8">
            <a:extLst>
              <a:ext uri="{FF2B5EF4-FFF2-40B4-BE49-F238E27FC236}">
                <a16:creationId xmlns:a16="http://schemas.microsoft.com/office/drawing/2014/main" id="{F91236F8-7084-49E3-AC85-8EB80F97C988}"/>
              </a:ext>
            </a:extLst>
          </p:cNvPr>
          <p:cNvSpPr>
            <a:spLocks noGrp="1"/>
          </p:cNvSpPr>
          <p:nvPr>
            <p:ph type="pic" sz="quarter" idx="16" hasCustomPrompt="1"/>
          </p:nvPr>
        </p:nvSpPr>
        <p:spPr>
          <a:xfrm>
            <a:off x="8211403" y="4819649"/>
            <a:ext cx="1371600" cy="13716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400"/>
            </a:lvl1pPr>
          </a:lstStyle>
          <a:p>
            <a:r>
              <a:rPr lang="en-US" dirty="0"/>
              <a:t>Image</a:t>
            </a:r>
          </a:p>
        </p:txBody>
      </p:sp>
    </p:spTree>
    <p:extLst>
      <p:ext uri="{BB962C8B-B14F-4D97-AF65-F5344CB8AC3E}">
        <p14:creationId xmlns:p14="http://schemas.microsoft.com/office/powerpoint/2010/main" val="111669222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ervice Image 5">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75AC70F4-E565-4A37-8E46-2B8C546F621E}"/>
              </a:ext>
            </a:extLst>
          </p:cNvPr>
          <p:cNvSpPr>
            <a:spLocks noGrp="1"/>
          </p:cNvSpPr>
          <p:nvPr userDrawn="1">
            <p:ph type="pic" sz="quarter" idx="10" hasCustomPrompt="1"/>
          </p:nvPr>
        </p:nvSpPr>
        <p:spPr>
          <a:xfrm>
            <a:off x="3512769" y="845768"/>
            <a:ext cx="2468495" cy="2468880"/>
          </a:xfrm>
          <a:custGeom>
            <a:avLst/>
            <a:gdLst>
              <a:gd name="connsiteX0" fmla="*/ 2032405 w 2032406"/>
              <a:gd name="connsiteY0" fmla="*/ 0 h 2033462"/>
              <a:gd name="connsiteX1" fmla="*/ 2032405 w 2032406"/>
              <a:gd name="connsiteY1" fmla="*/ 993220 h 2033462"/>
              <a:gd name="connsiteX2" fmla="*/ 2032405 w 2032406"/>
              <a:gd name="connsiteY2" fmla="*/ 1073682 h 2033462"/>
              <a:gd name="connsiteX3" fmla="*/ 2032406 w 2032406"/>
              <a:gd name="connsiteY3" fmla="*/ 1073682 h 2033462"/>
              <a:gd name="connsiteX4" fmla="*/ 2032406 w 2032406"/>
              <a:gd name="connsiteY4" fmla="*/ 1242628 h 2033462"/>
              <a:gd name="connsiteX5" fmla="*/ 2032406 w 2032406"/>
              <a:gd name="connsiteY5" fmla="*/ 1390485 h 2033462"/>
              <a:gd name="connsiteX6" fmla="*/ 2032406 w 2032406"/>
              <a:gd name="connsiteY6" fmla="*/ 1518658 h 2033462"/>
              <a:gd name="connsiteX7" fmla="*/ 2032406 w 2032406"/>
              <a:gd name="connsiteY7" fmla="*/ 1628555 h 2033462"/>
              <a:gd name="connsiteX8" fmla="*/ 2032406 w 2032406"/>
              <a:gd name="connsiteY8" fmla="*/ 1721580 h 2033462"/>
              <a:gd name="connsiteX9" fmla="*/ 2032406 w 2032406"/>
              <a:gd name="connsiteY9" fmla="*/ 1799141 h 2033462"/>
              <a:gd name="connsiteX10" fmla="*/ 2032406 w 2032406"/>
              <a:gd name="connsiteY10" fmla="*/ 1862642 h 2033462"/>
              <a:gd name="connsiteX11" fmla="*/ 2032406 w 2032406"/>
              <a:gd name="connsiteY11" fmla="*/ 1913490 h 2033462"/>
              <a:gd name="connsiteX12" fmla="*/ 2032406 w 2032406"/>
              <a:gd name="connsiteY12" fmla="*/ 1953090 h 2033462"/>
              <a:gd name="connsiteX13" fmla="*/ 2032406 w 2032406"/>
              <a:gd name="connsiteY13" fmla="*/ 1982849 h 2033462"/>
              <a:gd name="connsiteX14" fmla="*/ 2032406 w 2032406"/>
              <a:gd name="connsiteY14" fmla="*/ 2004172 h 2033462"/>
              <a:gd name="connsiteX15" fmla="*/ 2032406 w 2032406"/>
              <a:gd name="connsiteY15" fmla="*/ 2018466 h 2033462"/>
              <a:gd name="connsiteX16" fmla="*/ 2032406 w 2032406"/>
              <a:gd name="connsiteY16" fmla="*/ 2031588 h 2033462"/>
              <a:gd name="connsiteX17" fmla="*/ 2032406 w 2032406"/>
              <a:gd name="connsiteY17" fmla="*/ 2033462 h 2033462"/>
              <a:gd name="connsiteX18" fmla="*/ 1924268 w 2032406"/>
              <a:gd name="connsiteY18" fmla="*/ 2033462 h 2033462"/>
              <a:gd name="connsiteX19" fmla="*/ 1824574 w 2032406"/>
              <a:gd name="connsiteY19" fmla="*/ 2033462 h 2033462"/>
              <a:gd name="connsiteX20" fmla="*/ 1732981 w 2032406"/>
              <a:gd name="connsiteY20" fmla="*/ 2033462 h 2033462"/>
              <a:gd name="connsiteX21" fmla="*/ 1649145 w 2032406"/>
              <a:gd name="connsiteY21" fmla="*/ 2033462 h 2033462"/>
              <a:gd name="connsiteX22" fmla="*/ 1503371 w 2032406"/>
              <a:gd name="connsiteY22" fmla="*/ 2033462 h 2033462"/>
              <a:gd name="connsiteX23" fmla="*/ 1384508 w 2032406"/>
              <a:gd name="connsiteY23" fmla="*/ 2033462 h 2033462"/>
              <a:gd name="connsiteX24" fmla="*/ 1313344 w 2032406"/>
              <a:gd name="connsiteY24" fmla="*/ 2033462 h 2033462"/>
              <a:gd name="connsiteX25" fmla="*/ 1306948 w 2032406"/>
              <a:gd name="connsiteY25" fmla="*/ 2033462 h 2033462"/>
              <a:gd name="connsiteX26" fmla="*/ 1243446 w 2032406"/>
              <a:gd name="connsiteY26" fmla="*/ 2033462 h 2033462"/>
              <a:gd name="connsiteX27" fmla="*/ 1194026 w 2032406"/>
              <a:gd name="connsiteY27" fmla="*/ 2033462 h 2033462"/>
              <a:gd name="connsiteX28" fmla="*/ 1192599 w 2032406"/>
              <a:gd name="connsiteY28" fmla="*/ 2033462 h 2033462"/>
              <a:gd name="connsiteX29" fmla="*/ 1152999 w 2032406"/>
              <a:gd name="connsiteY29" fmla="*/ 2033462 h 2033462"/>
              <a:gd name="connsiteX30" fmla="*/ 1123240 w 2032406"/>
              <a:gd name="connsiteY30" fmla="*/ 2033462 h 2033462"/>
              <a:gd name="connsiteX31" fmla="*/ 1101917 w 2032406"/>
              <a:gd name="connsiteY31" fmla="*/ 2033462 h 2033462"/>
              <a:gd name="connsiteX32" fmla="*/ 1087623 w 2032406"/>
              <a:gd name="connsiteY32" fmla="*/ 2033462 h 2033462"/>
              <a:gd name="connsiteX33" fmla="*/ 1082162 w 2032406"/>
              <a:gd name="connsiteY33" fmla="*/ 2033462 h 2033462"/>
              <a:gd name="connsiteX34" fmla="*/ 1074501 w 2032406"/>
              <a:gd name="connsiteY34" fmla="*/ 2033462 h 2033462"/>
              <a:gd name="connsiteX35" fmla="*/ 1072626 w 2032406"/>
              <a:gd name="connsiteY35" fmla="*/ 2033462 h 2033462"/>
              <a:gd name="connsiteX36" fmla="*/ 879838 w 2032406"/>
              <a:gd name="connsiteY36" fmla="*/ 2033462 h 2033462"/>
              <a:gd name="connsiteX37" fmla="*/ 724964 w 2032406"/>
              <a:gd name="connsiteY37" fmla="*/ 2033462 h 2033462"/>
              <a:gd name="connsiteX38" fmla="*/ 589423 w 2032406"/>
              <a:gd name="connsiteY38" fmla="*/ 2033462 h 2033462"/>
              <a:gd name="connsiteX39" fmla="*/ 471925 w 2032406"/>
              <a:gd name="connsiteY39" fmla="*/ 2033462 h 2033462"/>
              <a:gd name="connsiteX40" fmla="*/ 371182 w 2032406"/>
              <a:gd name="connsiteY40" fmla="*/ 2033462 h 2033462"/>
              <a:gd name="connsiteX41" fmla="*/ 285904 w 2032406"/>
              <a:gd name="connsiteY41" fmla="*/ 2033462 h 2033462"/>
              <a:gd name="connsiteX42" fmla="*/ 214804 w 2032406"/>
              <a:gd name="connsiteY42" fmla="*/ 2033462 h 2033462"/>
              <a:gd name="connsiteX43" fmla="*/ 156592 w 2032406"/>
              <a:gd name="connsiteY43" fmla="*/ 2033462 h 2033462"/>
              <a:gd name="connsiteX44" fmla="*/ 109980 w 2032406"/>
              <a:gd name="connsiteY44" fmla="*/ 2033462 h 2033462"/>
              <a:gd name="connsiteX45" fmla="*/ 73678 w 2032406"/>
              <a:gd name="connsiteY45" fmla="*/ 2033462 h 2033462"/>
              <a:gd name="connsiteX46" fmla="*/ 46398 w 2032406"/>
              <a:gd name="connsiteY46" fmla="*/ 2033462 h 2033462"/>
              <a:gd name="connsiteX47" fmla="*/ 26851 w 2032406"/>
              <a:gd name="connsiteY47" fmla="*/ 2033462 h 2033462"/>
              <a:gd name="connsiteX48" fmla="*/ 13748 w 2032406"/>
              <a:gd name="connsiteY48" fmla="*/ 2033462 h 2033462"/>
              <a:gd name="connsiteX49" fmla="*/ 1719 w 2032406"/>
              <a:gd name="connsiteY49" fmla="*/ 2033462 h 2033462"/>
              <a:gd name="connsiteX50" fmla="*/ 0 w 2032406"/>
              <a:gd name="connsiteY50" fmla="*/ 2033462 h 2033462"/>
              <a:gd name="connsiteX51" fmla="*/ 2032405 w 2032406"/>
              <a:gd name="connsiteY51"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2406" h="2033462">
                <a:moveTo>
                  <a:pt x="2032405" y="0"/>
                </a:moveTo>
                <a:cubicBezTo>
                  <a:pt x="2032405" y="492760"/>
                  <a:pt x="2032405" y="800735"/>
                  <a:pt x="2032405" y="993220"/>
                </a:cubicBezTo>
                <a:lnTo>
                  <a:pt x="2032405" y="1073682"/>
                </a:lnTo>
                <a:lnTo>
                  <a:pt x="2032406" y="1073682"/>
                </a:lnTo>
                <a:lnTo>
                  <a:pt x="2032406" y="1242628"/>
                </a:lnTo>
                <a:lnTo>
                  <a:pt x="2032406" y="1390485"/>
                </a:lnTo>
                <a:lnTo>
                  <a:pt x="2032406" y="1518658"/>
                </a:lnTo>
                <a:lnTo>
                  <a:pt x="2032406" y="1628555"/>
                </a:lnTo>
                <a:lnTo>
                  <a:pt x="2032406" y="1721580"/>
                </a:lnTo>
                <a:lnTo>
                  <a:pt x="2032406" y="1799141"/>
                </a:lnTo>
                <a:lnTo>
                  <a:pt x="2032406" y="1862642"/>
                </a:lnTo>
                <a:lnTo>
                  <a:pt x="2032406" y="1913490"/>
                </a:lnTo>
                <a:lnTo>
                  <a:pt x="2032406" y="1953090"/>
                </a:lnTo>
                <a:lnTo>
                  <a:pt x="2032406" y="1982849"/>
                </a:lnTo>
                <a:lnTo>
                  <a:pt x="2032406" y="2004172"/>
                </a:lnTo>
                <a:lnTo>
                  <a:pt x="2032406" y="2018466"/>
                </a:lnTo>
                <a:lnTo>
                  <a:pt x="2032406" y="2031588"/>
                </a:lnTo>
                <a:lnTo>
                  <a:pt x="2032406" y="2033462"/>
                </a:lnTo>
                <a:lnTo>
                  <a:pt x="1924268" y="2033462"/>
                </a:lnTo>
                <a:lnTo>
                  <a:pt x="1824574" y="2033462"/>
                </a:lnTo>
                <a:lnTo>
                  <a:pt x="1732981" y="2033462"/>
                </a:lnTo>
                <a:lnTo>
                  <a:pt x="1649145" y="2033462"/>
                </a:lnTo>
                <a:lnTo>
                  <a:pt x="1503371" y="2033462"/>
                </a:lnTo>
                <a:lnTo>
                  <a:pt x="1384508" y="2033462"/>
                </a:lnTo>
                <a:lnTo>
                  <a:pt x="1313344" y="2033462"/>
                </a:lnTo>
                <a:lnTo>
                  <a:pt x="1306948" y="2033462"/>
                </a:lnTo>
                <a:lnTo>
                  <a:pt x="1243446" y="2033462"/>
                </a:lnTo>
                <a:lnTo>
                  <a:pt x="1194026" y="2033462"/>
                </a:lnTo>
                <a:lnTo>
                  <a:pt x="1192599" y="2033462"/>
                </a:lnTo>
                <a:lnTo>
                  <a:pt x="1152999" y="2033462"/>
                </a:lnTo>
                <a:lnTo>
                  <a:pt x="1123240" y="2033462"/>
                </a:lnTo>
                <a:lnTo>
                  <a:pt x="1101917" y="2033462"/>
                </a:lnTo>
                <a:lnTo>
                  <a:pt x="1087623" y="2033462"/>
                </a:lnTo>
                <a:lnTo>
                  <a:pt x="1082162" y="2033462"/>
                </a:lnTo>
                <a:lnTo>
                  <a:pt x="1074501" y="2033462"/>
                </a:lnTo>
                <a:lnTo>
                  <a:pt x="1072626" y="2033462"/>
                </a:lnTo>
                <a:lnTo>
                  <a:pt x="879838" y="2033462"/>
                </a:lnTo>
                <a:lnTo>
                  <a:pt x="724964" y="2033462"/>
                </a:lnTo>
                <a:lnTo>
                  <a:pt x="589423" y="2033462"/>
                </a:lnTo>
                <a:lnTo>
                  <a:pt x="471925" y="2033462"/>
                </a:lnTo>
                <a:lnTo>
                  <a:pt x="371182" y="2033462"/>
                </a:lnTo>
                <a:lnTo>
                  <a:pt x="285904" y="2033462"/>
                </a:lnTo>
                <a:lnTo>
                  <a:pt x="214804" y="2033462"/>
                </a:lnTo>
                <a:lnTo>
                  <a:pt x="156592" y="2033462"/>
                </a:lnTo>
                <a:lnTo>
                  <a:pt x="109980" y="2033462"/>
                </a:lnTo>
                <a:lnTo>
                  <a:pt x="73678" y="2033462"/>
                </a:lnTo>
                <a:lnTo>
                  <a:pt x="46398" y="2033462"/>
                </a:lnTo>
                <a:lnTo>
                  <a:pt x="26851" y="2033462"/>
                </a:lnTo>
                <a:lnTo>
                  <a:pt x="13748" y="2033462"/>
                </a:lnTo>
                <a:lnTo>
                  <a:pt x="1719" y="2033462"/>
                </a:lnTo>
                <a:lnTo>
                  <a:pt x="0" y="2033462"/>
                </a:lnTo>
                <a:cubicBezTo>
                  <a:pt x="44412" y="931033"/>
                  <a:pt x="930549" y="44436"/>
                  <a:pt x="2032405"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23" name="Picture Placeholder 22">
            <a:extLst>
              <a:ext uri="{FF2B5EF4-FFF2-40B4-BE49-F238E27FC236}">
                <a16:creationId xmlns:a16="http://schemas.microsoft.com/office/drawing/2014/main" id="{6513C730-5ACF-4B02-8DF9-722D66444C8C}"/>
              </a:ext>
            </a:extLst>
          </p:cNvPr>
          <p:cNvSpPr>
            <a:spLocks noGrp="1"/>
          </p:cNvSpPr>
          <p:nvPr userDrawn="1">
            <p:ph type="pic" sz="quarter" idx="13" hasCustomPrompt="1"/>
          </p:nvPr>
        </p:nvSpPr>
        <p:spPr>
          <a:xfrm>
            <a:off x="6202312" y="845768"/>
            <a:ext cx="2468880" cy="2468880"/>
          </a:xfrm>
          <a:custGeom>
            <a:avLst/>
            <a:gdLst>
              <a:gd name="connsiteX0" fmla="*/ 1 w 2032406"/>
              <a:gd name="connsiteY0" fmla="*/ 0 h 2033462"/>
              <a:gd name="connsiteX1" fmla="*/ 2032406 w 2032406"/>
              <a:gd name="connsiteY1" fmla="*/ 2033462 h 2033462"/>
              <a:gd name="connsiteX2" fmla="*/ 1913088 w 2032406"/>
              <a:gd name="connsiteY2" fmla="*/ 2033462 h 2033462"/>
              <a:gd name="connsiteX3" fmla="*/ 1801224 w 2032406"/>
              <a:gd name="connsiteY3" fmla="*/ 2033462 h 2033462"/>
              <a:gd name="connsiteX4" fmla="*/ 1598900 w 2032406"/>
              <a:gd name="connsiteY4" fmla="*/ 2033462 h 2033462"/>
              <a:gd name="connsiteX5" fmla="*/ 1423510 w 2032406"/>
              <a:gd name="connsiteY5" fmla="*/ 2033462 h 2033462"/>
              <a:gd name="connsiteX6" fmla="*/ 1273129 w 2032406"/>
              <a:gd name="connsiteY6" fmla="*/ 2033462 h 2033462"/>
              <a:gd name="connsiteX7" fmla="*/ 1154851 w 2032406"/>
              <a:gd name="connsiteY7" fmla="*/ 2033462 h 2033462"/>
              <a:gd name="connsiteX8" fmla="*/ 1145835 w 2032406"/>
              <a:gd name="connsiteY8" fmla="*/ 2033462 h 2033462"/>
              <a:gd name="connsiteX9" fmla="*/ 1039703 w 2032406"/>
              <a:gd name="connsiteY9" fmla="*/ 2033462 h 2033462"/>
              <a:gd name="connsiteX10" fmla="*/ 952809 w 2032406"/>
              <a:gd name="connsiteY10" fmla="*/ 2033462 h 2033462"/>
              <a:gd name="connsiteX11" fmla="*/ 951568 w 2032406"/>
              <a:gd name="connsiteY11" fmla="*/ 2033462 h 2033462"/>
              <a:gd name="connsiteX12" fmla="*/ 883230 w 2032406"/>
              <a:gd name="connsiteY12" fmla="*/ 2033462 h 2033462"/>
              <a:gd name="connsiteX13" fmla="*/ 829042 w 2032406"/>
              <a:gd name="connsiteY13" fmla="*/ 2033462 h 2033462"/>
              <a:gd name="connsiteX14" fmla="*/ 788321 w 2032406"/>
              <a:gd name="connsiteY14" fmla="*/ 2033462 h 2033462"/>
              <a:gd name="connsiteX15" fmla="*/ 773660 w 2032406"/>
              <a:gd name="connsiteY15" fmla="*/ 2033462 h 2033462"/>
              <a:gd name="connsiteX16" fmla="*/ 759142 w 2032406"/>
              <a:gd name="connsiteY16" fmla="*/ 2033462 h 2033462"/>
              <a:gd name="connsiteX17" fmla="*/ 739583 w 2032406"/>
              <a:gd name="connsiteY17" fmla="*/ 2033462 h 2033462"/>
              <a:gd name="connsiteX18" fmla="*/ 727720 w 2032406"/>
              <a:gd name="connsiteY18" fmla="*/ 2033462 h 2033462"/>
              <a:gd name="connsiteX19" fmla="*/ 721627 w 2032406"/>
              <a:gd name="connsiteY19" fmla="*/ 2033462 h 2033462"/>
              <a:gd name="connsiteX20" fmla="*/ 719062 w 2032406"/>
              <a:gd name="connsiteY20" fmla="*/ 2033462 h 2033462"/>
              <a:gd name="connsiteX21" fmla="*/ 619436 w 2032406"/>
              <a:gd name="connsiteY21" fmla="*/ 2033462 h 2033462"/>
              <a:gd name="connsiteX22" fmla="*/ 510400 w 2032406"/>
              <a:gd name="connsiteY22" fmla="*/ 2033462 h 2033462"/>
              <a:gd name="connsiteX23" fmla="*/ 414974 w 2032406"/>
              <a:gd name="connsiteY23" fmla="*/ 2033462 h 2033462"/>
              <a:gd name="connsiteX24" fmla="*/ 332251 w 2032406"/>
              <a:gd name="connsiteY24" fmla="*/ 2033462 h 2033462"/>
              <a:gd name="connsiteX25" fmla="*/ 261325 w 2032406"/>
              <a:gd name="connsiteY25" fmla="*/ 2033462 h 2033462"/>
              <a:gd name="connsiteX26" fmla="*/ 201287 w 2032406"/>
              <a:gd name="connsiteY26" fmla="*/ 2033462 h 2033462"/>
              <a:gd name="connsiteX27" fmla="*/ 151230 w 2032406"/>
              <a:gd name="connsiteY27" fmla="*/ 2033462 h 2033462"/>
              <a:gd name="connsiteX28" fmla="*/ 110246 w 2032406"/>
              <a:gd name="connsiteY28" fmla="*/ 2033462 h 2033462"/>
              <a:gd name="connsiteX29" fmla="*/ 77430 w 2032406"/>
              <a:gd name="connsiteY29" fmla="*/ 2033462 h 2033462"/>
              <a:gd name="connsiteX30" fmla="*/ 32666 w 2032406"/>
              <a:gd name="connsiteY30" fmla="*/ 2033462 h 2033462"/>
              <a:gd name="connsiteX31" fmla="*/ 9679 w 2032406"/>
              <a:gd name="connsiteY31" fmla="*/ 2033462 h 2033462"/>
              <a:gd name="connsiteX32" fmla="*/ 1210 w 2032406"/>
              <a:gd name="connsiteY32" fmla="*/ 2033462 h 2033462"/>
              <a:gd name="connsiteX33" fmla="*/ 0 w 2032406"/>
              <a:gd name="connsiteY33" fmla="*/ 2033462 h 2033462"/>
              <a:gd name="connsiteX34" fmla="*/ 0 w 2032406"/>
              <a:gd name="connsiteY34" fmla="*/ 1830179 h 2033462"/>
              <a:gd name="connsiteX35" fmla="*/ 0 w 2032406"/>
              <a:gd name="connsiteY35" fmla="*/ 1652271 h 2033462"/>
              <a:gd name="connsiteX36" fmla="*/ 0 w 2032406"/>
              <a:gd name="connsiteY36" fmla="*/ 1498047 h 2033462"/>
              <a:gd name="connsiteX37" fmla="*/ 0 w 2032406"/>
              <a:gd name="connsiteY37" fmla="*/ 1365814 h 2033462"/>
              <a:gd name="connsiteX38" fmla="*/ 0 w 2032406"/>
              <a:gd name="connsiteY38" fmla="*/ 1253881 h 2033462"/>
              <a:gd name="connsiteX39" fmla="*/ 0 w 2032406"/>
              <a:gd name="connsiteY39" fmla="*/ 1160557 h 2033462"/>
              <a:gd name="connsiteX40" fmla="*/ 0 w 2032406"/>
              <a:gd name="connsiteY40" fmla="*/ 1084150 h 2033462"/>
              <a:gd name="connsiteX41" fmla="*/ 0 w 2032406"/>
              <a:gd name="connsiteY41" fmla="*/ 1022968 h 2033462"/>
              <a:gd name="connsiteX42" fmla="*/ 0 w 2032406"/>
              <a:gd name="connsiteY42" fmla="*/ 975319 h 2033462"/>
              <a:gd name="connsiteX43" fmla="*/ 0 w 2032406"/>
              <a:gd name="connsiteY43" fmla="*/ 939512 h 2033462"/>
              <a:gd name="connsiteX44" fmla="*/ 0 w 2032406"/>
              <a:gd name="connsiteY44" fmla="*/ 913855 h 2033462"/>
              <a:gd name="connsiteX45" fmla="*/ 0 w 2032406"/>
              <a:gd name="connsiteY45" fmla="*/ 896656 h 2033462"/>
              <a:gd name="connsiteX46" fmla="*/ 0 w 2032406"/>
              <a:gd name="connsiteY46" fmla="*/ 880867 h 2033462"/>
              <a:gd name="connsiteX47" fmla="*/ 0 w 2032406"/>
              <a:gd name="connsiteY47" fmla="*/ 878611 h 2033462"/>
              <a:gd name="connsiteX48" fmla="*/ 1 w 2032406"/>
              <a:gd name="connsiteY48" fmla="*/ 878611 h 2033462"/>
              <a:gd name="connsiteX49" fmla="*/ 1 w 2032406"/>
              <a:gd name="connsiteY49" fmla="*/ 704814 h 2033462"/>
              <a:gd name="connsiteX50" fmla="*/ 1 w 2032406"/>
              <a:gd name="connsiteY50"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32406" h="2033462">
                <a:moveTo>
                  <a:pt x="1" y="0"/>
                </a:moveTo>
                <a:cubicBezTo>
                  <a:pt x="1101857" y="44436"/>
                  <a:pt x="1987994" y="931034"/>
                  <a:pt x="2032406" y="2033462"/>
                </a:cubicBezTo>
                <a:lnTo>
                  <a:pt x="1913088" y="2033462"/>
                </a:lnTo>
                <a:lnTo>
                  <a:pt x="1801224" y="2033462"/>
                </a:lnTo>
                <a:lnTo>
                  <a:pt x="1598900" y="2033462"/>
                </a:lnTo>
                <a:lnTo>
                  <a:pt x="1423510" y="2033462"/>
                </a:lnTo>
                <a:lnTo>
                  <a:pt x="1273129" y="2033462"/>
                </a:lnTo>
                <a:lnTo>
                  <a:pt x="1154851" y="2033462"/>
                </a:lnTo>
                <a:lnTo>
                  <a:pt x="1145835" y="2033462"/>
                </a:lnTo>
                <a:lnTo>
                  <a:pt x="1039703" y="2033462"/>
                </a:lnTo>
                <a:lnTo>
                  <a:pt x="952809" y="2033462"/>
                </a:lnTo>
                <a:lnTo>
                  <a:pt x="951568" y="2033462"/>
                </a:lnTo>
                <a:lnTo>
                  <a:pt x="883230" y="2033462"/>
                </a:lnTo>
                <a:lnTo>
                  <a:pt x="829042" y="2033462"/>
                </a:lnTo>
                <a:lnTo>
                  <a:pt x="788321" y="2033462"/>
                </a:lnTo>
                <a:lnTo>
                  <a:pt x="773660" y="2033462"/>
                </a:lnTo>
                <a:lnTo>
                  <a:pt x="759142" y="2033462"/>
                </a:lnTo>
                <a:lnTo>
                  <a:pt x="739583" y="2033462"/>
                </a:lnTo>
                <a:lnTo>
                  <a:pt x="727720" y="2033462"/>
                </a:lnTo>
                <a:lnTo>
                  <a:pt x="721627" y="2033462"/>
                </a:lnTo>
                <a:lnTo>
                  <a:pt x="719062" y="2033462"/>
                </a:lnTo>
                <a:lnTo>
                  <a:pt x="619436" y="2033462"/>
                </a:lnTo>
                <a:lnTo>
                  <a:pt x="510400" y="2033462"/>
                </a:lnTo>
                <a:lnTo>
                  <a:pt x="414974" y="2033462"/>
                </a:lnTo>
                <a:lnTo>
                  <a:pt x="332251" y="2033462"/>
                </a:lnTo>
                <a:lnTo>
                  <a:pt x="261325" y="2033462"/>
                </a:lnTo>
                <a:lnTo>
                  <a:pt x="201287" y="2033462"/>
                </a:lnTo>
                <a:lnTo>
                  <a:pt x="151230" y="2033462"/>
                </a:lnTo>
                <a:lnTo>
                  <a:pt x="110246" y="2033462"/>
                </a:lnTo>
                <a:lnTo>
                  <a:pt x="77430" y="2033462"/>
                </a:lnTo>
                <a:lnTo>
                  <a:pt x="32666" y="2033462"/>
                </a:lnTo>
                <a:lnTo>
                  <a:pt x="9679" y="2033462"/>
                </a:lnTo>
                <a:lnTo>
                  <a:pt x="1210" y="2033462"/>
                </a:lnTo>
                <a:lnTo>
                  <a:pt x="0" y="2033462"/>
                </a:lnTo>
                <a:lnTo>
                  <a:pt x="0" y="1830179"/>
                </a:lnTo>
                <a:lnTo>
                  <a:pt x="0" y="1652271"/>
                </a:lnTo>
                <a:lnTo>
                  <a:pt x="0" y="1498047"/>
                </a:lnTo>
                <a:lnTo>
                  <a:pt x="0" y="1365814"/>
                </a:lnTo>
                <a:lnTo>
                  <a:pt x="0" y="1253881"/>
                </a:lnTo>
                <a:lnTo>
                  <a:pt x="0" y="1160557"/>
                </a:lnTo>
                <a:lnTo>
                  <a:pt x="0" y="1084150"/>
                </a:lnTo>
                <a:lnTo>
                  <a:pt x="0" y="1022968"/>
                </a:lnTo>
                <a:lnTo>
                  <a:pt x="0" y="975319"/>
                </a:lnTo>
                <a:lnTo>
                  <a:pt x="0" y="939512"/>
                </a:lnTo>
                <a:lnTo>
                  <a:pt x="0" y="913855"/>
                </a:lnTo>
                <a:lnTo>
                  <a:pt x="0" y="896656"/>
                </a:lnTo>
                <a:lnTo>
                  <a:pt x="0" y="880867"/>
                </a:lnTo>
                <a:lnTo>
                  <a:pt x="0" y="878611"/>
                </a:lnTo>
                <a:lnTo>
                  <a:pt x="1" y="878611"/>
                </a:lnTo>
                <a:lnTo>
                  <a:pt x="1" y="704814"/>
                </a:lnTo>
                <a:cubicBezTo>
                  <a:pt x="1" y="0"/>
                  <a:pt x="1" y="0"/>
                  <a:pt x="1"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1" name="Picture Placeholder 30">
            <a:extLst>
              <a:ext uri="{FF2B5EF4-FFF2-40B4-BE49-F238E27FC236}">
                <a16:creationId xmlns:a16="http://schemas.microsoft.com/office/drawing/2014/main" id="{CCA6AF4E-06FB-43C2-9760-D9F4B49E289E}"/>
              </a:ext>
            </a:extLst>
          </p:cNvPr>
          <p:cNvSpPr>
            <a:spLocks noGrp="1"/>
          </p:cNvSpPr>
          <p:nvPr userDrawn="1">
            <p:ph type="pic" sz="quarter" idx="12" hasCustomPrompt="1"/>
          </p:nvPr>
        </p:nvSpPr>
        <p:spPr>
          <a:xfrm>
            <a:off x="3512769" y="3518447"/>
            <a:ext cx="2468880" cy="2468880"/>
          </a:xfrm>
          <a:custGeom>
            <a:avLst/>
            <a:gdLst>
              <a:gd name="connsiteX0" fmla="*/ 0 w 2032406"/>
              <a:gd name="connsiteY0" fmla="*/ 0 h 2033462"/>
              <a:gd name="connsiteX1" fmla="*/ 176167 w 2032406"/>
              <a:gd name="connsiteY1" fmla="*/ 0 h 2033462"/>
              <a:gd name="connsiteX2" fmla="*/ 335831 w 2032406"/>
              <a:gd name="connsiteY2" fmla="*/ 0 h 2033462"/>
              <a:gd name="connsiteX3" fmla="*/ 479804 w 2032406"/>
              <a:gd name="connsiteY3" fmla="*/ 0 h 2033462"/>
              <a:gd name="connsiteX4" fmla="*/ 608897 w 2032406"/>
              <a:gd name="connsiteY4" fmla="*/ 0 h 2033462"/>
              <a:gd name="connsiteX5" fmla="*/ 723922 w 2032406"/>
              <a:gd name="connsiteY5" fmla="*/ 0 h 2033462"/>
              <a:gd name="connsiteX6" fmla="*/ 825690 w 2032406"/>
              <a:gd name="connsiteY6" fmla="*/ 0 h 2033462"/>
              <a:gd name="connsiteX7" fmla="*/ 915013 w 2032406"/>
              <a:gd name="connsiteY7" fmla="*/ 0 h 2033462"/>
              <a:gd name="connsiteX8" fmla="*/ 992703 w 2032406"/>
              <a:gd name="connsiteY8" fmla="*/ 0 h 2033462"/>
              <a:gd name="connsiteX9" fmla="*/ 1078722 w 2032406"/>
              <a:gd name="connsiteY9" fmla="*/ 0 h 2033462"/>
              <a:gd name="connsiteX10" fmla="*/ 1079597 w 2032406"/>
              <a:gd name="connsiteY10" fmla="*/ 0 h 2033462"/>
              <a:gd name="connsiteX11" fmla="*/ 1149176 w 2032406"/>
              <a:gd name="connsiteY11" fmla="*/ 0 h 2033462"/>
              <a:gd name="connsiteX12" fmla="*/ 1203365 w 2032406"/>
              <a:gd name="connsiteY12" fmla="*/ 0 h 2033462"/>
              <a:gd name="connsiteX13" fmla="*/ 1244086 w 2032406"/>
              <a:gd name="connsiteY13" fmla="*/ 0 h 2033462"/>
              <a:gd name="connsiteX14" fmla="*/ 1273264 w 2032406"/>
              <a:gd name="connsiteY14" fmla="*/ 0 h 2033462"/>
              <a:gd name="connsiteX15" fmla="*/ 1292823 w 2032406"/>
              <a:gd name="connsiteY15" fmla="*/ 0 h 2033462"/>
              <a:gd name="connsiteX16" fmla="*/ 1304687 w 2032406"/>
              <a:gd name="connsiteY16" fmla="*/ 0 h 2033462"/>
              <a:gd name="connsiteX17" fmla="*/ 1310779 w 2032406"/>
              <a:gd name="connsiteY17" fmla="*/ 0 h 2033462"/>
              <a:gd name="connsiteX18" fmla="*/ 1313344 w 2032406"/>
              <a:gd name="connsiteY18" fmla="*/ 0 h 2033462"/>
              <a:gd name="connsiteX19" fmla="*/ 2032406 w 2032406"/>
              <a:gd name="connsiteY19" fmla="*/ 0 h 2033462"/>
              <a:gd name="connsiteX20" fmla="*/ 2032406 w 2032406"/>
              <a:gd name="connsiteY20" fmla="*/ 167873 h 2033462"/>
              <a:gd name="connsiteX21" fmla="*/ 2032406 w 2032406"/>
              <a:gd name="connsiteY21" fmla="*/ 314791 h 2033462"/>
              <a:gd name="connsiteX22" fmla="*/ 2032406 w 2032406"/>
              <a:gd name="connsiteY22" fmla="*/ 442150 h 2033462"/>
              <a:gd name="connsiteX23" fmla="*/ 2032406 w 2032406"/>
              <a:gd name="connsiteY23" fmla="*/ 551349 h 2033462"/>
              <a:gd name="connsiteX24" fmla="*/ 2032406 w 2032406"/>
              <a:gd name="connsiteY24" fmla="*/ 643784 h 2033462"/>
              <a:gd name="connsiteX25" fmla="*/ 2032406 w 2032406"/>
              <a:gd name="connsiteY25" fmla="*/ 720851 h 2033462"/>
              <a:gd name="connsiteX26" fmla="*/ 2032406 w 2032406"/>
              <a:gd name="connsiteY26" fmla="*/ 783949 h 2033462"/>
              <a:gd name="connsiteX27" fmla="*/ 2032406 w 2032406"/>
              <a:gd name="connsiteY27" fmla="*/ 834474 h 2033462"/>
              <a:gd name="connsiteX28" fmla="*/ 2032406 w 2032406"/>
              <a:gd name="connsiteY28" fmla="*/ 873823 h 2033462"/>
              <a:gd name="connsiteX29" fmla="*/ 2032406 w 2032406"/>
              <a:gd name="connsiteY29" fmla="*/ 903392 h 2033462"/>
              <a:gd name="connsiteX30" fmla="*/ 2032406 w 2032406"/>
              <a:gd name="connsiteY30" fmla="*/ 924580 h 2033462"/>
              <a:gd name="connsiteX31" fmla="*/ 2032406 w 2032406"/>
              <a:gd name="connsiteY31" fmla="*/ 938783 h 2033462"/>
              <a:gd name="connsiteX32" fmla="*/ 2032406 w 2032406"/>
              <a:gd name="connsiteY32" fmla="*/ 951822 h 2033462"/>
              <a:gd name="connsiteX33" fmla="*/ 2032406 w 2032406"/>
              <a:gd name="connsiteY33" fmla="*/ 953684 h 2033462"/>
              <a:gd name="connsiteX34" fmla="*/ 2032405 w 2032406"/>
              <a:gd name="connsiteY34" fmla="*/ 953684 h 2033462"/>
              <a:gd name="connsiteX35" fmla="*/ 2032405 w 2032406"/>
              <a:gd name="connsiteY35" fmla="*/ 1153167 h 2033462"/>
              <a:gd name="connsiteX36" fmla="*/ 2032405 w 2032406"/>
              <a:gd name="connsiteY36" fmla="*/ 2033462 h 2033462"/>
              <a:gd name="connsiteX37" fmla="*/ 0 w 2032406"/>
              <a:gd name="connsiteY37"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32406" h="2033462">
                <a:moveTo>
                  <a:pt x="0" y="0"/>
                </a:moveTo>
                <a:lnTo>
                  <a:pt x="176167" y="0"/>
                </a:lnTo>
                <a:lnTo>
                  <a:pt x="335831" y="0"/>
                </a:lnTo>
                <a:lnTo>
                  <a:pt x="479804" y="0"/>
                </a:lnTo>
                <a:lnTo>
                  <a:pt x="608897" y="0"/>
                </a:lnTo>
                <a:lnTo>
                  <a:pt x="723922" y="0"/>
                </a:lnTo>
                <a:lnTo>
                  <a:pt x="825690" y="0"/>
                </a:lnTo>
                <a:lnTo>
                  <a:pt x="915013" y="0"/>
                </a:lnTo>
                <a:lnTo>
                  <a:pt x="992703" y="0"/>
                </a:lnTo>
                <a:lnTo>
                  <a:pt x="1078722" y="0"/>
                </a:lnTo>
                <a:lnTo>
                  <a:pt x="1079597" y="0"/>
                </a:lnTo>
                <a:lnTo>
                  <a:pt x="1149176" y="0"/>
                </a:lnTo>
                <a:lnTo>
                  <a:pt x="1203365" y="0"/>
                </a:lnTo>
                <a:lnTo>
                  <a:pt x="1244086" y="0"/>
                </a:lnTo>
                <a:lnTo>
                  <a:pt x="1273264" y="0"/>
                </a:lnTo>
                <a:lnTo>
                  <a:pt x="1292823" y="0"/>
                </a:lnTo>
                <a:lnTo>
                  <a:pt x="1304687" y="0"/>
                </a:lnTo>
                <a:lnTo>
                  <a:pt x="1310779" y="0"/>
                </a:lnTo>
                <a:lnTo>
                  <a:pt x="1313344" y="0"/>
                </a:lnTo>
                <a:lnTo>
                  <a:pt x="2032406" y="0"/>
                </a:lnTo>
                <a:lnTo>
                  <a:pt x="2032406" y="167873"/>
                </a:lnTo>
                <a:lnTo>
                  <a:pt x="2032406" y="314791"/>
                </a:lnTo>
                <a:lnTo>
                  <a:pt x="2032406" y="442150"/>
                </a:lnTo>
                <a:lnTo>
                  <a:pt x="2032406" y="551349"/>
                </a:lnTo>
                <a:lnTo>
                  <a:pt x="2032406" y="643784"/>
                </a:lnTo>
                <a:lnTo>
                  <a:pt x="2032406" y="720851"/>
                </a:lnTo>
                <a:lnTo>
                  <a:pt x="2032406" y="783949"/>
                </a:lnTo>
                <a:lnTo>
                  <a:pt x="2032406" y="834474"/>
                </a:lnTo>
                <a:lnTo>
                  <a:pt x="2032406" y="873823"/>
                </a:lnTo>
                <a:lnTo>
                  <a:pt x="2032406" y="903392"/>
                </a:lnTo>
                <a:lnTo>
                  <a:pt x="2032406" y="924580"/>
                </a:lnTo>
                <a:lnTo>
                  <a:pt x="2032406" y="938783"/>
                </a:lnTo>
                <a:lnTo>
                  <a:pt x="2032406" y="951822"/>
                </a:lnTo>
                <a:lnTo>
                  <a:pt x="2032406" y="953684"/>
                </a:lnTo>
                <a:lnTo>
                  <a:pt x="2032405" y="953684"/>
                </a:lnTo>
                <a:lnTo>
                  <a:pt x="2032405" y="1153167"/>
                </a:lnTo>
                <a:cubicBezTo>
                  <a:pt x="2032405" y="2033462"/>
                  <a:pt x="2032405" y="2033462"/>
                  <a:pt x="2032405" y="2033462"/>
                </a:cubicBezTo>
                <a:cubicBezTo>
                  <a:pt x="930549" y="1989026"/>
                  <a:pt x="44412" y="1102429"/>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3" name="Picture Placeholder 32">
            <a:extLst>
              <a:ext uri="{FF2B5EF4-FFF2-40B4-BE49-F238E27FC236}">
                <a16:creationId xmlns:a16="http://schemas.microsoft.com/office/drawing/2014/main" id="{51767ED8-61AC-4894-A3A5-FADD6AC2BA32}"/>
              </a:ext>
            </a:extLst>
          </p:cNvPr>
          <p:cNvSpPr>
            <a:spLocks noGrp="1"/>
          </p:cNvSpPr>
          <p:nvPr userDrawn="1">
            <p:ph type="pic" sz="quarter" idx="11" hasCustomPrompt="1"/>
          </p:nvPr>
        </p:nvSpPr>
        <p:spPr>
          <a:xfrm>
            <a:off x="6202312" y="3518447"/>
            <a:ext cx="2468880" cy="2468880"/>
          </a:xfrm>
          <a:custGeom>
            <a:avLst/>
            <a:gdLst>
              <a:gd name="connsiteX0" fmla="*/ 0 w 2032405"/>
              <a:gd name="connsiteY0" fmla="*/ 0 h 2033462"/>
              <a:gd name="connsiteX1" fmla="*/ 719061 w 2032405"/>
              <a:gd name="connsiteY1" fmla="*/ 0 h 2033462"/>
              <a:gd name="connsiteX2" fmla="*/ 999402 w 2032405"/>
              <a:gd name="connsiteY2" fmla="*/ 0 h 2033462"/>
              <a:gd name="connsiteX3" fmla="*/ 2032405 w 2032405"/>
              <a:gd name="connsiteY3" fmla="*/ 0 h 2033462"/>
              <a:gd name="connsiteX4" fmla="*/ 0 w 2032405"/>
              <a:gd name="connsiteY4" fmla="*/ 2033462 h 2033462"/>
              <a:gd name="connsiteX5" fmla="*/ 0 w 2032405"/>
              <a:gd name="connsiteY5" fmla="*/ 1040243 h 2033462"/>
              <a:gd name="connsiteX6" fmla="*/ 0 w 2032405"/>
              <a:gd name="connsiteY6" fmla="*/ 999402 h 2033462"/>
              <a:gd name="connsiteX7" fmla="*/ 0 w 2032405"/>
              <a:gd name="connsiteY7" fmla="*/ 953304 h 2033462"/>
              <a:gd name="connsiteX8" fmla="*/ 0 w 2032405"/>
              <a:gd name="connsiteY8" fmla="*/ 883689 h 2033462"/>
              <a:gd name="connsiteX9" fmla="*/ 0 w 2032405"/>
              <a:gd name="connsiteY9" fmla="*/ 829472 h 2033462"/>
              <a:gd name="connsiteX10" fmla="*/ 0 w 2032405"/>
              <a:gd name="connsiteY10" fmla="*/ 823482 h 2033462"/>
              <a:gd name="connsiteX11" fmla="*/ 0 w 2032405"/>
              <a:gd name="connsiteY11" fmla="*/ 788730 h 2033462"/>
              <a:gd name="connsiteX12" fmla="*/ 0 w 2032405"/>
              <a:gd name="connsiteY12" fmla="*/ 759536 h 2033462"/>
              <a:gd name="connsiteX13" fmla="*/ 0 w 2032405"/>
              <a:gd name="connsiteY13" fmla="*/ 739967 h 2033462"/>
              <a:gd name="connsiteX14" fmla="*/ 0 w 2032405"/>
              <a:gd name="connsiteY14" fmla="*/ 728097 h 2033462"/>
              <a:gd name="connsiteX15" fmla="*/ 0 w 2032405"/>
              <a:gd name="connsiteY15" fmla="*/ 722002 h 2033462"/>
              <a:gd name="connsiteX16" fmla="*/ 0 w 2032405"/>
              <a:gd name="connsiteY16" fmla="*/ 719435 h 2033462"/>
              <a:gd name="connsiteX17" fmla="*/ 0 w 2032405"/>
              <a:gd name="connsiteY17" fmla="*/ 669521 h 2033462"/>
              <a:gd name="connsiteX18" fmla="*/ 0 w 2032405"/>
              <a:gd name="connsiteY18"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2405" h="2033462">
                <a:moveTo>
                  <a:pt x="0" y="0"/>
                </a:moveTo>
                <a:lnTo>
                  <a:pt x="719061" y="0"/>
                </a:lnTo>
                <a:lnTo>
                  <a:pt x="999402" y="0"/>
                </a:lnTo>
                <a:lnTo>
                  <a:pt x="2032405" y="0"/>
                </a:lnTo>
                <a:cubicBezTo>
                  <a:pt x="1987993" y="1102429"/>
                  <a:pt x="1101856" y="1989026"/>
                  <a:pt x="0" y="2033462"/>
                </a:cubicBezTo>
                <a:cubicBezTo>
                  <a:pt x="0" y="1540702"/>
                  <a:pt x="0" y="1232727"/>
                  <a:pt x="0" y="1040243"/>
                </a:cubicBezTo>
                <a:lnTo>
                  <a:pt x="0" y="999402"/>
                </a:lnTo>
                <a:lnTo>
                  <a:pt x="0" y="953304"/>
                </a:lnTo>
                <a:lnTo>
                  <a:pt x="0" y="883689"/>
                </a:lnTo>
                <a:lnTo>
                  <a:pt x="0" y="829472"/>
                </a:lnTo>
                <a:lnTo>
                  <a:pt x="0" y="823482"/>
                </a:lnTo>
                <a:lnTo>
                  <a:pt x="0" y="788730"/>
                </a:lnTo>
                <a:lnTo>
                  <a:pt x="0" y="759536"/>
                </a:lnTo>
                <a:lnTo>
                  <a:pt x="0" y="739967"/>
                </a:lnTo>
                <a:lnTo>
                  <a:pt x="0" y="728097"/>
                </a:lnTo>
                <a:lnTo>
                  <a:pt x="0" y="722002"/>
                </a:lnTo>
                <a:lnTo>
                  <a:pt x="0" y="719435"/>
                </a:lnTo>
                <a:lnTo>
                  <a:pt x="0" y="669521"/>
                </a:lnTo>
                <a:cubicBezTo>
                  <a:pt x="0" y="0"/>
                  <a:pt x="0" y="0"/>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Tree>
    <p:extLst>
      <p:ext uri="{BB962C8B-B14F-4D97-AF65-F5344CB8AC3E}">
        <p14:creationId xmlns:p14="http://schemas.microsoft.com/office/powerpoint/2010/main" val="112837061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ervice Image 4">
    <p:spTree>
      <p:nvGrpSpPr>
        <p:cNvPr id="1" name=""/>
        <p:cNvGrpSpPr/>
        <p:nvPr/>
      </p:nvGrpSpPr>
      <p:grpSpPr>
        <a:xfrm>
          <a:off x="0" y="0"/>
          <a:ext cx="0" cy="0"/>
          <a:chOff x="0" y="0"/>
          <a:chExt cx="0" cy="0"/>
        </a:xfrm>
      </p:grpSpPr>
      <p:sp>
        <p:nvSpPr>
          <p:cNvPr id="49" name="Picture Placeholder 8">
            <a:extLst>
              <a:ext uri="{FF2B5EF4-FFF2-40B4-BE49-F238E27FC236}">
                <a16:creationId xmlns:a16="http://schemas.microsoft.com/office/drawing/2014/main" id="{E6C9BC3D-62A3-473C-834C-E3D324AC5616}"/>
              </a:ext>
            </a:extLst>
          </p:cNvPr>
          <p:cNvSpPr>
            <a:spLocks noGrp="1"/>
          </p:cNvSpPr>
          <p:nvPr>
            <p:ph type="pic" sz="quarter" idx="10" hasCustomPrompt="1"/>
          </p:nvPr>
        </p:nvSpPr>
        <p:spPr>
          <a:xfrm>
            <a:off x="4815840" y="3838644"/>
            <a:ext cx="2560320" cy="256032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800"/>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33862846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mpany Name 2">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9267510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mpany Name 3">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89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98253382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mpany Name 4">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768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06813200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46" name="Picture Placeholder 5">
            <a:extLst>
              <a:ext uri="{FF2B5EF4-FFF2-40B4-BE49-F238E27FC236}">
                <a16:creationId xmlns:a16="http://schemas.microsoft.com/office/drawing/2014/main" id="{21BAC756-4BD5-42E2-B469-127611AFB2B9}"/>
              </a:ext>
            </a:extLst>
          </p:cNvPr>
          <p:cNvSpPr>
            <a:spLocks noGrp="1"/>
          </p:cNvSpPr>
          <p:nvPr>
            <p:ph type="pic" sz="quarter" idx="13" hasCustomPrompt="1"/>
          </p:nvPr>
        </p:nvSpPr>
        <p:spPr>
          <a:xfrm>
            <a:off x="131180" y="2360265"/>
            <a:ext cx="4676044" cy="43780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5" name="Picture Placeholder 5">
            <a:extLst>
              <a:ext uri="{FF2B5EF4-FFF2-40B4-BE49-F238E27FC236}">
                <a16:creationId xmlns:a16="http://schemas.microsoft.com/office/drawing/2014/main" id="{C314E26E-8552-40EE-97F0-FCEB03537904}"/>
              </a:ext>
            </a:extLst>
          </p:cNvPr>
          <p:cNvSpPr>
            <a:spLocks noGrp="1"/>
          </p:cNvSpPr>
          <p:nvPr>
            <p:ph type="pic" sz="quarter" idx="12" hasCustomPrompt="1"/>
          </p:nvPr>
        </p:nvSpPr>
        <p:spPr>
          <a:xfrm>
            <a:off x="106952" y="88727"/>
            <a:ext cx="4676044"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7" name="Picture Placeholder 5">
            <a:extLst>
              <a:ext uri="{FF2B5EF4-FFF2-40B4-BE49-F238E27FC236}">
                <a16:creationId xmlns:a16="http://schemas.microsoft.com/office/drawing/2014/main" id="{47095C9B-3092-4F17-B874-C6CAB8499A1E}"/>
              </a:ext>
            </a:extLst>
          </p:cNvPr>
          <p:cNvSpPr>
            <a:spLocks noGrp="1"/>
          </p:cNvSpPr>
          <p:nvPr>
            <p:ph type="pic" sz="quarter" idx="14" hasCustomPrompt="1"/>
          </p:nvPr>
        </p:nvSpPr>
        <p:spPr>
          <a:xfrm>
            <a:off x="4929264" y="88727"/>
            <a:ext cx="2294887" cy="4397481"/>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8" name="Picture Placeholder 5">
            <a:extLst>
              <a:ext uri="{FF2B5EF4-FFF2-40B4-BE49-F238E27FC236}">
                <a16:creationId xmlns:a16="http://schemas.microsoft.com/office/drawing/2014/main" id="{DFDAEF52-D22B-4152-89F4-FC2FC78129A0}"/>
              </a:ext>
            </a:extLst>
          </p:cNvPr>
          <p:cNvSpPr>
            <a:spLocks noGrp="1"/>
          </p:cNvSpPr>
          <p:nvPr>
            <p:ph type="pic" sz="quarter" idx="15" hasCustomPrompt="1"/>
          </p:nvPr>
        </p:nvSpPr>
        <p:spPr>
          <a:xfrm>
            <a:off x="4940491" y="4622096"/>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9" name="Picture Placeholder 5">
            <a:extLst>
              <a:ext uri="{FF2B5EF4-FFF2-40B4-BE49-F238E27FC236}">
                <a16:creationId xmlns:a16="http://schemas.microsoft.com/office/drawing/2014/main" id="{869C5C53-6CD2-4ED1-8E29-F130751B4904}"/>
              </a:ext>
            </a:extLst>
          </p:cNvPr>
          <p:cNvSpPr>
            <a:spLocks noGrp="1"/>
          </p:cNvSpPr>
          <p:nvPr>
            <p:ph type="pic" sz="quarter" idx="16" hasCustomPrompt="1"/>
          </p:nvPr>
        </p:nvSpPr>
        <p:spPr>
          <a:xfrm>
            <a:off x="7370748"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0" name="Picture Placeholder 5">
            <a:extLst>
              <a:ext uri="{FF2B5EF4-FFF2-40B4-BE49-F238E27FC236}">
                <a16:creationId xmlns:a16="http://schemas.microsoft.com/office/drawing/2014/main" id="{39F141C4-2028-4F78-82BF-B71DB4D730C0}"/>
              </a:ext>
            </a:extLst>
          </p:cNvPr>
          <p:cNvSpPr>
            <a:spLocks noGrp="1"/>
          </p:cNvSpPr>
          <p:nvPr>
            <p:ph type="pic" sz="quarter" idx="17" hasCustomPrompt="1"/>
          </p:nvPr>
        </p:nvSpPr>
        <p:spPr>
          <a:xfrm>
            <a:off x="9789560"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1" name="Picture Placeholder 5">
            <a:extLst>
              <a:ext uri="{FF2B5EF4-FFF2-40B4-BE49-F238E27FC236}">
                <a16:creationId xmlns:a16="http://schemas.microsoft.com/office/drawing/2014/main" id="{63073B75-CBCB-425A-AABF-727287833A8E}"/>
              </a:ext>
            </a:extLst>
          </p:cNvPr>
          <p:cNvSpPr>
            <a:spLocks noGrp="1"/>
          </p:cNvSpPr>
          <p:nvPr>
            <p:ph type="pic" sz="quarter" idx="18" hasCustomPrompt="1"/>
          </p:nvPr>
        </p:nvSpPr>
        <p:spPr>
          <a:xfrm>
            <a:off x="7358824"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2" name="Picture Placeholder 5">
            <a:extLst>
              <a:ext uri="{FF2B5EF4-FFF2-40B4-BE49-F238E27FC236}">
                <a16:creationId xmlns:a16="http://schemas.microsoft.com/office/drawing/2014/main" id="{745C0BE8-750B-4030-8188-6CFDED6CC569}"/>
              </a:ext>
            </a:extLst>
          </p:cNvPr>
          <p:cNvSpPr>
            <a:spLocks noGrp="1"/>
          </p:cNvSpPr>
          <p:nvPr>
            <p:ph type="pic" sz="quarter" idx="19" hasCustomPrompt="1"/>
          </p:nvPr>
        </p:nvSpPr>
        <p:spPr>
          <a:xfrm>
            <a:off x="9777636"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3" name="Picture Placeholder 5">
            <a:extLst>
              <a:ext uri="{FF2B5EF4-FFF2-40B4-BE49-F238E27FC236}">
                <a16:creationId xmlns:a16="http://schemas.microsoft.com/office/drawing/2014/main" id="{34D79023-E357-4EEE-9B44-37002BCB474D}"/>
              </a:ext>
            </a:extLst>
          </p:cNvPr>
          <p:cNvSpPr>
            <a:spLocks noGrp="1"/>
          </p:cNvSpPr>
          <p:nvPr>
            <p:ph type="pic" sz="quarter" idx="20" hasCustomPrompt="1"/>
          </p:nvPr>
        </p:nvSpPr>
        <p:spPr>
          <a:xfrm>
            <a:off x="7357417" y="4602684"/>
            <a:ext cx="4715105"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4750333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mpany Overview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9581881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mpany Overview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30877537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ervice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207113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vl9pPr>
              <a:defRPr/>
            </a:lvl9pPr>
          </a:lstStyle>
          <a:p>
            <a:pPr marL="3886200" marR="0" lvl="8"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39082993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ervice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34021122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ervice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83589666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ervice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94356279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ervices with Image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06512839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ervices with Image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76325"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4" name="Picture Placeholder 5">
            <a:extLst>
              <a:ext uri="{FF2B5EF4-FFF2-40B4-BE49-F238E27FC236}">
                <a16:creationId xmlns:a16="http://schemas.microsoft.com/office/drawing/2014/main" id="{018051C4-A249-4EC9-A985-B5EB5E0ACD51}"/>
              </a:ext>
            </a:extLst>
          </p:cNvPr>
          <p:cNvSpPr>
            <a:spLocks noGrp="1"/>
          </p:cNvSpPr>
          <p:nvPr>
            <p:ph type="pic" sz="quarter" idx="15" hasCustomPrompt="1"/>
          </p:nvPr>
        </p:nvSpPr>
        <p:spPr>
          <a:xfrm>
            <a:off x="3685806"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41FE595-5684-4E5F-B637-B0C4A2452DF3}"/>
              </a:ext>
            </a:extLst>
          </p:cNvPr>
          <p:cNvSpPr>
            <a:spLocks noGrp="1"/>
          </p:cNvSpPr>
          <p:nvPr>
            <p:ph type="pic" sz="quarter" idx="16" hasCustomPrompt="1"/>
          </p:nvPr>
        </p:nvSpPr>
        <p:spPr>
          <a:xfrm>
            <a:off x="6295287"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8" name="Picture Placeholder 5">
            <a:extLst>
              <a:ext uri="{FF2B5EF4-FFF2-40B4-BE49-F238E27FC236}">
                <a16:creationId xmlns:a16="http://schemas.microsoft.com/office/drawing/2014/main" id="{60E86E30-BF23-4954-BC0F-9A06766F3A32}"/>
              </a:ext>
            </a:extLst>
          </p:cNvPr>
          <p:cNvSpPr>
            <a:spLocks noGrp="1"/>
          </p:cNvSpPr>
          <p:nvPr>
            <p:ph type="pic" sz="quarter" idx="17" hasCustomPrompt="1"/>
          </p:nvPr>
        </p:nvSpPr>
        <p:spPr>
          <a:xfrm>
            <a:off x="8904768"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1434530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Why Choose U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95830863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y Choose U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6680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8" name="Picture Placeholder 5">
            <a:extLst>
              <a:ext uri="{FF2B5EF4-FFF2-40B4-BE49-F238E27FC236}">
                <a16:creationId xmlns:a16="http://schemas.microsoft.com/office/drawing/2014/main" id="{34243D4E-8E80-435B-B67E-84A6C05BEB84}"/>
              </a:ext>
            </a:extLst>
          </p:cNvPr>
          <p:cNvSpPr>
            <a:spLocks noGrp="1"/>
          </p:cNvSpPr>
          <p:nvPr>
            <p:ph type="pic" sz="quarter" idx="15" hasCustomPrompt="1"/>
          </p:nvPr>
        </p:nvSpPr>
        <p:spPr>
          <a:xfrm>
            <a:off x="3672988"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9" name="Picture Placeholder 5">
            <a:extLst>
              <a:ext uri="{FF2B5EF4-FFF2-40B4-BE49-F238E27FC236}">
                <a16:creationId xmlns:a16="http://schemas.microsoft.com/office/drawing/2014/main" id="{4DA0B3D2-AE60-4A67-BF7D-772D5F8BF692}"/>
              </a:ext>
            </a:extLst>
          </p:cNvPr>
          <p:cNvSpPr>
            <a:spLocks noGrp="1"/>
          </p:cNvSpPr>
          <p:nvPr>
            <p:ph type="pic" sz="quarter" idx="16" hasCustomPrompt="1"/>
          </p:nvPr>
        </p:nvSpPr>
        <p:spPr>
          <a:xfrm>
            <a:off x="627917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0" name="Picture Placeholder 5">
            <a:extLst>
              <a:ext uri="{FF2B5EF4-FFF2-40B4-BE49-F238E27FC236}">
                <a16:creationId xmlns:a16="http://schemas.microsoft.com/office/drawing/2014/main" id="{9CA6F911-2647-45E9-8D93-66F1FCDDE8C6}"/>
              </a:ext>
            </a:extLst>
          </p:cNvPr>
          <p:cNvSpPr>
            <a:spLocks noGrp="1"/>
          </p:cNvSpPr>
          <p:nvPr>
            <p:ph type="pic" sz="quarter" idx="17" hasCustomPrompt="1"/>
          </p:nvPr>
        </p:nvSpPr>
        <p:spPr>
          <a:xfrm>
            <a:off x="8885357"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66625749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Why Choose U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488570" y="169171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1" name="Picture Placeholder 5">
            <a:extLst>
              <a:ext uri="{FF2B5EF4-FFF2-40B4-BE49-F238E27FC236}">
                <a16:creationId xmlns:a16="http://schemas.microsoft.com/office/drawing/2014/main" id="{B0830AC5-52FE-4B2C-A306-B5A75036DAAB}"/>
              </a:ext>
            </a:extLst>
          </p:cNvPr>
          <p:cNvSpPr>
            <a:spLocks noGrp="1"/>
          </p:cNvSpPr>
          <p:nvPr>
            <p:ph type="pic" sz="quarter" idx="15" hasCustomPrompt="1"/>
          </p:nvPr>
        </p:nvSpPr>
        <p:spPr>
          <a:xfrm>
            <a:off x="488570" y="3289902"/>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2" name="Picture Placeholder 5">
            <a:extLst>
              <a:ext uri="{FF2B5EF4-FFF2-40B4-BE49-F238E27FC236}">
                <a16:creationId xmlns:a16="http://schemas.microsoft.com/office/drawing/2014/main" id="{A42B2D84-0841-4F48-8E96-7075D06B199E}"/>
              </a:ext>
            </a:extLst>
          </p:cNvPr>
          <p:cNvSpPr>
            <a:spLocks noGrp="1"/>
          </p:cNvSpPr>
          <p:nvPr>
            <p:ph type="pic" sz="quarter" idx="16" hasCustomPrompt="1"/>
          </p:nvPr>
        </p:nvSpPr>
        <p:spPr>
          <a:xfrm>
            <a:off x="488570" y="488808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45492612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y Choose U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1060071" y="1691717"/>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7" name="Picture Placeholder 5">
            <a:extLst>
              <a:ext uri="{FF2B5EF4-FFF2-40B4-BE49-F238E27FC236}">
                <a16:creationId xmlns:a16="http://schemas.microsoft.com/office/drawing/2014/main" id="{0423B759-C2A3-45DC-9F33-140A8D471AD7}"/>
              </a:ext>
            </a:extLst>
          </p:cNvPr>
          <p:cNvSpPr>
            <a:spLocks noGrp="1"/>
          </p:cNvSpPr>
          <p:nvPr>
            <p:ph type="pic" sz="quarter" idx="15" hasCustomPrompt="1"/>
          </p:nvPr>
        </p:nvSpPr>
        <p:spPr>
          <a:xfrm>
            <a:off x="6451929" y="1691716"/>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07985355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Why Choose Us with Image 5">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175407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Left Image - team">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6EE74A38-CDF9-4E52-98EB-1E8DF591B118}"/>
              </a:ext>
            </a:extLst>
          </p:cNvPr>
          <p:cNvSpPr>
            <a:spLocks noGrp="1"/>
          </p:cNvSpPr>
          <p:nvPr>
            <p:ph type="pic" sz="quarter" idx="10" hasCustomPrompt="1"/>
          </p:nvPr>
        </p:nvSpPr>
        <p:spPr>
          <a:xfrm>
            <a:off x="1259908" y="9170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63938423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y Choose Us with Image 6">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15271884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Why Choose Us with Image 7">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12192000" cy="3429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47362252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y Choose Us with Image 8">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6816B1-1EA0-4BA2-A979-9D83C6228DD8}"/>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7FC128A1-CE60-4A14-BDE6-45498FE6A8C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5">
            <a:extLst>
              <a:ext uri="{FF2B5EF4-FFF2-40B4-BE49-F238E27FC236}">
                <a16:creationId xmlns:a16="http://schemas.microsoft.com/office/drawing/2014/main" id="{5BC3E666-4DA4-428B-8186-15690AE136C7}"/>
              </a:ext>
            </a:extLst>
          </p:cNvPr>
          <p:cNvSpPr>
            <a:spLocks noGrp="1"/>
          </p:cNvSpPr>
          <p:nvPr>
            <p:ph type="pic" sz="quarter" idx="18" hasCustomPrompt="1"/>
          </p:nvPr>
        </p:nvSpPr>
        <p:spPr>
          <a:xfrm>
            <a:off x="876273"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5" name="Picture Placeholder 5">
            <a:extLst>
              <a:ext uri="{FF2B5EF4-FFF2-40B4-BE49-F238E27FC236}">
                <a16:creationId xmlns:a16="http://schemas.microsoft.com/office/drawing/2014/main" id="{D7762249-D25C-4068-AC6D-A31E9D4B268D}"/>
              </a:ext>
            </a:extLst>
          </p:cNvPr>
          <p:cNvSpPr>
            <a:spLocks noGrp="1"/>
          </p:cNvSpPr>
          <p:nvPr>
            <p:ph type="pic" sz="quarter" idx="19" hasCustomPrompt="1"/>
          </p:nvPr>
        </p:nvSpPr>
        <p:spPr>
          <a:xfrm>
            <a:off x="3576091"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6" name="Picture Placeholder 5">
            <a:extLst>
              <a:ext uri="{FF2B5EF4-FFF2-40B4-BE49-F238E27FC236}">
                <a16:creationId xmlns:a16="http://schemas.microsoft.com/office/drawing/2014/main" id="{9F9DDEBE-49C9-454D-8C9C-16C8DED2758A}"/>
              </a:ext>
            </a:extLst>
          </p:cNvPr>
          <p:cNvSpPr>
            <a:spLocks noGrp="1"/>
          </p:cNvSpPr>
          <p:nvPr>
            <p:ph type="pic" sz="quarter" idx="20" hasCustomPrompt="1"/>
          </p:nvPr>
        </p:nvSpPr>
        <p:spPr>
          <a:xfrm>
            <a:off x="6275909"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7A277DDB-94C4-4A33-81A8-359829FAE278}"/>
              </a:ext>
            </a:extLst>
          </p:cNvPr>
          <p:cNvSpPr>
            <a:spLocks noGrp="1"/>
          </p:cNvSpPr>
          <p:nvPr>
            <p:ph type="pic" sz="quarter" idx="21" hasCustomPrompt="1"/>
          </p:nvPr>
        </p:nvSpPr>
        <p:spPr>
          <a:xfrm>
            <a:off x="8975727"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626408857"/>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Mindmap Image">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676D70E-DE48-4DEB-92C2-6249ADB46747}"/>
              </a:ext>
            </a:extLst>
          </p:cNvPr>
          <p:cNvSpPr>
            <a:spLocks noGrp="1"/>
          </p:cNvSpPr>
          <p:nvPr>
            <p:ph type="pic" sz="quarter" idx="10" hasCustomPrompt="1"/>
          </p:nvPr>
        </p:nvSpPr>
        <p:spPr>
          <a:xfrm>
            <a:off x="5364480" y="424742"/>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
        <p:nvSpPr>
          <p:cNvPr id="16" name="Picture Placeholder 8">
            <a:extLst>
              <a:ext uri="{FF2B5EF4-FFF2-40B4-BE49-F238E27FC236}">
                <a16:creationId xmlns:a16="http://schemas.microsoft.com/office/drawing/2014/main" id="{F706EF86-1F6B-49EF-AAC0-7CED34C400BE}"/>
              </a:ext>
            </a:extLst>
          </p:cNvPr>
          <p:cNvSpPr>
            <a:spLocks noGrp="1"/>
          </p:cNvSpPr>
          <p:nvPr>
            <p:ph type="pic" sz="quarter" idx="11" hasCustomPrompt="1"/>
          </p:nvPr>
        </p:nvSpPr>
        <p:spPr>
          <a:xfrm>
            <a:off x="5364480" y="4970218"/>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Tree>
    <p:extLst>
      <p:ext uri="{BB962C8B-B14F-4D97-AF65-F5344CB8AC3E}">
        <p14:creationId xmlns:p14="http://schemas.microsoft.com/office/powerpoint/2010/main" val="332810733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ext SlideShow with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8488E842-1C8B-4BF0-A4DA-43AB20E91B36}"/>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1</a:t>
            </a:r>
          </a:p>
        </p:txBody>
      </p:sp>
    </p:spTree>
    <p:extLst>
      <p:ext uri="{BB962C8B-B14F-4D97-AF65-F5344CB8AC3E}">
        <p14:creationId xmlns:p14="http://schemas.microsoft.com/office/powerpoint/2010/main" val="42768895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ext SlideShow with Image 2">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3FBFB565-E4FB-4183-8BD5-1DDA64C85648}"/>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2</a:t>
            </a:r>
          </a:p>
        </p:txBody>
      </p:sp>
    </p:spTree>
    <p:extLst>
      <p:ext uri="{BB962C8B-B14F-4D97-AF65-F5344CB8AC3E}">
        <p14:creationId xmlns:p14="http://schemas.microsoft.com/office/powerpoint/2010/main" val="34626619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ext SlideShow with Image 3">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512BF1A-CC10-47E9-BE8D-12E832DCF765}"/>
              </a:ext>
            </a:extLst>
          </p:cNvPr>
          <p:cNvSpPr>
            <a:spLocks noGrp="1"/>
          </p:cNvSpPr>
          <p:nvPr>
            <p:ph type="pic" sz="quarter" idx="13"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9289670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Dashbaord with Image">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B727A6A8-4DAE-45F2-8085-E0353AFF8673}"/>
              </a:ext>
            </a:extLst>
          </p:cNvPr>
          <p:cNvSpPr>
            <a:spLocks noGrp="1"/>
          </p:cNvSpPr>
          <p:nvPr>
            <p:ph type="pic" sz="quarter" idx="13" hasCustomPrompt="1"/>
          </p:nvPr>
        </p:nvSpPr>
        <p:spPr>
          <a:xfrm>
            <a:off x="914398"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13" name="Picture Placeholder 5">
            <a:extLst>
              <a:ext uri="{FF2B5EF4-FFF2-40B4-BE49-F238E27FC236}">
                <a16:creationId xmlns:a16="http://schemas.microsoft.com/office/drawing/2014/main" id="{22BACBDA-D2E1-4184-B7D4-8875E4E7C625}"/>
              </a:ext>
            </a:extLst>
          </p:cNvPr>
          <p:cNvSpPr>
            <a:spLocks noGrp="1"/>
          </p:cNvSpPr>
          <p:nvPr>
            <p:ph type="pic" sz="quarter" idx="14" hasCustomPrompt="1"/>
          </p:nvPr>
        </p:nvSpPr>
        <p:spPr>
          <a:xfrm>
            <a:off x="3663951"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14" name="Picture Placeholder 5">
            <a:extLst>
              <a:ext uri="{FF2B5EF4-FFF2-40B4-BE49-F238E27FC236}">
                <a16:creationId xmlns:a16="http://schemas.microsoft.com/office/drawing/2014/main" id="{DEF10F07-665F-41D7-A9D2-358164298C2C}"/>
              </a:ext>
            </a:extLst>
          </p:cNvPr>
          <p:cNvSpPr>
            <a:spLocks noGrp="1"/>
          </p:cNvSpPr>
          <p:nvPr>
            <p:ph type="pic" sz="quarter" idx="15" hasCustomPrompt="1"/>
          </p:nvPr>
        </p:nvSpPr>
        <p:spPr>
          <a:xfrm>
            <a:off x="64008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15" name="Picture Placeholder 5">
            <a:extLst>
              <a:ext uri="{FF2B5EF4-FFF2-40B4-BE49-F238E27FC236}">
                <a16:creationId xmlns:a16="http://schemas.microsoft.com/office/drawing/2014/main" id="{F53ABD7C-94E6-4632-A885-95C05F829BBB}"/>
              </a:ext>
            </a:extLst>
          </p:cNvPr>
          <p:cNvSpPr>
            <a:spLocks noGrp="1"/>
          </p:cNvSpPr>
          <p:nvPr>
            <p:ph type="pic" sz="quarter" idx="16" hasCustomPrompt="1"/>
          </p:nvPr>
        </p:nvSpPr>
        <p:spPr>
          <a:xfrm>
            <a:off x="91440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39109357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Dashbaord with Image 2">
    <p:spTree>
      <p:nvGrpSpPr>
        <p:cNvPr id="1" name=""/>
        <p:cNvGrpSpPr/>
        <p:nvPr/>
      </p:nvGrpSpPr>
      <p:grpSpPr>
        <a:xfrm>
          <a:off x="0" y="0"/>
          <a:ext cx="0" cy="0"/>
          <a:chOff x="0" y="0"/>
          <a:chExt cx="0" cy="0"/>
        </a:xfrm>
      </p:grpSpPr>
      <p:sp>
        <p:nvSpPr>
          <p:cNvPr id="20" name="Picture Placeholder 8">
            <a:extLst>
              <a:ext uri="{FF2B5EF4-FFF2-40B4-BE49-F238E27FC236}">
                <a16:creationId xmlns:a16="http://schemas.microsoft.com/office/drawing/2014/main" id="{4A80EFCA-C790-4CFC-99F9-26C0247D759A}"/>
              </a:ext>
            </a:extLst>
          </p:cNvPr>
          <p:cNvSpPr>
            <a:spLocks noGrp="1"/>
          </p:cNvSpPr>
          <p:nvPr>
            <p:ph type="pic" sz="quarter" idx="11" hasCustomPrompt="1"/>
          </p:nvPr>
        </p:nvSpPr>
        <p:spPr>
          <a:xfrm>
            <a:off x="977299" y="869981"/>
            <a:ext cx="525270" cy="525270"/>
          </a:xfrm>
          <a:prstGeom prst="ellipse">
            <a:avLst/>
          </a:prstGeom>
          <a:pattFill prst="wdDnDiag">
            <a:fgClr>
              <a:schemeClr val="tx1">
                <a:lumMod val="25000"/>
                <a:lumOff val="75000"/>
              </a:schemeClr>
            </a:fgClr>
            <a:bgClr>
              <a:schemeClr val="bg1"/>
            </a:bgClr>
          </a:pattFill>
          <a:ln w="12700">
            <a:solidFill>
              <a:schemeClr val="tx1"/>
            </a:solidFill>
          </a:ln>
        </p:spPr>
        <p:txBody>
          <a:bodyPr anchor="ctr"/>
          <a:lstStyle>
            <a:lvl1pPr algn="ctr">
              <a:buNone/>
              <a:defRPr sz="500"/>
            </a:lvl1pPr>
          </a:lstStyle>
          <a:p>
            <a:r>
              <a:rPr lang="en-US" dirty="0"/>
              <a:t>image</a:t>
            </a:r>
          </a:p>
        </p:txBody>
      </p:sp>
      <p:sp>
        <p:nvSpPr>
          <p:cNvPr id="21" name="Picture Placeholder 8">
            <a:extLst>
              <a:ext uri="{FF2B5EF4-FFF2-40B4-BE49-F238E27FC236}">
                <a16:creationId xmlns:a16="http://schemas.microsoft.com/office/drawing/2014/main" id="{FDCCF324-2D0B-4C13-B782-C9F218E359F6}"/>
              </a:ext>
            </a:extLst>
          </p:cNvPr>
          <p:cNvSpPr>
            <a:spLocks noGrp="1"/>
          </p:cNvSpPr>
          <p:nvPr>
            <p:ph type="pic" sz="quarter" idx="12" hasCustomPrompt="1"/>
          </p:nvPr>
        </p:nvSpPr>
        <p:spPr>
          <a:xfrm>
            <a:off x="977299" y="1787308"/>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2" name="Picture Placeholder 8">
            <a:extLst>
              <a:ext uri="{FF2B5EF4-FFF2-40B4-BE49-F238E27FC236}">
                <a16:creationId xmlns:a16="http://schemas.microsoft.com/office/drawing/2014/main" id="{6D94A1A2-0715-43EC-8F5C-33950036B89C}"/>
              </a:ext>
            </a:extLst>
          </p:cNvPr>
          <p:cNvSpPr>
            <a:spLocks noGrp="1"/>
          </p:cNvSpPr>
          <p:nvPr>
            <p:ph type="pic" sz="quarter" idx="13" hasCustomPrompt="1"/>
          </p:nvPr>
        </p:nvSpPr>
        <p:spPr>
          <a:xfrm>
            <a:off x="977299" y="2704635"/>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3" name="Picture Placeholder 8">
            <a:extLst>
              <a:ext uri="{FF2B5EF4-FFF2-40B4-BE49-F238E27FC236}">
                <a16:creationId xmlns:a16="http://schemas.microsoft.com/office/drawing/2014/main" id="{C162F417-1BAB-4F46-AD4F-8477E5D02C38}"/>
              </a:ext>
            </a:extLst>
          </p:cNvPr>
          <p:cNvSpPr>
            <a:spLocks noGrp="1"/>
          </p:cNvSpPr>
          <p:nvPr>
            <p:ph type="pic" sz="quarter" idx="14" hasCustomPrompt="1"/>
          </p:nvPr>
        </p:nvSpPr>
        <p:spPr>
          <a:xfrm>
            <a:off x="977299" y="3621962"/>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4" name="Picture Placeholder 8">
            <a:extLst>
              <a:ext uri="{FF2B5EF4-FFF2-40B4-BE49-F238E27FC236}">
                <a16:creationId xmlns:a16="http://schemas.microsoft.com/office/drawing/2014/main" id="{1CA8754E-77A8-493E-A022-FAAF449053D5}"/>
              </a:ext>
            </a:extLst>
          </p:cNvPr>
          <p:cNvSpPr>
            <a:spLocks noGrp="1"/>
          </p:cNvSpPr>
          <p:nvPr>
            <p:ph type="pic" sz="quarter" idx="15" hasCustomPrompt="1"/>
          </p:nvPr>
        </p:nvSpPr>
        <p:spPr>
          <a:xfrm>
            <a:off x="977299" y="4539289"/>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5" name="Picture Placeholder 8">
            <a:extLst>
              <a:ext uri="{FF2B5EF4-FFF2-40B4-BE49-F238E27FC236}">
                <a16:creationId xmlns:a16="http://schemas.microsoft.com/office/drawing/2014/main" id="{55F69957-CE01-4DFE-B71C-EE8981AAD7C1}"/>
              </a:ext>
            </a:extLst>
          </p:cNvPr>
          <p:cNvSpPr>
            <a:spLocks noGrp="1"/>
          </p:cNvSpPr>
          <p:nvPr>
            <p:ph type="pic" sz="quarter" idx="16" hasCustomPrompt="1"/>
          </p:nvPr>
        </p:nvSpPr>
        <p:spPr>
          <a:xfrm>
            <a:off x="977299" y="5456616"/>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280388845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Dashbaord with Image 3">
    <p:spTree>
      <p:nvGrpSpPr>
        <p:cNvPr id="1" name=""/>
        <p:cNvGrpSpPr/>
        <p:nvPr/>
      </p:nvGrpSpPr>
      <p:grpSpPr>
        <a:xfrm>
          <a:off x="0" y="0"/>
          <a:ext cx="0" cy="0"/>
          <a:chOff x="0" y="0"/>
          <a:chExt cx="0" cy="0"/>
        </a:xfrm>
      </p:grpSpPr>
      <p:sp>
        <p:nvSpPr>
          <p:cNvPr id="42" name="Picture Placeholder 8">
            <a:extLst>
              <a:ext uri="{FF2B5EF4-FFF2-40B4-BE49-F238E27FC236}">
                <a16:creationId xmlns:a16="http://schemas.microsoft.com/office/drawing/2014/main" id="{6E9F9E2A-DA02-43B6-8E18-7FECEDA7521F}"/>
              </a:ext>
            </a:extLst>
          </p:cNvPr>
          <p:cNvSpPr>
            <a:spLocks noGrp="1"/>
          </p:cNvSpPr>
          <p:nvPr>
            <p:ph type="pic" sz="quarter" idx="12" hasCustomPrompt="1"/>
          </p:nvPr>
        </p:nvSpPr>
        <p:spPr>
          <a:xfrm>
            <a:off x="98212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3" name="Picture Placeholder 8">
            <a:extLst>
              <a:ext uri="{FF2B5EF4-FFF2-40B4-BE49-F238E27FC236}">
                <a16:creationId xmlns:a16="http://schemas.microsoft.com/office/drawing/2014/main" id="{3FEC0320-9A56-4C3D-862C-FD5D894B3E89}"/>
              </a:ext>
            </a:extLst>
          </p:cNvPr>
          <p:cNvSpPr>
            <a:spLocks noGrp="1"/>
          </p:cNvSpPr>
          <p:nvPr>
            <p:ph type="pic" sz="quarter" idx="13" hasCustomPrompt="1"/>
          </p:nvPr>
        </p:nvSpPr>
        <p:spPr>
          <a:xfrm>
            <a:off x="98212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4" name="Picture Placeholder 8">
            <a:extLst>
              <a:ext uri="{FF2B5EF4-FFF2-40B4-BE49-F238E27FC236}">
                <a16:creationId xmlns:a16="http://schemas.microsoft.com/office/drawing/2014/main" id="{9838F4E7-CA6E-4595-8789-2501F7F4C7B6}"/>
              </a:ext>
            </a:extLst>
          </p:cNvPr>
          <p:cNvSpPr>
            <a:spLocks noGrp="1"/>
          </p:cNvSpPr>
          <p:nvPr>
            <p:ph type="pic" sz="quarter" idx="14" hasCustomPrompt="1"/>
          </p:nvPr>
        </p:nvSpPr>
        <p:spPr>
          <a:xfrm>
            <a:off x="98212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5" name="Picture Placeholder 8">
            <a:extLst>
              <a:ext uri="{FF2B5EF4-FFF2-40B4-BE49-F238E27FC236}">
                <a16:creationId xmlns:a16="http://schemas.microsoft.com/office/drawing/2014/main" id="{23AA24AB-BB75-4B10-9424-5D84E9E65FF6}"/>
              </a:ext>
            </a:extLst>
          </p:cNvPr>
          <p:cNvSpPr>
            <a:spLocks noGrp="1"/>
          </p:cNvSpPr>
          <p:nvPr>
            <p:ph type="pic" sz="quarter" idx="15" hasCustomPrompt="1"/>
          </p:nvPr>
        </p:nvSpPr>
        <p:spPr>
          <a:xfrm>
            <a:off x="982126"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6" name="Picture Placeholder 8">
            <a:extLst>
              <a:ext uri="{FF2B5EF4-FFF2-40B4-BE49-F238E27FC236}">
                <a16:creationId xmlns:a16="http://schemas.microsoft.com/office/drawing/2014/main" id="{8F523368-CA43-4021-AB70-C7211B8AF31E}"/>
              </a:ext>
            </a:extLst>
          </p:cNvPr>
          <p:cNvSpPr>
            <a:spLocks noGrp="1"/>
          </p:cNvSpPr>
          <p:nvPr>
            <p:ph type="pic" sz="quarter" idx="16" hasCustomPrompt="1"/>
          </p:nvPr>
        </p:nvSpPr>
        <p:spPr>
          <a:xfrm>
            <a:off x="982126" y="5448549"/>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7" name="Picture Placeholder 8">
            <a:extLst>
              <a:ext uri="{FF2B5EF4-FFF2-40B4-BE49-F238E27FC236}">
                <a16:creationId xmlns:a16="http://schemas.microsoft.com/office/drawing/2014/main" id="{D9BA096D-780C-436C-A853-9DCF021C6A87}"/>
              </a:ext>
            </a:extLst>
          </p:cNvPr>
          <p:cNvSpPr>
            <a:spLocks noGrp="1"/>
          </p:cNvSpPr>
          <p:nvPr>
            <p:ph type="pic" sz="quarter" idx="17" hasCustomPrompt="1"/>
          </p:nvPr>
        </p:nvSpPr>
        <p:spPr>
          <a:xfrm>
            <a:off x="3720763"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8" name="Picture Placeholder 8">
            <a:extLst>
              <a:ext uri="{FF2B5EF4-FFF2-40B4-BE49-F238E27FC236}">
                <a16:creationId xmlns:a16="http://schemas.microsoft.com/office/drawing/2014/main" id="{3B810889-41DA-406D-BFD4-79E69AF284BD}"/>
              </a:ext>
            </a:extLst>
          </p:cNvPr>
          <p:cNvSpPr>
            <a:spLocks noGrp="1"/>
          </p:cNvSpPr>
          <p:nvPr>
            <p:ph type="pic" sz="quarter" idx="18" hasCustomPrompt="1"/>
          </p:nvPr>
        </p:nvSpPr>
        <p:spPr>
          <a:xfrm>
            <a:off x="645951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9" name="Picture Placeholder 8">
            <a:extLst>
              <a:ext uri="{FF2B5EF4-FFF2-40B4-BE49-F238E27FC236}">
                <a16:creationId xmlns:a16="http://schemas.microsoft.com/office/drawing/2014/main" id="{C829A924-0832-4119-A0AC-BF93F89840F9}"/>
              </a:ext>
            </a:extLst>
          </p:cNvPr>
          <p:cNvSpPr>
            <a:spLocks noGrp="1"/>
          </p:cNvSpPr>
          <p:nvPr>
            <p:ph type="pic" sz="quarter" idx="19" hasCustomPrompt="1"/>
          </p:nvPr>
        </p:nvSpPr>
        <p:spPr>
          <a:xfrm>
            <a:off x="9184488"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0" name="Picture Placeholder 8">
            <a:extLst>
              <a:ext uri="{FF2B5EF4-FFF2-40B4-BE49-F238E27FC236}">
                <a16:creationId xmlns:a16="http://schemas.microsoft.com/office/drawing/2014/main" id="{E44621EE-6CD1-4DFC-9186-ADA566B69978}"/>
              </a:ext>
            </a:extLst>
          </p:cNvPr>
          <p:cNvSpPr>
            <a:spLocks noGrp="1"/>
          </p:cNvSpPr>
          <p:nvPr>
            <p:ph type="pic" sz="quarter" idx="20" hasCustomPrompt="1"/>
          </p:nvPr>
        </p:nvSpPr>
        <p:spPr>
          <a:xfrm>
            <a:off x="3720763"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1" name="Picture Placeholder 8">
            <a:extLst>
              <a:ext uri="{FF2B5EF4-FFF2-40B4-BE49-F238E27FC236}">
                <a16:creationId xmlns:a16="http://schemas.microsoft.com/office/drawing/2014/main" id="{22761445-0147-4746-894D-3A4AA6124532}"/>
              </a:ext>
            </a:extLst>
          </p:cNvPr>
          <p:cNvSpPr>
            <a:spLocks noGrp="1"/>
          </p:cNvSpPr>
          <p:nvPr>
            <p:ph type="pic" sz="quarter" idx="21" hasCustomPrompt="1"/>
          </p:nvPr>
        </p:nvSpPr>
        <p:spPr>
          <a:xfrm>
            <a:off x="645951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2" name="Picture Placeholder 8">
            <a:extLst>
              <a:ext uri="{FF2B5EF4-FFF2-40B4-BE49-F238E27FC236}">
                <a16:creationId xmlns:a16="http://schemas.microsoft.com/office/drawing/2014/main" id="{40788EBD-B7C3-4BA2-97D3-1888E649480B}"/>
              </a:ext>
            </a:extLst>
          </p:cNvPr>
          <p:cNvSpPr>
            <a:spLocks noGrp="1"/>
          </p:cNvSpPr>
          <p:nvPr>
            <p:ph type="pic" sz="quarter" idx="22" hasCustomPrompt="1"/>
          </p:nvPr>
        </p:nvSpPr>
        <p:spPr>
          <a:xfrm>
            <a:off x="9184488"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3" name="Picture Placeholder 8">
            <a:extLst>
              <a:ext uri="{FF2B5EF4-FFF2-40B4-BE49-F238E27FC236}">
                <a16:creationId xmlns:a16="http://schemas.microsoft.com/office/drawing/2014/main" id="{651679A2-A090-4A79-A368-A7E959F10D92}"/>
              </a:ext>
            </a:extLst>
          </p:cNvPr>
          <p:cNvSpPr>
            <a:spLocks noGrp="1"/>
          </p:cNvSpPr>
          <p:nvPr>
            <p:ph type="pic" sz="quarter" idx="23" hasCustomPrompt="1"/>
          </p:nvPr>
        </p:nvSpPr>
        <p:spPr>
          <a:xfrm>
            <a:off x="645951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4" name="Picture Placeholder 8">
            <a:extLst>
              <a:ext uri="{FF2B5EF4-FFF2-40B4-BE49-F238E27FC236}">
                <a16:creationId xmlns:a16="http://schemas.microsoft.com/office/drawing/2014/main" id="{A433C367-91F6-4E93-8E1E-227896248441}"/>
              </a:ext>
            </a:extLst>
          </p:cNvPr>
          <p:cNvSpPr>
            <a:spLocks noGrp="1"/>
          </p:cNvSpPr>
          <p:nvPr>
            <p:ph type="pic" sz="quarter" idx="24" hasCustomPrompt="1"/>
          </p:nvPr>
        </p:nvSpPr>
        <p:spPr>
          <a:xfrm>
            <a:off x="9184488"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5" name="Picture Placeholder 8">
            <a:extLst>
              <a:ext uri="{FF2B5EF4-FFF2-40B4-BE49-F238E27FC236}">
                <a16:creationId xmlns:a16="http://schemas.microsoft.com/office/drawing/2014/main" id="{7383285A-FFD1-4A92-AF94-2F192F2B72C2}"/>
              </a:ext>
            </a:extLst>
          </p:cNvPr>
          <p:cNvSpPr>
            <a:spLocks noGrp="1"/>
          </p:cNvSpPr>
          <p:nvPr>
            <p:ph type="pic" sz="quarter" idx="25" hasCustomPrompt="1"/>
          </p:nvPr>
        </p:nvSpPr>
        <p:spPr>
          <a:xfrm>
            <a:off x="9184488"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3369087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Image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481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374246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Dashbaord with Image 4">
    <p:spTree>
      <p:nvGrpSpPr>
        <p:cNvPr id="1" name=""/>
        <p:cNvGrpSpPr/>
        <p:nvPr/>
      </p:nvGrpSpPr>
      <p:grpSpPr>
        <a:xfrm>
          <a:off x="0" y="0"/>
          <a:ext cx="0" cy="0"/>
          <a:chOff x="0" y="0"/>
          <a:chExt cx="0" cy="0"/>
        </a:xfrm>
      </p:grpSpPr>
      <p:sp>
        <p:nvSpPr>
          <p:cNvPr id="24" name="Picture Placeholder 5">
            <a:extLst>
              <a:ext uri="{FF2B5EF4-FFF2-40B4-BE49-F238E27FC236}">
                <a16:creationId xmlns:a16="http://schemas.microsoft.com/office/drawing/2014/main" id="{BE52E5B7-2B8D-467A-85C6-9BCAF560594D}"/>
              </a:ext>
            </a:extLst>
          </p:cNvPr>
          <p:cNvSpPr>
            <a:spLocks noGrp="1"/>
          </p:cNvSpPr>
          <p:nvPr>
            <p:ph type="pic" sz="quarter" idx="13" hasCustomPrompt="1"/>
          </p:nvPr>
        </p:nvSpPr>
        <p:spPr>
          <a:xfrm>
            <a:off x="914398"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25" name="Picture Placeholder 5">
            <a:extLst>
              <a:ext uri="{FF2B5EF4-FFF2-40B4-BE49-F238E27FC236}">
                <a16:creationId xmlns:a16="http://schemas.microsoft.com/office/drawing/2014/main" id="{4BFF12F6-CE69-4ED4-AB68-AA8A209057D8}"/>
              </a:ext>
            </a:extLst>
          </p:cNvPr>
          <p:cNvSpPr>
            <a:spLocks noGrp="1"/>
          </p:cNvSpPr>
          <p:nvPr>
            <p:ph type="pic" sz="quarter" idx="14" hasCustomPrompt="1"/>
          </p:nvPr>
        </p:nvSpPr>
        <p:spPr>
          <a:xfrm>
            <a:off x="3663951"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26" name="Picture Placeholder 5">
            <a:extLst>
              <a:ext uri="{FF2B5EF4-FFF2-40B4-BE49-F238E27FC236}">
                <a16:creationId xmlns:a16="http://schemas.microsoft.com/office/drawing/2014/main" id="{B8BCF0A8-AF03-4725-95F1-AF24AD789A7D}"/>
              </a:ext>
            </a:extLst>
          </p:cNvPr>
          <p:cNvSpPr>
            <a:spLocks noGrp="1"/>
          </p:cNvSpPr>
          <p:nvPr>
            <p:ph type="pic" sz="quarter" idx="15" hasCustomPrompt="1"/>
          </p:nvPr>
        </p:nvSpPr>
        <p:spPr>
          <a:xfrm>
            <a:off x="64008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27" name="Picture Placeholder 5">
            <a:extLst>
              <a:ext uri="{FF2B5EF4-FFF2-40B4-BE49-F238E27FC236}">
                <a16:creationId xmlns:a16="http://schemas.microsoft.com/office/drawing/2014/main" id="{94A884A8-83B9-44FF-86D7-6CED642E25CA}"/>
              </a:ext>
            </a:extLst>
          </p:cNvPr>
          <p:cNvSpPr>
            <a:spLocks noGrp="1"/>
          </p:cNvSpPr>
          <p:nvPr>
            <p:ph type="pic" sz="quarter" idx="16" hasCustomPrompt="1"/>
          </p:nvPr>
        </p:nvSpPr>
        <p:spPr>
          <a:xfrm>
            <a:off x="91440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174701468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Dashbaord with Image 5">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907C44E6-7BC3-499B-9750-DE5CE143C729}"/>
              </a:ext>
            </a:extLst>
          </p:cNvPr>
          <p:cNvSpPr>
            <a:spLocks noGrp="1"/>
          </p:cNvSpPr>
          <p:nvPr>
            <p:ph type="pic" sz="quarter" idx="13" hasCustomPrompt="1"/>
          </p:nvPr>
        </p:nvSpPr>
        <p:spPr>
          <a:xfrm>
            <a:off x="762000" y="745091"/>
            <a:ext cx="2453951" cy="3124532"/>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Insert your image here</a:t>
            </a:r>
          </a:p>
        </p:txBody>
      </p:sp>
    </p:spTree>
    <p:extLst>
      <p:ext uri="{BB962C8B-B14F-4D97-AF65-F5344CB8AC3E}">
        <p14:creationId xmlns:p14="http://schemas.microsoft.com/office/powerpoint/2010/main" val="238703429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Agenda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5">
            <a:extLst>
              <a:ext uri="{FF2B5EF4-FFF2-40B4-BE49-F238E27FC236}">
                <a16:creationId xmlns:a16="http://schemas.microsoft.com/office/drawing/2014/main" id="{70591CFC-91E2-468C-9DEB-124D17A3EC06}"/>
              </a:ext>
            </a:extLst>
          </p:cNvPr>
          <p:cNvSpPr>
            <a:spLocks noGrp="1"/>
          </p:cNvSpPr>
          <p:nvPr>
            <p:ph type="pic" sz="quarter" idx="13" hasCustomPrompt="1"/>
          </p:nvPr>
        </p:nvSpPr>
        <p:spPr>
          <a:xfrm>
            <a:off x="1053645" y="2013994"/>
            <a:ext cx="4308930" cy="3586706"/>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113220727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Introduction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2014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1020347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Introduction with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1798751" y="23648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30647712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Introduction with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1633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52945568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Introduction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327025" y="1997868"/>
            <a:ext cx="1153795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58530567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ext with Landscap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0" y="1997868"/>
            <a:ext cx="1219200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9923033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Ordered List with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9013550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Image - Core Value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3460368"/>
            <a:ext cx="12192000" cy="6897914"/>
          </a:xfrm>
          <a:prstGeom prst="ellipse">
            <a:avLst/>
          </a:prstGeom>
          <a:pattFill prst="wdDnDiag">
            <a:fgClr>
              <a:schemeClr val="tx1">
                <a:lumMod val="25000"/>
                <a:lumOff val="75000"/>
              </a:schemeClr>
            </a:fgClr>
            <a:bgClr>
              <a:schemeClr val="bg1"/>
            </a:bgClr>
          </a:pattFill>
          <a:ln w="127000">
            <a:solidFill>
              <a:schemeClr val="accent1"/>
            </a:solidFill>
          </a:ln>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135328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C354DD9-F602-4634-B87C-29BB619D740B}"/>
              </a:ext>
            </a:extLst>
          </p:cNvPr>
          <p:cNvSpPr>
            <a:spLocks noGrp="1"/>
          </p:cNvSpPr>
          <p:nvPr>
            <p:ph type="pic" sz="quarter" idx="10" hasCustomPrompt="1"/>
          </p:nvPr>
        </p:nvSpPr>
        <p:spPr>
          <a:xfrm>
            <a:off x="1618351" y="1853232"/>
            <a:ext cx="3154680" cy="3154680"/>
          </a:xfrm>
          <a:prstGeom prst="ellipse">
            <a:avLst/>
          </a:prstGeom>
          <a:pattFill prst="wdDnDiag">
            <a:fgClr>
              <a:schemeClr val="tx1">
                <a:lumMod val="25000"/>
                <a:lumOff val="75000"/>
              </a:schemeClr>
            </a:fgClr>
            <a:bgClr>
              <a:schemeClr val="bg1"/>
            </a:bgClr>
          </a:pattFill>
          <a:ln w="63500">
            <a:solidFill>
              <a:schemeClr val="bg2"/>
            </a:solidFill>
          </a:ln>
        </p:spPr>
        <p:txBody>
          <a:bodyPr anchor="ctr"/>
          <a:lstStyle>
            <a:lvl1pPr algn="ctr">
              <a:buNone/>
              <a:defRPr sz="2000"/>
            </a:lvl1pPr>
          </a:lstStyle>
          <a:p>
            <a:r>
              <a:rPr lang="en-US"/>
              <a:t>Insert your image here</a:t>
            </a:r>
            <a:endParaRPr lang="en-US" dirty="0"/>
          </a:p>
        </p:txBody>
      </p:sp>
    </p:spTree>
    <p:extLst>
      <p:ext uri="{BB962C8B-B14F-4D97-AF65-F5344CB8AC3E}">
        <p14:creationId xmlns:p14="http://schemas.microsoft.com/office/powerpoint/2010/main" val="3710267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Image 2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5173883"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6041848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Image - Core Value 4">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1937794"/>
            <a:ext cx="12192000" cy="2939006"/>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41579889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5 images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115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48775"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699B59FD-65E1-4DE9-ACC7-B9F1E86FD1EC}"/>
              </a:ext>
            </a:extLst>
          </p:cNvPr>
          <p:cNvSpPr>
            <a:spLocks noGrp="1"/>
          </p:cNvSpPr>
          <p:nvPr>
            <p:ph type="pic" sz="quarter" idx="14" hasCustomPrompt="1"/>
          </p:nvPr>
        </p:nvSpPr>
        <p:spPr>
          <a:xfrm>
            <a:off x="48889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7317600"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9754800"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334219485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6 images - team">
    <p:spTree>
      <p:nvGrpSpPr>
        <p:cNvPr id="1" name=""/>
        <p:cNvGrpSpPr/>
        <p:nvPr/>
      </p:nvGrpSpPr>
      <p:grpSpPr>
        <a:xfrm>
          <a:off x="0" y="0"/>
          <a:ext cx="0" cy="0"/>
          <a:chOff x="0" y="0"/>
          <a:chExt cx="0" cy="0"/>
        </a:xfrm>
      </p:grpSpPr>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304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D10BDF7D-83E9-4B2E-A91E-D8379D139F50}"/>
              </a:ext>
            </a:extLst>
          </p:cNvPr>
          <p:cNvSpPr>
            <a:spLocks noGrp="1"/>
          </p:cNvSpPr>
          <p:nvPr>
            <p:ph type="pic" sz="quarter" idx="14" hasCustomPrompt="1"/>
          </p:nvPr>
        </p:nvSpPr>
        <p:spPr>
          <a:xfrm>
            <a:off x="6093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2" name="Picture Placeholder 4">
            <a:extLst>
              <a:ext uri="{FF2B5EF4-FFF2-40B4-BE49-F238E27FC236}">
                <a16:creationId xmlns:a16="http://schemas.microsoft.com/office/drawing/2014/main" id="{E29EF675-F518-468C-B7B7-437D12B8EC73}"/>
              </a:ext>
            </a:extLst>
          </p:cNvPr>
          <p:cNvSpPr>
            <a:spLocks noGrp="1"/>
          </p:cNvSpPr>
          <p:nvPr>
            <p:ph type="pic" sz="quarter" idx="15" hasCustomPrompt="1"/>
          </p:nvPr>
        </p:nvSpPr>
        <p:spPr>
          <a:xfrm>
            <a:off x="913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FB7CA84D-A92D-4E8A-84FD-9C8159B05267}"/>
              </a:ext>
            </a:extLst>
          </p:cNvPr>
          <p:cNvSpPr>
            <a:spLocks noGrp="1"/>
          </p:cNvSpPr>
          <p:nvPr>
            <p:ph type="pic" sz="quarter" idx="16" hasCustomPrompt="1"/>
          </p:nvPr>
        </p:nvSpPr>
        <p:spPr>
          <a:xfrm>
            <a:off x="6000"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39B6C3FD-F456-4555-9C2F-C8E3C661D93D}"/>
              </a:ext>
            </a:extLst>
          </p:cNvPr>
          <p:cNvSpPr>
            <a:spLocks noGrp="1"/>
          </p:cNvSpPr>
          <p:nvPr>
            <p:ph type="pic" sz="quarter" idx="17" hasCustomPrompt="1"/>
          </p:nvPr>
        </p:nvSpPr>
        <p:spPr>
          <a:xfrm>
            <a:off x="3054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AD5EC224-8396-481C-9A86-142FFA6881D0}"/>
              </a:ext>
            </a:extLst>
          </p:cNvPr>
          <p:cNvSpPr>
            <a:spLocks noGrp="1"/>
          </p:cNvSpPr>
          <p:nvPr>
            <p:ph type="pic" sz="quarter" idx="18" hasCustomPrompt="1"/>
          </p:nvPr>
        </p:nvSpPr>
        <p:spPr>
          <a:xfrm>
            <a:off x="6099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89394394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8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74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76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171552104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2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697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202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9" name="Picture Placeholder 4">
            <a:extLst>
              <a:ext uri="{FF2B5EF4-FFF2-40B4-BE49-F238E27FC236}">
                <a16:creationId xmlns:a16="http://schemas.microsoft.com/office/drawing/2014/main" id="{E52616BD-9CE9-4FB0-88B9-DB28F4569CF4}"/>
              </a:ext>
            </a:extLst>
          </p:cNvPr>
          <p:cNvSpPr>
            <a:spLocks noGrp="1"/>
          </p:cNvSpPr>
          <p:nvPr>
            <p:ph type="pic" sz="quarter" idx="24" hasCustomPrompt="1"/>
          </p:nvPr>
        </p:nvSpPr>
        <p:spPr>
          <a:xfrm>
            <a:off x="48778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0" name="Picture Placeholder 4">
            <a:extLst>
              <a:ext uri="{FF2B5EF4-FFF2-40B4-BE49-F238E27FC236}">
                <a16:creationId xmlns:a16="http://schemas.microsoft.com/office/drawing/2014/main" id="{C7F04270-538E-4880-9B49-AC2C2C34AD38}"/>
              </a:ext>
            </a:extLst>
          </p:cNvPr>
          <p:cNvSpPr>
            <a:spLocks noGrp="1"/>
          </p:cNvSpPr>
          <p:nvPr>
            <p:ph type="pic" sz="quarter" idx="25" hasCustomPrompt="1"/>
          </p:nvPr>
        </p:nvSpPr>
        <p:spPr>
          <a:xfrm>
            <a:off x="73150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1" name="Picture Placeholder 4">
            <a:extLst>
              <a:ext uri="{FF2B5EF4-FFF2-40B4-BE49-F238E27FC236}">
                <a16:creationId xmlns:a16="http://schemas.microsoft.com/office/drawing/2014/main" id="{24A057AA-A64D-4E8F-9C02-7132260812AD}"/>
              </a:ext>
            </a:extLst>
          </p:cNvPr>
          <p:cNvSpPr>
            <a:spLocks noGrp="1"/>
          </p:cNvSpPr>
          <p:nvPr>
            <p:ph type="pic" sz="quarter" idx="26" hasCustomPrompt="1"/>
          </p:nvPr>
        </p:nvSpPr>
        <p:spPr>
          <a:xfrm>
            <a:off x="97432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95783667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4 images - team">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51366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1" name="Picture Placeholder 4">
            <a:extLst>
              <a:ext uri="{FF2B5EF4-FFF2-40B4-BE49-F238E27FC236}">
                <a16:creationId xmlns:a16="http://schemas.microsoft.com/office/drawing/2014/main" id="{31B2E8DE-FBCE-4B60-A51B-09625000EF98}"/>
              </a:ext>
            </a:extLst>
          </p:cNvPr>
          <p:cNvSpPr>
            <a:spLocks noGrp="1"/>
          </p:cNvSpPr>
          <p:nvPr>
            <p:ph type="pic" sz="quarter" idx="24" hasCustomPrompt="1"/>
          </p:nvPr>
        </p:nvSpPr>
        <p:spPr>
          <a:xfrm>
            <a:off x="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2" name="Picture Placeholder 4">
            <a:extLst>
              <a:ext uri="{FF2B5EF4-FFF2-40B4-BE49-F238E27FC236}">
                <a16:creationId xmlns:a16="http://schemas.microsoft.com/office/drawing/2014/main" id="{02FB8AE9-D397-4711-BB85-5551C95ED0B5}"/>
              </a:ext>
            </a:extLst>
          </p:cNvPr>
          <p:cNvSpPr>
            <a:spLocks noGrp="1"/>
          </p:cNvSpPr>
          <p:nvPr>
            <p:ph type="pic" sz="quarter" idx="25" hasCustomPrompt="1"/>
          </p:nvPr>
        </p:nvSpPr>
        <p:spPr>
          <a:xfrm>
            <a:off x="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3" name="Picture Placeholder 4">
            <a:extLst>
              <a:ext uri="{FF2B5EF4-FFF2-40B4-BE49-F238E27FC236}">
                <a16:creationId xmlns:a16="http://schemas.microsoft.com/office/drawing/2014/main" id="{0A8D2B45-A9AA-4D77-B782-B6523E6F9D60}"/>
              </a:ext>
            </a:extLst>
          </p:cNvPr>
          <p:cNvSpPr>
            <a:spLocks noGrp="1"/>
          </p:cNvSpPr>
          <p:nvPr>
            <p:ph type="pic" sz="quarter" idx="26" hasCustomPrompt="1"/>
          </p:nvPr>
        </p:nvSpPr>
        <p:spPr>
          <a:xfrm>
            <a:off x="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4" name="Picture Placeholder 4">
            <a:extLst>
              <a:ext uri="{FF2B5EF4-FFF2-40B4-BE49-F238E27FC236}">
                <a16:creationId xmlns:a16="http://schemas.microsoft.com/office/drawing/2014/main" id="{2308E62E-BAC2-4602-8275-86D800D1CCAA}"/>
              </a:ext>
            </a:extLst>
          </p:cNvPr>
          <p:cNvSpPr>
            <a:spLocks noGrp="1"/>
          </p:cNvSpPr>
          <p:nvPr>
            <p:ph type="pic" sz="quarter" idx="27" hasCustomPrompt="1"/>
          </p:nvPr>
        </p:nvSpPr>
        <p:spPr>
          <a:xfrm>
            <a:off x="20304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76FFD965-9C7F-4F00-8D1F-D2080E07BCB1}"/>
              </a:ext>
            </a:extLst>
          </p:cNvPr>
          <p:cNvSpPr>
            <a:spLocks noGrp="1"/>
          </p:cNvSpPr>
          <p:nvPr>
            <p:ph type="pic" sz="quarter" idx="28" hasCustomPrompt="1"/>
          </p:nvPr>
        </p:nvSpPr>
        <p:spPr>
          <a:xfrm>
            <a:off x="20304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6" name="Picture Placeholder 4">
            <a:extLst>
              <a:ext uri="{FF2B5EF4-FFF2-40B4-BE49-F238E27FC236}">
                <a16:creationId xmlns:a16="http://schemas.microsoft.com/office/drawing/2014/main" id="{9CEB872F-1C5F-4760-9014-5B8502D7A6AF}"/>
              </a:ext>
            </a:extLst>
          </p:cNvPr>
          <p:cNvSpPr>
            <a:spLocks noGrp="1"/>
          </p:cNvSpPr>
          <p:nvPr>
            <p:ph type="pic" sz="quarter" idx="29" hasCustomPrompt="1"/>
          </p:nvPr>
        </p:nvSpPr>
        <p:spPr>
          <a:xfrm>
            <a:off x="20304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7" name="Picture Placeholder 4">
            <a:extLst>
              <a:ext uri="{FF2B5EF4-FFF2-40B4-BE49-F238E27FC236}">
                <a16:creationId xmlns:a16="http://schemas.microsoft.com/office/drawing/2014/main" id="{00A323DE-3A48-4349-9A1D-300A92AE8A69}"/>
              </a:ext>
            </a:extLst>
          </p:cNvPr>
          <p:cNvSpPr>
            <a:spLocks noGrp="1"/>
          </p:cNvSpPr>
          <p:nvPr>
            <p:ph type="pic" sz="quarter" idx="30" hasCustomPrompt="1"/>
          </p:nvPr>
        </p:nvSpPr>
        <p:spPr>
          <a:xfrm>
            <a:off x="2041975"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6" name="Picture Placeholder 4">
            <a:extLst>
              <a:ext uri="{FF2B5EF4-FFF2-40B4-BE49-F238E27FC236}">
                <a16:creationId xmlns:a16="http://schemas.microsoft.com/office/drawing/2014/main" id="{8FF26D43-193B-4E93-82D7-2C3CF12ABFB3}"/>
              </a:ext>
            </a:extLst>
          </p:cNvPr>
          <p:cNvSpPr>
            <a:spLocks noGrp="1"/>
          </p:cNvSpPr>
          <p:nvPr>
            <p:ph type="pic" sz="quarter" idx="31" hasCustomPrompt="1"/>
          </p:nvPr>
        </p:nvSpPr>
        <p:spPr>
          <a:xfrm>
            <a:off x="407168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7" name="Picture Placeholder 4">
            <a:extLst>
              <a:ext uri="{FF2B5EF4-FFF2-40B4-BE49-F238E27FC236}">
                <a16:creationId xmlns:a16="http://schemas.microsoft.com/office/drawing/2014/main" id="{0A78873A-C233-4E75-81F6-D3DC2CCB0ABC}"/>
              </a:ext>
            </a:extLst>
          </p:cNvPr>
          <p:cNvSpPr>
            <a:spLocks noGrp="1"/>
          </p:cNvSpPr>
          <p:nvPr>
            <p:ph type="pic" sz="quarter" idx="32" hasCustomPrompt="1"/>
          </p:nvPr>
        </p:nvSpPr>
        <p:spPr>
          <a:xfrm>
            <a:off x="407168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8" name="Picture Placeholder 4">
            <a:extLst>
              <a:ext uri="{FF2B5EF4-FFF2-40B4-BE49-F238E27FC236}">
                <a16:creationId xmlns:a16="http://schemas.microsoft.com/office/drawing/2014/main" id="{8F399F97-6EEF-4750-91E6-38023AEB289B}"/>
              </a:ext>
            </a:extLst>
          </p:cNvPr>
          <p:cNvSpPr>
            <a:spLocks noGrp="1"/>
          </p:cNvSpPr>
          <p:nvPr>
            <p:ph type="pic" sz="quarter" idx="33" hasCustomPrompt="1"/>
          </p:nvPr>
        </p:nvSpPr>
        <p:spPr>
          <a:xfrm>
            <a:off x="407168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9" name="Picture Placeholder 4">
            <a:extLst>
              <a:ext uri="{FF2B5EF4-FFF2-40B4-BE49-F238E27FC236}">
                <a16:creationId xmlns:a16="http://schemas.microsoft.com/office/drawing/2014/main" id="{7CAC0279-27BA-4A15-92E3-CE915F177CED}"/>
              </a:ext>
            </a:extLst>
          </p:cNvPr>
          <p:cNvSpPr>
            <a:spLocks noGrp="1"/>
          </p:cNvSpPr>
          <p:nvPr>
            <p:ph type="pic" sz="quarter" idx="34" hasCustomPrompt="1"/>
          </p:nvPr>
        </p:nvSpPr>
        <p:spPr>
          <a:xfrm>
            <a:off x="407168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0" name="Picture Placeholder 4">
            <a:extLst>
              <a:ext uri="{FF2B5EF4-FFF2-40B4-BE49-F238E27FC236}">
                <a16:creationId xmlns:a16="http://schemas.microsoft.com/office/drawing/2014/main" id="{E4966C61-FC4A-4500-8196-897FDC599113}"/>
              </a:ext>
            </a:extLst>
          </p:cNvPr>
          <p:cNvSpPr>
            <a:spLocks noGrp="1"/>
          </p:cNvSpPr>
          <p:nvPr>
            <p:ph type="pic" sz="quarter" idx="35" hasCustomPrompt="1"/>
          </p:nvPr>
        </p:nvSpPr>
        <p:spPr>
          <a:xfrm>
            <a:off x="60912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1" name="Picture Placeholder 4">
            <a:extLst>
              <a:ext uri="{FF2B5EF4-FFF2-40B4-BE49-F238E27FC236}">
                <a16:creationId xmlns:a16="http://schemas.microsoft.com/office/drawing/2014/main" id="{7B6092F4-0845-49F9-AE8A-3C4D69EBE22A}"/>
              </a:ext>
            </a:extLst>
          </p:cNvPr>
          <p:cNvSpPr>
            <a:spLocks noGrp="1"/>
          </p:cNvSpPr>
          <p:nvPr>
            <p:ph type="pic" sz="quarter" idx="36" hasCustomPrompt="1"/>
          </p:nvPr>
        </p:nvSpPr>
        <p:spPr>
          <a:xfrm>
            <a:off x="60912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2" name="Picture Placeholder 4">
            <a:extLst>
              <a:ext uri="{FF2B5EF4-FFF2-40B4-BE49-F238E27FC236}">
                <a16:creationId xmlns:a16="http://schemas.microsoft.com/office/drawing/2014/main" id="{135A3E73-5D28-4E0F-B562-EF2F488A10F5}"/>
              </a:ext>
            </a:extLst>
          </p:cNvPr>
          <p:cNvSpPr>
            <a:spLocks noGrp="1"/>
          </p:cNvSpPr>
          <p:nvPr>
            <p:ph type="pic" sz="quarter" idx="37" hasCustomPrompt="1"/>
          </p:nvPr>
        </p:nvSpPr>
        <p:spPr>
          <a:xfrm>
            <a:off x="60912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3" name="Picture Placeholder 4">
            <a:extLst>
              <a:ext uri="{FF2B5EF4-FFF2-40B4-BE49-F238E27FC236}">
                <a16:creationId xmlns:a16="http://schemas.microsoft.com/office/drawing/2014/main" id="{BA8FF157-B140-4C82-B2C1-4058A4FB1468}"/>
              </a:ext>
            </a:extLst>
          </p:cNvPr>
          <p:cNvSpPr>
            <a:spLocks noGrp="1"/>
          </p:cNvSpPr>
          <p:nvPr>
            <p:ph type="pic" sz="quarter" idx="38" hasCustomPrompt="1"/>
          </p:nvPr>
        </p:nvSpPr>
        <p:spPr>
          <a:xfrm>
            <a:off x="609120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4" name="Picture Placeholder 4">
            <a:extLst>
              <a:ext uri="{FF2B5EF4-FFF2-40B4-BE49-F238E27FC236}">
                <a16:creationId xmlns:a16="http://schemas.microsoft.com/office/drawing/2014/main" id="{75FE1A7D-18A9-4B13-83FC-F8D9C5A82174}"/>
              </a:ext>
            </a:extLst>
          </p:cNvPr>
          <p:cNvSpPr>
            <a:spLocks noGrp="1"/>
          </p:cNvSpPr>
          <p:nvPr>
            <p:ph type="pic" sz="quarter" idx="39" hasCustomPrompt="1"/>
          </p:nvPr>
        </p:nvSpPr>
        <p:spPr>
          <a:xfrm>
            <a:off x="812031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5" name="Picture Placeholder 4">
            <a:extLst>
              <a:ext uri="{FF2B5EF4-FFF2-40B4-BE49-F238E27FC236}">
                <a16:creationId xmlns:a16="http://schemas.microsoft.com/office/drawing/2014/main" id="{7F60C8A9-4A22-48B8-AAE6-DD071866CBA6}"/>
              </a:ext>
            </a:extLst>
          </p:cNvPr>
          <p:cNvSpPr>
            <a:spLocks noGrp="1"/>
          </p:cNvSpPr>
          <p:nvPr>
            <p:ph type="pic" sz="quarter" idx="40" hasCustomPrompt="1"/>
          </p:nvPr>
        </p:nvSpPr>
        <p:spPr>
          <a:xfrm>
            <a:off x="812031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6" name="Picture Placeholder 4">
            <a:extLst>
              <a:ext uri="{FF2B5EF4-FFF2-40B4-BE49-F238E27FC236}">
                <a16:creationId xmlns:a16="http://schemas.microsoft.com/office/drawing/2014/main" id="{8C950696-5ED8-499C-8393-9C12822E24CF}"/>
              </a:ext>
            </a:extLst>
          </p:cNvPr>
          <p:cNvSpPr>
            <a:spLocks noGrp="1"/>
          </p:cNvSpPr>
          <p:nvPr>
            <p:ph type="pic" sz="quarter" idx="41" hasCustomPrompt="1"/>
          </p:nvPr>
        </p:nvSpPr>
        <p:spPr>
          <a:xfrm>
            <a:off x="812031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7" name="Picture Placeholder 4">
            <a:extLst>
              <a:ext uri="{FF2B5EF4-FFF2-40B4-BE49-F238E27FC236}">
                <a16:creationId xmlns:a16="http://schemas.microsoft.com/office/drawing/2014/main" id="{E734B2E3-C17B-47AA-826B-86291866FE9F}"/>
              </a:ext>
            </a:extLst>
          </p:cNvPr>
          <p:cNvSpPr>
            <a:spLocks noGrp="1"/>
          </p:cNvSpPr>
          <p:nvPr>
            <p:ph type="pic" sz="quarter" idx="42" hasCustomPrompt="1"/>
          </p:nvPr>
        </p:nvSpPr>
        <p:spPr>
          <a:xfrm>
            <a:off x="812031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8" name="Picture Placeholder 4">
            <a:extLst>
              <a:ext uri="{FF2B5EF4-FFF2-40B4-BE49-F238E27FC236}">
                <a16:creationId xmlns:a16="http://schemas.microsoft.com/office/drawing/2014/main" id="{A49F0A20-0DEC-4CEF-8F47-A233C7FF6E76}"/>
              </a:ext>
            </a:extLst>
          </p:cNvPr>
          <p:cNvSpPr>
            <a:spLocks noGrp="1"/>
          </p:cNvSpPr>
          <p:nvPr>
            <p:ph type="pic" sz="quarter" idx="43" hasCustomPrompt="1"/>
          </p:nvPr>
        </p:nvSpPr>
        <p:spPr>
          <a:xfrm>
            <a:off x="10150714"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9" name="Picture Placeholder 4">
            <a:extLst>
              <a:ext uri="{FF2B5EF4-FFF2-40B4-BE49-F238E27FC236}">
                <a16:creationId xmlns:a16="http://schemas.microsoft.com/office/drawing/2014/main" id="{6D344541-70E4-46D2-9B8F-B089A1465678}"/>
              </a:ext>
            </a:extLst>
          </p:cNvPr>
          <p:cNvSpPr>
            <a:spLocks noGrp="1"/>
          </p:cNvSpPr>
          <p:nvPr>
            <p:ph type="pic" sz="quarter" idx="44" hasCustomPrompt="1"/>
          </p:nvPr>
        </p:nvSpPr>
        <p:spPr>
          <a:xfrm>
            <a:off x="10150714"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0" name="Picture Placeholder 4">
            <a:extLst>
              <a:ext uri="{FF2B5EF4-FFF2-40B4-BE49-F238E27FC236}">
                <a16:creationId xmlns:a16="http://schemas.microsoft.com/office/drawing/2014/main" id="{6AE18BEC-E812-445D-9EA8-32DA95BB6D2D}"/>
              </a:ext>
            </a:extLst>
          </p:cNvPr>
          <p:cNvSpPr>
            <a:spLocks noGrp="1"/>
          </p:cNvSpPr>
          <p:nvPr>
            <p:ph type="pic" sz="quarter" idx="45" hasCustomPrompt="1"/>
          </p:nvPr>
        </p:nvSpPr>
        <p:spPr>
          <a:xfrm>
            <a:off x="10150714"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1" name="Picture Placeholder 4">
            <a:extLst>
              <a:ext uri="{FF2B5EF4-FFF2-40B4-BE49-F238E27FC236}">
                <a16:creationId xmlns:a16="http://schemas.microsoft.com/office/drawing/2014/main" id="{7ADCD493-2B84-40DE-B877-B8B73BE07779}"/>
              </a:ext>
            </a:extLst>
          </p:cNvPr>
          <p:cNvSpPr>
            <a:spLocks noGrp="1"/>
          </p:cNvSpPr>
          <p:nvPr>
            <p:ph type="pic" sz="quarter" idx="46" hasCustomPrompt="1"/>
          </p:nvPr>
        </p:nvSpPr>
        <p:spPr>
          <a:xfrm>
            <a:off x="10150714"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Tree>
    <p:extLst>
      <p:ext uri="{BB962C8B-B14F-4D97-AF65-F5344CB8AC3E}">
        <p14:creationId xmlns:p14="http://schemas.microsoft.com/office/powerpoint/2010/main" val="658373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2536371" y="1707378"/>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84628975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83721"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2">
            <a:extLst>
              <a:ext uri="{FF2B5EF4-FFF2-40B4-BE49-F238E27FC236}">
                <a16:creationId xmlns:a16="http://schemas.microsoft.com/office/drawing/2014/main" id="{BF4CB3FF-4409-4A39-AE64-103EE4217B33}"/>
              </a:ext>
            </a:extLst>
          </p:cNvPr>
          <p:cNvSpPr>
            <a:spLocks noGrp="1"/>
          </p:cNvSpPr>
          <p:nvPr>
            <p:ph type="pic" sz="quarter" idx="11" hasCustomPrompt="1"/>
          </p:nvPr>
        </p:nvSpPr>
        <p:spPr>
          <a:xfrm>
            <a:off x="6168063"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81221039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3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593338"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1C184419-7C99-4765-9496-3E2F3CCBD120}"/>
              </a:ext>
            </a:extLst>
          </p:cNvPr>
          <p:cNvSpPr>
            <a:spLocks noGrp="1"/>
          </p:cNvSpPr>
          <p:nvPr>
            <p:ph type="pic" sz="quarter" idx="11" hasCustomPrompt="1"/>
          </p:nvPr>
        </p:nvSpPr>
        <p:spPr>
          <a:xfrm>
            <a:off x="4422000"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CB20C84D-4726-4ABB-980D-1A4E0034F45E}"/>
              </a:ext>
            </a:extLst>
          </p:cNvPr>
          <p:cNvSpPr>
            <a:spLocks noGrp="1"/>
          </p:cNvSpPr>
          <p:nvPr>
            <p:ph type="pic" sz="quarter" idx="12" hasCustomPrompt="1"/>
          </p:nvPr>
        </p:nvSpPr>
        <p:spPr>
          <a:xfrm>
            <a:off x="8250662"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63109127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4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49846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2">
            <a:extLst>
              <a:ext uri="{FF2B5EF4-FFF2-40B4-BE49-F238E27FC236}">
                <a16:creationId xmlns:a16="http://schemas.microsoft.com/office/drawing/2014/main" id="{BCA69B14-F3A5-40CA-9053-C18824AFF022}"/>
              </a:ext>
            </a:extLst>
          </p:cNvPr>
          <p:cNvSpPr>
            <a:spLocks noGrp="1"/>
          </p:cNvSpPr>
          <p:nvPr>
            <p:ph type="pic" sz="quarter" idx="11" hasCustomPrompt="1"/>
          </p:nvPr>
        </p:nvSpPr>
        <p:spPr>
          <a:xfrm>
            <a:off x="67232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8A9B3938-6137-4CDD-AB6D-51993EB85C32}"/>
              </a:ext>
            </a:extLst>
          </p:cNvPr>
          <p:cNvSpPr>
            <a:spLocks noGrp="1"/>
          </p:cNvSpPr>
          <p:nvPr>
            <p:ph type="pic" sz="quarter" idx="12" hasCustomPrompt="1"/>
          </p:nvPr>
        </p:nvSpPr>
        <p:spPr>
          <a:xfrm>
            <a:off x="632460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C86CC637-6409-48C1-AE9F-9B530F276B72}"/>
              </a:ext>
            </a:extLst>
          </p:cNvPr>
          <p:cNvSpPr>
            <a:spLocks noGrp="1"/>
          </p:cNvSpPr>
          <p:nvPr>
            <p:ph type="pic" sz="quarter" idx="13" hasCustomPrompt="1"/>
          </p:nvPr>
        </p:nvSpPr>
        <p:spPr>
          <a:xfrm>
            <a:off x="915074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14594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Image 3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2" y="0"/>
            <a:ext cx="4224758"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85402502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4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8">
            <a:extLst>
              <a:ext uri="{FF2B5EF4-FFF2-40B4-BE49-F238E27FC236}">
                <a16:creationId xmlns:a16="http://schemas.microsoft.com/office/drawing/2014/main" id="{95870C76-0347-47B9-9240-F07D46529E44}"/>
              </a:ext>
            </a:extLst>
          </p:cNvPr>
          <p:cNvSpPr>
            <a:spLocks noGrp="1"/>
          </p:cNvSpPr>
          <p:nvPr>
            <p:ph type="pic" sz="quarter" idx="13" hasCustomPrompt="1"/>
          </p:nvPr>
        </p:nvSpPr>
        <p:spPr>
          <a:xfrm>
            <a:off x="9199130"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5" name="Picture Placeholder 8">
            <a:extLst>
              <a:ext uri="{FF2B5EF4-FFF2-40B4-BE49-F238E27FC236}">
                <a16:creationId xmlns:a16="http://schemas.microsoft.com/office/drawing/2014/main" id="{8B81AC86-7581-4D58-835A-55765C67BC6E}"/>
              </a:ext>
            </a:extLst>
          </p:cNvPr>
          <p:cNvSpPr>
            <a:spLocks noGrp="1"/>
          </p:cNvSpPr>
          <p:nvPr>
            <p:ph type="pic" sz="quarter" idx="14" hasCustomPrompt="1"/>
          </p:nvPr>
        </p:nvSpPr>
        <p:spPr>
          <a:xfrm>
            <a:off x="6433458"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6" name="Picture Placeholder 8">
            <a:extLst>
              <a:ext uri="{FF2B5EF4-FFF2-40B4-BE49-F238E27FC236}">
                <a16:creationId xmlns:a16="http://schemas.microsoft.com/office/drawing/2014/main" id="{256AFB06-62EA-4C6E-809C-D29EC8EFB42F}"/>
              </a:ext>
            </a:extLst>
          </p:cNvPr>
          <p:cNvSpPr>
            <a:spLocks noGrp="1"/>
          </p:cNvSpPr>
          <p:nvPr>
            <p:ph type="pic" sz="quarter" idx="15" hasCustomPrompt="1"/>
          </p:nvPr>
        </p:nvSpPr>
        <p:spPr>
          <a:xfrm>
            <a:off x="3667786"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7" name="Picture Placeholder 8">
            <a:extLst>
              <a:ext uri="{FF2B5EF4-FFF2-40B4-BE49-F238E27FC236}">
                <a16:creationId xmlns:a16="http://schemas.microsoft.com/office/drawing/2014/main" id="{25176359-3DFF-4515-87CD-F33DEEF1C5DC}"/>
              </a:ext>
            </a:extLst>
          </p:cNvPr>
          <p:cNvSpPr>
            <a:spLocks noGrp="1"/>
          </p:cNvSpPr>
          <p:nvPr>
            <p:ph type="pic" sz="quarter" idx="16" hasCustomPrompt="1"/>
          </p:nvPr>
        </p:nvSpPr>
        <p:spPr>
          <a:xfrm>
            <a:off x="902114"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Tree>
    <p:extLst>
      <p:ext uri="{BB962C8B-B14F-4D97-AF65-F5344CB8AC3E}">
        <p14:creationId xmlns:p14="http://schemas.microsoft.com/office/powerpoint/2010/main" val="367078521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8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8">
            <a:extLst>
              <a:ext uri="{FF2B5EF4-FFF2-40B4-BE49-F238E27FC236}">
                <a16:creationId xmlns:a16="http://schemas.microsoft.com/office/drawing/2014/main" id="{DCE5FDE2-F0CA-4C5D-A875-798CB845F100}"/>
              </a:ext>
            </a:extLst>
          </p:cNvPr>
          <p:cNvSpPr>
            <a:spLocks noGrp="1"/>
          </p:cNvSpPr>
          <p:nvPr>
            <p:ph type="pic" sz="quarter" idx="17" hasCustomPrompt="1"/>
          </p:nvPr>
        </p:nvSpPr>
        <p:spPr>
          <a:xfrm>
            <a:off x="1053730"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7" name="Picture Placeholder 8">
            <a:extLst>
              <a:ext uri="{FF2B5EF4-FFF2-40B4-BE49-F238E27FC236}">
                <a16:creationId xmlns:a16="http://schemas.microsoft.com/office/drawing/2014/main" id="{79F108B7-08A3-4571-B3B3-0B684558D1C0}"/>
              </a:ext>
            </a:extLst>
          </p:cNvPr>
          <p:cNvSpPr>
            <a:spLocks noGrp="1"/>
          </p:cNvSpPr>
          <p:nvPr>
            <p:ph type="pic" sz="quarter" idx="18" hasCustomPrompt="1"/>
          </p:nvPr>
        </p:nvSpPr>
        <p:spPr>
          <a:xfrm>
            <a:off x="3938444"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9" name="Picture Placeholder 8">
            <a:extLst>
              <a:ext uri="{FF2B5EF4-FFF2-40B4-BE49-F238E27FC236}">
                <a16:creationId xmlns:a16="http://schemas.microsoft.com/office/drawing/2014/main" id="{731A0527-8DB3-494E-9C94-13CA878EC884}"/>
              </a:ext>
            </a:extLst>
          </p:cNvPr>
          <p:cNvSpPr>
            <a:spLocks noGrp="1"/>
          </p:cNvSpPr>
          <p:nvPr>
            <p:ph type="pic" sz="quarter" idx="19" hasCustomPrompt="1"/>
          </p:nvPr>
        </p:nvSpPr>
        <p:spPr>
          <a:xfrm>
            <a:off x="68231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1" name="Picture Placeholder 8">
            <a:extLst>
              <a:ext uri="{FF2B5EF4-FFF2-40B4-BE49-F238E27FC236}">
                <a16:creationId xmlns:a16="http://schemas.microsoft.com/office/drawing/2014/main" id="{4D8F4695-1F86-435E-8E6C-6806981F0315}"/>
              </a:ext>
            </a:extLst>
          </p:cNvPr>
          <p:cNvSpPr>
            <a:spLocks noGrp="1"/>
          </p:cNvSpPr>
          <p:nvPr>
            <p:ph type="pic" sz="quarter" idx="20" hasCustomPrompt="1"/>
          </p:nvPr>
        </p:nvSpPr>
        <p:spPr>
          <a:xfrm>
            <a:off x="97187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5" name="Picture Placeholder 8">
            <a:extLst>
              <a:ext uri="{FF2B5EF4-FFF2-40B4-BE49-F238E27FC236}">
                <a16:creationId xmlns:a16="http://schemas.microsoft.com/office/drawing/2014/main" id="{9EE69341-B076-4419-99EB-457552FB20C4}"/>
              </a:ext>
            </a:extLst>
          </p:cNvPr>
          <p:cNvSpPr>
            <a:spLocks noGrp="1"/>
          </p:cNvSpPr>
          <p:nvPr>
            <p:ph type="pic" sz="quarter" idx="21" hasCustomPrompt="1"/>
          </p:nvPr>
        </p:nvSpPr>
        <p:spPr>
          <a:xfrm>
            <a:off x="105425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7" name="Picture Placeholder 8">
            <a:extLst>
              <a:ext uri="{FF2B5EF4-FFF2-40B4-BE49-F238E27FC236}">
                <a16:creationId xmlns:a16="http://schemas.microsoft.com/office/drawing/2014/main" id="{A2C775F5-EA59-45F5-9173-3649DFC6BE11}"/>
              </a:ext>
            </a:extLst>
          </p:cNvPr>
          <p:cNvSpPr>
            <a:spLocks noGrp="1"/>
          </p:cNvSpPr>
          <p:nvPr>
            <p:ph type="pic" sz="quarter" idx="22" hasCustomPrompt="1"/>
          </p:nvPr>
        </p:nvSpPr>
        <p:spPr>
          <a:xfrm>
            <a:off x="393844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9" name="Picture Placeholder 8">
            <a:extLst>
              <a:ext uri="{FF2B5EF4-FFF2-40B4-BE49-F238E27FC236}">
                <a16:creationId xmlns:a16="http://schemas.microsoft.com/office/drawing/2014/main" id="{B93F3577-2AFB-4CBA-8702-74751AF779E3}"/>
              </a:ext>
            </a:extLst>
          </p:cNvPr>
          <p:cNvSpPr>
            <a:spLocks noGrp="1"/>
          </p:cNvSpPr>
          <p:nvPr>
            <p:ph type="pic" sz="quarter" idx="23" hasCustomPrompt="1"/>
          </p:nvPr>
        </p:nvSpPr>
        <p:spPr>
          <a:xfrm>
            <a:off x="6823158"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41" name="Picture Placeholder 8">
            <a:extLst>
              <a:ext uri="{FF2B5EF4-FFF2-40B4-BE49-F238E27FC236}">
                <a16:creationId xmlns:a16="http://schemas.microsoft.com/office/drawing/2014/main" id="{FB24CD8E-3869-4897-B2BD-FC19570FD14D}"/>
              </a:ext>
            </a:extLst>
          </p:cNvPr>
          <p:cNvSpPr>
            <a:spLocks noGrp="1"/>
          </p:cNvSpPr>
          <p:nvPr>
            <p:ph type="pic" sz="quarter" idx="24" hasCustomPrompt="1"/>
          </p:nvPr>
        </p:nvSpPr>
        <p:spPr>
          <a:xfrm>
            <a:off x="9707872"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12348185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5 images - Rect-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501198"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276542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502965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29388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9558110"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407662169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8368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103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3839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57536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6888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81317765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2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6082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3817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553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106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2328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506298338"/>
      </p:ext>
    </p:extLst>
  </p:cSld>
  <p:clrMapOvr>
    <a:masterClrMapping/>
  </p:clrMapOvr>
  <p:extLst>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3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3817369"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553141"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235018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4614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904425287"/>
      </p:ext>
    </p:extLst>
  </p:cSld>
  <p:clrMapOvr>
    <a:masterClrMapping/>
  </p:clrMapOvr>
  <p:extLst>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4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572191"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9203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242910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46933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69575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044397141"/>
      </p:ext>
    </p:extLst>
  </p:cSld>
  <p:clrMapOvr>
    <a:masterClrMapping/>
  </p:clrMapOvr>
  <p:extLst>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5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2382500"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4646728"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691095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9175184"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3784148017"/>
      </p:ext>
    </p:extLst>
  </p:cSld>
  <p:clrMapOvr>
    <a:masterClrMapping/>
  </p:clrMapOvr>
  <p:extLst>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4 images - Rect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35079"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3C1924ED-C7B1-4FE7-8027-CF7DBACFF7F9}"/>
              </a:ext>
            </a:extLst>
          </p:cNvPr>
          <p:cNvSpPr>
            <a:spLocks noGrp="1"/>
          </p:cNvSpPr>
          <p:nvPr>
            <p:ph type="pic" sz="quarter" idx="11" hasCustomPrompt="1"/>
          </p:nvPr>
        </p:nvSpPr>
        <p:spPr>
          <a:xfrm>
            <a:off x="3589027"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64D67F7A-E6BE-496D-A348-33E2CA194EE2}"/>
              </a:ext>
            </a:extLst>
          </p:cNvPr>
          <p:cNvSpPr>
            <a:spLocks noGrp="1"/>
          </p:cNvSpPr>
          <p:nvPr>
            <p:ph type="pic" sz="quarter" idx="12" hasCustomPrompt="1"/>
          </p:nvPr>
        </p:nvSpPr>
        <p:spPr>
          <a:xfrm>
            <a:off x="6442974"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563F2136-5119-4D52-B7CC-3467C8A413D2}"/>
              </a:ext>
            </a:extLst>
          </p:cNvPr>
          <p:cNvSpPr>
            <a:spLocks noGrp="1"/>
          </p:cNvSpPr>
          <p:nvPr>
            <p:ph type="pic" sz="quarter" idx="13" hasCustomPrompt="1"/>
          </p:nvPr>
        </p:nvSpPr>
        <p:spPr>
          <a:xfrm>
            <a:off x="9296921"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27390320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8 images - rect with about - team">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059DF7B8-8FD6-4AA2-B829-8D4DB6F6AD05}"/>
              </a:ext>
            </a:extLst>
          </p:cNvPr>
          <p:cNvSpPr>
            <a:spLocks noGrp="1"/>
          </p:cNvSpPr>
          <p:nvPr>
            <p:ph type="pic" sz="quarter" idx="29" hasCustomPrompt="1"/>
          </p:nvPr>
        </p:nvSpPr>
        <p:spPr>
          <a:xfrm>
            <a:off x="1054099" y="3919144"/>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6416B38A-FA4E-4F10-93A2-92536D83E46D}"/>
              </a:ext>
            </a:extLst>
          </p:cNvPr>
          <p:cNvSpPr>
            <a:spLocks noGrp="1"/>
          </p:cNvSpPr>
          <p:nvPr>
            <p:ph type="pic" sz="quarter" idx="30" hasCustomPrompt="1"/>
          </p:nvPr>
        </p:nvSpPr>
        <p:spPr>
          <a:xfrm>
            <a:off x="3939442"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0" name="Picture Placeholder 2">
            <a:extLst>
              <a:ext uri="{FF2B5EF4-FFF2-40B4-BE49-F238E27FC236}">
                <a16:creationId xmlns:a16="http://schemas.microsoft.com/office/drawing/2014/main" id="{78BF991D-E036-4504-B740-87328D703238}"/>
              </a:ext>
            </a:extLst>
          </p:cNvPr>
          <p:cNvSpPr>
            <a:spLocks noGrp="1"/>
          </p:cNvSpPr>
          <p:nvPr>
            <p:ph type="pic" sz="quarter" idx="31" hasCustomPrompt="1"/>
          </p:nvPr>
        </p:nvSpPr>
        <p:spPr>
          <a:xfrm>
            <a:off x="6824784"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1" name="Picture Placeholder 2">
            <a:extLst>
              <a:ext uri="{FF2B5EF4-FFF2-40B4-BE49-F238E27FC236}">
                <a16:creationId xmlns:a16="http://schemas.microsoft.com/office/drawing/2014/main" id="{CF6866B4-4EEE-457A-8999-E707B8E8ABC9}"/>
              </a:ext>
            </a:extLst>
          </p:cNvPr>
          <p:cNvSpPr>
            <a:spLocks noGrp="1"/>
          </p:cNvSpPr>
          <p:nvPr>
            <p:ph type="pic" sz="quarter" idx="32" hasCustomPrompt="1"/>
          </p:nvPr>
        </p:nvSpPr>
        <p:spPr>
          <a:xfrm>
            <a:off x="9707872" y="3919456"/>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 name="Picture Placeholder 2">
            <a:extLst>
              <a:ext uri="{FF2B5EF4-FFF2-40B4-BE49-F238E27FC236}">
                <a16:creationId xmlns:a16="http://schemas.microsoft.com/office/drawing/2014/main" id="{13AF2CD5-BA7B-4069-BD7D-41F814DEDB4A}"/>
              </a:ext>
            </a:extLst>
          </p:cNvPr>
          <p:cNvSpPr>
            <a:spLocks noGrp="1"/>
          </p:cNvSpPr>
          <p:nvPr>
            <p:ph type="pic" sz="quarter" idx="25" hasCustomPrompt="1"/>
          </p:nvPr>
        </p:nvSpPr>
        <p:spPr>
          <a:xfrm>
            <a:off x="1054099" y="1679122"/>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D54D73A2-3EEE-4B62-B64B-7AACF43C47A0}"/>
              </a:ext>
            </a:extLst>
          </p:cNvPr>
          <p:cNvSpPr>
            <a:spLocks noGrp="1"/>
          </p:cNvSpPr>
          <p:nvPr>
            <p:ph type="pic" sz="quarter" idx="26" hasCustomPrompt="1"/>
          </p:nvPr>
        </p:nvSpPr>
        <p:spPr>
          <a:xfrm>
            <a:off x="3939442"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2">
            <a:extLst>
              <a:ext uri="{FF2B5EF4-FFF2-40B4-BE49-F238E27FC236}">
                <a16:creationId xmlns:a16="http://schemas.microsoft.com/office/drawing/2014/main" id="{961C4D71-3902-4E3F-AF48-A2BB2E915505}"/>
              </a:ext>
            </a:extLst>
          </p:cNvPr>
          <p:cNvSpPr>
            <a:spLocks noGrp="1"/>
          </p:cNvSpPr>
          <p:nvPr>
            <p:ph type="pic" sz="quarter" idx="27" hasCustomPrompt="1"/>
          </p:nvPr>
        </p:nvSpPr>
        <p:spPr>
          <a:xfrm>
            <a:off x="6824784"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
            <a:extLst>
              <a:ext uri="{FF2B5EF4-FFF2-40B4-BE49-F238E27FC236}">
                <a16:creationId xmlns:a16="http://schemas.microsoft.com/office/drawing/2014/main" id="{DAF1E7DD-50FA-462F-99CD-F05038A10FC4}"/>
              </a:ext>
            </a:extLst>
          </p:cNvPr>
          <p:cNvSpPr>
            <a:spLocks noGrp="1"/>
          </p:cNvSpPr>
          <p:nvPr>
            <p:ph type="pic" sz="quarter" idx="28" hasCustomPrompt="1"/>
          </p:nvPr>
        </p:nvSpPr>
        <p:spPr>
          <a:xfrm>
            <a:off x="9707872" y="16837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450140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Image 4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345233" y="541176"/>
            <a:ext cx="5029200" cy="5766318"/>
          </a:xfrm>
          <a:prstGeom prst="rect">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30162620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0 images - team 5">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5C09755D-34F5-497F-AC11-EF83D8E62500}"/>
              </a:ext>
            </a:extLst>
          </p:cNvPr>
          <p:cNvSpPr>
            <a:spLocks noGrp="1"/>
          </p:cNvSpPr>
          <p:nvPr>
            <p:ph type="pic" sz="quarter" idx="11" hasCustomPrompt="1"/>
          </p:nvPr>
        </p:nvSpPr>
        <p:spPr>
          <a:xfrm>
            <a:off x="987706"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2">
            <a:extLst>
              <a:ext uri="{FF2B5EF4-FFF2-40B4-BE49-F238E27FC236}">
                <a16:creationId xmlns:a16="http://schemas.microsoft.com/office/drawing/2014/main" id="{556C6852-39AD-40BC-99C0-AC0B766F2F51}"/>
              </a:ext>
            </a:extLst>
          </p:cNvPr>
          <p:cNvSpPr>
            <a:spLocks noGrp="1"/>
          </p:cNvSpPr>
          <p:nvPr>
            <p:ph type="pic" sz="quarter" idx="12" hasCustomPrompt="1"/>
          </p:nvPr>
        </p:nvSpPr>
        <p:spPr>
          <a:xfrm>
            <a:off x="3084653"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0" name="Picture Placeholder 2">
            <a:extLst>
              <a:ext uri="{FF2B5EF4-FFF2-40B4-BE49-F238E27FC236}">
                <a16:creationId xmlns:a16="http://schemas.microsoft.com/office/drawing/2014/main" id="{7DE59B39-4659-418A-8EDC-72F41917436A}"/>
              </a:ext>
            </a:extLst>
          </p:cNvPr>
          <p:cNvSpPr>
            <a:spLocks noGrp="1"/>
          </p:cNvSpPr>
          <p:nvPr>
            <p:ph type="pic" sz="quarter" idx="13" hasCustomPrompt="1"/>
          </p:nvPr>
        </p:nvSpPr>
        <p:spPr>
          <a:xfrm>
            <a:off x="5181600"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1" name="Picture Placeholder 2">
            <a:extLst>
              <a:ext uri="{FF2B5EF4-FFF2-40B4-BE49-F238E27FC236}">
                <a16:creationId xmlns:a16="http://schemas.microsoft.com/office/drawing/2014/main" id="{71721EE9-DC48-4A90-8166-69B1BE2884A8}"/>
              </a:ext>
            </a:extLst>
          </p:cNvPr>
          <p:cNvSpPr>
            <a:spLocks noGrp="1"/>
          </p:cNvSpPr>
          <p:nvPr>
            <p:ph type="pic" sz="quarter" idx="14" hasCustomPrompt="1"/>
          </p:nvPr>
        </p:nvSpPr>
        <p:spPr>
          <a:xfrm>
            <a:off x="7278547"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2" name="Picture Placeholder 2">
            <a:extLst>
              <a:ext uri="{FF2B5EF4-FFF2-40B4-BE49-F238E27FC236}">
                <a16:creationId xmlns:a16="http://schemas.microsoft.com/office/drawing/2014/main" id="{BF1C6F22-E486-4A65-BA9A-D5DDE1711C7E}"/>
              </a:ext>
            </a:extLst>
          </p:cNvPr>
          <p:cNvSpPr>
            <a:spLocks noGrp="1"/>
          </p:cNvSpPr>
          <p:nvPr>
            <p:ph type="pic" sz="quarter" idx="15" hasCustomPrompt="1"/>
          </p:nvPr>
        </p:nvSpPr>
        <p:spPr>
          <a:xfrm>
            <a:off x="9375494"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3" name="Picture Placeholder 2">
            <a:extLst>
              <a:ext uri="{FF2B5EF4-FFF2-40B4-BE49-F238E27FC236}">
                <a16:creationId xmlns:a16="http://schemas.microsoft.com/office/drawing/2014/main" id="{1250D8CA-8C33-40A0-A305-872F163EFFBC}"/>
              </a:ext>
            </a:extLst>
          </p:cNvPr>
          <p:cNvSpPr>
            <a:spLocks noGrp="1"/>
          </p:cNvSpPr>
          <p:nvPr>
            <p:ph type="pic" sz="quarter" idx="16" hasCustomPrompt="1"/>
          </p:nvPr>
        </p:nvSpPr>
        <p:spPr>
          <a:xfrm>
            <a:off x="987706"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4" name="Picture Placeholder 2">
            <a:extLst>
              <a:ext uri="{FF2B5EF4-FFF2-40B4-BE49-F238E27FC236}">
                <a16:creationId xmlns:a16="http://schemas.microsoft.com/office/drawing/2014/main" id="{982D066C-C010-4B6B-9517-1EDBA78D57F8}"/>
              </a:ext>
            </a:extLst>
          </p:cNvPr>
          <p:cNvSpPr>
            <a:spLocks noGrp="1"/>
          </p:cNvSpPr>
          <p:nvPr>
            <p:ph type="pic" sz="quarter" idx="17" hasCustomPrompt="1"/>
          </p:nvPr>
        </p:nvSpPr>
        <p:spPr>
          <a:xfrm>
            <a:off x="3084653"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5" name="Picture Placeholder 2">
            <a:extLst>
              <a:ext uri="{FF2B5EF4-FFF2-40B4-BE49-F238E27FC236}">
                <a16:creationId xmlns:a16="http://schemas.microsoft.com/office/drawing/2014/main" id="{971E7C66-C6C2-43FE-862B-A32FA2F277E1}"/>
              </a:ext>
            </a:extLst>
          </p:cNvPr>
          <p:cNvSpPr>
            <a:spLocks noGrp="1"/>
          </p:cNvSpPr>
          <p:nvPr>
            <p:ph type="pic" sz="quarter" idx="18" hasCustomPrompt="1"/>
          </p:nvPr>
        </p:nvSpPr>
        <p:spPr>
          <a:xfrm>
            <a:off x="5181600"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85838117-36BC-4337-B825-5D42725E7DA4}"/>
              </a:ext>
            </a:extLst>
          </p:cNvPr>
          <p:cNvSpPr>
            <a:spLocks noGrp="1"/>
          </p:cNvSpPr>
          <p:nvPr>
            <p:ph type="pic" sz="quarter" idx="19" hasCustomPrompt="1"/>
          </p:nvPr>
        </p:nvSpPr>
        <p:spPr>
          <a:xfrm>
            <a:off x="7278547"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5401C3BB-30A5-476C-878F-87E8566B020A}"/>
              </a:ext>
            </a:extLst>
          </p:cNvPr>
          <p:cNvSpPr>
            <a:spLocks noGrp="1"/>
          </p:cNvSpPr>
          <p:nvPr>
            <p:ph type="pic" sz="quarter" idx="20" hasCustomPrompt="1"/>
          </p:nvPr>
        </p:nvSpPr>
        <p:spPr>
          <a:xfrm>
            <a:off x="9375494"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21377397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5 images - team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40CE420D-59AC-433A-A8AC-BE2289011952}"/>
              </a:ext>
            </a:extLst>
          </p:cNvPr>
          <p:cNvSpPr>
            <a:spLocks noGrp="1"/>
          </p:cNvSpPr>
          <p:nvPr>
            <p:ph type="pic" sz="quarter" idx="12" hasCustomPrompt="1"/>
          </p:nvPr>
        </p:nvSpPr>
        <p:spPr>
          <a:xfrm>
            <a:off x="3003271"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4D7F8998-62BE-402D-AC11-DBB7D2808B4A}"/>
              </a:ext>
            </a:extLst>
          </p:cNvPr>
          <p:cNvSpPr>
            <a:spLocks noGrp="1"/>
          </p:cNvSpPr>
          <p:nvPr>
            <p:ph type="pic" sz="quarter" idx="13" hasCustomPrompt="1"/>
          </p:nvPr>
        </p:nvSpPr>
        <p:spPr>
          <a:xfrm>
            <a:off x="5120439"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27B8BFC5-50A3-4A70-B33B-686B1D794984}"/>
              </a:ext>
            </a:extLst>
          </p:cNvPr>
          <p:cNvSpPr>
            <a:spLocks noGrp="1"/>
          </p:cNvSpPr>
          <p:nvPr>
            <p:ph type="pic" sz="quarter" idx="14" hasCustomPrompt="1"/>
          </p:nvPr>
        </p:nvSpPr>
        <p:spPr>
          <a:xfrm>
            <a:off x="7237607"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ABB374A7-4BA7-4165-90D5-B02338734D66}"/>
              </a:ext>
            </a:extLst>
          </p:cNvPr>
          <p:cNvSpPr>
            <a:spLocks noGrp="1"/>
          </p:cNvSpPr>
          <p:nvPr>
            <p:ph type="pic" sz="quarter" idx="15" hasCustomPrompt="1"/>
          </p:nvPr>
        </p:nvSpPr>
        <p:spPr>
          <a:xfrm>
            <a:off x="9354775"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08007807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5 images - team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0495899D-1316-4274-AEEE-776EF01B6D4E}"/>
              </a:ext>
            </a:extLst>
          </p:cNvPr>
          <p:cNvSpPr>
            <a:spLocks noGrp="1"/>
          </p:cNvSpPr>
          <p:nvPr>
            <p:ph type="pic" sz="quarter" idx="13" hasCustomPrompt="1"/>
          </p:nvPr>
        </p:nvSpPr>
        <p:spPr>
          <a:xfrm>
            <a:off x="3039026"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249E2B2C-1F93-4949-9126-2FF3650AE445}"/>
              </a:ext>
            </a:extLst>
          </p:cNvPr>
          <p:cNvSpPr>
            <a:spLocks noGrp="1"/>
          </p:cNvSpPr>
          <p:nvPr>
            <p:ph type="pic" sz="quarter" idx="14" hasCustomPrompt="1"/>
          </p:nvPr>
        </p:nvSpPr>
        <p:spPr>
          <a:xfrm>
            <a:off x="5191949"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26BAEF59-4CE0-4FCB-BB00-ACC2E5B183FD}"/>
              </a:ext>
            </a:extLst>
          </p:cNvPr>
          <p:cNvSpPr>
            <a:spLocks noGrp="1"/>
          </p:cNvSpPr>
          <p:nvPr>
            <p:ph type="pic" sz="quarter" idx="15" hasCustomPrompt="1"/>
          </p:nvPr>
        </p:nvSpPr>
        <p:spPr>
          <a:xfrm>
            <a:off x="7344872"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8D9ED4DB-F122-48F8-B710-8A204CFD2F2B}"/>
              </a:ext>
            </a:extLst>
          </p:cNvPr>
          <p:cNvSpPr>
            <a:spLocks noGrp="1"/>
          </p:cNvSpPr>
          <p:nvPr>
            <p:ph type="pic" sz="quarter" idx="16" hasCustomPrompt="1"/>
          </p:nvPr>
        </p:nvSpPr>
        <p:spPr>
          <a:xfrm>
            <a:off x="9497794"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92287840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2 images - team 7">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1262550"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1262550"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1262550"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1262550"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4857563" y="164927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DC10D2A5-F299-4F8A-AABF-F54A032A32BB}"/>
              </a:ext>
            </a:extLst>
          </p:cNvPr>
          <p:cNvSpPr>
            <a:spLocks noGrp="1"/>
          </p:cNvSpPr>
          <p:nvPr>
            <p:ph type="pic" sz="quarter" idx="16" hasCustomPrompt="1"/>
          </p:nvPr>
        </p:nvSpPr>
        <p:spPr>
          <a:xfrm>
            <a:off x="8452576" y="165348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4857563" y="2770068"/>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4857563" y="3890866"/>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485756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5" name="Picture Placeholder 2">
            <a:extLst>
              <a:ext uri="{FF2B5EF4-FFF2-40B4-BE49-F238E27FC236}">
                <a16:creationId xmlns:a16="http://schemas.microsoft.com/office/drawing/2014/main" id="{D120603E-CB79-45D6-AE76-212DD03793DC}"/>
              </a:ext>
            </a:extLst>
          </p:cNvPr>
          <p:cNvSpPr>
            <a:spLocks noGrp="1"/>
          </p:cNvSpPr>
          <p:nvPr>
            <p:ph type="pic" sz="quarter" idx="20" hasCustomPrompt="1"/>
          </p:nvPr>
        </p:nvSpPr>
        <p:spPr>
          <a:xfrm>
            <a:off x="8452576" y="277288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6" name="Picture Placeholder 2">
            <a:extLst>
              <a:ext uri="{FF2B5EF4-FFF2-40B4-BE49-F238E27FC236}">
                <a16:creationId xmlns:a16="http://schemas.microsoft.com/office/drawing/2014/main" id="{34E11A4B-888B-4252-8971-B52BD87639D0}"/>
              </a:ext>
            </a:extLst>
          </p:cNvPr>
          <p:cNvSpPr>
            <a:spLocks noGrp="1"/>
          </p:cNvSpPr>
          <p:nvPr>
            <p:ph type="pic" sz="quarter" idx="21" hasCustomPrompt="1"/>
          </p:nvPr>
        </p:nvSpPr>
        <p:spPr>
          <a:xfrm>
            <a:off x="8452576" y="389227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7" name="Picture Placeholder 2">
            <a:extLst>
              <a:ext uri="{FF2B5EF4-FFF2-40B4-BE49-F238E27FC236}">
                <a16:creationId xmlns:a16="http://schemas.microsoft.com/office/drawing/2014/main" id="{5C92F197-E465-47AA-BF8E-17A1A502E28B}"/>
              </a:ext>
            </a:extLst>
          </p:cNvPr>
          <p:cNvSpPr>
            <a:spLocks noGrp="1"/>
          </p:cNvSpPr>
          <p:nvPr>
            <p:ph type="pic" sz="quarter" idx="22" hasCustomPrompt="1"/>
          </p:nvPr>
        </p:nvSpPr>
        <p:spPr>
          <a:xfrm>
            <a:off x="8452576"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230842307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6 images - team 8">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700575"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700575"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700575"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700575"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3581213"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3581213"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3581213"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358121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8" name="Picture Placeholder 2">
            <a:extLst>
              <a:ext uri="{FF2B5EF4-FFF2-40B4-BE49-F238E27FC236}">
                <a16:creationId xmlns:a16="http://schemas.microsoft.com/office/drawing/2014/main" id="{D619A382-363B-4991-A2FE-768618F16CC4}"/>
              </a:ext>
            </a:extLst>
          </p:cNvPr>
          <p:cNvSpPr>
            <a:spLocks noGrp="1"/>
          </p:cNvSpPr>
          <p:nvPr>
            <p:ph type="pic" sz="quarter" idx="23" hasCustomPrompt="1"/>
          </p:nvPr>
        </p:nvSpPr>
        <p:spPr>
          <a:xfrm>
            <a:off x="6461851"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F34BDEE1-2270-4993-897B-A8C8A95E0A83}"/>
              </a:ext>
            </a:extLst>
          </p:cNvPr>
          <p:cNvSpPr>
            <a:spLocks noGrp="1"/>
          </p:cNvSpPr>
          <p:nvPr>
            <p:ph type="pic" sz="quarter" idx="24" hasCustomPrompt="1"/>
          </p:nvPr>
        </p:nvSpPr>
        <p:spPr>
          <a:xfrm>
            <a:off x="6461851"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8" name="Picture Placeholder 2">
            <a:extLst>
              <a:ext uri="{FF2B5EF4-FFF2-40B4-BE49-F238E27FC236}">
                <a16:creationId xmlns:a16="http://schemas.microsoft.com/office/drawing/2014/main" id="{67ADF263-3ADA-4705-B2F1-4E8F25D87217}"/>
              </a:ext>
            </a:extLst>
          </p:cNvPr>
          <p:cNvSpPr>
            <a:spLocks noGrp="1"/>
          </p:cNvSpPr>
          <p:nvPr>
            <p:ph type="pic" sz="quarter" idx="25" hasCustomPrompt="1"/>
          </p:nvPr>
        </p:nvSpPr>
        <p:spPr>
          <a:xfrm>
            <a:off x="6461851"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9" name="Picture Placeholder 2">
            <a:extLst>
              <a:ext uri="{FF2B5EF4-FFF2-40B4-BE49-F238E27FC236}">
                <a16:creationId xmlns:a16="http://schemas.microsoft.com/office/drawing/2014/main" id="{98D87CA5-8D83-40C6-B101-E31BCC231D99}"/>
              </a:ext>
            </a:extLst>
          </p:cNvPr>
          <p:cNvSpPr>
            <a:spLocks noGrp="1"/>
          </p:cNvSpPr>
          <p:nvPr>
            <p:ph type="pic" sz="quarter" idx="26" hasCustomPrompt="1"/>
          </p:nvPr>
        </p:nvSpPr>
        <p:spPr>
          <a:xfrm>
            <a:off x="6461851"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5AA6687C-C965-4D8E-BC80-A8B185F13E79}"/>
              </a:ext>
            </a:extLst>
          </p:cNvPr>
          <p:cNvSpPr>
            <a:spLocks noGrp="1"/>
          </p:cNvSpPr>
          <p:nvPr>
            <p:ph type="pic" sz="quarter" idx="27" hasCustomPrompt="1"/>
          </p:nvPr>
        </p:nvSpPr>
        <p:spPr>
          <a:xfrm>
            <a:off x="9342489"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93206BA2-0927-49D0-98BB-DFCE6A686426}"/>
              </a:ext>
            </a:extLst>
          </p:cNvPr>
          <p:cNvSpPr>
            <a:spLocks noGrp="1"/>
          </p:cNvSpPr>
          <p:nvPr>
            <p:ph type="pic" sz="quarter" idx="28" hasCustomPrompt="1"/>
          </p:nvPr>
        </p:nvSpPr>
        <p:spPr>
          <a:xfrm>
            <a:off x="9342489"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CB92B1F2-6FC9-463C-93F1-694D513B436A}"/>
              </a:ext>
            </a:extLst>
          </p:cNvPr>
          <p:cNvSpPr>
            <a:spLocks noGrp="1"/>
          </p:cNvSpPr>
          <p:nvPr>
            <p:ph type="pic" sz="quarter" idx="29" hasCustomPrompt="1"/>
          </p:nvPr>
        </p:nvSpPr>
        <p:spPr>
          <a:xfrm>
            <a:off x="9342489"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9387D6B5-963A-4141-BE76-DE8FB2751319}"/>
              </a:ext>
            </a:extLst>
          </p:cNvPr>
          <p:cNvSpPr>
            <a:spLocks noGrp="1"/>
          </p:cNvSpPr>
          <p:nvPr>
            <p:ph type="pic" sz="quarter" idx="30" hasCustomPrompt="1"/>
          </p:nvPr>
        </p:nvSpPr>
        <p:spPr>
          <a:xfrm>
            <a:off x="9342489"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106670943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0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5" name="Picture Placeholder 2">
            <a:extLst>
              <a:ext uri="{FF2B5EF4-FFF2-40B4-BE49-F238E27FC236}">
                <a16:creationId xmlns:a16="http://schemas.microsoft.com/office/drawing/2014/main" id="{3EDAB113-C8DB-4F87-A67E-2FA133A0375B}"/>
              </a:ext>
            </a:extLst>
          </p:cNvPr>
          <p:cNvSpPr>
            <a:spLocks noGrp="1"/>
          </p:cNvSpPr>
          <p:nvPr>
            <p:ph type="pic" sz="quarter" idx="11" hasCustomPrompt="1"/>
          </p:nvPr>
        </p:nvSpPr>
        <p:spPr>
          <a:xfrm>
            <a:off x="1094355"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132CF3D3-95B0-4348-ACB1-8C25AE05DAEB}"/>
              </a:ext>
            </a:extLst>
          </p:cNvPr>
          <p:cNvSpPr>
            <a:spLocks noGrp="1"/>
          </p:cNvSpPr>
          <p:nvPr>
            <p:ph type="pic" sz="quarter" idx="12" hasCustomPrompt="1"/>
          </p:nvPr>
        </p:nvSpPr>
        <p:spPr>
          <a:xfrm>
            <a:off x="3145284"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6839174E-9686-4E5B-A7FB-0D0214EA937B}"/>
              </a:ext>
            </a:extLst>
          </p:cNvPr>
          <p:cNvSpPr>
            <a:spLocks noGrp="1"/>
          </p:cNvSpPr>
          <p:nvPr>
            <p:ph type="pic" sz="quarter" idx="13" hasCustomPrompt="1"/>
          </p:nvPr>
        </p:nvSpPr>
        <p:spPr>
          <a:xfrm>
            <a:off x="5196213"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8" name="Picture Placeholder 2">
            <a:extLst>
              <a:ext uri="{FF2B5EF4-FFF2-40B4-BE49-F238E27FC236}">
                <a16:creationId xmlns:a16="http://schemas.microsoft.com/office/drawing/2014/main" id="{FA050801-04AC-4F50-90DD-44E0F60C17DC}"/>
              </a:ext>
            </a:extLst>
          </p:cNvPr>
          <p:cNvSpPr>
            <a:spLocks noGrp="1"/>
          </p:cNvSpPr>
          <p:nvPr>
            <p:ph type="pic" sz="quarter" idx="14" hasCustomPrompt="1"/>
          </p:nvPr>
        </p:nvSpPr>
        <p:spPr>
          <a:xfrm>
            <a:off x="7247142"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9" name="Picture Placeholder 2">
            <a:extLst>
              <a:ext uri="{FF2B5EF4-FFF2-40B4-BE49-F238E27FC236}">
                <a16:creationId xmlns:a16="http://schemas.microsoft.com/office/drawing/2014/main" id="{C148F322-12FC-4EE5-9D93-F45F8F19F2B1}"/>
              </a:ext>
            </a:extLst>
          </p:cNvPr>
          <p:cNvSpPr>
            <a:spLocks noGrp="1"/>
          </p:cNvSpPr>
          <p:nvPr>
            <p:ph type="pic" sz="quarter" idx="15" hasCustomPrompt="1"/>
          </p:nvPr>
        </p:nvSpPr>
        <p:spPr>
          <a:xfrm>
            <a:off x="9298071"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0" name="Picture Placeholder 2">
            <a:extLst>
              <a:ext uri="{FF2B5EF4-FFF2-40B4-BE49-F238E27FC236}">
                <a16:creationId xmlns:a16="http://schemas.microsoft.com/office/drawing/2014/main" id="{23608B07-5F26-4109-88EB-A11A3AD8051E}"/>
              </a:ext>
            </a:extLst>
          </p:cNvPr>
          <p:cNvSpPr>
            <a:spLocks noGrp="1"/>
          </p:cNvSpPr>
          <p:nvPr>
            <p:ph type="pic" sz="quarter" idx="16" hasCustomPrompt="1"/>
          </p:nvPr>
        </p:nvSpPr>
        <p:spPr>
          <a:xfrm>
            <a:off x="1094355"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1" name="Picture Placeholder 2">
            <a:extLst>
              <a:ext uri="{FF2B5EF4-FFF2-40B4-BE49-F238E27FC236}">
                <a16:creationId xmlns:a16="http://schemas.microsoft.com/office/drawing/2014/main" id="{53005D8E-FC72-4277-9413-7C848CAAAEE8}"/>
              </a:ext>
            </a:extLst>
          </p:cNvPr>
          <p:cNvSpPr>
            <a:spLocks noGrp="1"/>
          </p:cNvSpPr>
          <p:nvPr>
            <p:ph type="pic" sz="quarter" idx="17" hasCustomPrompt="1"/>
          </p:nvPr>
        </p:nvSpPr>
        <p:spPr>
          <a:xfrm>
            <a:off x="3145284"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2" name="Picture Placeholder 2">
            <a:extLst>
              <a:ext uri="{FF2B5EF4-FFF2-40B4-BE49-F238E27FC236}">
                <a16:creationId xmlns:a16="http://schemas.microsoft.com/office/drawing/2014/main" id="{2B46D53C-B083-4A46-B726-F352676EBF7A}"/>
              </a:ext>
            </a:extLst>
          </p:cNvPr>
          <p:cNvSpPr>
            <a:spLocks noGrp="1"/>
          </p:cNvSpPr>
          <p:nvPr>
            <p:ph type="pic" sz="quarter" idx="18" hasCustomPrompt="1"/>
          </p:nvPr>
        </p:nvSpPr>
        <p:spPr>
          <a:xfrm>
            <a:off x="5196213"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3" name="Picture Placeholder 2">
            <a:extLst>
              <a:ext uri="{FF2B5EF4-FFF2-40B4-BE49-F238E27FC236}">
                <a16:creationId xmlns:a16="http://schemas.microsoft.com/office/drawing/2014/main" id="{2AC6CED0-3B11-4E03-BAF6-C01699B81CED}"/>
              </a:ext>
            </a:extLst>
          </p:cNvPr>
          <p:cNvSpPr>
            <a:spLocks noGrp="1"/>
          </p:cNvSpPr>
          <p:nvPr>
            <p:ph type="pic" sz="quarter" idx="19" hasCustomPrompt="1"/>
          </p:nvPr>
        </p:nvSpPr>
        <p:spPr>
          <a:xfrm>
            <a:off x="7247142"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4" name="Picture Placeholder 2">
            <a:extLst>
              <a:ext uri="{FF2B5EF4-FFF2-40B4-BE49-F238E27FC236}">
                <a16:creationId xmlns:a16="http://schemas.microsoft.com/office/drawing/2014/main" id="{5CF03CF6-FFAF-47AA-A689-81729CEA4AB3}"/>
              </a:ext>
            </a:extLst>
          </p:cNvPr>
          <p:cNvSpPr>
            <a:spLocks noGrp="1"/>
          </p:cNvSpPr>
          <p:nvPr>
            <p:ph type="pic" sz="quarter" idx="20" hasCustomPrompt="1"/>
          </p:nvPr>
        </p:nvSpPr>
        <p:spPr>
          <a:xfrm>
            <a:off x="9298071"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38855644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2 images - team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8" name="Picture Placeholder 2">
            <a:extLst>
              <a:ext uri="{FF2B5EF4-FFF2-40B4-BE49-F238E27FC236}">
                <a16:creationId xmlns:a16="http://schemas.microsoft.com/office/drawing/2014/main" id="{D6F1DE5D-0566-4E34-B730-6575283EFD94}"/>
              </a:ext>
            </a:extLst>
          </p:cNvPr>
          <p:cNvSpPr>
            <a:spLocks noGrp="1"/>
          </p:cNvSpPr>
          <p:nvPr>
            <p:ph type="pic" sz="quarter" idx="11" hasCustomPrompt="1"/>
          </p:nvPr>
        </p:nvSpPr>
        <p:spPr>
          <a:xfrm>
            <a:off x="1524000"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8F71AB6B-E58E-4A96-8449-475EB6679B3D}"/>
              </a:ext>
            </a:extLst>
          </p:cNvPr>
          <p:cNvSpPr>
            <a:spLocks noGrp="1"/>
          </p:cNvSpPr>
          <p:nvPr>
            <p:ph type="pic" sz="quarter" idx="12" hasCustomPrompt="1"/>
          </p:nvPr>
        </p:nvSpPr>
        <p:spPr>
          <a:xfrm>
            <a:off x="6353325"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9057651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4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2F61E85E-5BAE-4285-9A8E-1C0F58DA7C4B}"/>
              </a:ext>
            </a:extLst>
          </p:cNvPr>
          <p:cNvSpPr>
            <a:spLocks noGrp="1"/>
          </p:cNvSpPr>
          <p:nvPr>
            <p:ph type="pic" sz="quarter" idx="11" hasCustomPrompt="1"/>
          </p:nvPr>
        </p:nvSpPr>
        <p:spPr>
          <a:xfrm>
            <a:off x="1524000"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62DD4A4B-6BA5-4F37-8475-B714306BAAF7}"/>
              </a:ext>
            </a:extLst>
          </p:cNvPr>
          <p:cNvSpPr>
            <a:spLocks noGrp="1"/>
          </p:cNvSpPr>
          <p:nvPr>
            <p:ph type="pic" sz="quarter" idx="13" hasCustomPrompt="1"/>
          </p:nvPr>
        </p:nvSpPr>
        <p:spPr>
          <a:xfrm>
            <a:off x="1524000"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E60EE6ED-9FA0-44D2-B2D9-D622CE5B6237}"/>
              </a:ext>
            </a:extLst>
          </p:cNvPr>
          <p:cNvSpPr>
            <a:spLocks noGrp="1"/>
          </p:cNvSpPr>
          <p:nvPr>
            <p:ph type="pic" sz="quarter" idx="14" hasCustomPrompt="1"/>
          </p:nvPr>
        </p:nvSpPr>
        <p:spPr>
          <a:xfrm>
            <a:off x="6353323"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CD950FDF-FFB1-4108-BA53-206D8E4E578D}"/>
              </a:ext>
            </a:extLst>
          </p:cNvPr>
          <p:cNvSpPr>
            <a:spLocks noGrp="1"/>
          </p:cNvSpPr>
          <p:nvPr>
            <p:ph type="pic" sz="quarter" idx="15" hasCustomPrompt="1"/>
          </p:nvPr>
        </p:nvSpPr>
        <p:spPr>
          <a:xfrm>
            <a:off x="6353323"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19631469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20 images - image galler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468FFB0-13D0-4009-A6D2-8DD02A205B54}"/>
              </a:ext>
            </a:extLst>
          </p:cNvPr>
          <p:cNvSpPr>
            <a:spLocks noGrp="1"/>
          </p:cNvSpPr>
          <p:nvPr>
            <p:ph type="pic" sz="quarter" idx="10" hasCustomPrompt="1"/>
          </p:nvPr>
        </p:nvSpPr>
        <p:spPr>
          <a:xfrm>
            <a:off x="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2" name="Picture Placeholder 4">
            <a:extLst>
              <a:ext uri="{FF2B5EF4-FFF2-40B4-BE49-F238E27FC236}">
                <a16:creationId xmlns:a16="http://schemas.microsoft.com/office/drawing/2014/main" id="{AEF06803-84E6-43AB-AB79-A7B2F82E0454}"/>
              </a:ext>
            </a:extLst>
          </p:cNvPr>
          <p:cNvSpPr>
            <a:spLocks noGrp="1"/>
          </p:cNvSpPr>
          <p:nvPr>
            <p:ph type="pic" sz="quarter" idx="14" hasCustomPrompt="1"/>
          </p:nvPr>
        </p:nvSpPr>
        <p:spPr>
          <a:xfrm>
            <a:off x="24499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3" name="Picture Placeholder 4">
            <a:extLst>
              <a:ext uri="{FF2B5EF4-FFF2-40B4-BE49-F238E27FC236}">
                <a16:creationId xmlns:a16="http://schemas.microsoft.com/office/drawing/2014/main" id="{6D7941E5-F12F-40FF-A5C8-00DE36209A74}"/>
              </a:ext>
            </a:extLst>
          </p:cNvPr>
          <p:cNvSpPr>
            <a:spLocks noGrp="1"/>
          </p:cNvSpPr>
          <p:nvPr>
            <p:ph type="pic" sz="quarter" idx="15" hasCustomPrompt="1"/>
          </p:nvPr>
        </p:nvSpPr>
        <p:spPr>
          <a:xfrm>
            <a:off x="24499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6" name="Picture Placeholder 4">
            <a:extLst>
              <a:ext uri="{FF2B5EF4-FFF2-40B4-BE49-F238E27FC236}">
                <a16:creationId xmlns:a16="http://schemas.microsoft.com/office/drawing/2014/main" id="{EB9CBAB9-7DAA-4AC8-8456-8446E7F5FE6F}"/>
              </a:ext>
            </a:extLst>
          </p:cNvPr>
          <p:cNvSpPr>
            <a:spLocks noGrp="1"/>
          </p:cNvSpPr>
          <p:nvPr>
            <p:ph type="pic" sz="quarter" idx="18" hasCustomPrompt="1"/>
          </p:nvPr>
        </p:nvSpPr>
        <p:spPr>
          <a:xfrm>
            <a:off x="48774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7" name="Picture Placeholder 4">
            <a:extLst>
              <a:ext uri="{FF2B5EF4-FFF2-40B4-BE49-F238E27FC236}">
                <a16:creationId xmlns:a16="http://schemas.microsoft.com/office/drawing/2014/main" id="{DC45D4F1-017A-4C0F-9686-1322CEA8CDAD}"/>
              </a:ext>
            </a:extLst>
          </p:cNvPr>
          <p:cNvSpPr>
            <a:spLocks noGrp="1"/>
          </p:cNvSpPr>
          <p:nvPr>
            <p:ph type="pic" sz="quarter" idx="19" hasCustomPrompt="1"/>
          </p:nvPr>
        </p:nvSpPr>
        <p:spPr>
          <a:xfrm>
            <a:off x="48774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0" name="Picture Placeholder 4">
            <a:extLst>
              <a:ext uri="{FF2B5EF4-FFF2-40B4-BE49-F238E27FC236}">
                <a16:creationId xmlns:a16="http://schemas.microsoft.com/office/drawing/2014/main" id="{5EE850BA-7826-4FFE-8414-6F093452E273}"/>
              </a:ext>
            </a:extLst>
          </p:cNvPr>
          <p:cNvSpPr>
            <a:spLocks noGrp="1"/>
          </p:cNvSpPr>
          <p:nvPr>
            <p:ph type="pic" sz="quarter" idx="22" hasCustomPrompt="1"/>
          </p:nvPr>
        </p:nvSpPr>
        <p:spPr>
          <a:xfrm>
            <a:off x="73061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1" name="Picture Placeholder 4">
            <a:extLst>
              <a:ext uri="{FF2B5EF4-FFF2-40B4-BE49-F238E27FC236}">
                <a16:creationId xmlns:a16="http://schemas.microsoft.com/office/drawing/2014/main" id="{7B41C012-911D-4530-A2B8-611FE58AFE38}"/>
              </a:ext>
            </a:extLst>
          </p:cNvPr>
          <p:cNvSpPr>
            <a:spLocks noGrp="1"/>
          </p:cNvSpPr>
          <p:nvPr>
            <p:ph type="pic" sz="quarter" idx="23" hasCustomPrompt="1"/>
          </p:nvPr>
        </p:nvSpPr>
        <p:spPr>
          <a:xfrm>
            <a:off x="73061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4" name="Picture Placeholder 4">
            <a:extLst>
              <a:ext uri="{FF2B5EF4-FFF2-40B4-BE49-F238E27FC236}">
                <a16:creationId xmlns:a16="http://schemas.microsoft.com/office/drawing/2014/main" id="{D7D353AC-3B01-4849-907C-8C90CD23AB56}"/>
              </a:ext>
            </a:extLst>
          </p:cNvPr>
          <p:cNvSpPr>
            <a:spLocks noGrp="1"/>
          </p:cNvSpPr>
          <p:nvPr>
            <p:ph type="pic" sz="quarter" idx="26" hasCustomPrompt="1"/>
          </p:nvPr>
        </p:nvSpPr>
        <p:spPr>
          <a:xfrm>
            <a:off x="97390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5" name="Picture Placeholder 4">
            <a:extLst>
              <a:ext uri="{FF2B5EF4-FFF2-40B4-BE49-F238E27FC236}">
                <a16:creationId xmlns:a16="http://schemas.microsoft.com/office/drawing/2014/main" id="{93D565CD-8DE6-4FAB-B5F8-77FC558576EE}"/>
              </a:ext>
            </a:extLst>
          </p:cNvPr>
          <p:cNvSpPr>
            <a:spLocks noGrp="1"/>
          </p:cNvSpPr>
          <p:nvPr>
            <p:ph type="pic" sz="quarter" idx="27" hasCustomPrompt="1"/>
          </p:nvPr>
        </p:nvSpPr>
        <p:spPr>
          <a:xfrm>
            <a:off x="97390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6624181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6 images - image gallery">
    <p:spTree>
      <p:nvGrpSpPr>
        <p:cNvPr id="1" name=""/>
        <p:cNvGrpSpPr/>
        <p:nvPr/>
      </p:nvGrpSpPr>
      <p:grpSpPr>
        <a:xfrm>
          <a:off x="0" y="0"/>
          <a:ext cx="0" cy="0"/>
          <a:chOff x="0" y="0"/>
          <a:chExt cx="0" cy="0"/>
        </a:xfrm>
      </p:grpSpPr>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Picture Placeholder 4">
            <a:extLst>
              <a:ext uri="{FF2B5EF4-FFF2-40B4-BE49-F238E27FC236}">
                <a16:creationId xmlns:a16="http://schemas.microsoft.com/office/drawing/2014/main" id="{FEF3C4E7-593B-4A74-89C0-BC4CEB24B392}"/>
              </a:ext>
            </a:extLst>
          </p:cNvPr>
          <p:cNvSpPr>
            <a:spLocks noGrp="1"/>
          </p:cNvSpPr>
          <p:nvPr>
            <p:ph type="pic" sz="quarter" idx="12" hasCustomPrompt="1"/>
          </p:nvPr>
        </p:nvSpPr>
        <p:spPr>
          <a:xfrm>
            <a:off x="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3" name="Picture Placeholder 4">
            <a:extLst>
              <a:ext uri="{FF2B5EF4-FFF2-40B4-BE49-F238E27FC236}">
                <a16:creationId xmlns:a16="http://schemas.microsoft.com/office/drawing/2014/main" id="{F788E504-B935-4D51-9452-9DA53B460DD5}"/>
              </a:ext>
            </a:extLst>
          </p:cNvPr>
          <p:cNvSpPr>
            <a:spLocks noGrp="1"/>
          </p:cNvSpPr>
          <p:nvPr>
            <p:ph type="pic" sz="quarter" idx="13" hasCustomPrompt="1"/>
          </p:nvPr>
        </p:nvSpPr>
        <p:spPr>
          <a:xfrm>
            <a:off x="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4" name="Picture Placeholder 4">
            <a:extLst>
              <a:ext uri="{FF2B5EF4-FFF2-40B4-BE49-F238E27FC236}">
                <a16:creationId xmlns:a16="http://schemas.microsoft.com/office/drawing/2014/main" id="{E2DAE2E0-985B-470F-A85A-0CA24D97BA6C}"/>
              </a:ext>
            </a:extLst>
          </p:cNvPr>
          <p:cNvSpPr>
            <a:spLocks noGrp="1"/>
          </p:cNvSpPr>
          <p:nvPr>
            <p:ph type="pic" sz="quarter" idx="14" hasCustomPrompt="1"/>
          </p:nvPr>
        </p:nvSpPr>
        <p:spPr>
          <a:xfrm>
            <a:off x="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6" name="Picture Placeholder 4">
            <a:extLst>
              <a:ext uri="{FF2B5EF4-FFF2-40B4-BE49-F238E27FC236}">
                <a16:creationId xmlns:a16="http://schemas.microsoft.com/office/drawing/2014/main" id="{1E401533-0B30-40A1-B1EA-F6C3D3747BD0}"/>
              </a:ext>
            </a:extLst>
          </p:cNvPr>
          <p:cNvSpPr>
            <a:spLocks noGrp="1"/>
          </p:cNvSpPr>
          <p:nvPr>
            <p:ph type="pic" sz="quarter" idx="15" hasCustomPrompt="1"/>
          </p:nvPr>
        </p:nvSpPr>
        <p:spPr>
          <a:xfrm>
            <a:off x="17316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7" name="Picture Placeholder 4">
            <a:extLst>
              <a:ext uri="{FF2B5EF4-FFF2-40B4-BE49-F238E27FC236}">
                <a16:creationId xmlns:a16="http://schemas.microsoft.com/office/drawing/2014/main" id="{F5E857B2-C3F9-4B6F-9295-A95923F98AB2}"/>
              </a:ext>
            </a:extLst>
          </p:cNvPr>
          <p:cNvSpPr>
            <a:spLocks noGrp="1"/>
          </p:cNvSpPr>
          <p:nvPr>
            <p:ph type="pic" sz="quarter" idx="16" hasCustomPrompt="1"/>
          </p:nvPr>
        </p:nvSpPr>
        <p:spPr>
          <a:xfrm>
            <a:off x="17316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8" name="Picture Placeholder 4">
            <a:extLst>
              <a:ext uri="{FF2B5EF4-FFF2-40B4-BE49-F238E27FC236}">
                <a16:creationId xmlns:a16="http://schemas.microsoft.com/office/drawing/2014/main" id="{7070BC30-AA1D-483B-825F-147CDBBD432B}"/>
              </a:ext>
            </a:extLst>
          </p:cNvPr>
          <p:cNvSpPr>
            <a:spLocks noGrp="1"/>
          </p:cNvSpPr>
          <p:nvPr>
            <p:ph type="pic" sz="quarter" idx="17" hasCustomPrompt="1"/>
          </p:nvPr>
        </p:nvSpPr>
        <p:spPr>
          <a:xfrm>
            <a:off x="17316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9" name="Picture Placeholder 4">
            <a:extLst>
              <a:ext uri="{FF2B5EF4-FFF2-40B4-BE49-F238E27FC236}">
                <a16:creationId xmlns:a16="http://schemas.microsoft.com/office/drawing/2014/main" id="{D0348B36-439B-424B-BA16-C5A7076BFD31}"/>
              </a:ext>
            </a:extLst>
          </p:cNvPr>
          <p:cNvSpPr>
            <a:spLocks noGrp="1"/>
          </p:cNvSpPr>
          <p:nvPr>
            <p:ph type="pic" sz="quarter" idx="18" hasCustomPrompt="1"/>
          </p:nvPr>
        </p:nvSpPr>
        <p:spPr>
          <a:xfrm>
            <a:off x="17316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0" name="Picture Placeholder 4">
            <a:extLst>
              <a:ext uri="{FF2B5EF4-FFF2-40B4-BE49-F238E27FC236}">
                <a16:creationId xmlns:a16="http://schemas.microsoft.com/office/drawing/2014/main" id="{2D5AEFB5-3B92-48EE-A2C3-C7226B2D27E8}"/>
              </a:ext>
            </a:extLst>
          </p:cNvPr>
          <p:cNvSpPr>
            <a:spLocks noGrp="1"/>
          </p:cNvSpPr>
          <p:nvPr>
            <p:ph type="pic" sz="quarter" idx="19" hasCustomPrompt="1"/>
          </p:nvPr>
        </p:nvSpPr>
        <p:spPr>
          <a:xfrm>
            <a:off x="34632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1" name="Picture Placeholder 4">
            <a:extLst>
              <a:ext uri="{FF2B5EF4-FFF2-40B4-BE49-F238E27FC236}">
                <a16:creationId xmlns:a16="http://schemas.microsoft.com/office/drawing/2014/main" id="{EF0E572D-AAF2-49CD-B5D5-0482D14EB436}"/>
              </a:ext>
            </a:extLst>
          </p:cNvPr>
          <p:cNvSpPr>
            <a:spLocks noGrp="1"/>
          </p:cNvSpPr>
          <p:nvPr>
            <p:ph type="pic" sz="quarter" idx="20" hasCustomPrompt="1"/>
          </p:nvPr>
        </p:nvSpPr>
        <p:spPr>
          <a:xfrm>
            <a:off x="34632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2" name="Picture Placeholder 4">
            <a:extLst>
              <a:ext uri="{FF2B5EF4-FFF2-40B4-BE49-F238E27FC236}">
                <a16:creationId xmlns:a16="http://schemas.microsoft.com/office/drawing/2014/main" id="{357B90B1-45E9-4F18-B402-2FA367F39A63}"/>
              </a:ext>
            </a:extLst>
          </p:cNvPr>
          <p:cNvSpPr>
            <a:spLocks noGrp="1"/>
          </p:cNvSpPr>
          <p:nvPr>
            <p:ph type="pic" sz="quarter" idx="21" hasCustomPrompt="1"/>
          </p:nvPr>
        </p:nvSpPr>
        <p:spPr>
          <a:xfrm>
            <a:off x="34632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3" name="Picture Placeholder 4">
            <a:extLst>
              <a:ext uri="{FF2B5EF4-FFF2-40B4-BE49-F238E27FC236}">
                <a16:creationId xmlns:a16="http://schemas.microsoft.com/office/drawing/2014/main" id="{90ECB4DF-D262-4EAF-9908-BB81CDAA97D3}"/>
              </a:ext>
            </a:extLst>
          </p:cNvPr>
          <p:cNvSpPr>
            <a:spLocks noGrp="1"/>
          </p:cNvSpPr>
          <p:nvPr>
            <p:ph type="pic" sz="quarter" idx="22" hasCustomPrompt="1"/>
          </p:nvPr>
        </p:nvSpPr>
        <p:spPr>
          <a:xfrm>
            <a:off x="34632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4" name="Picture Placeholder 4">
            <a:extLst>
              <a:ext uri="{FF2B5EF4-FFF2-40B4-BE49-F238E27FC236}">
                <a16:creationId xmlns:a16="http://schemas.microsoft.com/office/drawing/2014/main" id="{F823D0EC-3925-43C3-ADCC-7DECB604D3B6}"/>
              </a:ext>
            </a:extLst>
          </p:cNvPr>
          <p:cNvSpPr>
            <a:spLocks noGrp="1"/>
          </p:cNvSpPr>
          <p:nvPr>
            <p:ph type="pic" sz="quarter" idx="23" hasCustomPrompt="1"/>
          </p:nvPr>
        </p:nvSpPr>
        <p:spPr>
          <a:xfrm>
            <a:off x="51948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5" name="Picture Placeholder 4">
            <a:extLst>
              <a:ext uri="{FF2B5EF4-FFF2-40B4-BE49-F238E27FC236}">
                <a16:creationId xmlns:a16="http://schemas.microsoft.com/office/drawing/2014/main" id="{3ED69101-E9F9-40B2-BBC9-42F685BC4E99}"/>
              </a:ext>
            </a:extLst>
          </p:cNvPr>
          <p:cNvSpPr>
            <a:spLocks noGrp="1"/>
          </p:cNvSpPr>
          <p:nvPr>
            <p:ph type="pic" sz="quarter" idx="24" hasCustomPrompt="1"/>
          </p:nvPr>
        </p:nvSpPr>
        <p:spPr>
          <a:xfrm>
            <a:off x="51948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6" name="Picture Placeholder 4">
            <a:extLst>
              <a:ext uri="{FF2B5EF4-FFF2-40B4-BE49-F238E27FC236}">
                <a16:creationId xmlns:a16="http://schemas.microsoft.com/office/drawing/2014/main" id="{D10108F8-F846-4B82-9CBB-5C70645236E5}"/>
              </a:ext>
            </a:extLst>
          </p:cNvPr>
          <p:cNvSpPr>
            <a:spLocks noGrp="1"/>
          </p:cNvSpPr>
          <p:nvPr>
            <p:ph type="pic" sz="quarter" idx="25" hasCustomPrompt="1"/>
          </p:nvPr>
        </p:nvSpPr>
        <p:spPr>
          <a:xfrm>
            <a:off x="51948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7" name="Picture Placeholder 4">
            <a:extLst>
              <a:ext uri="{FF2B5EF4-FFF2-40B4-BE49-F238E27FC236}">
                <a16:creationId xmlns:a16="http://schemas.microsoft.com/office/drawing/2014/main" id="{DCEACD65-59F7-496F-A469-953A97BC8FE7}"/>
              </a:ext>
            </a:extLst>
          </p:cNvPr>
          <p:cNvSpPr>
            <a:spLocks noGrp="1"/>
          </p:cNvSpPr>
          <p:nvPr>
            <p:ph type="pic" sz="quarter" idx="26" hasCustomPrompt="1"/>
          </p:nvPr>
        </p:nvSpPr>
        <p:spPr>
          <a:xfrm>
            <a:off x="51948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18147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Image 5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0" y="0"/>
            <a:ext cx="5374433"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19707421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0 images - image gallery">
    <p:spTree>
      <p:nvGrpSpPr>
        <p:cNvPr id="1" name=""/>
        <p:cNvGrpSpPr/>
        <p:nvPr/>
      </p:nvGrpSpPr>
      <p:grpSpPr>
        <a:xfrm>
          <a:off x="0" y="0"/>
          <a:ext cx="0" cy="0"/>
          <a:chOff x="0" y="0"/>
          <a:chExt cx="0" cy="0"/>
        </a:xfrm>
      </p:grpSpPr>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Title 1">
            <a:extLst>
              <a:ext uri="{FF2B5EF4-FFF2-40B4-BE49-F238E27FC236}">
                <a16:creationId xmlns:a16="http://schemas.microsoft.com/office/drawing/2014/main" id="{02B87EEC-098B-40D8-BCAF-A571CA17611B}"/>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23" name="Subtitle 2">
            <a:extLst>
              <a:ext uri="{FF2B5EF4-FFF2-40B4-BE49-F238E27FC236}">
                <a16:creationId xmlns:a16="http://schemas.microsoft.com/office/drawing/2014/main" id="{34E576AA-F5EF-4511-8A6E-60BC49ADF183}"/>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96930994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4 images full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50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0960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146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21360564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4 images threequarter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35275" y="174600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91758"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148241" y="1745998"/>
            <a:ext cx="2952000" cy="5112001"/>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204724"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49481133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6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4544785"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EBDF8834-1D3F-49E0-9FD4-E3BC86AD573B}"/>
              </a:ext>
            </a:extLst>
          </p:cNvPr>
          <p:cNvSpPr>
            <a:spLocks noGrp="1"/>
          </p:cNvSpPr>
          <p:nvPr>
            <p:ph type="pic" sz="quarter" idx="11" hasCustomPrompt="1"/>
          </p:nvPr>
        </p:nvSpPr>
        <p:spPr>
          <a:xfrm>
            <a:off x="7788726"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56BBBFE5-FD46-4EEF-85FB-93AB59A41527}"/>
              </a:ext>
            </a:extLst>
          </p:cNvPr>
          <p:cNvSpPr>
            <a:spLocks noGrp="1"/>
          </p:cNvSpPr>
          <p:nvPr>
            <p:ph type="pic" sz="quarter" idx="12" hasCustomPrompt="1"/>
          </p:nvPr>
        </p:nvSpPr>
        <p:spPr>
          <a:xfrm>
            <a:off x="1300844"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7DF811F6-5D14-4CB3-92EE-DBA5047B7CAB}"/>
              </a:ext>
            </a:extLst>
          </p:cNvPr>
          <p:cNvSpPr>
            <a:spLocks noGrp="1"/>
          </p:cNvSpPr>
          <p:nvPr>
            <p:ph type="pic" sz="quarter" idx="13" hasCustomPrompt="1"/>
          </p:nvPr>
        </p:nvSpPr>
        <p:spPr>
          <a:xfrm>
            <a:off x="4544785"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F280522F-EA85-44BB-8CFA-065E56CAEA35}"/>
              </a:ext>
            </a:extLst>
          </p:cNvPr>
          <p:cNvSpPr>
            <a:spLocks noGrp="1"/>
          </p:cNvSpPr>
          <p:nvPr>
            <p:ph type="pic" sz="quarter" idx="14" hasCustomPrompt="1"/>
          </p:nvPr>
        </p:nvSpPr>
        <p:spPr>
          <a:xfrm>
            <a:off x="7788726"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A9FB3EF0-B456-4258-BC81-05630ED62E94}"/>
              </a:ext>
            </a:extLst>
          </p:cNvPr>
          <p:cNvSpPr>
            <a:spLocks noGrp="1"/>
          </p:cNvSpPr>
          <p:nvPr>
            <p:ph type="pic" sz="quarter" idx="15" hasCustomPrompt="1"/>
          </p:nvPr>
        </p:nvSpPr>
        <p:spPr>
          <a:xfrm>
            <a:off x="1300844"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01399573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4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02602363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6364047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_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65945"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70056"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92042899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 image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674915" y="1621972"/>
            <a:ext cx="8153400" cy="435428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4793069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4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9441086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3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837753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Image 6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3682628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6248672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4 images with about - morph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6" name="Picture Placeholder 2">
            <a:extLst>
              <a:ext uri="{FF2B5EF4-FFF2-40B4-BE49-F238E27FC236}">
                <a16:creationId xmlns:a16="http://schemas.microsoft.com/office/drawing/2014/main" id="{89C419AF-0614-4CD3-B303-0A3AA04BDCCA}"/>
              </a:ext>
            </a:extLst>
          </p:cNvPr>
          <p:cNvSpPr>
            <a:spLocks noGrp="1"/>
          </p:cNvSpPr>
          <p:nvPr>
            <p:ph type="pic" sz="quarter" idx="12" hasCustomPrompt="1"/>
          </p:nvPr>
        </p:nvSpPr>
        <p:spPr>
          <a:xfrm>
            <a:off x="1687717"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7A2BFBE7-7A50-4380-A7B0-4825D6D212C0}"/>
              </a:ext>
            </a:extLst>
          </p:cNvPr>
          <p:cNvSpPr>
            <a:spLocks noGrp="1"/>
          </p:cNvSpPr>
          <p:nvPr>
            <p:ph type="pic" sz="quarter" idx="13" hasCustomPrompt="1"/>
          </p:nvPr>
        </p:nvSpPr>
        <p:spPr>
          <a:xfrm>
            <a:off x="6148284"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47779574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4 polaroid - image gallery">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B5CEA0B-2A65-4262-9DDC-905CDC254C56}"/>
              </a:ext>
            </a:extLst>
          </p:cNvPr>
          <p:cNvSpPr>
            <a:spLocks noGrp="1"/>
          </p:cNvSpPr>
          <p:nvPr>
            <p:ph type="pic" sz="quarter" idx="12" hasCustomPrompt="1"/>
          </p:nvPr>
        </p:nvSpPr>
        <p:spPr>
          <a:xfrm rot="245451">
            <a:off x="5716837" y="1678155"/>
            <a:ext cx="2941319" cy="331373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0B72406E-3CFC-46D0-A3DD-F0C9837EBE13}"/>
              </a:ext>
            </a:extLst>
          </p:cNvPr>
          <p:cNvSpPr>
            <a:spLocks noGrp="1"/>
          </p:cNvSpPr>
          <p:nvPr>
            <p:ph type="pic" sz="quarter" idx="10" hasCustomPrompt="1"/>
          </p:nvPr>
        </p:nvSpPr>
        <p:spPr>
          <a:xfrm rot="1267286">
            <a:off x="1075942" y="1867113"/>
            <a:ext cx="3237034" cy="371639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4B6739C4-5226-4866-88E5-7E0F6E2F72F5}"/>
              </a:ext>
            </a:extLst>
          </p:cNvPr>
          <p:cNvSpPr>
            <a:spLocks noGrp="1"/>
          </p:cNvSpPr>
          <p:nvPr>
            <p:ph type="pic" sz="quarter" idx="11" hasCustomPrompt="1"/>
          </p:nvPr>
        </p:nvSpPr>
        <p:spPr>
          <a:xfrm rot="20819233">
            <a:off x="8529732" y="2684331"/>
            <a:ext cx="2941319" cy="329184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9072F027-5789-4859-8437-3022818247B3}"/>
              </a:ext>
            </a:extLst>
          </p:cNvPr>
          <p:cNvSpPr>
            <a:spLocks noGrp="1"/>
          </p:cNvSpPr>
          <p:nvPr>
            <p:ph type="pic" sz="quarter" idx="13" hasCustomPrompt="1"/>
          </p:nvPr>
        </p:nvSpPr>
        <p:spPr>
          <a:xfrm rot="20724131">
            <a:off x="3530417" y="1904135"/>
            <a:ext cx="2469094" cy="278172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74163478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2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3597799"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8733100"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7588961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2 Images with text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979986"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6115287"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3875868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6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46736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8" name="Picture Placeholder 20">
            <a:extLst>
              <a:ext uri="{FF2B5EF4-FFF2-40B4-BE49-F238E27FC236}">
                <a16:creationId xmlns:a16="http://schemas.microsoft.com/office/drawing/2014/main" id="{07F21585-3058-4B47-932C-3D8131D753FC}"/>
              </a:ext>
            </a:extLst>
          </p:cNvPr>
          <p:cNvSpPr>
            <a:spLocks noGrp="1"/>
          </p:cNvSpPr>
          <p:nvPr>
            <p:ph type="pic" sz="quarter" idx="11" hasCustomPrompt="1"/>
          </p:nvPr>
        </p:nvSpPr>
        <p:spPr>
          <a:xfrm>
            <a:off x="431292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9" name="Picture Placeholder 20">
            <a:extLst>
              <a:ext uri="{FF2B5EF4-FFF2-40B4-BE49-F238E27FC236}">
                <a16:creationId xmlns:a16="http://schemas.microsoft.com/office/drawing/2014/main" id="{AEB83D19-99BC-429D-A214-D4077C16E388}"/>
              </a:ext>
            </a:extLst>
          </p:cNvPr>
          <p:cNvSpPr>
            <a:spLocks noGrp="1"/>
          </p:cNvSpPr>
          <p:nvPr>
            <p:ph type="pic" sz="quarter" idx="12" hasCustomPrompt="1"/>
          </p:nvPr>
        </p:nvSpPr>
        <p:spPr>
          <a:xfrm>
            <a:off x="815848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0" name="Picture Placeholder 20">
            <a:extLst>
              <a:ext uri="{FF2B5EF4-FFF2-40B4-BE49-F238E27FC236}">
                <a16:creationId xmlns:a16="http://schemas.microsoft.com/office/drawing/2014/main" id="{90B529A7-C743-4FC9-AF3E-25FC99DC1063}"/>
              </a:ext>
            </a:extLst>
          </p:cNvPr>
          <p:cNvSpPr>
            <a:spLocks noGrp="1"/>
          </p:cNvSpPr>
          <p:nvPr>
            <p:ph type="pic" sz="quarter" idx="13" hasCustomPrompt="1"/>
          </p:nvPr>
        </p:nvSpPr>
        <p:spPr>
          <a:xfrm>
            <a:off x="46736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3" name="Picture Placeholder 20">
            <a:extLst>
              <a:ext uri="{FF2B5EF4-FFF2-40B4-BE49-F238E27FC236}">
                <a16:creationId xmlns:a16="http://schemas.microsoft.com/office/drawing/2014/main" id="{65D5ADF7-AC8A-40B1-9088-929F4F6A3CF7}"/>
              </a:ext>
            </a:extLst>
          </p:cNvPr>
          <p:cNvSpPr>
            <a:spLocks noGrp="1"/>
          </p:cNvSpPr>
          <p:nvPr>
            <p:ph type="pic" sz="quarter" idx="14" hasCustomPrompt="1"/>
          </p:nvPr>
        </p:nvSpPr>
        <p:spPr>
          <a:xfrm>
            <a:off x="431292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4" name="Picture Placeholder 20">
            <a:extLst>
              <a:ext uri="{FF2B5EF4-FFF2-40B4-BE49-F238E27FC236}">
                <a16:creationId xmlns:a16="http://schemas.microsoft.com/office/drawing/2014/main" id="{DD895D13-9726-436F-9B0F-CBF6EA5CCA01}"/>
              </a:ext>
            </a:extLst>
          </p:cNvPr>
          <p:cNvSpPr>
            <a:spLocks noGrp="1"/>
          </p:cNvSpPr>
          <p:nvPr>
            <p:ph type="pic" sz="quarter" idx="15" hasCustomPrompt="1"/>
          </p:nvPr>
        </p:nvSpPr>
        <p:spPr>
          <a:xfrm>
            <a:off x="815848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68066754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_3 Images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0">
            <a:extLst>
              <a:ext uri="{FF2B5EF4-FFF2-40B4-BE49-F238E27FC236}">
                <a16:creationId xmlns:a16="http://schemas.microsoft.com/office/drawing/2014/main" id="{6D5D27A9-11CB-4888-A852-8880AD0EA09B}"/>
              </a:ext>
            </a:extLst>
          </p:cNvPr>
          <p:cNvSpPr>
            <a:spLocks noGrp="1"/>
          </p:cNvSpPr>
          <p:nvPr>
            <p:ph type="pic" sz="quarter" idx="10" hasCustomPrompt="1"/>
          </p:nvPr>
        </p:nvSpPr>
        <p:spPr>
          <a:xfrm>
            <a:off x="473074"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94F2F456-D856-4548-A44B-228690DC23A5}"/>
              </a:ext>
            </a:extLst>
          </p:cNvPr>
          <p:cNvSpPr>
            <a:spLocks noGrp="1"/>
          </p:cNvSpPr>
          <p:nvPr>
            <p:ph type="pic" sz="quarter" idx="11" hasCustomPrompt="1"/>
          </p:nvPr>
        </p:nvSpPr>
        <p:spPr>
          <a:xfrm>
            <a:off x="4311332"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5" name="Picture Placeholder 20">
            <a:extLst>
              <a:ext uri="{FF2B5EF4-FFF2-40B4-BE49-F238E27FC236}">
                <a16:creationId xmlns:a16="http://schemas.microsoft.com/office/drawing/2014/main" id="{40B9943C-A1BA-4619-A37B-98FAF2A5874A}"/>
              </a:ext>
            </a:extLst>
          </p:cNvPr>
          <p:cNvSpPr>
            <a:spLocks noGrp="1"/>
          </p:cNvSpPr>
          <p:nvPr>
            <p:ph type="pic" sz="quarter" idx="12" hasCustomPrompt="1"/>
          </p:nvPr>
        </p:nvSpPr>
        <p:spPr>
          <a:xfrm>
            <a:off x="8149590"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Tree>
    <p:extLst>
      <p:ext uri="{BB962C8B-B14F-4D97-AF65-F5344CB8AC3E}">
        <p14:creationId xmlns:p14="http://schemas.microsoft.com/office/powerpoint/2010/main" val="415079668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Service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202188" y="1742026"/>
            <a:ext cx="3790672" cy="3790672"/>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1185595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estimonial Singl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18165731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estimonial Single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284387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Image 7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26516852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estimonial Two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
        <p:nvSpPr>
          <p:cNvPr id="7" name="Picture Placeholder 3">
            <a:extLst>
              <a:ext uri="{FF2B5EF4-FFF2-40B4-BE49-F238E27FC236}">
                <a16:creationId xmlns:a16="http://schemas.microsoft.com/office/drawing/2014/main" id="{B663A32B-8793-4B63-B451-EAC90F599903}"/>
              </a:ext>
            </a:extLst>
          </p:cNvPr>
          <p:cNvSpPr>
            <a:spLocks noGrp="1"/>
          </p:cNvSpPr>
          <p:nvPr>
            <p:ph type="pic" sz="quarter" idx="11" hasCustomPrompt="1"/>
          </p:nvPr>
        </p:nvSpPr>
        <p:spPr>
          <a:xfrm>
            <a:off x="9263288" y="4170952"/>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Tree>
    <p:extLst>
      <p:ext uri="{BB962C8B-B14F-4D97-AF65-F5344CB8AC3E}">
        <p14:creationId xmlns:p14="http://schemas.microsoft.com/office/powerpoint/2010/main" val="127017916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estimonial Three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3">
            <a:extLst>
              <a:ext uri="{FF2B5EF4-FFF2-40B4-BE49-F238E27FC236}">
                <a16:creationId xmlns:a16="http://schemas.microsoft.com/office/drawing/2014/main" id="{8AC5EB0B-0A1C-4D6C-B36E-1F44D0BB127D}"/>
              </a:ext>
            </a:extLst>
          </p:cNvPr>
          <p:cNvSpPr>
            <a:spLocks noGrp="1"/>
          </p:cNvSpPr>
          <p:nvPr>
            <p:ph type="pic" sz="quarter" idx="11" hasCustomPrompt="1"/>
          </p:nvPr>
        </p:nvSpPr>
        <p:spPr>
          <a:xfrm>
            <a:off x="4671695"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8" name="Picture Placeholder 3">
            <a:extLst>
              <a:ext uri="{FF2B5EF4-FFF2-40B4-BE49-F238E27FC236}">
                <a16:creationId xmlns:a16="http://schemas.microsoft.com/office/drawing/2014/main" id="{2E52FA4D-A4CB-463F-B1AC-CCB8D7A6514B}"/>
              </a:ext>
            </a:extLst>
          </p:cNvPr>
          <p:cNvSpPr>
            <a:spLocks noGrp="1"/>
          </p:cNvSpPr>
          <p:nvPr>
            <p:ph type="pic" sz="quarter" idx="12" hasCustomPrompt="1"/>
          </p:nvPr>
        </p:nvSpPr>
        <p:spPr>
          <a:xfrm>
            <a:off x="8287931"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77851021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estimonial Two Images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3">
            <a:extLst>
              <a:ext uri="{FF2B5EF4-FFF2-40B4-BE49-F238E27FC236}">
                <a16:creationId xmlns:a16="http://schemas.microsoft.com/office/drawing/2014/main" id="{A078FB9B-DE21-440E-B2A3-1F4F97230692}"/>
              </a:ext>
            </a:extLst>
          </p:cNvPr>
          <p:cNvSpPr>
            <a:spLocks noGrp="1"/>
          </p:cNvSpPr>
          <p:nvPr>
            <p:ph type="pic" sz="quarter" idx="10" hasCustomPrompt="1"/>
          </p:nvPr>
        </p:nvSpPr>
        <p:spPr>
          <a:xfrm>
            <a:off x="1010153" y="4108837"/>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D387F4B2-7E28-42F2-9009-9E5D3BDDDB35}"/>
              </a:ext>
            </a:extLst>
          </p:cNvPr>
          <p:cNvSpPr>
            <a:spLocks noGrp="1"/>
          </p:cNvSpPr>
          <p:nvPr>
            <p:ph type="pic" sz="quarter" idx="11" hasCustomPrompt="1"/>
          </p:nvPr>
        </p:nvSpPr>
        <p:spPr>
          <a:xfrm>
            <a:off x="6648450" y="4115125"/>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134337337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estimonial Three Images 2">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329ABD5F-9305-42B4-911F-98ABC6BEC12C}"/>
              </a:ext>
            </a:extLst>
          </p:cNvPr>
          <p:cNvSpPr>
            <a:spLocks noGrp="1"/>
          </p:cNvSpPr>
          <p:nvPr>
            <p:ph type="pic" sz="quarter" idx="11" hasCustomPrompt="1"/>
          </p:nvPr>
        </p:nvSpPr>
        <p:spPr>
          <a:xfrm>
            <a:off x="4826279"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387803"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4" name="Picture Placeholder 3">
            <a:extLst>
              <a:ext uri="{FF2B5EF4-FFF2-40B4-BE49-F238E27FC236}">
                <a16:creationId xmlns:a16="http://schemas.microsoft.com/office/drawing/2014/main" id="{96191CDE-AA41-4ECB-A33C-F5C85D5278D8}"/>
              </a:ext>
            </a:extLst>
          </p:cNvPr>
          <p:cNvSpPr>
            <a:spLocks noGrp="1"/>
          </p:cNvSpPr>
          <p:nvPr>
            <p:ph type="pic" sz="quarter" idx="12" hasCustomPrompt="1"/>
          </p:nvPr>
        </p:nvSpPr>
        <p:spPr>
          <a:xfrm>
            <a:off x="8264252"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241243627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estimonial Three Images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693263" y="1978868"/>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A736CDFF-D5D5-41BC-A2E0-12A8BD0081BA}"/>
              </a:ext>
            </a:extLst>
          </p:cNvPr>
          <p:cNvSpPr>
            <a:spLocks noGrp="1"/>
          </p:cNvSpPr>
          <p:nvPr>
            <p:ph type="pic" sz="quarter" idx="13" hasCustomPrompt="1"/>
          </p:nvPr>
        </p:nvSpPr>
        <p:spPr>
          <a:xfrm>
            <a:off x="1693263" y="3368284"/>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5" name="Picture Placeholder 3">
            <a:extLst>
              <a:ext uri="{FF2B5EF4-FFF2-40B4-BE49-F238E27FC236}">
                <a16:creationId xmlns:a16="http://schemas.microsoft.com/office/drawing/2014/main" id="{B24D997D-84BD-4FEF-9148-3725034DB0E4}"/>
              </a:ext>
            </a:extLst>
          </p:cNvPr>
          <p:cNvSpPr>
            <a:spLocks noGrp="1"/>
          </p:cNvSpPr>
          <p:nvPr>
            <p:ph type="pic" sz="quarter" idx="14" hasCustomPrompt="1"/>
          </p:nvPr>
        </p:nvSpPr>
        <p:spPr>
          <a:xfrm>
            <a:off x="1693263" y="4757700"/>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3005700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estimonial Three Images 3-1">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3">
            <a:extLst>
              <a:ext uri="{FF2B5EF4-FFF2-40B4-BE49-F238E27FC236}">
                <a16:creationId xmlns:a16="http://schemas.microsoft.com/office/drawing/2014/main" id="{D21A2AAB-23C5-4AC7-8F92-EDD5C91BEFB3}"/>
              </a:ext>
            </a:extLst>
          </p:cNvPr>
          <p:cNvSpPr>
            <a:spLocks noGrp="1"/>
          </p:cNvSpPr>
          <p:nvPr>
            <p:ph type="pic" sz="quarter" idx="14" hasCustomPrompt="1"/>
          </p:nvPr>
        </p:nvSpPr>
        <p:spPr>
          <a:xfrm>
            <a:off x="2123687"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7" name="Picture Placeholder 3">
            <a:extLst>
              <a:ext uri="{FF2B5EF4-FFF2-40B4-BE49-F238E27FC236}">
                <a16:creationId xmlns:a16="http://schemas.microsoft.com/office/drawing/2014/main" id="{F1AC78F8-5E0C-40B4-AF8B-61232B4F250F}"/>
              </a:ext>
            </a:extLst>
          </p:cNvPr>
          <p:cNvSpPr>
            <a:spLocks noGrp="1"/>
          </p:cNvSpPr>
          <p:nvPr>
            <p:ph type="pic" sz="quarter" idx="15" hasCustomPrompt="1"/>
          </p:nvPr>
        </p:nvSpPr>
        <p:spPr>
          <a:xfrm>
            <a:off x="5646000"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8" name="Picture Placeholder 3">
            <a:extLst>
              <a:ext uri="{FF2B5EF4-FFF2-40B4-BE49-F238E27FC236}">
                <a16:creationId xmlns:a16="http://schemas.microsoft.com/office/drawing/2014/main" id="{AE1B174A-5703-446D-981A-868BBCFA638A}"/>
              </a:ext>
            </a:extLst>
          </p:cNvPr>
          <p:cNvSpPr>
            <a:spLocks noGrp="1"/>
          </p:cNvSpPr>
          <p:nvPr>
            <p:ph type="pic" sz="quarter" idx="16" hasCustomPrompt="1"/>
          </p:nvPr>
        </p:nvSpPr>
        <p:spPr>
          <a:xfrm>
            <a:off x="9159626"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187641171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estimonial Three Images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2" name="Picture Placeholder 3">
            <a:extLst>
              <a:ext uri="{FF2B5EF4-FFF2-40B4-BE49-F238E27FC236}">
                <a16:creationId xmlns:a16="http://schemas.microsoft.com/office/drawing/2014/main" id="{5DFBE21C-0F41-43E0-A4D3-EDE4B0B7DA92}"/>
              </a:ext>
            </a:extLst>
          </p:cNvPr>
          <p:cNvSpPr>
            <a:spLocks noGrp="1"/>
          </p:cNvSpPr>
          <p:nvPr>
            <p:ph type="pic" sz="quarter" idx="15" hasCustomPrompt="1"/>
          </p:nvPr>
        </p:nvSpPr>
        <p:spPr>
          <a:xfrm>
            <a:off x="5572124" y="4570276"/>
            <a:ext cx="1080000" cy="1080000"/>
          </a:xfrm>
          <a:prstGeom prst="ellipse">
            <a:avLst/>
          </a:prstGeom>
          <a:pattFill prst="wdDnDiag">
            <a:fgClr>
              <a:schemeClr val="tx1">
                <a:lumMod val="25000"/>
                <a:lumOff val="75000"/>
              </a:schemeClr>
            </a:fgClr>
            <a:bgClr>
              <a:schemeClr val="bg1"/>
            </a:bgClr>
          </a:pattFill>
          <a:ln w="25400">
            <a:solidFill>
              <a:schemeClr val="accent1"/>
            </a:solidFill>
          </a:ln>
        </p:spPr>
        <p:txBody>
          <a:bodyPr anchor="ctr"/>
          <a:lstStyle>
            <a:lvl1pPr marL="0" indent="0" algn="ctr">
              <a:buNone/>
              <a:defRPr sz="700">
                <a:solidFill>
                  <a:schemeClr val="tx1"/>
                </a:solidFill>
              </a:defRPr>
            </a:lvl1pPr>
          </a:lstStyle>
          <a:p>
            <a:r>
              <a:rPr lang="en-MY" dirty="0"/>
              <a:t>image</a:t>
            </a:r>
          </a:p>
        </p:txBody>
      </p:sp>
      <p:sp>
        <p:nvSpPr>
          <p:cNvPr id="23" name="Picture Placeholder 3">
            <a:extLst>
              <a:ext uri="{FF2B5EF4-FFF2-40B4-BE49-F238E27FC236}">
                <a16:creationId xmlns:a16="http://schemas.microsoft.com/office/drawing/2014/main" id="{367C93CD-C86D-4580-ADEF-43FA3C8D788D}"/>
              </a:ext>
            </a:extLst>
          </p:cNvPr>
          <p:cNvSpPr>
            <a:spLocks noGrp="1"/>
          </p:cNvSpPr>
          <p:nvPr>
            <p:ph type="pic" sz="quarter" idx="16" hasCustomPrompt="1"/>
          </p:nvPr>
        </p:nvSpPr>
        <p:spPr>
          <a:xfrm>
            <a:off x="43572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4" name="Picture Placeholder 3">
            <a:extLst>
              <a:ext uri="{FF2B5EF4-FFF2-40B4-BE49-F238E27FC236}">
                <a16:creationId xmlns:a16="http://schemas.microsoft.com/office/drawing/2014/main" id="{74F5E7B7-39F4-4A6E-9EE4-2A4EC346FCC4}"/>
              </a:ext>
            </a:extLst>
          </p:cNvPr>
          <p:cNvSpPr>
            <a:spLocks noGrp="1"/>
          </p:cNvSpPr>
          <p:nvPr>
            <p:ph type="pic" sz="quarter" idx="17" hasCustomPrompt="1"/>
          </p:nvPr>
        </p:nvSpPr>
        <p:spPr>
          <a:xfrm>
            <a:off x="70389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5" name="Picture Placeholder 3">
            <a:extLst>
              <a:ext uri="{FF2B5EF4-FFF2-40B4-BE49-F238E27FC236}">
                <a16:creationId xmlns:a16="http://schemas.microsoft.com/office/drawing/2014/main" id="{70252EA6-3504-4DB3-9FFC-24FAC2E2BD72}"/>
              </a:ext>
            </a:extLst>
          </p:cNvPr>
          <p:cNvSpPr>
            <a:spLocks noGrp="1"/>
          </p:cNvSpPr>
          <p:nvPr>
            <p:ph type="pic" sz="quarter" idx="18" hasCustomPrompt="1"/>
          </p:nvPr>
        </p:nvSpPr>
        <p:spPr>
          <a:xfrm>
            <a:off x="8263910"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6" name="Picture Placeholder 3">
            <a:extLst>
              <a:ext uri="{FF2B5EF4-FFF2-40B4-BE49-F238E27FC236}">
                <a16:creationId xmlns:a16="http://schemas.microsoft.com/office/drawing/2014/main" id="{AD7A593F-E7A7-46F0-B771-3F3C773CE334}"/>
              </a:ext>
            </a:extLst>
          </p:cNvPr>
          <p:cNvSpPr>
            <a:spLocks noGrp="1"/>
          </p:cNvSpPr>
          <p:nvPr>
            <p:ph type="pic" sz="quarter" idx="19" hasCustomPrompt="1"/>
          </p:nvPr>
        </p:nvSpPr>
        <p:spPr>
          <a:xfrm>
            <a:off x="3322424"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238744142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ustomer logo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3363687"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3">
            <a:extLst>
              <a:ext uri="{FF2B5EF4-FFF2-40B4-BE49-F238E27FC236}">
                <a16:creationId xmlns:a16="http://schemas.microsoft.com/office/drawing/2014/main" id="{23307E57-1016-415A-891E-8816EC9918C8}"/>
              </a:ext>
            </a:extLst>
          </p:cNvPr>
          <p:cNvSpPr>
            <a:spLocks noGrp="1"/>
          </p:cNvSpPr>
          <p:nvPr>
            <p:ph type="pic" sz="quarter" idx="11" hasCustomPrompt="1"/>
          </p:nvPr>
        </p:nvSpPr>
        <p:spPr>
          <a:xfrm>
            <a:off x="3341915"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3">
            <a:extLst>
              <a:ext uri="{FF2B5EF4-FFF2-40B4-BE49-F238E27FC236}">
                <a16:creationId xmlns:a16="http://schemas.microsoft.com/office/drawing/2014/main" id="{41395F3C-B2E2-436C-BC7F-E647E67ED948}"/>
              </a:ext>
            </a:extLst>
          </p:cNvPr>
          <p:cNvSpPr>
            <a:spLocks noGrp="1"/>
          </p:cNvSpPr>
          <p:nvPr>
            <p:ph type="pic" sz="quarter" idx="12" hasCustomPrompt="1"/>
          </p:nvPr>
        </p:nvSpPr>
        <p:spPr>
          <a:xfrm>
            <a:off x="468084"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3">
            <a:extLst>
              <a:ext uri="{FF2B5EF4-FFF2-40B4-BE49-F238E27FC236}">
                <a16:creationId xmlns:a16="http://schemas.microsoft.com/office/drawing/2014/main" id="{A1DFE712-69DC-4977-B986-FD426AEEB423}"/>
              </a:ext>
            </a:extLst>
          </p:cNvPr>
          <p:cNvSpPr>
            <a:spLocks noGrp="1"/>
          </p:cNvSpPr>
          <p:nvPr>
            <p:ph type="pic" sz="quarter" idx="13" hasCustomPrompt="1"/>
          </p:nvPr>
        </p:nvSpPr>
        <p:spPr>
          <a:xfrm>
            <a:off x="446312"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3">
            <a:extLst>
              <a:ext uri="{FF2B5EF4-FFF2-40B4-BE49-F238E27FC236}">
                <a16:creationId xmlns:a16="http://schemas.microsoft.com/office/drawing/2014/main" id="{6E4501DC-4DA8-4A2E-B0CD-A744BA64B928}"/>
              </a:ext>
            </a:extLst>
          </p:cNvPr>
          <p:cNvSpPr>
            <a:spLocks noGrp="1"/>
          </p:cNvSpPr>
          <p:nvPr>
            <p:ph type="pic" sz="quarter" idx="14" hasCustomPrompt="1"/>
          </p:nvPr>
        </p:nvSpPr>
        <p:spPr>
          <a:xfrm>
            <a:off x="623751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3">
            <a:extLst>
              <a:ext uri="{FF2B5EF4-FFF2-40B4-BE49-F238E27FC236}">
                <a16:creationId xmlns:a16="http://schemas.microsoft.com/office/drawing/2014/main" id="{F63E2CA0-FF27-42CE-ABDE-FF51BE87718E}"/>
              </a:ext>
            </a:extLst>
          </p:cNvPr>
          <p:cNvSpPr>
            <a:spLocks noGrp="1"/>
          </p:cNvSpPr>
          <p:nvPr>
            <p:ph type="pic" sz="quarter" idx="15" hasCustomPrompt="1"/>
          </p:nvPr>
        </p:nvSpPr>
        <p:spPr>
          <a:xfrm>
            <a:off x="621574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3">
            <a:extLst>
              <a:ext uri="{FF2B5EF4-FFF2-40B4-BE49-F238E27FC236}">
                <a16:creationId xmlns:a16="http://schemas.microsoft.com/office/drawing/2014/main" id="{F8AE7BB2-5F10-4717-8C68-E1E65E3669CA}"/>
              </a:ext>
            </a:extLst>
          </p:cNvPr>
          <p:cNvSpPr>
            <a:spLocks noGrp="1"/>
          </p:cNvSpPr>
          <p:nvPr>
            <p:ph type="pic" sz="quarter" idx="16" hasCustomPrompt="1"/>
          </p:nvPr>
        </p:nvSpPr>
        <p:spPr>
          <a:xfrm>
            <a:off x="916577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3">
            <a:extLst>
              <a:ext uri="{FF2B5EF4-FFF2-40B4-BE49-F238E27FC236}">
                <a16:creationId xmlns:a16="http://schemas.microsoft.com/office/drawing/2014/main" id="{A88CCE2B-0506-4B85-AE64-05AA8C7E5085}"/>
              </a:ext>
            </a:extLst>
          </p:cNvPr>
          <p:cNvSpPr>
            <a:spLocks noGrp="1"/>
          </p:cNvSpPr>
          <p:nvPr>
            <p:ph type="pic" sz="quarter" idx="17" hasCustomPrompt="1"/>
          </p:nvPr>
        </p:nvSpPr>
        <p:spPr>
          <a:xfrm>
            <a:off x="914400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26631492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Layer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7">
            <a:extLst>
              <a:ext uri="{FF2B5EF4-FFF2-40B4-BE49-F238E27FC236}">
                <a16:creationId xmlns:a16="http://schemas.microsoft.com/office/drawing/2014/main" id="{8320DF92-BF28-46FB-B8D8-7E48302BEA55}"/>
              </a:ext>
            </a:extLst>
          </p:cNvPr>
          <p:cNvSpPr>
            <a:spLocks noGrp="1"/>
          </p:cNvSpPr>
          <p:nvPr>
            <p:ph type="pic" sz="quarter" idx="10" hasCustomPrompt="1"/>
          </p:nvPr>
        </p:nvSpPr>
        <p:spPr>
          <a:xfrm>
            <a:off x="657327" y="1631451"/>
            <a:ext cx="3096631" cy="4471416"/>
          </a:xfrm>
          <a:custGeom>
            <a:avLst/>
            <a:gdLst>
              <a:gd name="connsiteX0" fmla="*/ 3094933 w 3096631"/>
              <a:gd name="connsiteY0" fmla="*/ 0 h 4471416"/>
              <a:gd name="connsiteX1" fmla="*/ 3096631 w 3096631"/>
              <a:gd name="connsiteY1" fmla="*/ 0 h 4471416"/>
              <a:gd name="connsiteX2" fmla="*/ 3096631 w 3096631"/>
              <a:gd name="connsiteY2" fmla="*/ 4471416 h 4471416"/>
              <a:gd name="connsiteX3" fmla="*/ 0 w 3096631"/>
              <a:gd name="connsiteY3" fmla="*/ 4471416 h 4471416"/>
            </a:gdLst>
            <a:ahLst/>
            <a:cxnLst>
              <a:cxn ang="0">
                <a:pos x="connsiteX0" y="connsiteY0"/>
              </a:cxn>
              <a:cxn ang="0">
                <a:pos x="connsiteX1" y="connsiteY1"/>
              </a:cxn>
              <a:cxn ang="0">
                <a:pos x="connsiteX2" y="connsiteY2"/>
              </a:cxn>
              <a:cxn ang="0">
                <a:pos x="connsiteX3" y="connsiteY3"/>
              </a:cxn>
            </a:cxnLst>
            <a:rect l="l" t="t" r="r" b="b"/>
            <a:pathLst>
              <a:path w="3096631" h="4471416">
                <a:moveTo>
                  <a:pt x="3094933" y="0"/>
                </a:moveTo>
                <a:lnTo>
                  <a:pt x="3096631" y="0"/>
                </a:lnTo>
                <a:lnTo>
                  <a:pt x="3096631" y="4471416"/>
                </a:lnTo>
                <a:lnTo>
                  <a:pt x="0" y="4471416"/>
                </a:lnTo>
                <a:close/>
              </a:path>
            </a:pathLst>
          </a:custGeom>
          <a:pattFill prst="wdDnDiag">
            <a:fgClr>
              <a:schemeClr val="tx1">
                <a:lumMod val="25000"/>
                <a:lumOff val="75000"/>
              </a:schemeClr>
            </a:fgClr>
            <a:bgClr>
              <a:schemeClr val="bg1"/>
            </a:bgClr>
          </a:pattFill>
        </p:spPr>
        <p:txBody>
          <a:bodyPr wrap="square" anchor="ctr">
            <a:noAutofit/>
          </a:bodyPr>
          <a:lstStyle>
            <a:lvl1pPr algn="r">
              <a:buNone/>
              <a:defRPr sz="2000"/>
            </a:lvl1pPr>
          </a:lstStyle>
          <a:p>
            <a:r>
              <a:rPr lang="en-US" dirty="0"/>
              <a:t>Insert your image here</a:t>
            </a:r>
          </a:p>
        </p:txBody>
      </p:sp>
    </p:spTree>
    <p:extLst>
      <p:ext uri="{BB962C8B-B14F-4D97-AF65-F5344CB8AC3E}">
        <p14:creationId xmlns:p14="http://schemas.microsoft.com/office/powerpoint/2010/main" val="72820504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Layer with Image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DB0B39C-5131-4CFC-91B3-F555543F65D6}"/>
              </a:ext>
            </a:extLst>
          </p:cNvPr>
          <p:cNvSpPr>
            <a:spLocks noGrp="1"/>
          </p:cNvSpPr>
          <p:nvPr>
            <p:ph type="pic" sz="quarter" idx="10" hasCustomPrompt="1"/>
          </p:nvPr>
        </p:nvSpPr>
        <p:spPr>
          <a:xfrm>
            <a:off x="6095999" y="1743378"/>
            <a:ext cx="1069848" cy="1536192"/>
          </a:xfrm>
          <a:custGeom>
            <a:avLst/>
            <a:gdLst>
              <a:gd name="connsiteX0" fmla="*/ 2361 w 1069848"/>
              <a:gd name="connsiteY0" fmla="*/ 0 h 1536192"/>
              <a:gd name="connsiteX1" fmla="*/ 5693 w 1069848"/>
              <a:gd name="connsiteY1" fmla="*/ 0 h 1536192"/>
              <a:gd name="connsiteX2" fmla="*/ 1069848 w 1069848"/>
              <a:gd name="connsiteY2" fmla="*/ 1532947 h 1536192"/>
              <a:gd name="connsiteX3" fmla="*/ 1069848 w 1069848"/>
              <a:gd name="connsiteY3" fmla="*/ 1536192 h 1536192"/>
              <a:gd name="connsiteX4" fmla="*/ 0 w 1069848"/>
              <a:gd name="connsiteY4" fmla="*/ 1536192 h 1536192"/>
              <a:gd name="connsiteX5" fmla="*/ 0 w 1069848"/>
              <a:gd name="connsiteY5" fmla="*/ 3400 h 153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848" h="1536192">
                <a:moveTo>
                  <a:pt x="2361" y="0"/>
                </a:moveTo>
                <a:lnTo>
                  <a:pt x="5693" y="0"/>
                </a:lnTo>
                <a:lnTo>
                  <a:pt x="1069848" y="1532947"/>
                </a:lnTo>
                <a:lnTo>
                  <a:pt x="1069848" y="1536192"/>
                </a:lnTo>
                <a:lnTo>
                  <a:pt x="0" y="1536192"/>
                </a:lnTo>
                <a:lnTo>
                  <a:pt x="0" y="3400"/>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19">
            <a:extLst>
              <a:ext uri="{FF2B5EF4-FFF2-40B4-BE49-F238E27FC236}">
                <a16:creationId xmlns:a16="http://schemas.microsoft.com/office/drawing/2014/main" id="{9313139A-D066-45C1-98C2-227F442E8184}"/>
              </a:ext>
            </a:extLst>
          </p:cNvPr>
          <p:cNvSpPr>
            <a:spLocks noGrp="1"/>
          </p:cNvSpPr>
          <p:nvPr>
            <p:ph type="pic" sz="quarter" idx="11" hasCustomPrompt="1"/>
          </p:nvPr>
        </p:nvSpPr>
        <p:spPr>
          <a:xfrm>
            <a:off x="6096000" y="3286191"/>
            <a:ext cx="1746504" cy="974061"/>
          </a:xfrm>
          <a:custGeom>
            <a:avLst/>
            <a:gdLst>
              <a:gd name="connsiteX0" fmla="*/ 0 w 1746504"/>
              <a:gd name="connsiteY0" fmla="*/ 0 h 974061"/>
              <a:gd name="connsiteX1" fmla="*/ 1072104 w 1746504"/>
              <a:gd name="connsiteY1" fmla="*/ 0 h 974061"/>
              <a:gd name="connsiteX2" fmla="*/ 1746504 w 1746504"/>
              <a:gd name="connsiteY2" fmla="*/ 971493 h 974061"/>
              <a:gd name="connsiteX3" fmla="*/ 1746504 w 1746504"/>
              <a:gd name="connsiteY3" fmla="*/ 974061 h 974061"/>
              <a:gd name="connsiteX4" fmla="*/ 0 w 1746504"/>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504" h="974061">
                <a:moveTo>
                  <a:pt x="0" y="0"/>
                </a:moveTo>
                <a:lnTo>
                  <a:pt x="1072104" y="0"/>
                </a:lnTo>
                <a:lnTo>
                  <a:pt x="1746504" y="971493"/>
                </a:lnTo>
                <a:lnTo>
                  <a:pt x="1746504"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2" name="Picture Placeholder 21">
            <a:extLst>
              <a:ext uri="{FF2B5EF4-FFF2-40B4-BE49-F238E27FC236}">
                <a16:creationId xmlns:a16="http://schemas.microsoft.com/office/drawing/2014/main" id="{BB00655C-49F7-4610-A816-2ACFBD3336F4}"/>
              </a:ext>
            </a:extLst>
          </p:cNvPr>
          <p:cNvSpPr>
            <a:spLocks noGrp="1"/>
          </p:cNvSpPr>
          <p:nvPr>
            <p:ph type="pic" sz="quarter" idx="12" hasCustomPrompt="1"/>
          </p:nvPr>
        </p:nvSpPr>
        <p:spPr>
          <a:xfrm>
            <a:off x="6096001" y="4266873"/>
            <a:ext cx="2423160" cy="974061"/>
          </a:xfrm>
          <a:custGeom>
            <a:avLst/>
            <a:gdLst>
              <a:gd name="connsiteX0" fmla="*/ 0 w 2423160"/>
              <a:gd name="connsiteY0" fmla="*/ 0 h 974061"/>
              <a:gd name="connsiteX1" fmla="*/ 1748288 w 2423160"/>
              <a:gd name="connsiteY1" fmla="*/ 0 h 974061"/>
              <a:gd name="connsiteX2" fmla="*/ 2423160 w 2423160"/>
              <a:gd name="connsiteY2" fmla="*/ 972173 h 974061"/>
              <a:gd name="connsiteX3" fmla="*/ 2423160 w 2423160"/>
              <a:gd name="connsiteY3" fmla="*/ 974061 h 974061"/>
              <a:gd name="connsiteX4" fmla="*/ 0 w 2423160"/>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3160" h="974061">
                <a:moveTo>
                  <a:pt x="0" y="0"/>
                </a:moveTo>
                <a:lnTo>
                  <a:pt x="1748288" y="0"/>
                </a:lnTo>
                <a:lnTo>
                  <a:pt x="2423160" y="972173"/>
                </a:lnTo>
                <a:lnTo>
                  <a:pt x="2423160"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3" name="Picture Placeholder 22">
            <a:extLst>
              <a:ext uri="{FF2B5EF4-FFF2-40B4-BE49-F238E27FC236}">
                <a16:creationId xmlns:a16="http://schemas.microsoft.com/office/drawing/2014/main" id="{C1A0E71C-351D-4BF3-AFFE-8E3BFA23A664}"/>
              </a:ext>
            </a:extLst>
          </p:cNvPr>
          <p:cNvSpPr>
            <a:spLocks noGrp="1"/>
          </p:cNvSpPr>
          <p:nvPr>
            <p:ph type="pic" sz="quarter" idx="13" hasCustomPrompt="1"/>
          </p:nvPr>
        </p:nvSpPr>
        <p:spPr>
          <a:xfrm>
            <a:off x="6095999" y="5253125"/>
            <a:ext cx="3101163" cy="974061"/>
          </a:xfrm>
          <a:custGeom>
            <a:avLst/>
            <a:gdLst>
              <a:gd name="connsiteX0" fmla="*/ 0 w 3099816"/>
              <a:gd name="connsiteY0" fmla="*/ 0 h 974061"/>
              <a:gd name="connsiteX1" fmla="*/ 2424474 w 3099816"/>
              <a:gd name="connsiteY1" fmla="*/ 0 h 974061"/>
              <a:gd name="connsiteX2" fmla="*/ 3099816 w 3099816"/>
              <a:gd name="connsiteY2" fmla="*/ 972850 h 974061"/>
              <a:gd name="connsiteX3" fmla="*/ 3099816 w 3099816"/>
              <a:gd name="connsiteY3" fmla="*/ 974061 h 974061"/>
              <a:gd name="connsiteX4" fmla="*/ 0 w 3099816"/>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9816" h="974061">
                <a:moveTo>
                  <a:pt x="0" y="0"/>
                </a:moveTo>
                <a:lnTo>
                  <a:pt x="2424474" y="0"/>
                </a:lnTo>
                <a:lnTo>
                  <a:pt x="3099816" y="972850"/>
                </a:lnTo>
                <a:lnTo>
                  <a:pt x="3099816"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Tree>
    <p:extLst>
      <p:ext uri="{BB962C8B-B14F-4D97-AF65-F5344CB8AC3E}">
        <p14:creationId xmlns:p14="http://schemas.microsoft.com/office/powerpoint/2010/main" val="2676604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Image 8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066801" y="1269000"/>
            <a:ext cx="4320000" cy="4320000"/>
          </a:xfrm>
          <a:prstGeom prst="ellipse">
            <a:avLst/>
          </a:prstGeom>
          <a:pattFill prst="wdDnDiag">
            <a:fgClr>
              <a:schemeClr val="tx1">
                <a:lumMod val="25000"/>
                <a:lumOff val="75000"/>
              </a:schemeClr>
            </a:fgClr>
            <a:bgClr>
              <a:schemeClr val="bg1"/>
            </a:bgClr>
          </a:pattFill>
          <a:ln w="63500">
            <a:solidFill>
              <a:schemeClr val="bg2"/>
            </a:solidFill>
          </a:ln>
          <a:effectLst>
            <a:outerShdw blurRad="381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17467204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Event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45C69E0-2BEE-4206-AB0A-09A65ED1EBF6}"/>
              </a:ext>
            </a:extLst>
          </p:cNvPr>
          <p:cNvSpPr>
            <a:spLocks noGrp="1"/>
          </p:cNvSpPr>
          <p:nvPr>
            <p:ph type="pic" sz="quarter" idx="10" hasCustomPrompt="1"/>
          </p:nvPr>
        </p:nvSpPr>
        <p:spPr>
          <a:xfrm>
            <a:off x="5304155"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0" name="Picture Placeholder 6">
            <a:extLst>
              <a:ext uri="{FF2B5EF4-FFF2-40B4-BE49-F238E27FC236}">
                <a16:creationId xmlns:a16="http://schemas.microsoft.com/office/drawing/2014/main" id="{6DA438E7-92B4-4EF9-BC1F-B4F9A7E1D477}"/>
              </a:ext>
            </a:extLst>
          </p:cNvPr>
          <p:cNvSpPr>
            <a:spLocks noGrp="1"/>
          </p:cNvSpPr>
          <p:nvPr>
            <p:ph type="pic" sz="quarter" idx="11" hasCustomPrompt="1"/>
          </p:nvPr>
        </p:nvSpPr>
        <p:spPr>
          <a:xfrm>
            <a:off x="8686140"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5681058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Testimonial Three Images">
    <p:spTree>
      <p:nvGrpSpPr>
        <p:cNvPr id="1" name=""/>
        <p:cNvGrpSpPr/>
        <p:nvPr/>
      </p:nvGrpSpPr>
      <p:grpSpPr>
        <a:xfrm>
          <a:off x="0" y="0"/>
          <a:ext cx="0" cy="0"/>
          <a:chOff x="0" y="0"/>
          <a:chExt cx="0" cy="0"/>
        </a:xfrm>
      </p:grpSpPr>
      <p:sp>
        <p:nvSpPr>
          <p:cNvPr id="27" name="Picture Placeholder 8">
            <a:extLst>
              <a:ext uri="{FF2B5EF4-FFF2-40B4-BE49-F238E27FC236}">
                <a16:creationId xmlns:a16="http://schemas.microsoft.com/office/drawing/2014/main" id="{64E5591F-C2D7-42D3-B32B-89B5F17DE322}"/>
              </a:ext>
            </a:extLst>
          </p:cNvPr>
          <p:cNvSpPr>
            <a:spLocks noGrp="1"/>
          </p:cNvSpPr>
          <p:nvPr>
            <p:ph type="pic" sz="quarter" idx="10" hasCustomPrompt="1"/>
          </p:nvPr>
        </p:nvSpPr>
        <p:spPr>
          <a:xfrm>
            <a:off x="834777" y="2216575"/>
            <a:ext cx="1828800" cy="18288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200"/>
            </a:lvl1pPr>
          </a:lstStyle>
          <a:p>
            <a:r>
              <a:rPr lang="en-US" dirty="0"/>
              <a:t>Insert your image here</a:t>
            </a:r>
          </a:p>
        </p:txBody>
      </p:sp>
      <p:sp>
        <p:nvSpPr>
          <p:cNvPr id="28" name="Picture Placeholder 8">
            <a:extLst>
              <a:ext uri="{FF2B5EF4-FFF2-40B4-BE49-F238E27FC236}">
                <a16:creationId xmlns:a16="http://schemas.microsoft.com/office/drawing/2014/main" id="{1CA33253-B482-4710-B68E-A839F02D34F4}"/>
              </a:ext>
            </a:extLst>
          </p:cNvPr>
          <p:cNvSpPr>
            <a:spLocks noGrp="1"/>
          </p:cNvSpPr>
          <p:nvPr>
            <p:ph type="pic" sz="quarter" idx="11" hasCustomPrompt="1"/>
          </p:nvPr>
        </p:nvSpPr>
        <p:spPr>
          <a:xfrm>
            <a:off x="3013764" y="2216575"/>
            <a:ext cx="1828800" cy="18288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200"/>
            </a:lvl1pPr>
          </a:lstStyle>
          <a:p>
            <a:r>
              <a:rPr lang="en-US" dirty="0"/>
              <a:t>Insert your image here</a:t>
            </a:r>
          </a:p>
        </p:txBody>
      </p:sp>
      <p:sp>
        <p:nvSpPr>
          <p:cNvPr id="29" name="Picture Placeholder 8">
            <a:extLst>
              <a:ext uri="{FF2B5EF4-FFF2-40B4-BE49-F238E27FC236}">
                <a16:creationId xmlns:a16="http://schemas.microsoft.com/office/drawing/2014/main" id="{3E1F0B7F-B1AA-40AD-9822-07A4E53B7341}"/>
              </a:ext>
            </a:extLst>
          </p:cNvPr>
          <p:cNvSpPr>
            <a:spLocks noGrp="1"/>
          </p:cNvSpPr>
          <p:nvPr>
            <p:ph type="pic" sz="quarter" idx="12" hasCustomPrompt="1"/>
          </p:nvPr>
        </p:nvSpPr>
        <p:spPr>
          <a:xfrm>
            <a:off x="5192751" y="2216575"/>
            <a:ext cx="1828800" cy="18288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200"/>
            </a:lvl1pPr>
          </a:lstStyle>
          <a:p>
            <a:r>
              <a:rPr lang="en-US" dirty="0"/>
              <a:t>Insert your image here</a:t>
            </a:r>
          </a:p>
        </p:txBody>
      </p:sp>
      <p:sp>
        <p:nvSpPr>
          <p:cNvPr id="30" name="Picture Placeholder 8">
            <a:extLst>
              <a:ext uri="{FF2B5EF4-FFF2-40B4-BE49-F238E27FC236}">
                <a16:creationId xmlns:a16="http://schemas.microsoft.com/office/drawing/2014/main" id="{D27323BF-97A3-45F1-BDF3-EA3ECA79C861}"/>
              </a:ext>
            </a:extLst>
          </p:cNvPr>
          <p:cNvSpPr>
            <a:spLocks noGrp="1"/>
          </p:cNvSpPr>
          <p:nvPr>
            <p:ph type="pic" sz="quarter" idx="13" hasCustomPrompt="1"/>
          </p:nvPr>
        </p:nvSpPr>
        <p:spPr>
          <a:xfrm>
            <a:off x="7371738" y="2216575"/>
            <a:ext cx="1828800" cy="18288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200"/>
            </a:lvl1pPr>
          </a:lstStyle>
          <a:p>
            <a:r>
              <a:rPr lang="en-US" dirty="0"/>
              <a:t>Insert your image here</a:t>
            </a:r>
          </a:p>
        </p:txBody>
      </p:sp>
      <p:sp>
        <p:nvSpPr>
          <p:cNvPr id="31" name="Picture Placeholder 8">
            <a:extLst>
              <a:ext uri="{FF2B5EF4-FFF2-40B4-BE49-F238E27FC236}">
                <a16:creationId xmlns:a16="http://schemas.microsoft.com/office/drawing/2014/main" id="{05051A70-AA46-49C9-AE82-61CC58300A82}"/>
              </a:ext>
            </a:extLst>
          </p:cNvPr>
          <p:cNvSpPr>
            <a:spLocks noGrp="1"/>
          </p:cNvSpPr>
          <p:nvPr>
            <p:ph type="pic" sz="quarter" idx="14" hasCustomPrompt="1"/>
          </p:nvPr>
        </p:nvSpPr>
        <p:spPr>
          <a:xfrm>
            <a:off x="9550725" y="2216575"/>
            <a:ext cx="1828800" cy="18288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2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93505413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Pricing with Image">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78EB52D-C2E9-4133-8926-5B838661C270}"/>
              </a:ext>
            </a:extLst>
          </p:cNvPr>
          <p:cNvSpPr>
            <a:spLocks noGrp="1"/>
          </p:cNvSpPr>
          <p:nvPr>
            <p:ph type="pic" sz="quarter" idx="12" hasCustomPrompt="1"/>
          </p:nvPr>
        </p:nvSpPr>
        <p:spPr>
          <a:xfrm>
            <a:off x="1156402"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2" name="Title 1">
            <a:extLst>
              <a:ext uri="{FF2B5EF4-FFF2-40B4-BE49-F238E27FC236}">
                <a16:creationId xmlns:a16="http://schemas.microsoft.com/office/drawing/2014/main" id="{27D6F64E-3E52-440A-810A-A47C67F52A69}"/>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3" name="Subtitle 2">
            <a:extLst>
              <a:ext uri="{FF2B5EF4-FFF2-40B4-BE49-F238E27FC236}">
                <a16:creationId xmlns:a16="http://schemas.microsoft.com/office/drawing/2014/main" id="{D3AC36FE-D418-425D-9A59-C2092509045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0C2304E7-757B-4115-91BB-CB97A7ED7050}"/>
              </a:ext>
            </a:extLst>
          </p:cNvPr>
          <p:cNvSpPr>
            <a:spLocks noGrp="1"/>
          </p:cNvSpPr>
          <p:nvPr>
            <p:ph type="pic" sz="quarter" idx="13" hasCustomPrompt="1"/>
          </p:nvPr>
        </p:nvSpPr>
        <p:spPr>
          <a:xfrm>
            <a:off x="4762819"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4" name="Picture Placeholder 5">
            <a:extLst>
              <a:ext uri="{FF2B5EF4-FFF2-40B4-BE49-F238E27FC236}">
                <a16:creationId xmlns:a16="http://schemas.microsoft.com/office/drawing/2014/main" id="{070EF3AC-D2D6-40D2-9D3B-8B6F3C077E7A}"/>
              </a:ext>
            </a:extLst>
          </p:cNvPr>
          <p:cNvSpPr>
            <a:spLocks noGrp="1"/>
          </p:cNvSpPr>
          <p:nvPr>
            <p:ph type="pic" sz="quarter" idx="14" hasCustomPrompt="1"/>
          </p:nvPr>
        </p:nvSpPr>
        <p:spPr>
          <a:xfrm>
            <a:off x="8369236"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2757317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Page with 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673712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ant Image - team">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017EF56-0B7F-4B44-8B44-C283C04C9854}"/>
              </a:ext>
            </a:extLst>
          </p:cNvPr>
          <p:cNvSpPr>
            <a:spLocks noGrp="1"/>
          </p:cNvSpPr>
          <p:nvPr>
            <p:ph type="pic" sz="quarter" idx="11" hasCustomPrompt="1"/>
          </p:nvPr>
        </p:nvSpPr>
        <p:spPr>
          <a:xfrm>
            <a:off x="4669942" y="0"/>
            <a:ext cx="7522058" cy="6858000"/>
          </a:xfrm>
          <a:custGeom>
            <a:avLst/>
            <a:gdLst>
              <a:gd name="connsiteX0" fmla="*/ 2841201 w 7522058"/>
              <a:gd name="connsiteY0" fmla="*/ 0 h 6858000"/>
              <a:gd name="connsiteX1" fmla="*/ 7522058 w 7522058"/>
              <a:gd name="connsiteY1" fmla="*/ 0 h 6858000"/>
              <a:gd name="connsiteX2" fmla="*/ 7522058 w 7522058"/>
              <a:gd name="connsiteY2" fmla="*/ 6858000 h 6858000"/>
              <a:gd name="connsiteX3" fmla="*/ 0 w 752205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22058" h="6858000">
                <a:moveTo>
                  <a:pt x="2841201" y="0"/>
                </a:moveTo>
                <a:lnTo>
                  <a:pt x="7522058" y="0"/>
                </a:lnTo>
                <a:lnTo>
                  <a:pt x="7522058" y="6858000"/>
                </a:lnTo>
                <a:lnTo>
                  <a:pt x="0" y="6858000"/>
                </a:ln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80826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images - circle - team">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560615"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2683329"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6043"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6928757"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9051471"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573026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11881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6043" y="6320959"/>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90648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4697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334923528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age with Image 2">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8258628" y="0"/>
            <a:ext cx="3933371"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220104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9087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205128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632808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1903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311547953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6383300"/>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21065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4924258"/>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91997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289844872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492297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774073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2105214"/>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638201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186231861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5400" y="-21429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7850023"/>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10667781"/>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5032265"/>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122504402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rganization Chart 1">
    <p:spTree>
      <p:nvGrpSpPr>
        <p:cNvPr id="1" name=""/>
        <p:cNvGrpSpPr/>
        <p:nvPr/>
      </p:nvGrpSpPr>
      <p:grpSpPr>
        <a:xfrm>
          <a:off x="0" y="0"/>
          <a:ext cx="0" cy="0"/>
          <a:chOff x="0" y="0"/>
          <a:chExt cx="0" cy="0"/>
        </a:xfrm>
      </p:grpSpPr>
      <p:sp>
        <p:nvSpPr>
          <p:cNvPr id="28" name="Picture Placeholder 8">
            <a:extLst>
              <a:ext uri="{FF2B5EF4-FFF2-40B4-BE49-F238E27FC236}">
                <a16:creationId xmlns:a16="http://schemas.microsoft.com/office/drawing/2014/main" id="{250317C6-C772-449B-9F9F-CE0F985FFB6C}"/>
              </a:ext>
            </a:extLst>
          </p:cNvPr>
          <p:cNvSpPr>
            <a:spLocks noGrp="1"/>
          </p:cNvSpPr>
          <p:nvPr>
            <p:ph type="pic" sz="quarter" idx="14" hasCustomPrompt="1"/>
          </p:nvPr>
        </p:nvSpPr>
        <p:spPr>
          <a:xfrm>
            <a:off x="4475480" y="26416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1"/>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9" name="Picture Placeholder 8">
            <a:extLst>
              <a:ext uri="{FF2B5EF4-FFF2-40B4-BE49-F238E27FC236}">
                <a16:creationId xmlns:a16="http://schemas.microsoft.com/office/drawing/2014/main" id="{50FF9DA8-2939-47D5-859E-0ACC3CAD4E05}"/>
              </a:ext>
            </a:extLst>
          </p:cNvPr>
          <p:cNvSpPr>
            <a:spLocks noGrp="1"/>
          </p:cNvSpPr>
          <p:nvPr>
            <p:ph type="pic" sz="quarter" idx="15" hasCustomPrompt="1"/>
          </p:nvPr>
        </p:nvSpPr>
        <p:spPr>
          <a:xfrm>
            <a:off x="744728" y="203200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0" name="Picture Placeholder 8">
            <a:extLst>
              <a:ext uri="{FF2B5EF4-FFF2-40B4-BE49-F238E27FC236}">
                <a16:creationId xmlns:a16="http://schemas.microsoft.com/office/drawing/2014/main" id="{4A85D495-D266-41F1-9A85-20780DF01514}"/>
              </a:ext>
            </a:extLst>
          </p:cNvPr>
          <p:cNvSpPr>
            <a:spLocks noGrp="1"/>
          </p:cNvSpPr>
          <p:nvPr>
            <p:ph type="pic" sz="quarter" idx="16" hasCustomPrompt="1"/>
          </p:nvPr>
        </p:nvSpPr>
        <p:spPr>
          <a:xfrm>
            <a:off x="4480560" y="2029969"/>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1" name="Picture Placeholder 8">
            <a:extLst>
              <a:ext uri="{FF2B5EF4-FFF2-40B4-BE49-F238E27FC236}">
                <a16:creationId xmlns:a16="http://schemas.microsoft.com/office/drawing/2014/main" id="{0246F8D1-6FCD-4631-821B-6C370F2743BC}"/>
              </a:ext>
            </a:extLst>
          </p:cNvPr>
          <p:cNvSpPr>
            <a:spLocks noGrp="1"/>
          </p:cNvSpPr>
          <p:nvPr>
            <p:ph type="pic" sz="quarter" idx="17" hasCustomPrompt="1"/>
          </p:nvPr>
        </p:nvSpPr>
        <p:spPr>
          <a:xfrm>
            <a:off x="8216392" y="2027938"/>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2" name="Picture Placeholder 8">
            <a:extLst>
              <a:ext uri="{FF2B5EF4-FFF2-40B4-BE49-F238E27FC236}">
                <a16:creationId xmlns:a16="http://schemas.microsoft.com/office/drawing/2014/main" id="{29323EEF-F059-4662-B4AA-C5B595CC0678}"/>
              </a:ext>
            </a:extLst>
          </p:cNvPr>
          <p:cNvSpPr>
            <a:spLocks noGrp="1"/>
          </p:cNvSpPr>
          <p:nvPr>
            <p:ph type="pic" sz="quarter" idx="18" hasCustomPrompt="1"/>
          </p:nvPr>
        </p:nvSpPr>
        <p:spPr>
          <a:xfrm>
            <a:off x="1549400" y="3426969"/>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3" name="Picture Placeholder 8">
            <a:extLst>
              <a:ext uri="{FF2B5EF4-FFF2-40B4-BE49-F238E27FC236}">
                <a16:creationId xmlns:a16="http://schemas.microsoft.com/office/drawing/2014/main" id="{06A90917-5119-49EF-AFD1-AF8E2644F4B3}"/>
              </a:ext>
            </a:extLst>
          </p:cNvPr>
          <p:cNvSpPr>
            <a:spLocks noGrp="1"/>
          </p:cNvSpPr>
          <p:nvPr>
            <p:ph type="pic" sz="quarter" idx="19" hasCustomPrompt="1"/>
          </p:nvPr>
        </p:nvSpPr>
        <p:spPr>
          <a:xfrm>
            <a:off x="1549400" y="4571996"/>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709EF0DF-BB8F-453F-B2F1-970DC543DE2C}"/>
              </a:ext>
            </a:extLst>
          </p:cNvPr>
          <p:cNvSpPr>
            <a:spLocks noGrp="1"/>
          </p:cNvSpPr>
          <p:nvPr>
            <p:ph type="pic" sz="quarter" idx="20" hasCustomPrompt="1"/>
          </p:nvPr>
        </p:nvSpPr>
        <p:spPr>
          <a:xfrm>
            <a:off x="1549400" y="5717023"/>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8C4399B8-A079-445D-BC01-7B441E8B9D9B}"/>
              </a:ext>
            </a:extLst>
          </p:cNvPr>
          <p:cNvSpPr>
            <a:spLocks noGrp="1"/>
          </p:cNvSpPr>
          <p:nvPr>
            <p:ph type="pic" sz="quarter" idx="21" hasCustomPrompt="1"/>
          </p:nvPr>
        </p:nvSpPr>
        <p:spPr>
          <a:xfrm>
            <a:off x="5274751" y="3424938"/>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6" name="Picture Placeholder 8">
            <a:extLst>
              <a:ext uri="{FF2B5EF4-FFF2-40B4-BE49-F238E27FC236}">
                <a16:creationId xmlns:a16="http://schemas.microsoft.com/office/drawing/2014/main" id="{9D25FD18-84AF-432B-8167-EE17B21F7C8C}"/>
              </a:ext>
            </a:extLst>
          </p:cNvPr>
          <p:cNvSpPr>
            <a:spLocks noGrp="1"/>
          </p:cNvSpPr>
          <p:nvPr>
            <p:ph type="pic" sz="quarter" idx="22" hasCustomPrompt="1"/>
          </p:nvPr>
        </p:nvSpPr>
        <p:spPr>
          <a:xfrm>
            <a:off x="5274751" y="4569965"/>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7" name="Picture Placeholder 8">
            <a:extLst>
              <a:ext uri="{FF2B5EF4-FFF2-40B4-BE49-F238E27FC236}">
                <a16:creationId xmlns:a16="http://schemas.microsoft.com/office/drawing/2014/main" id="{BD518740-B79D-4024-923C-A9906DD7A0BB}"/>
              </a:ext>
            </a:extLst>
          </p:cNvPr>
          <p:cNvSpPr>
            <a:spLocks noGrp="1"/>
          </p:cNvSpPr>
          <p:nvPr>
            <p:ph type="pic" sz="quarter" idx="23" hasCustomPrompt="1"/>
          </p:nvPr>
        </p:nvSpPr>
        <p:spPr>
          <a:xfrm>
            <a:off x="5274751" y="5714992"/>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8" name="Picture Placeholder 8">
            <a:extLst>
              <a:ext uri="{FF2B5EF4-FFF2-40B4-BE49-F238E27FC236}">
                <a16:creationId xmlns:a16="http://schemas.microsoft.com/office/drawing/2014/main" id="{E1CED3D6-E200-4BDA-B9A6-A7D3B9D39CFC}"/>
              </a:ext>
            </a:extLst>
          </p:cNvPr>
          <p:cNvSpPr>
            <a:spLocks noGrp="1"/>
          </p:cNvSpPr>
          <p:nvPr>
            <p:ph type="pic" sz="quarter" idx="24" hasCustomPrompt="1"/>
          </p:nvPr>
        </p:nvSpPr>
        <p:spPr>
          <a:xfrm>
            <a:off x="9000102" y="3422907"/>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9" name="Picture Placeholder 8">
            <a:extLst>
              <a:ext uri="{FF2B5EF4-FFF2-40B4-BE49-F238E27FC236}">
                <a16:creationId xmlns:a16="http://schemas.microsoft.com/office/drawing/2014/main" id="{A0B90ED8-4771-4D59-830A-DEC3ECB1D826}"/>
              </a:ext>
            </a:extLst>
          </p:cNvPr>
          <p:cNvSpPr>
            <a:spLocks noGrp="1"/>
          </p:cNvSpPr>
          <p:nvPr>
            <p:ph type="pic" sz="quarter" idx="25" hasCustomPrompt="1"/>
          </p:nvPr>
        </p:nvSpPr>
        <p:spPr>
          <a:xfrm>
            <a:off x="9000102" y="4567934"/>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0" name="Picture Placeholder 8">
            <a:extLst>
              <a:ext uri="{FF2B5EF4-FFF2-40B4-BE49-F238E27FC236}">
                <a16:creationId xmlns:a16="http://schemas.microsoft.com/office/drawing/2014/main" id="{790815C2-8DA4-4AD0-B5E4-C75298846B19}"/>
              </a:ext>
            </a:extLst>
          </p:cNvPr>
          <p:cNvSpPr>
            <a:spLocks noGrp="1"/>
          </p:cNvSpPr>
          <p:nvPr>
            <p:ph type="pic" sz="quarter" idx="26" hasCustomPrompt="1"/>
          </p:nvPr>
        </p:nvSpPr>
        <p:spPr>
          <a:xfrm>
            <a:off x="9000102" y="5712961"/>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3314872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rganization Chart 2">
    <p:spTree>
      <p:nvGrpSpPr>
        <p:cNvPr id="1" name=""/>
        <p:cNvGrpSpPr/>
        <p:nvPr/>
      </p:nvGrpSpPr>
      <p:grpSpPr>
        <a:xfrm>
          <a:off x="0" y="0"/>
          <a:ext cx="0" cy="0"/>
          <a:chOff x="0" y="0"/>
          <a:chExt cx="0" cy="0"/>
        </a:xfrm>
      </p:grpSpPr>
      <p:sp>
        <p:nvSpPr>
          <p:cNvPr id="47" name="Picture Placeholder 8">
            <a:extLst>
              <a:ext uri="{FF2B5EF4-FFF2-40B4-BE49-F238E27FC236}">
                <a16:creationId xmlns:a16="http://schemas.microsoft.com/office/drawing/2014/main" id="{48FE0B49-438A-4697-BED4-A1DA446CC006}"/>
              </a:ext>
            </a:extLst>
          </p:cNvPr>
          <p:cNvSpPr>
            <a:spLocks noGrp="1"/>
          </p:cNvSpPr>
          <p:nvPr>
            <p:ph type="pic" sz="quarter" idx="14" hasCustomPrompt="1"/>
          </p:nvPr>
        </p:nvSpPr>
        <p:spPr>
          <a:xfrm>
            <a:off x="895096" y="2712720"/>
            <a:ext cx="1152144" cy="115214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8" name="Picture Placeholder 8">
            <a:extLst>
              <a:ext uri="{FF2B5EF4-FFF2-40B4-BE49-F238E27FC236}">
                <a16:creationId xmlns:a16="http://schemas.microsoft.com/office/drawing/2014/main" id="{19E73588-671A-4158-BC02-A3E6DF6A05D4}"/>
              </a:ext>
            </a:extLst>
          </p:cNvPr>
          <p:cNvSpPr>
            <a:spLocks noGrp="1"/>
          </p:cNvSpPr>
          <p:nvPr>
            <p:ph type="pic" sz="quarter" idx="15" hasCustomPrompt="1"/>
          </p:nvPr>
        </p:nvSpPr>
        <p:spPr>
          <a:xfrm>
            <a:off x="3436602"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49" name="Picture Placeholder 8">
            <a:extLst>
              <a:ext uri="{FF2B5EF4-FFF2-40B4-BE49-F238E27FC236}">
                <a16:creationId xmlns:a16="http://schemas.microsoft.com/office/drawing/2014/main" id="{019C69FD-6D54-43F3-8A91-093401B05FF5}"/>
              </a:ext>
            </a:extLst>
          </p:cNvPr>
          <p:cNvSpPr>
            <a:spLocks noGrp="1"/>
          </p:cNvSpPr>
          <p:nvPr>
            <p:ph type="pic" sz="quarter" idx="16" hasCustomPrompt="1"/>
          </p:nvPr>
        </p:nvSpPr>
        <p:spPr>
          <a:xfrm>
            <a:off x="3436602"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0" name="Picture Placeholder 8">
            <a:extLst>
              <a:ext uri="{FF2B5EF4-FFF2-40B4-BE49-F238E27FC236}">
                <a16:creationId xmlns:a16="http://schemas.microsoft.com/office/drawing/2014/main" id="{66CC4F92-5AFE-4CF9-A858-79C8C04DF2F1}"/>
              </a:ext>
            </a:extLst>
          </p:cNvPr>
          <p:cNvSpPr>
            <a:spLocks noGrp="1"/>
          </p:cNvSpPr>
          <p:nvPr>
            <p:ph type="pic" sz="quarter" idx="17" hasCustomPrompt="1"/>
          </p:nvPr>
        </p:nvSpPr>
        <p:spPr>
          <a:xfrm>
            <a:off x="3436602"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1" name="Picture Placeholder 8">
            <a:extLst>
              <a:ext uri="{FF2B5EF4-FFF2-40B4-BE49-F238E27FC236}">
                <a16:creationId xmlns:a16="http://schemas.microsoft.com/office/drawing/2014/main" id="{7352C0B4-6ECC-4BF3-A489-F8E154CAD560}"/>
              </a:ext>
            </a:extLst>
          </p:cNvPr>
          <p:cNvSpPr>
            <a:spLocks noGrp="1"/>
          </p:cNvSpPr>
          <p:nvPr>
            <p:ph type="pic" sz="quarter" idx="18" hasCustomPrompt="1"/>
          </p:nvPr>
        </p:nvSpPr>
        <p:spPr>
          <a:xfrm>
            <a:off x="6212278"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2" name="Picture Placeholder 8">
            <a:extLst>
              <a:ext uri="{FF2B5EF4-FFF2-40B4-BE49-F238E27FC236}">
                <a16:creationId xmlns:a16="http://schemas.microsoft.com/office/drawing/2014/main" id="{80DC32B0-0114-446B-ACE8-F474BA49414F}"/>
              </a:ext>
            </a:extLst>
          </p:cNvPr>
          <p:cNvSpPr>
            <a:spLocks noGrp="1"/>
          </p:cNvSpPr>
          <p:nvPr>
            <p:ph type="pic" sz="quarter" idx="19" hasCustomPrompt="1"/>
          </p:nvPr>
        </p:nvSpPr>
        <p:spPr>
          <a:xfrm>
            <a:off x="6212278"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3" name="Picture Placeholder 8">
            <a:extLst>
              <a:ext uri="{FF2B5EF4-FFF2-40B4-BE49-F238E27FC236}">
                <a16:creationId xmlns:a16="http://schemas.microsoft.com/office/drawing/2014/main" id="{897F5626-2AEF-4FE4-B7EB-6926B7610772}"/>
              </a:ext>
            </a:extLst>
          </p:cNvPr>
          <p:cNvSpPr>
            <a:spLocks noGrp="1"/>
          </p:cNvSpPr>
          <p:nvPr>
            <p:ph type="pic" sz="quarter" idx="20" hasCustomPrompt="1"/>
          </p:nvPr>
        </p:nvSpPr>
        <p:spPr>
          <a:xfrm>
            <a:off x="6212278"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4" name="Picture Placeholder 8">
            <a:extLst>
              <a:ext uri="{FF2B5EF4-FFF2-40B4-BE49-F238E27FC236}">
                <a16:creationId xmlns:a16="http://schemas.microsoft.com/office/drawing/2014/main" id="{66E477BA-9A6F-485B-8171-9E311CAC58E0}"/>
              </a:ext>
            </a:extLst>
          </p:cNvPr>
          <p:cNvSpPr>
            <a:spLocks noGrp="1"/>
          </p:cNvSpPr>
          <p:nvPr>
            <p:ph type="pic" sz="quarter" idx="21" hasCustomPrompt="1"/>
          </p:nvPr>
        </p:nvSpPr>
        <p:spPr>
          <a:xfrm>
            <a:off x="7788166"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5" name="Picture Placeholder 8">
            <a:extLst>
              <a:ext uri="{FF2B5EF4-FFF2-40B4-BE49-F238E27FC236}">
                <a16:creationId xmlns:a16="http://schemas.microsoft.com/office/drawing/2014/main" id="{17E5DA01-0A53-4DF2-B657-0113B38C9489}"/>
              </a:ext>
            </a:extLst>
          </p:cNvPr>
          <p:cNvSpPr>
            <a:spLocks noGrp="1"/>
          </p:cNvSpPr>
          <p:nvPr>
            <p:ph type="pic" sz="quarter" idx="22" hasCustomPrompt="1"/>
          </p:nvPr>
        </p:nvSpPr>
        <p:spPr>
          <a:xfrm>
            <a:off x="7788166"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6" name="Picture Placeholder 8">
            <a:extLst>
              <a:ext uri="{FF2B5EF4-FFF2-40B4-BE49-F238E27FC236}">
                <a16:creationId xmlns:a16="http://schemas.microsoft.com/office/drawing/2014/main" id="{B0B098FF-B12E-41AB-82AB-9594BCBB8A7B}"/>
              </a:ext>
            </a:extLst>
          </p:cNvPr>
          <p:cNvSpPr>
            <a:spLocks noGrp="1"/>
          </p:cNvSpPr>
          <p:nvPr>
            <p:ph type="pic" sz="quarter" idx="23" hasCustomPrompt="1"/>
          </p:nvPr>
        </p:nvSpPr>
        <p:spPr>
          <a:xfrm>
            <a:off x="7788166"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7" name="Picture Placeholder 8">
            <a:extLst>
              <a:ext uri="{FF2B5EF4-FFF2-40B4-BE49-F238E27FC236}">
                <a16:creationId xmlns:a16="http://schemas.microsoft.com/office/drawing/2014/main" id="{09B9146E-59CB-4BAA-B709-9B124D784E35}"/>
              </a:ext>
            </a:extLst>
          </p:cNvPr>
          <p:cNvSpPr>
            <a:spLocks noGrp="1"/>
          </p:cNvSpPr>
          <p:nvPr>
            <p:ph type="pic" sz="quarter" idx="24" hasCustomPrompt="1"/>
          </p:nvPr>
        </p:nvSpPr>
        <p:spPr>
          <a:xfrm>
            <a:off x="9364054"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8" name="Picture Placeholder 8">
            <a:extLst>
              <a:ext uri="{FF2B5EF4-FFF2-40B4-BE49-F238E27FC236}">
                <a16:creationId xmlns:a16="http://schemas.microsoft.com/office/drawing/2014/main" id="{2334E184-F100-455D-A55F-A16261E1BB2F}"/>
              </a:ext>
            </a:extLst>
          </p:cNvPr>
          <p:cNvSpPr>
            <a:spLocks noGrp="1"/>
          </p:cNvSpPr>
          <p:nvPr>
            <p:ph type="pic" sz="quarter" idx="25" hasCustomPrompt="1"/>
          </p:nvPr>
        </p:nvSpPr>
        <p:spPr>
          <a:xfrm>
            <a:off x="9364054"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9" name="Picture Placeholder 8">
            <a:extLst>
              <a:ext uri="{FF2B5EF4-FFF2-40B4-BE49-F238E27FC236}">
                <a16:creationId xmlns:a16="http://schemas.microsoft.com/office/drawing/2014/main" id="{3B65DEE2-C210-4A0C-B2A2-4CE4B32F920A}"/>
              </a:ext>
            </a:extLst>
          </p:cNvPr>
          <p:cNvSpPr>
            <a:spLocks noGrp="1"/>
          </p:cNvSpPr>
          <p:nvPr>
            <p:ph type="pic" sz="quarter" idx="26" hasCustomPrompt="1"/>
          </p:nvPr>
        </p:nvSpPr>
        <p:spPr>
          <a:xfrm>
            <a:off x="9364054"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Tree>
    <p:extLst>
      <p:ext uri="{BB962C8B-B14F-4D97-AF65-F5344CB8AC3E}">
        <p14:creationId xmlns:p14="http://schemas.microsoft.com/office/powerpoint/2010/main" val="4149736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rganization Chart 3">
    <p:spTree>
      <p:nvGrpSpPr>
        <p:cNvPr id="1" name=""/>
        <p:cNvGrpSpPr/>
        <p:nvPr/>
      </p:nvGrpSpPr>
      <p:grpSpPr>
        <a:xfrm>
          <a:off x="0" y="0"/>
          <a:ext cx="0" cy="0"/>
          <a:chOff x="0" y="0"/>
          <a:chExt cx="0" cy="0"/>
        </a:xfrm>
      </p:grpSpPr>
      <p:sp>
        <p:nvSpPr>
          <p:cNvPr id="126" name="Picture Placeholder 8">
            <a:extLst>
              <a:ext uri="{FF2B5EF4-FFF2-40B4-BE49-F238E27FC236}">
                <a16:creationId xmlns:a16="http://schemas.microsoft.com/office/drawing/2014/main" id="{66068FA8-2637-46AD-95C0-31E1D8DB490D}"/>
              </a:ext>
            </a:extLst>
          </p:cNvPr>
          <p:cNvSpPr>
            <a:spLocks noGrp="1"/>
          </p:cNvSpPr>
          <p:nvPr>
            <p:ph type="pic" sz="quarter" idx="14" hasCustomPrompt="1"/>
          </p:nvPr>
        </p:nvSpPr>
        <p:spPr>
          <a:xfrm>
            <a:off x="5334754" y="2686613"/>
            <a:ext cx="1508760" cy="15087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tx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7" name="Picture Placeholder 8">
            <a:extLst>
              <a:ext uri="{FF2B5EF4-FFF2-40B4-BE49-F238E27FC236}">
                <a16:creationId xmlns:a16="http://schemas.microsoft.com/office/drawing/2014/main" id="{33EF8E77-D2F0-4A06-9177-459D02C24E6F}"/>
              </a:ext>
            </a:extLst>
          </p:cNvPr>
          <p:cNvSpPr>
            <a:spLocks noGrp="1"/>
          </p:cNvSpPr>
          <p:nvPr>
            <p:ph type="pic" sz="quarter" idx="15" hasCustomPrompt="1"/>
          </p:nvPr>
        </p:nvSpPr>
        <p:spPr>
          <a:xfrm>
            <a:off x="3992639" y="1331088"/>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8" name="Picture Placeholder 8">
            <a:extLst>
              <a:ext uri="{FF2B5EF4-FFF2-40B4-BE49-F238E27FC236}">
                <a16:creationId xmlns:a16="http://schemas.microsoft.com/office/drawing/2014/main" id="{D8BF1074-A2EC-4E50-87D6-E1260C31688D}"/>
              </a:ext>
            </a:extLst>
          </p:cNvPr>
          <p:cNvSpPr>
            <a:spLocks noGrp="1"/>
          </p:cNvSpPr>
          <p:nvPr>
            <p:ph type="pic" sz="quarter" idx="16" hasCustomPrompt="1"/>
          </p:nvPr>
        </p:nvSpPr>
        <p:spPr>
          <a:xfrm>
            <a:off x="6969182" y="1327422"/>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9" name="Picture Placeholder 8">
            <a:extLst>
              <a:ext uri="{FF2B5EF4-FFF2-40B4-BE49-F238E27FC236}">
                <a16:creationId xmlns:a16="http://schemas.microsoft.com/office/drawing/2014/main" id="{380FDF83-57E5-4728-9924-63E0B5D649B3}"/>
              </a:ext>
            </a:extLst>
          </p:cNvPr>
          <p:cNvSpPr>
            <a:spLocks noGrp="1"/>
          </p:cNvSpPr>
          <p:nvPr>
            <p:ph type="pic" sz="quarter" idx="17" hasCustomPrompt="1"/>
          </p:nvPr>
        </p:nvSpPr>
        <p:spPr>
          <a:xfrm>
            <a:off x="3995276" y="4292471"/>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0" name="Picture Placeholder 8">
            <a:extLst>
              <a:ext uri="{FF2B5EF4-FFF2-40B4-BE49-F238E27FC236}">
                <a16:creationId xmlns:a16="http://schemas.microsoft.com/office/drawing/2014/main" id="{7F5DF19D-7CE4-4BD5-A2C8-498D99B518E1}"/>
              </a:ext>
            </a:extLst>
          </p:cNvPr>
          <p:cNvSpPr>
            <a:spLocks noGrp="1"/>
          </p:cNvSpPr>
          <p:nvPr>
            <p:ph type="pic" sz="quarter" idx="18" hasCustomPrompt="1"/>
          </p:nvPr>
        </p:nvSpPr>
        <p:spPr>
          <a:xfrm>
            <a:off x="6971819" y="4288805"/>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1" name="Picture Placeholder 8">
            <a:extLst>
              <a:ext uri="{FF2B5EF4-FFF2-40B4-BE49-F238E27FC236}">
                <a16:creationId xmlns:a16="http://schemas.microsoft.com/office/drawing/2014/main" id="{BB1262CE-92F4-4C27-89D4-026927D7AB91}"/>
              </a:ext>
            </a:extLst>
          </p:cNvPr>
          <p:cNvSpPr>
            <a:spLocks noGrp="1"/>
          </p:cNvSpPr>
          <p:nvPr>
            <p:ph type="pic" sz="quarter" idx="19" hasCustomPrompt="1"/>
          </p:nvPr>
        </p:nvSpPr>
        <p:spPr>
          <a:xfrm>
            <a:off x="2745274" y="70534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2" name="Picture Placeholder 8">
            <a:extLst>
              <a:ext uri="{FF2B5EF4-FFF2-40B4-BE49-F238E27FC236}">
                <a16:creationId xmlns:a16="http://schemas.microsoft.com/office/drawing/2014/main" id="{866DA92A-217B-4F8A-BAEF-B8E231FFFFA6}"/>
              </a:ext>
            </a:extLst>
          </p:cNvPr>
          <p:cNvSpPr>
            <a:spLocks noGrp="1"/>
          </p:cNvSpPr>
          <p:nvPr>
            <p:ph type="pic" sz="quarter" idx="20" hasCustomPrompt="1"/>
          </p:nvPr>
        </p:nvSpPr>
        <p:spPr>
          <a:xfrm>
            <a:off x="2745274" y="233924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3" name="Picture Placeholder 8">
            <a:extLst>
              <a:ext uri="{FF2B5EF4-FFF2-40B4-BE49-F238E27FC236}">
                <a16:creationId xmlns:a16="http://schemas.microsoft.com/office/drawing/2014/main" id="{88DC54F5-3CEA-4EFF-95C3-B950353D75A5}"/>
              </a:ext>
            </a:extLst>
          </p:cNvPr>
          <p:cNvSpPr>
            <a:spLocks noGrp="1"/>
          </p:cNvSpPr>
          <p:nvPr>
            <p:ph type="pic" sz="quarter" idx="21" hasCustomPrompt="1"/>
          </p:nvPr>
        </p:nvSpPr>
        <p:spPr>
          <a:xfrm>
            <a:off x="2724226" y="3673998"/>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4" name="Picture Placeholder 8">
            <a:extLst>
              <a:ext uri="{FF2B5EF4-FFF2-40B4-BE49-F238E27FC236}">
                <a16:creationId xmlns:a16="http://schemas.microsoft.com/office/drawing/2014/main" id="{6321C9A8-3CD0-4BF1-9461-3E5A5C95CB03}"/>
              </a:ext>
            </a:extLst>
          </p:cNvPr>
          <p:cNvSpPr>
            <a:spLocks noGrp="1"/>
          </p:cNvSpPr>
          <p:nvPr>
            <p:ph type="pic" sz="quarter" idx="22" hasCustomPrompt="1"/>
          </p:nvPr>
        </p:nvSpPr>
        <p:spPr>
          <a:xfrm>
            <a:off x="2724226" y="530789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5" name="Picture Placeholder 8">
            <a:extLst>
              <a:ext uri="{FF2B5EF4-FFF2-40B4-BE49-F238E27FC236}">
                <a16:creationId xmlns:a16="http://schemas.microsoft.com/office/drawing/2014/main" id="{DFCACA5D-9816-49C4-BD9A-955C6793E0D3}"/>
              </a:ext>
            </a:extLst>
          </p:cNvPr>
          <p:cNvSpPr>
            <a:spLocks noGrp="1"/>
          </p:cNvSpPr>
          <p:nvPr>
            <p:ph type="pic" sz="quarter" idx="23" hasCustomPrompt="1"/>
          </p:nvPr>
        </p:nvSpPr>
        <p:spPr>
          <a:xfrm>
            <a:off x="8574503" y="69190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6" name="Picture Placeholder 8">
            <a:extLst>
              <a:ext uri="{FF2B5EF4-FFF2-40B4-BE49-F238E27FC236}">
                <a16:creationId xmlns:a16="http://schemas.microsoft.com/office/drawing/2014/main" id="{C205DF09-0002-4EF2-997E-430D25CB50CC}"/>
              </a:ext>
            </a:extLst>
          </p:cNvPr>
          <p:cNvSpPr>
            <a:spLocks noGrp="1"/>
          </p:cNvSpPr>
          <p:nvPr>
            <p:ph type="pic" sz="quarter" idx="24" hasCustomPrompt="1"/>
          </p:nvPr>
        </p:nvSpPr>
        <p:spPr>
          <a:xfrm>
            <a:off x="8574503" y="232580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7" name="Picture Placeholder 8">
            <a:extLst>
              <a:ext uri="{FF2B5EF4-FFF2-40B4-BE49-F238E27FC236}">
                <a16:creationId xmlns:a16="http://schemas.microsoft.com/office/drawing/2014/main" id="{2D6D14E5-A545-4356-A3A7-C188EE1B3E77}"/>
              </a:ext>
            </a:extLst>
          </p:cNvPr>
          <p:cNvSpPr>
            <a:spLocks noGrp="1"/>
          </p:cNvSpPr>
          <p:nvPr>
            <p:ph type="pic" sz="quarter" idx="25" hasCustomPrompt="1"/>
          </p:nvPr>
        </p:nvSpPr>
        <p:spPr>
          <a:xfrm>
            <a:off x="8574503" y="363588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8" name="Picture Placeholder 8">
            <a:extLst>
              <a:ext uri="{FF2B5EF4-FFF2-40B4-BE49-F238E27FC236}">
                <a16:creationId xmlns:a16="http://schemas.microsoft.com/office/drawing/2014/main" id="{FD02FC8B-9FB0-415C-A49B-D1CD356A9FCA}"/>
              </a:ext>
            </a:extLst>
          </p:cNvPr>
          <p:cNvSpPr>
            <a:spLocks noGrp="1"/>
          </p:cNvSpPr>
          <p:nvPr>
            <p:ph type="pic" sz="quarter" idx="26" hasCustomPrompt="1"/>
          </p:nvPr>
        </p:nvSpPr>
        <p:spPr>
          <a:xfrm>
            <a:off x="8574503" y="5269776"/>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9" name="Picture Placeholder 8">
            <a:extLst>
              <a:ext uri="{FF2B5EF4-FFF2-40B4-BE49-F238E27FC236}">
                <a16:creationId xmlns:a16="http://schemas.microsoft.com/office/drawing/2014/main" id="{9CD4256F-63B2-417D-B34B-2A0A5AC273CB}"/>
              </a:ext>
            </a:extLst>
          </p:cNvPr>
          <p:cNvSpPr>
            <a:spLocks noGrp="1"/>
          </p:cNvSpPr>
          <p:nvPr>
            <p:ph type="pic" sz="quarter" idx="27" hasCustomPrompt="1"/>
          </p:nvPr>
        </p:nvSpPr>
        <p:spPr>
          <a:xfrm>
            <a:off x="1926742"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0" name="Picture Placeholder 8">
            <a:extLst>
              <a:ext uri="{FF2B5EF4-FFF2-40B4-BE49-F238E27FC236}">
                <a16:creationId xmlns:a16="http://schemas.microsoft.com/office/drawing/2014/main" id="{96907598-676B-48B5-BDC1-A53BE4C1E993}"/>
              </a:ext>
            </a:extLst>
          </p:cNvPr>
          <p:cNvSpPr>
            <a:spLocks noGrp="1"/>
          </p:cNvSpPr>
          <p:nvPr>
            <p:ph type="pic" sz="quarter" idx="28" hasCustomPrompt="1"/>
          </p:nvPr>
        </p:nvSpPr>
        <p:spPr>
          <a:xfrm>
            <a:off x="1142217" y="8427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1" name="Picture Placeholder 8">
            <a:extLst>
              <a:ext uri="{FF2B5EF4-FFF2-40B4-BE49-F238E27FC236}">
                <a16:creationId xmlns:a16="http://schemas.microsoft.com/office/drawing/2014/main" id="{770E42F9-2AA9-4DA6-9E4E-D05CECAD90F7}"/>
              </a:ext>
            </a:extLst>
          </p:cNvPr>
          <p:cNvSpPr>
            <a:spLocks noGrp="1"/>
          </p:cNvSpPr>
          <p:nvPr>
            <p:ph type="pic" sz="quarter" idx="29" hasCustomPrompt="1"/>
          </p:nvPr>
        </p:nvSpPr>
        <p:spPr>
          <a:xfrm>
            <a:off x="357692" y="8392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2" name="Picture Placeholder 8">
            <a:extLst>
              <a:ext uri="{FF2B5EF4-FFF2-40B4-BE49-F238E27FC236}">
                <a16:creationId xmlns:a16="http://schemas.microsoft.com/office/drawing/2014/main" id="{A1754D1B-68CB-4442-87F0-E2F31E1B587F}"/>
              </a:ext>
            </a:extLst>
          </p:cNvPr>
          <p:cNvSpPr>
            <a:spLocks noGrp="1"/>
          </p:cNvSpPr>
          <p:nvPr>
            <p:ph type="pic" sz="quarter" idx="30" hasCustomPrompt="1"/>
          </p:nvPr>
        </p:nvSpPr>
        <p:spPr>
          <a:xfrm>
            <a:off x="1916750"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3" name="Picture Placeholder 8">
            <a:extLst>
              <a:ext uri="{FF2B5EF4-FFF2-40B4-BE49-F238E27FC236}">
                <a16:creationId xmlns:a16="http://schemas.microsoft.com/office/drawing/2014/main" id="{7D1C1E09-2A16-4FEC-B8A3-D1B4083940E5}"/>
              </a:ext>
            </a:extLst>
          </p:cNvPr>
          <p:cNvSpPr>
            <a:spLocks noGrp="1"/>
          </p:cNvSpPr>
          <p:nvPr>
            <p:ph type="pic" sz="quarter" idx="31" hasCustomPrompt="1"/>
          </p:nvPr>
        </p:nvSpPr>
        <p:spPr>
          <a:xfrm>
            <a:off x="1132225" y="2476459"/>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4" name="Picture Placeholder 8">
            <a:extLst>
              <a:ext uri="{FF2B5EF4-FFF2-40B4-BE49-F238E27FC236}">
                <a16:creationId xmlns:a16="http://schemas.microsoft.com/office/drawing/2014/main" id="{BCD2E565-E990-4B1B-85AE-7143D1FA06B6}"/>
              </a:ext>
            </a:extLst>
          </p:cNvPr>
          <p:cNvSpPr>
            <a:spLocks noGrp="1"/>
          </p:cNvSpPr>
          <p:nvPr>
            <p:ph type="pic" sz="quarter" idx="32" hasCustomPrompt="1"/>
          </p:nvPr>
        </p:nvSpPr>
        <p:spPr>
          <a:xfrm>
            <a:off x="347700" y="2473033"/>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5" name="Picture Placeholder 8">
            <a:extLst>
              <a:ext uri="{FF2B5EF4-FFF2-40B4-BE49-F238E27FC236}">
                <a16:creationId xmlns:a16="http://schemas.microsoft.com/office/drawing/2014/main" id="{67D67D3C-CE66-4636-9527-F700EB98D0A5}"/>
              </a:ext>
            </a:extLst>
          </p:cNvPr>
          <p:cNvSpPr>
            <a:spLocks noGrp="1"/>
          </p:cNvSpPr>
          <p:nvPr>
            <p:ph type="pic" sz="quarter" idx="33" hasCustomPrompt="1"/>
          </p:nvPr>
        </p:nvSpPr>
        <p:spPr>
          <a:xfrm>
            <a:off x="1906758"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6" name="Picture Placeholder 8">
            <a:extLst>
              <a:ext uri="{FF2B5EF4-FFF2-40B4-BE49-F238E27FC236}">
                <a16:creationId xmlns:a16="http://schemas.microsoft.com/office/drawing/2014/main" id="{D7E351BA-5E83-483D-84F4-D2884AAEA2E8}"/>
              </a:ext>
            </a:extLst>
          </p:cNvPr>
          <p:cNvSpPr>
            <a:spLocks noGrp="1"/>
          </p:cNvSpPr>
          <p:nvPr>
            <p:ph type="pic" sz="quarter" idx="34" hasCustomPrompt="1"/>
          </p:nvPr>
        </p:nvSpPr>
        <p:spPr>
          <a:xfrm>
            <a:off x="1122233" y="380837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7" name="Picture Placeholder 8">
            <a:extLst>
              <a:ext uri="{FF2B5EF4-FFF2-40B4-BE49-F238E27FC236}">
                <a16:creationId xmlns:a16="http://schemas.microsoft.com/office/drawing/2014/main" id="{66A54BFA-DE48-4985-9FA5-6E10124C56F5}"/>
              </a:ext>
            </a:extLst>
          </p:cNvPr>
          <p:cNvSpPr>
            <a:spLocks noGrp="1"/>
          </p:cNvSpPr>
          <p:nvPr>
            <p:ph type="pic" sz="quarter" idx="35" hasCustomPrompt="1"/>
          </p:nvPr>
        </p:nvSpPr>
        <p:spPr>
          <a:xfrm>
            <a:off x="337708" y="380494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8" name="Picture Placeholder 8">
            <a:extLst>
              <a:ext uri="{FF2B5EF4-FFF2-40B4-BE49-F238E27FC236}">
                <a16:creationId xmlns:a16="http://schemas.microsoft.com/office/drawing/2014/main" id="{02772560-D101-4C4D-B97E-B38A28D9E44D}"/>
              </a:ext>
            </a:extLst>
          </p:cNvPr>
          <p:cNvSpPr>
            <a:spLocks noGrp="1"/>
          </p:cNvSpPr>
          <p:nvPr>
            <p:ph type="pic" sz="quarter" idx="36" hasCustomPrompt="1"/>
          </p:nvPr>
        </p:nvSpPr>
        <p:spPr>
          <a:xfrm>
            <a:off x="1896766"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9" name="Picture Placeholder 8">
            <a:extLst>
              <a:ext uri="{FF2B5EF4-FFF2-40B4-BE49-F238E27FC236}">
                <a16:creationId xmlns:a16="http://schemas.microsoft.com/office/drawing/2014/main" id="{AB61F6BE-B271-4530-845F-35CA191D8EA6}"/>
              </a:ext>
            </a:extLst>
          </p:cNvPr>
          <p:cNvSpPr>
            <a:spLocks noGrp="1"/>
          </p:cNvSpPr>
          <p:nvPr>
            <p:ph type="pic" sz="quarter" idx="37" hasCustomPrompt="1"/>
          </p:nvPr>
        </p:nvSpPr>
        <p:spPr>
          <a:xfrm>
            <a:off x="1112241" y="544836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0" name="Picture Placeholder 8">
            <a:extLst>
              <a:ext uri="{FF2B5EF4-FFF2-40B4-BE49-F238E27FC236}">
                <a16:creationId xmlns:a16="http://schemas.microsoft.com/office/drawing/2014/main" id="{19D02F03-5644-4AE5-BEF7-17412F06BC5C}"/>
              </a:ext>
            </a:extLst>
          </p:cNvPr>
          <p:cNvSpPr>
            <a:spLocks noGrp="1"/>
          </p:cNvSpPr>
          <p:nvPr>
            <p:ph type="pic" sz="quarter" idx="38" hasCustomPrompt="1"/>
          </p:nvPr>
        </p:nvSpPr>
        <p:spPr>
          <a:xfrm>
            <a:off x="327716" y="544493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1" name="Picture Placeholder 8">
            <a:extLst>
              <a:ext uri="{FF2B5EF4-FFF2-40B4-BE49-F238E27FC236}">
                <a16:creationId xmlns:a16="http://schemas.microsoft.com/office/drawing/2014/main" id="{4BCF2ED0-91A6-401C-B79B-86BFA50DB1AF}"/>
              </a:ext>
            </a:extLst>
          </p:cNvPr>
          <p:cNvSpPr>
            <a:spLocks noGrp="1"/>
          </p:cNvSpPr>
          <p:nvPr>
            <p:ph type="pic" sz="quarter" idx="39" hasCustomPrompt="1"/>
          </p:nvPr>
        </p:nvSpPr>
        <p:spPr>
          <a:xfrm>
            <a:off x="11297356" y="85299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2" name="Picture Placeholder 8">
            <a:extLst>
              <a:ext uri="{FF2B5EF4-FFF2-40B4-BE49-F238E27FC236}">
                <a16:creationId xmlns:a16="http://schemas.microsoft.com/office/drawing/2014/main" id="{DF269E06-59F2-4ED1-AB0F-086AD50FC2BF}"/>
              </a:ext>
            </a:extLst>
          </p:cNvPr>
          <p:cNvSpPr>
            <a:spLocks noGrp="1"/>
          </p:cNvSpPr>
          <p:nvPr>
            <p:ph type="pic" sz="quarter" idx="40" hasCustomPrompt="1"/>
          </p:nvPr>
        </p:nvSpPr>
        <p:spPr>
          <a:xfrm>
            <a:off x="10512831" y="84956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3" name="Picture Placeholder 8">
            <a:extLst>
              <a:ext uri="{FF2B5EF4-FFF2-40B4-BE49-F238E27FC236}">
                <a16:creationId xmlns:a16="http://schemas.microsoft.com/office/drawing/2014/main" id="{63F5880C-2E87-43FF-B725-53645AB7014E}"/>
              </a:ext>
            </a:extLst>
          </p:cNvPr>
          <p:cNvSpPr>
            <a:spLocks noGrp="1"/>
          </p:cNvSpPr>
          <p:nvPr>
            <p:ph type="pic" sz="quarter" idx="41" hasCustomPrompt="1"/>
          </p:nvPr>
        </p:nvSpPr>
        <p:spPr>
          <a:xfrm>
            <a:off x="9728306"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4" name="Picture Placeholder 8">
            <a:extLst>
              <a:ext uri="{FF2B5EF4-FFF2-40B4-BE49-F238E27FC236}">
                <a16:creationId xmlns:a16="http://schemas.microsoft.com/office/drawing/2014/main" id="{601DF9A3-F4AD-41B7-AACC-D9E4D4F12624}"/>
              </a:ext>
            </a:extLst>
          </p:cNvPr>
          <p:cNvSpPr>
            <a:spLocks noGrp="1"/>
          </p:cNvSpPr>
          <p:nvPr>
            <p:ph type="pic" sz="quarter" idx="42" hasCustomPrompt="1"/>
          </p:nvPr>
        </p:nvSpPr>
        <p:spPr>
          <a:xfrm>
            <a:off x="11287364" y="2486737"/>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5" name="Picture Placeholder 8">
            <a:extLst>
              <a:ext uri="{FF2B5EF4-FFF2-40B4-BE49-F238E27FC236}">
                <a16:creationId xmlns:a16="http://schemas.microsoft.com/office/drawing/2014/main" id="{C56A9E6B-7C5F-4538-87E5-44FB6BC5CDBC}"/>
              </a:ext>
            </a:extLst>
          </p:cNvPr>
          <p:cNvSpPr>
            <a:spLocks noGrp="1"/>
          </p:cNvSpPr>
          <p:nvPr>
            <p:ph type="pic" sz="quarter" idx="43" hasCustomPrompt="1"/>
          </p:nvPr>
        </p:nvSpPr>
        <p:spPr>
          <a:xfrm>
            <a:off x="10502839" y="2483311"/>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6" name="Picture Placeholder 8">
            <a:extLst>
              <a:ext uri="{FF2B5EF4-FFF2-40B4-BE49-F238E27FC236}">
                <a16:creationId xmlns:a16="http://schemas.microsoft.com/office/drawing/2014/main" id="{F6A2F051-5D67-42F9-8E30-17755461B5E6}"/>
              </a:ext>
            </a:extLst>
          </p:cNvPr>
          <p:cNvSpPr>
            <a:spLocks noGrp="1"/>
          </p:cNvSpPr>
          <p:nvPr>
            <p:ph type="pic" sz="quarter" idx="44" hasCustomPrompt="1"/>
          </p:nvPr>
        </p:nvSpPr>
        <p:spPr>
          <a:xfrm>
            <a:off x="9718314"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7" name="Picture Placeholder 8">
            <a:extLst>
              <a:ext uri="{FF2B5EF4-FFF2-40B4-BE49-F238E27FC236}">
                <a16:creationId xmlns:a16="http://schemas.microsoft.com/office/drawing/2014/main" id="{B396C36B-C3DC-4D20-89FA-F63AE2E4AF7C}"/>
              </a:ext>
            </a:extLst>
          </p:cNvPr>
          <p:cNvSpPr>
            <a:spLocks noGrp="1"/>
          </p:cNvSpPr>
          <p:nvPr>
            <p:ph type="pic" sz="quarter" idx="45" hasCustomPrompt="1"/>
          </p:nvPr>
        </p:nvSpPr>
        <p:spPr>
          <a:xfrm>
            <a:off x="11277372" y="381865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8" name="Picture Placeholder 8">
            <a:extLst>
              <a:ext uri="{FF2B5EF4-FFF2-40B4-BE49-F238E27FC236}">
                <a16:creationId xmlns:a16="http://schemas.microsoft.com/office/drawing/2014/main" id="{D505CDB7-CE92-413A-A3AF-B8A9CC138D27}"/>
              </a:ext>
            </a:extLst>
          </p:cNvPr>
          <p:cNvSpPr>
            <a:spLocks noGrp="1"/>
          </p:cNvSpPr>
          <p:nvPr>
            <p:ph type="pic" sz="quarter" idx="46" hasCustomPrompt="1"/>
          </p:nvPr>
        </p:nvSpPr>
        <p:spPr>
          <a:xfrm>
            <a:off x="10492847" y="381522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9" name="Picture Placeholder 8">
            <a:extLst>
              <a:ext uri="{FF2B5EF4-FFF2-40B4-BE49-F238E27FC236}">
                <a16:creationId xmlns:a16="http://schemas.microsoft.com/office/drawing/2014/main" id="{D04DBBDA-667D-40D9-9DC3-0F5367C017B6}"/>
              </a:ext>
            </a:extLst>
          </p:cNvPr>
          <p:cNvSpPr>
            <a:spLocks noGrp="1"/>
          </p:cNvSpPr>
          <p:nvPr>
            <p:ph type="pic" sz="quarter" idx="47" hasCustomPrompt="1"/>
          </p:nvPr>
        </p:nvSpPr>
        <p:spPr>
          <a:xfrm>
            <a:off x="9708322"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0" name="Picture Placeholder 8">
            <a:extLst>
              <a:ext uri="{FF2B5EF4-FFF2-40B4-BE49-F238E27FC236}">
                <a16:creationId xmlns:a16="http://schemas.microsoft.com/office/drawing/2014/main" id="{D4E16706-E411-4712-B188-AF2AD4B7CD1C}"/>
              </a:ext>
            </a:extLst>
          </p:cNvPr>
          <p:cNvSpPr>
            <a:spLocks noGrp="1"/>
          </p:cNvSpPr>
          <p:nvPr>
            <p:ph type="pic" sz="quarter" idx="48" hasCustomPrompt="1"/>
          </p:nvPr>
        </p:nvSpPr>
        <p:spPr>
          <a:xfrm>
            <a:off x="11267380" y="54586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1" name="Picture Placeholder 8">
            <a:extLst>
              <a:ext uri="{FF2B5EF4-FFF2-40B4-BE49-F238E27FC236}">
                <a16:creationId xmlns:a16="http://schemas.microsoft.com/office/drawing/2014/main" id="{BF6B0617-A8FA-4BFA-9AE1-DCCA0275478B}"/>
              </a:ext>
            </a:extLst>
          </p:cNvPr>
          <p:cNvSpPr>
            <a:spLocks noGrp="1"/>
          </p:cNvSpPr>
          <p:nvPr>
            <p:ph type="pic" sz="quarter" idx="49" hasCustomPrompt="1"/>
          </p:nvPr>
        </p:nvSpPr>
        <p:spPr>
          <a:xfrm>
            <a:off x="10482855" y="54552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2" name="Picture Placeholder 8">
            <a:extLst>
              <a:ext uri="{FF2B5EF4-FFF2-40B4-BE49-F238E27FC236}">
                <a16:creationId xmlns:a16="http://schemas.microsoft.com/office/drawing/2014/main" id="{FCAE3A4A-4936-4D9B-B57E-D49956479EBA}"/>
              </a:ext>
            </a:extLst>
          </p:cNvPr>
          <p:cNvSpPr>
            <a:spLocks noGrp="1"/>
          </p:cNvSpPr>
          <p:nvPr>
            <p:ph type="pic" sz="quarter" idx="50" hasCustomPrompt="1"/>
          </p:nvPr>
        </p:nvSpPr>
        <p:spPr>
          <a:xfrm>
            <a:off x="9698330"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Tree>
    <p:extLst>
      <p:ext uri="{BB962C8B-B14F-4D97-AF65-F5344CB8AC3E}">
        <p14:creationId xmlns:p14="http://schemas.microsoft.com/office/powerpoint/2010/main" val="2220108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rganization Chart With Title">
    <p:spTree>
      <p:nvGrpSpPr>
        <p:cNvPr id="1" name=""/>
        <p:cNvGrpSpPr/>
        <p:nvPr/>
      </p:nvGrpSpPr>
      <p:grpSpPr>
        <a:xfrm>
          <a:off x="0" y="0"/>
          <a:ext cx="0" cy="0"/>
          <a:chOff x="0" y="0"/>
          <a:chExt cx="0" cy="0"/>
        </a:xfrm>
      </p:grpSpPr>
      <p:sp>
        <p:nvSpPr>
          <p:cNvPr id="22" name="Picture Placeholder 8">
            <a:extLst>
              <a:ext uri="{FF2B5EF4-FFF2-40B4-BE49-F238E27FC236}">
                <a16:creationId xmlns:a16="http://schemas.microsoft.com/office/drawing/2014/main" id="{239972C1-1CC5-44CD-8765-71062EE01AFF}"/>
              </a:ext>
            </a:extLst>
          </p:cNvPr>
          <p:cNvSpPr>
            <a:spLocks noGrp="1"/>
          </p:cNvSpPr>
          <p:nvPr>
            <p:ph type="pic" sz="quarter" idx="30" hasCustomPrompt="1"/>
          </p:nvPr>
        </p:nvSpPr>
        <p:spPr>
          <a:xfrm>
            <a:off x="14554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3" name="Picture Placeholder 8">
            <a:extLst>
              <a:ext uri="{FF2B5EF4-FFF2-40B4-BE49-F238E27FC236}">
                <a16:creationId xmlns:a16="http://schemas.microsoft.com/office/drawing/2014/main" id="{267D756E-4375-4695-AE84-745FA473D5F2}"/>
              </a:ext>
            </a:extLst>
          </p:cNvPr>
          <p:cNvSpPr>
            <a:spLocks noGrp="1"/>
          </p:cNvSpPr>
          <p:nvPr>
            <p:ph type="pic" sz="quarter" idx="31" hasCustomPrompt="1"/>
          </p:nvPr>
        </p:nvSpPr>
        <p:spPr>
          <a:xfrm>
            <a:off x="4852416"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4" name="Picture Placeholder 8">
            <a:extLst>
              <a:ext uri="{FF2B5EF4-FFF2-40B4-BE49-F238E27FC236}">
                <a16:creationId xmlns:a16="http://schemas.microsoft.com/office/drawing/2014/main" id="{82BBB546-4041-467C-A9FA-AF974BB743ED}"/>
              </a:ext>
            </a:extLst>
          </p:cNvPr>
          <p:cNvSpPr>
            <a:spLocks noGrp="1"/>
          </p:cNvSpPr>
          <p:nvPr>
            <p:ph type="pic" sz="quarter" idx="32" hasCustomPrompt="1"/>
          </p:nvPr>
        </p:nvSpPr>
        <p:spPr>
          <a:xfrm>
            <a:off x="83642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5" name="Picture Placeholder 8">
            <a:extLst>
              <a:ext uri="{FF2B5EF4-FFF2-40B4-BE49-F238E27FC236}">
                <a16:creationId xmlns:a16="http://schemas.microsoft.com/office/drawing/2014/main" id="{05596D81-D8BF-4B58-AFEB-0C082C1427D7}"/>
              </a:ext>
            </a:extLst>
          </p:cNvPr>
          <p:cNvSpPr>
            <a:spLocks noGrp="1"/>
          </p:cNvSpPr>
          <p:nvPr>
            <p:ph type="pic" sz="quarter" idx="33" hasCustomPrompt="1"/>
          </p:nvPr>
        </p:nvSpPr>
        <p:spPr>
          <a:xfrm>
            <a:off x="4853863" y="1650630"/>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693108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rganization Chart 5">
    <p:spTree>
      <p:nvGrpSpPr>
        <p:cNvPr id="1" name=""/>
        <p:cNvGrpSpPr/>
        <p:nvPr/>
      </p:nvGrpSpPr>
      <p:grpSpPr>
        <a:xfrm>
          <a:off x="0" y="0"/>
          <a:ext cx="0" cy="0"/>
          <a:chOff x="0" y="0"/>
          <a:chExt cx="0" cy="0"/>
        </a:xfrm>
      </p:grpSpPr>
      <p:sp>
        <p:nvSpPr>
          <p:cNvPr id="167" name="Picture Placeholder 8">
            <a:extLst>
              <a:ext uri="{FF2B5EF4-FFF2-40B4-BE49-F238E27FC236}">
                <a16:creationId xmlns:a16="http://schemas.microsoft.com/office/drawing/2014/main" id="{0B4C5BC0-161D-405D-B44A-C359294637A1}"/>
              </a:ext>
            </a:extLst>
          </p:cNvPr>
          <p:cNvSpPr>
            <a:spLocks noGrp="1"/>
          </p:cNvSpPr>
          <p:nvPr>
            <p:ph type="pic" sz="quarter" idx="15" hasCustomPrompt="1"/>
          </p:nvPr>
        </p:nvSpPr>
        <p:spPr>
          <a:xfrm>
            <a:off x="4552655" y="118788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69" name="Picture Placeholder 8">
            <a:extLst>
              <a:ext uri="{FF2B5EF4-FFF2-40B4-BE49-F238E27FC236}">
                <a16:creationId xmlns:a16="http://schemas.microsoft.com/office/drawing/2014/main" id="{A3C10927-F781-46A0-A099-BB0BBE7D4322}"/>
              </a:ext>
            </a:extLst>
          </p:cNvPr>
          <p:cNvSpPr>
            <a:spLocks noGrp="1"/>
          </p:cNvSpPr>
          <p:nvPr>
            <p:ph type="pic" sz="quarter" idx="16" hasCustomPrompt="1"/>
          </p:nvPr>
        </p:nvSpPr>
        <p:spPr>
          <a:xfrm>
            <a:off x="5638800" y="2925563"/>
            <a:ext cx="914400" cy="9144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bg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7" name="Picture Placeholder 8">
            <a:extLst>
              <a:ext uri="{FF2B5EF4-FFF2-40B4-BE49-F238E27FC236}">
                <a16:creationId xmlns:a16="http://schemas.microsoft.com/office/drawing/2014/main" id="{2FCA5839-7872-4514-AF2E-791BCBC1BE81}"/>
              </a:ext>
            </a:extLst>
          </p:cNvPr>
          <p:cNvSpPr>
            <a:spLocks noGrp="1"/>
          </p:cNvSpPr>
          <p:nvPr>
            <p:ph type="pic" sz="quarter" idx="23" hasCustomPrompt="1"/>
          </p:nvPr>
        </p:nvSpPr>
        <p:spPr>
          <a:xfrm>
            <a:off x="3358361" y="100112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8" name="Picture Placeholder 8">
            <a:extLst>
              <a:ext uri="{FF2B5EF4-FFF2-40B4-BE49-F238E27FC236}">
                <a16:creationId xmlns:a16="http://schemas.microsoft.com/office/drawing/2014/main" id="{EFA11C0F-56FF-4A0F-8F11-21844F678FF4}"/>
              </a:ext>
            </a:extLst>
          </p:cNvPr>
          <p:cNvSpPr>
            <a:spLocks noGrp="1"/>
          </p:cNvSpPr>
          <p:nvPr>
            <p:ph type="pic" sz="quarter" idx="24" hasCustomPrompt="1"/>
          </p:nvPr>
        </p:nvSpPr>
        <p:spPr>
          <a:xfrm>
            <a:off x="2280540" y="14272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9" name="Picture Placeholder 8">
            <a:extLst>
              <a:ext uri="{FF2B5EF4-FFF2-40B4-BE49-F238E27FC236}">
                <a16:creationId xmlns:a16="http://schemas.microsoft.com/office/drawing/2014/main" id="{86428624-FE8E-4FFB-BEBC-710D184D24F5}"/>
              </a:ext>
            </a:extLst>
          </p:cNvPr>
          <p:cNvSpPr>
            <a:spLocks noGrp="1"/>
          </p:cNvSpPr>
          <p:nvPr>
            <p:ph type="pic" sz="quarter" idx="25" hasCustomPrompt="1"/>
          </p:nvPr>
        </p:nvSpPr>
        <p:spPr>
          <a:xfrm>
            <a:off x="1670214" y="24717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0" name="Picture Placeholder 8">
            <a:extLst>
              <a:ext uri="{FF2B5EF4-FFF2-40B4-BE49-F238E27FC236}">
                <a16:creationId xmlns:a16="http://schemas.microsoft.com/office/drawing/2014/main" id="{6DCD676A-85B1-4C4A-9C2B-74261B5607CF}"/>
              </a:ext>
            </a:extLst>
          </p:cNvPr>
          <p:cNvSpPr>
            <a:spLocks noGrp="1"/>
          </p:cNvSpPr>
          <p:nvPr>
            <p:ph type="pic" sz="quarter" idx="26" hasCustomPrompt="1"/>
          </p:nvPr>
        </p:nvSpPr>
        <p:spPr>
          <a:xfrm>
            <a:off x="1662585"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1" name="Picture Placeholder 8">
            <a:extLst>
              <a:ext uri="{FF2B5EF4-FFF2-40B4-BE49-F238E27FC236}">
                <a16:creationId xmlns:a16="http://schemas.microsoft.com/office/drawing/2014/main" id="{DA3808B3-8D43-47DE-A650-F878D4474F92}"/>
              </a:ext>
            </a:extLst>
          </p:cNvPr>
          <p:cNvSpPr>
            <a:spLocks noGrp="1"/>
          </p:cNvSpPr>
          <p:nvPr>
            <p:ph type="pic" sz="quarter" idx="27" hasCustomPrompt="1"/>
          </p:nvPr>
        </p:nvSpPr>
        <p:spPr>
          <a:xfrm>
            <a:off x="2323811" y="455071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2" name="Picture Placeholder 8">
            <a:extLst>
              <a:ext uri="{FF2B5EF4-FFF2-40B4-BE49-F238E27FC236}">
                <a16:creationId xmlns:a16="http://schemas.microsoft.com/office/drawing/2014/main" id="{59B91156-8CA0-4400-9D36-F89FDB765184}"/>
              </a:ext>
            </a:extLst>
          </p:cNvPr>
          <p:cNvSpPr>
            <a:spLocks noGrp="1"/>
          </p:cNvSpPr>
          <p:nvPr>
            <p:ph type="pic" sz="quarter" idx="28" hasCustomPrompt="1"/>
          </p:nvPr>
        </p:nvSpPr>
        <p:spPr>
          <a:xfrm>
            <a:off x="3446475" y="494355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3" name="Picture Placeholder 8">
            <a:extLst>
              <a:ext uri="{FF2B5EF4-FFF2-40B4-BE49-F238E27FC236}">
                <a16:creationId xmlns:a16="http://schemas.microsoft.com/office/drawing/2014/main" id="{D71CAAF9-AEC2-4F1D-8EAA-1D42436837F1}"/>
              </a:ext>
            </a:extLst>
          </p:cNvPr>
          <p:cNvSpPr>
            <a:spLocks noGrp="1"/>
          </p:cNvSpPr>
          <p:nvPr>
            <p:ph type="pic" sz="quarter" idx="29" hasCustomPrompt="1"/>
          </p:nvPr>
        </p:nvSpPr>
        <p:spPr>
          <a:xfrm>
            <a:off x="4545060"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4" name="Picture Placeholder 8">
            <a:extLst>
              <a:ext uri="{FF2B5EF4-FFF2-40B4-BE49-F238E27FC236}">
                <a16:creationId xmlns:a16="http://schemas.microsoft.com/office/drawing/2014/main" id="{BD60C6E4-36A9-487E-AD74-F1D75BE2EED1}"/>
              </a:ext>
            </a:extLst>
          </p:cNvPr>
          <p:cNvSpPr>
            <a:spLocks noGrp="1"/>
          </p:cNvSpPr>
          <p:nvPr>
            <p:ph type="pic" sz="quarter" idx="30" hasCustomPrompt="1"/>
          </p:nvPr>
        </p:nvSpPr>
        <p:spPr>
          <a:xfrm>
            <a:off x="4023218" y="374380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5" name="Picture Placeholder 8">
            <a:extLst>
              <a:ext uri="{FF2B5EF4-FFF2-40B4-BE49-F238E27FC236}">
                <a16:creationId xmlns:a16="http://schemas.microsoft.com/office/drawing/2014/main" id="{6316BD0B-6DC2-4B48-A06A-5F7A0F89FB1A}"/>
              </a:ext>
            </a:extLst>
          </p:cNvPr>
          <p:cNvSpPr>
            <a:spLocks noGrp="1"/>
          </p:cNvSpPr>
          <p:nvPr>
            <p:ph type="pic" sz="quarter" idx="31" hasCustomPrompt="1"/>
          </p:nvPr>
        </p:nvSpPr>
        <p:spPr>
          <a:xfrm>
            <a:off x="2917636" y="355829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6" name="Picture Placeholder 8">
            <a:extLst>
              <a:ext uri="{FF2B5EF4-FFF2-40B4-BE49-F238E27FC236}">
                <a16:creationId xmlns:a16="http://schemas.microsoft.com/office/drawing/2014/main" id="{D4A16BB5-AD46-495C-8BC7-BEBEEA77BC3E}"/>
              </a:ext>
            </a:extLst>
          </p:cNvPr>
          <p:cNvSpPr>
            <a:spLocks noGrp="1"/>
          </p:cNvSpPr>
          <p:nvPr>
            <p:ph type="pic" sz="quarter" idx="32" hasCustomPrompt="1"/>
          </p:nvPr>
        </p:nvSpPr>
        <p:spPr>
          <a:xfrm>
            <a:off x="2917636" y="2420237"/>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7" name="Picture Placeholder 8">
            <a:extLst>
              <a:ext uri="{FF2B5EF4-FFF2-40B4-BE49-F238E27FC236}">
                <a16:creationId xmlns:a16="http://schemas.microsoft.com/office/drawing/2014/main" id="{90F84B1B-5EF2-4C93-92C0-606B080E4019}"/>
              </a:ext>
            </a:extLst>
          </p:cNvPr>
          <p:cNvSpPr>
            <a:spLocks noGrp="1"/>
          </p:cNvSpPr>
          <p:nvPr>
            <p:ph type="pic" sz="quarter" idx="33" hasCustomPrompt="1"/>
          </p:nvPr>
        </p:nvSpPr>
        <p:spPr>
          <a:xfrm>
            <a:off x="4053495" y="220342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5" name="Picture Placeholder 8">
            <a:extLst>
              <a:ext uri="{FF2B5EF4-FFF2-40B4-BE49-F238E27FC236}">
                <a16:creationId xmlns:a16="http://schemas.microsoft.com/office/drawing/2014/main" id="{4A883598-40F9-4E10-B266-6957BBA82AB1}"/>
              </a:ext>
            </a:extLst>
          </p:cNvPr>
          <p:cNvSpPr>
            <a:spLocks noGrp="1"/>
          </p:cNvSpPr>
          <p:nvPr>
            <p:ph type="pic" sz="quarter" idx="34" hasCustomPrompt="1"/>
          </p:nvPr>
        </p:nvSpPr>
        <p:spPr>
          <a:xfrm>
            <a:off x="6649049" y="12046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6" name="Picture Placeholder 8">
            <a:extLst>
              <a:ext uri="{FF2B5EF4-FFF2-40B4-BE49-F238E27FC236}">
                <a16:creationId xmlns:a16="http://schemas.microsoft.com/office/drawing/2014/main" id="{3BF05BFD-F662-471D-B251-9D42B382632A}"/>
              </a:ext>
            </a:extLst>
          </p:cNvPr>
          <p:cNvSpPr>
            <a:spLocks noGrp="1"/>
          </p:cNvSpPr>
          <p:nvPr>
            <p:ph type="pic" sz="quarter" idx="35" hasCustomPrompt="1"/>
          </p:nvPr>
        </p:nvSpPr>
        <p:spPr>
          <a:xfrm>
            <a:off x="7792718" y="99966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7" name="Picture Placeholder 8">
            <a:extLst>
              <a:ext uri="{FF2B5EF4-FFF2-40B4-BE49-F238E27FC236}">
                <a16:creationId xmlns:a16="http://schemas.microsoft.com/office/drawing/2014/main" id="{6F9B5C56-8143-4C0D-8734-7081641B2B27}"/>
              </a:ext>
            </a:extLst>
          </p:cNvPr>
          <p:cNvSpPr>
            <a:spLocks noGrp="1"/>
          </p:cNvSpPr>
          <p:nvPr>
            <p:ph type="pic" sz="quarter" idx="36" hasCustomPrompt="1"/>
          </p:nvPr>
        </p:nvSpPr>
        <p:spPr>
          <a:xfrm>
            <a:off x="8903995" y="144217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8" name="Picture Placeholder 8">
            <a:extLst>
              <a:ext uri="{FF2B5EF4-FFF2-40B4-BE49-F238E27FC236}">
                <a16:creationId xmlns:a16="http://schemas.microsoft.com/office/drawing/2014/main" id="{6D9132E3-8A4D-4821-BEEC-6EBF339D65CB}"/>
              </a:ext>
            </a:extLst>
          </p:cNvPr>
          <p:cNvSpPr>
            <a:spLocks noGrp="1"/>
          </p:cNvSpPr>
          <p:nvPr>
            <p:ph type="pic" sz="quarter" idx="37" hasCustomPrompt="1"/>
          </p:nvPr>
        </p:nvSpPr>
        <p:spPr>
          <a:xfrm>
            <a:off x="9534045" y="247365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9" name="Picture Placeholder 8">
            <a:extLst>
              <a:ext uri="{FF2B5EF4-FFF2-40B4-BE49-F238E27FC236}">
                <a16:creationId xmlns:a16="http://schemas.microsoft.com/office/drawing/2014/main" id="{6A7F4C01-6C35-4582-B68D-802CC2592156}"/>
              </a:ext>
            </a:extLst>
          </p:cNvPr>
          <p:cNvSpPr>
            <a:spLocks noGrp="1"/>
          </p:cNvSpPr>
          <p:nvPr>
            <p:ph type="pic" sz="quarter" idx="38" hasCustomPrompt="1"/>
          </p:nvPr>
        </p:nvSpPr>
        <p:spPr>
          <a:xfrm>
            <a:off x="9563300"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0" name="Picture Placeholder 8">
            <a:extLst>
              <a:ext uri="{FF2B5EF4-FFF2-40B4-BE49-F238E27FC236}">
                <a16:creationId xmlns:a16="http://schemas.microsoft.com/office/drawing/2014/main" id="{9BC0C66E-8EFB-451F-B3F1-C17E8E7DBD29}"/>
              </a:ext>
            </a:extLst>
          </p:cNvPr>
          <p:cNvSpPr>
            <a:spLocks noGrp="1"/>
          </p:cNvSpPr>
          <p:nvPr>
            <p:ph type="pic" sz="quarter" idx="39" hasCustomPrompt="1"/>
          </p:nvPr>
        </p:nvSpPr>
        <p:spPr>
          <a:xfrm>
            <a:off x="8884217" y="457088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1" name="Picture Placeholder 8">
            <a:extLst>
              <a:ext uri="{FF2B5EF4-FFF2-40B4-BE49-F238E27FC236}">
                <a16:creationId xmlns:a16="http://schemas.microsoft.com/office/drawing/2014/main" id="{5BC5CBF4-87EE-43BE-B645-C7BAA2938F9A}"/>
              </a:ext>
            </a:extLst>
          </p:cNvPr>
          <p:cNvSpPr>
            <a:spLocks noGrp="1"/>
          </p:cNvSpPr>
          <p:nvPr>
            <p:ph type="pic" sz="quarter" idx="40" hasCustomPrompt="1"/>
          </p:nvPr>
        </p:nvSpPr>
        <p:spPr>
          <a:xfrm>
            <a:off x="7761603" y="496733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2" name="Picture Placeholder 8">
            <a:extLst>
              <a:ext uri="{FF2B5EF4-FFF2-40B4-BE49-F238E27FC236}">
                <a16:creationId xmlns:a16="http://schemas.microsoft.com/office/drawing/2014/main" id="{8AEE33F3-F875-46C8-B436-85AF77B6F03F}"/>
              </a:ext>
            </a:extLst>
          </p:cNvPr>
          <p:cNvSpPr>
            <a:spLocks noGrp="1"/>
          </p:cNvSpPr>
          <p:nvPr>
            <p:ph type="pic" sz="quarter" idx="41" hasCustomPrompt="1"/>
          </p:nvPr>
        </p:nvSpPr>
        <p:spPr>
          <a:xfrm>
            <a:off x="6662022"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3" name="Picture Placeholder 8">
            <a:extLst>
              <a:ext uri="{FF2B5EF4-FFF2-40B4-BE49-F238E27FC236}">
                <a16:creationId xmlns:a16="http://schemas.microsoft.com/office/drawing/2014/main" id="{4551C2B7-736E-4290-AD09-3979B00AEA5C}"/>
              </a:ext>
            </a:extLst>
          </p:cNvPr>
          <p:cNvSpPr>
            <a:spLocks noGrp="1"/>
          </p:cNvSpPr>
          <p:nvPr>
            <p:ph type="pic" sz="quarter" idx="42" hasCustomPrompt="1"/>
          </p:nvPr>
        </p:nvSpPr>
        <p:spPr>
          <a:xfrm>
            <a:off x="7174699" y="3714679"/>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4" name="Picture Placeholder 8">
            <a:extLst>
              <a:ext uri="{FF2B5EF4-FFF2-40B4-BE49-F238E27FC236}">
                <a16:creationId xmlns:a16="http://schemas.microsoft.com/office/drawing/2014/main" id="{470B5DCB-3499-4690-B98F-908E563759CB}"/>
              </a:ext>
            </a:extLst>
          </p:cNvPr>
          <p:cNvSpPr>
            <a:spLocks noGrp="1"/>
          </p:cNvSpPr>
          <p:nvPr>
            <p:ph type="pic" sz="quarter" idx="43" hasCustomPrompt="1"/>
          </p:nvPr>
        </p:nvSpPr>
        <p:spPr>
          <a:xfrm>
            <a:off x="8297296" y="355428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5" name="Picture Placeholder 8">
            <a:extLst>
              <a:ext uri="{FF2B5EF4-FFF2-40B4-BE49-F238E27FC236}">
                <a16:creationId xmlns:a16="http://schemas.microsoft.com/office/drawing/2014/main" id="{B7492971-0553-4F18-B156-2309E601A307}"/>
              </a:ext>
            </a:extLst>
          </p:cNvPr>
          <p:cNvSpPr>
            <a:spLocks noGrp="1"/>
          </p:cNvSpPr>
          <p:nvPr>
            <p:ph type="pic" sz="quarter" idx="44" hasCustomPrompt="1"/>
          </p:nvPr>
        </p:nvSpPr>
        <p:spPr>
          <a:xfrm>
            <a:off x="8297302" y="24558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6" name="Picture Placeholder 8">
            <a:extLst>
              <a:ext uri="{FF2B5EF4-FFF2-40B4-BE49-F238E27FC236}">
                <a16:creationId xmlns:a16="http://schemas.microsoft.com/office/drawing/2014/main" id="{65DCAFA3-E66E-41D0-B9F9-14845E8E7E67}"/>
              </a:ext>
            </a:extLst>
          </p:cNvPr>
          <p:cNvSpPr>
            <a:spLocks noGrp="1"/>
          </p:cNvSpPr>
          <p:nvPr>
            <p:ph type="pic" sz="quarter" idx="45" hasCustomPrompt="1"/>
          </p:nvPr>
        </p:nvSpPr>
        <p:spPr>
          <a:xfrm>
            <a:off x="7153405" y="222672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38543315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zation Chart 6">
    <p:spTree>
      <p:nvGrpSpPr>
        <p:cNvPr id="1" name=""/>
        <p:cNvGrpSpPr/>
        <p:nvPr/>
      </p:nvGrpSpPr>
      <p:grpSpPr>
        <a:xfrm>
          <a:off x="0" y="0"/>
          <a:ext cx="0" cy="0"/>
          <a:chOff x="0" y="0"/>
          <a:chExt cx="0" cy="0"/>
        </a:xfrm>
      </p:grpSpPr>
      <p:sp>
        <p:nvSpPr>
          <p:cNvPr id="33" name="Picture Placeholder 8">
            <a:extLst>
              <a:ext uri="{FF2B5EF4-FFF2-40B4-BE49-F238E27FC236}">
                <a16:creationId xmlns:a16="http://schemas.microsoft.com/office/drawing/2014/main" id="{044D5865-E328-4EBA-A882-4D6E9AF95340}"/>
              </a:ext>
            </a:extLst>
          </p:cNvPr>
          <p:cNvSpPr>
            <a:spLocks noGrp="1"/>
          </p:cNvSpPr>
          <p:nvPr>
            <p:ph type="pic" sz="quarter" idx="16" hasCustomPrompt="1"/>
          </p:nvPr>
        </p:nvSpPr>
        <p:spPr>
          <a:xfrm>
            <a:off x="5181600" y="2286964"/>
            <a:ext cx="1828800" cy="18288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E8C130C9-0D03-4956-B952-6B7AE1EBB75B}"/>
              </a:ext>
            </a:extLst>
          </p:cNvPr>
          <p:cNvSpPr>
            <a:spLocks noGrp="1"/>
          </p:cNvSpPr>
          <p:nvPr>
            <p:ph type="pic" sz="quarter" idx="17" hasCustomPrompt="1"/>
          </p:nvPr>
        </p:nvSpPr>
        <p:spPr>
          <a:xfrm>
            <a:off x="7718198"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41D987BD-6224-4583-9A01-262F00509256}"/>
              </a:ext>
            </a:extLst>
          </p:cNvPr>
          <p:cNvSpPr>
            <a:spLocks noGrp="1"/>
          </p:cNvSpPr>
          <p:nvPr>
            <p:ph type="pic" sz="quarter" idx="18" hasCustomPrompt="1"/>
          </p:nvPr>
        </p:nvSpPr>
        <p:spPr>
          <a:xfrm>
            <a:off x="3185970"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122553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age with Image 3">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6096000" y="0"/>
            <a:ext cx="60959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4778656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rganization Chart 7">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800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images with text">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892272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images with text 2">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20463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4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EADD8A4-B769-4D8A-9278-A71EC01C4C87}"/>
              </a:ext>
            </a:extLst>
          </p:cNvPr>
          <p:cNvSpPr>
            <a:spLocks noGrp="1"/>
          </p:cNvSpPr>
          <p:nvPr>
            <p:ph type="pic" sz="quarter" idx="10" hasCustomPrompt="1"/>
          </p:nvPr>
        </p:nvSpPr>
        <p:spPr>
          <a:xfrm>
            <a:off x="0"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Tree>
    <p:extLst>
      <p:ext uri="{BB962C8B-B14F-4D97-AF65-F5344CB8AC3E}">
        <p14:creationId xmlns:p14="http://schemas.microsoft.com/office/powerpoint/2010/main" val="1399211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04E63CE1-9C33-4246-BBF7-5AB1147C2188}"/>
              </a:ext>
            </a:extLst>
          </p:cNvPr>
          <p:cNvSpPr>
            <a:spLocks noGrp="1"/>
          </p:cNvSpPr>
          <p:nvPr>
            <p:ph type="pic" sz="quarter" idx="10" hasCustomPrompt="1"/>
          </p:nvPr>
        </p:nvSpPr>
        <p:spPr>
          <a:xfrm>
            <a:off x="3054096"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Tree>
    <p:extLst>
      <p:ext uri="{BB962C8B-B14F-4D97-AF65-F5344CB8AC3E}">
        <p14:creationId xmlns:p14="http://schemas.microsoft.com/office/powerpoint/2010/main" val="1274932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6769D50F-9678-42EA-A10A-87EDA49577C7}"/>
              </a:ext>
            </a:extLst>
          </p:cNvPr>
          <p:cNvSpPr>
            <a:spLocks noGrp="1"/>
          </p:cNvSpPr>
          <p:nvPr>
            <p:ph type="pic" sz="quarter" idx="10" hasCustomPrompt="1"/>
          </p:nvPr>
        </p:nvSpPr>
        <p:spPr>
          <a:xfrm>
            <a:off x="6108192"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Tree>
    <p:extLst>
      <p:ext uri="{BB962C8B-B14F-4D97-AF65-F5344CB8AC3E}">
        <p14:creationId xmlns:p14="http://schemas.microsoft.com/office/powerpoint/2010/main" val="1850845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B6F21E6F-DBA5-44F3-B07B-220A96805C8B}"/>
              </a:ext>
            </a:extLst>
          </p:cNvPr>
          <p:cNvSpPr>
            <a:spLocks noGrp="1"/>
          </p:cNvSpPr>
          <p:nvPr>
            <p:ph type="pic" sz="quarter" idx="10" hasCustomPrompt="1"/>
          </p:nvPr>
        </p:nvSpPr>
        <p:spPr>
          <a:xfrm>
            <a:off x="9162288"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2786629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images - 1">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6120384"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1" y="2286000"/>
            <a:ext cx="6120385"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6120384"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6086801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images - 2">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0"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6096000" y="2286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0"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25457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s 12">
    <p:spTree>
      <p:nvGrpSpPr>
        <p:cNvPr id="1" name=""/>
        <p:cNvGrpSpPr/>
        <p:nvPr/>
      </p:nvGrpSpPr>
      <p:grpSpPr>
        <a:xfrm>
          <a:off x="0" y="0"/>
          <a:ext cx="0" cy="0"/>
          <a:chOff x="0" y="0"/>
          <a:chExt cx="0" cy="0"/>
        </a:xfrm>
      </p:grpSpPr>
      <p:sp>
        <p:nvSpPr>
          <p:cNvPr id="35" name="Picture Placeholder 8">
            <a:extLst>
              <a:ext uri="{FF2B5EF4-FFF2-40B4-BE49-F238E27FC236}">
                <a16:creationId xmlns:a16="http://schemas.microsoft.com/office/drawing/2014/main" id="{A07FE811-3899-4933-8BDA-247CEB65A534}"/>
              </a:ext>
            </a:extLst>
          </p:cNvPr>
          <p:cNvSpPr>
            <a:spLocks noGrp="1"/>
          </p:cNvSpPr>
          <p:nvPr>
            <p:ph type="pic" sz="quarter" idx="10" hasCustomPrompt="1"/>
          </p:nvPr>
        </p:nvSpPr>
        <p:spPr>
          <a:xfrm>
            <a:off x="92597"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7" name="Picture Placeholder 8">
            <a:extLst>
              <a:ext uri="{FF2B5EF4-FFF2-40B4-BE49-F238E27FC236}">
                <a16:creationId xmlns:a16="http://schemas.microsoft.com/office/drawing/2014/main" id="{82D90691-24DF-4E32-9FDC-47A7AEF3AAD0}"/>
              </a:ext>
            </a:extLst>
          </p:cNvPr>
          <p:cNvSpPr>
            <a:spLocks noGrp="1"/>
          </p:cNvSpPr>
          <p:nvPr>
            <p:ph type="pic" sz="quarter" idx="12" hasCustomPrompt="1"/>
          </p:nvPr>
        </p:nvSpPr>
        <p:spPr>
          <a:xfrm>
            <a:off x="4928751"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8" name="Picture Placeholder 8">
            <a:extLst>
              <a:ext uri="{FF2B5EF4-FFF2-40B4-BE49-F238E27FC236}">
                <a16:creationId xmlns:a16="http://schemas.microsoft.com/office/drawing/2014/main" id="{A75AF2CC-BD8C-4192-B345-D290DFBC1431}"/>
              </a:ext>
            </a:extLst>
          </p:cNvPr>
          <p:cNvSpPr>
            <a:spLocks noGrp="1"/>
          </p:cNvSpPr>
          <p:nvPr>
            <p:ph type="pic" sz="quarter" idx="13" hasCustomPrompt="1"/>
          </p:nvPr>
        </p:nvSpPr>
        <p:spPr>
          <a:xfrm>
            <a:off x="7346828"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9" name="Picture Placeholder 8">
            <a:extLst>
              <a:ext uri="{FF2B5EF4-FFF2-40B4-BE49-F238E27FC236}">
                <a16:creationId xmlns:a16="http://schemas.microsoft.com/office/drawing/2014/main" id="{77847559-78FC-40D0-8B35-1D5B2FF75B18}"/>
              </a:ext>
            </a:extLst>
          </p:cNvPr>
          <p:cNvSpPr>
            <a:spLocks noGrp="1"/>
          </p:cNvSpPr>
          <p:nvPr>
            <p:ph type="pic" sz="quarter" idx="14" hasCustomPrompt="1"/>
          </p:nvPr>
        </p:nvSpPr>
        <p:spPr>
          <a:xfrm>
            <a:off x="9764905"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0" name="Picture Placeholder 8">
            <a:extLst>
              <a:ext uri="{FF2B5EF4-FFF2-40B4-BE49-F238E27FC236}">
                <a16:creationId xmlns:a16="http://schemas.microsoft.com/office/drawing/2014/main" id="{E22E7396-7BA7-4BB0-B445-4F1DFCA150D5}"/>
              </a:ext>
            </a:extLst>
          </p:cNvPr>
          <p:cNvSpPr>
            <a:spLocks noGrp="1"/>
          </p:cNvSpPr>
          <p:nvPr>
            <p:ph type="pic" sz="quarter" idx="15" hasCustomPrompt="1"/>
          </p:nvPr>
        </p:nvSpPr>
        <p:spPr>
          <a:xfrm>
            <a:off x="92597"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1" name="Picture Placeholder 8">
            <a:extLst>
              <a:ext uri="{FF2B5EF4-FFF2-40B4-BE49-F238E27FC236}">
                <a16:creationId xmlns:a16="http://schemas.microsoft.com/office/drawing/2014/main" id="{1D0C9FFC-2493-4D2B-8980-624D63B91B83}"/>
              </a:ext>
            </a:extLst>
          </p:cNvPr>
          <p:cNvSpPr>
            <a:spLocks noGrp="1"/>
          </p:cNvSpPr>
          <p:nvPr>
            <p:ph type="pic" sz="quarter" idx="16" hasCustomPrompt="1"/>
          </p:nvPr>
        </p:nvSpPr>
        <p:spPr>
          <a:xfrm>
            <a:off x="2510674"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3" name="Picture Placeholder 8">
            <a:extLst>
              <a:ext uri="{FF2B5EF4-FFF2-40B4-BE49-F238E27FC236}">
                <a16:creationId xmlns:a16="http://schemas.microsoft.com/office/drawing/2014/main" id="{BB272A9B-F15E-4387-A5C7-3165E3F18B28}"/>
              </a:ext>
            </a:extLst>
          </p:cNvPr>
          <p:cNvSpPr>
            <a:spLocks noGrp="1"/>
          </p:cNvSpPr>
          <p:nvPr>
            <p:ph type="pic" sz="quarter" idx="18" hasCustomPrompt="1"/>
          </p:nvPr>
        </p:nvSpPr>
        <p:spPr>
          <a:xfrm>
            <a:off x="7346828"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4" name="Picture Placeholder 8">
            <a:extLst>
              <a:ext uri="{FF2B5EF4-FFF2-40B4-BE49-F238E27FC236}">
                <a16:creationId xmlns:a16="http://schemas.microsoft.com/office/drawing/2014/main" id="{20F8B96F-AA47-4A79-BE24-11BAB9B30436}"/>
              </a:ext>
            </a:extLst>
          </p:cNvPr>
          <p:cNvSpPr>
            <a:spLocks noGrp="1"/>
          </p:cNvSpPr>
          <p:nvPr>
            <p:ph type="pic" sz="quarter" idx="19" hasCustomPrompt="1"/>
          </p:nvPr>
        </p:nvSpPr>
        <p:spPr>
          <a:xfrm>
            <a:off x="9764905"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5" name="Picture Placeholder 8">
            <a:extLst>
              <a:ext uri="{FF2B5EF4-FFF2-40B4-BE49-F238E27FC236}">
                <a16:creationId xmlns:a16="http://schemas.microsoft.com/office/drawing/2014/main" id="{221C2B63-0D84-4402-8E47-CDBB431CF83F}"/>
              </a:ext>
            </a:extLst>
          </p:cNvPr>
          <p:cNvSpPr>
            <a:spLocks noGrp="1"/>
          </p:cNvSpPr>
          <p:nvPr>
            <p:ph type="pic" sz="quarter" idx="20" hasCustomPrompt="1"/>
          </p:nvPr>
        </p:nvSpPr>
        <p:spPr>
          <a:xfrm>
            <a:off x="92597"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6" name="Picture Placeholder 8">
            <a:extLst>
              <a:ext uri="{FF2B5EF4-FFF2-40B4-BE49-F238E27FC236}">
                <a16:creationId xmlns:a16="http://schemas.microsoft.com/office/drawing/2014/main" id="{0904C7AF-1D52-43D4-AA91-6517173892BF}"/>
              </a:ext>
            </a:extLst>
          </p:cNvPr>
          <p:cNvSpPr>
            <a:spLocks noGrp="1"/>
          </p:cNvSpPr>
          <p:nvPr>
            <p:ph type="pic" sz="quarter" idx="21" hasCustomPrompt="1"/>
          </p:nvPr>
        </p:nvSpPr>
        <p:spPr>
          <a:xfrm>
            <a:off x="2510674"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7" name="Picture Placeholder 8">
            <a:extLst>
              <a:ext uri="{FF2B5EF4-FFF2-40B4-BE49-F238E27FC236}">
                <a16:creationId xmlns:a16="http://schemas.microsoft.com/office/drawing/2014/main" id="{17C69FF0-197B-4869-85CD-B16E044D58BC}"/>
              </a:ext>
            </a:extLst>
          </p:cNvPr>
          <p:cNvSpPr>
            <a:spLocks noGrp="1"/>
          </p:cNvSpPr>
          <p:nvPr>
            <p:ph type="pic" sz="quarter" idx="22" hasCustomPrompt="1"/>
          </p:nvPr>
        </p:nvSpPr>
        <p:spPr>
          <a:xfrm>
            <a:off x="4928751"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9" name="Picture Placeholder 8">
            <a:extLst>
              <a:ext uri="{FF2B5EF4-FFF2-40B4-BE49-F238E27FC236}">
                <a16:creationId xmlns:a16="http://schemas.microsoft.com/office/drawing/2014/main" id="{A9A2E652-BE71-48F6-ACE3-B6F152A0C265}"/>
              </a:ext>
            </a:extLst>
          </p:cNvPr>
          <p:cNvSpPr>
            <a:spLocks noGrp="1"/>
          </p:cNvSpPr>
          <p:nvPr>
            <p:ph type="pic" sz="quarter" idx="24" hasCustomPrompt="1"/>
          </p:nvPr>
        </p:nvSpPr>
        <p:spPr>
          <a:xfrm>
            <a:off x="9764905"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3694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age with Image 4">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1066800" y="1280160"/>
            <a:ext cx="10080000" cy="4339140"/>
          </a:xfrm>
          <a:prstGeom prst="roundRect">
            <a:avLst>
              <a:gd name="adj" fmla="val 4256"/>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762922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Slideshow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4172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222248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2334227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49255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30197830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Slideshow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10412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4615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223707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3346717"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1317926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Slideshow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21277845"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127566"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22713"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2254272"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41755339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Slideshow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3242506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2127479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12451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02576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40533757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Slideshow with Text">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112915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Slideshow with Text 2-01">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23904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241823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359743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5143377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Slideshow with Text 2-02">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1178949"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6130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240495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241969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18870833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Slideshow with Text 2-03">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2985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11934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59848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123904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6483538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Slideshow with Text 2-04">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7583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229663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1174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6175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16112246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Slideshow with Text 3">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8AF14F-B91A-4525-9FC3-906CA55DF46B}"/>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428536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with Images">
    <p:spTree>
      <p:nvGrpSpPr>
        <p:cNvPr id="1" name=""/>
        <p:cNvGrpSpPr/>
        <p:nvPr/>
      </p:nvGrpSpPr>
      <p:grpSpPr>
        <a:xfrm>
          <a:off x="0" y="0"/>
          <a:ext cx="0" cy="0"/>
          <a:chOff x="0" y="0"/>
          <a:chExt cx="0" cy="0"/>
        </a:xfrm>
      </p:grpSpPr>
      <p:sp>
        <p:nvSpPr>
          <p:cNvPr id="16" name="Picture Placeholder 14">
            <a:extLst>
              <a:ext uri="{FF2B5EF4-FFF2-40B4-BE49-F238E27FC236}">
                <a16:creationId xmlns:a16="http://schemas.microsoft.com/office/drawing/2014/main" id="{09E1089C-DA26-4567-80E3-FC02DE8DC887}"/>
              </a:ext>
            </a:extLst>
          </p:cNvPr>
          <p:cNvSpPr>
            <a:spLocks noGrp="1"/>
          </p:cNvSpPr>
          <p:nvPr>
            <p:ph type="pic" sz="quarter" idx="11" hasCustomPrompt="1"/>
          </p:nvPr>
        </p:nvSpPr>
        <p:spPr>
          <a:xfrm>
            <a:off x="8199164" y="1038253"/>
            <a:ext cx="1581444" cy="1650542"/>
          </a:xfrm>
          <a:prstGeom prst="ellipse">
            <a:avLst/>
          </a:prstGeom>
          <a:pattFill prst="wdDnDiag">
            <a:fgClr>
              <a:schemeClr val="tx1">
                <a:lumMod val="25000"/>
                <a:lumOff val="75000"/>
              </a:schemeClr>
            </a:fgClr>
            <a:bgClr>
              <a:schemeClr val="bg1"/>
            </a:bgClr>
          </a:pattFill>
        </p:spPr>
        <p:txBody>
          <a:bodyPr anchor="ctr"/>
          <a:lstStyle>
            <a:lvl1pPr algn="ctr">
              <a:buNone/>
              <a:defRPr lang="en-US" sz="1000" dirty="0"/>
            </a:lvl1pPr>
          </a:lstStyle>
          <a:p>
            <a:r>
              <a:rPr lang="en-US" dirty="0"/>
              <a:t>Insert your image here</a:t>
            </a:r>
          </a:p>
        </p:txBody>
      </p:sp>
      <p:sp>
        <p:nvSpPr>
          <p:cNvPr id="18" name="Picture Placeholder 14">
            <a:extLst>
              <a:ext uri="{FF2B5EF4-FFF2-40B4-BE49-F238E27FC236}">
                <a16:creationId xmlns:a16="http://schemas.microsoft.com/office/drawing/2014/main" id="{D308920F-1571-4BFA-8936-87C3E7108F3A}"/>
              </a:ext>
            </a:extLst>
          </p:cNvPr>
          <p:cNvSpPr>
            <a:spLocks noGrp="1"/>
          </p:cNvSpPr>
          <p:nvPr>
            <p:ph type="pic" sz="quarter" idx="13" hasCustomPrompt="1"/>
          </p:nvPr>
        </p:nvSpPr>
        <p:spPr>
          <a:xfrm>
            <a:off x="8750438" y="3084471"/>
            <a:ext cx="4127410" cy="4127002"/>
          </a:xfrm>
          <a:prstGeom prst="ellipse">
            <a:avLst/>
          </a:prstGeom>
          <a:pattFill prst="wdDnDiag">
            <a:fgClr>
              <a:schemeClr val="tx1">
                <a:lumMod val="25000"/>
                <a:lumOff val="75000"/>
              </a:schemeClr>
            </a:fgClr>
            <a:bgClr>
              <a:schemeClr val="bg1"/>
            </a:bgClr>
          </a:pattFill>
          <a:effectLst>
            <a:softEdge rad="127000"/>
          </a:effectLst>
        </p:spPr>
        <p:txBody>
          <a:bodyPr anchor="ctr"/>
          <a:lstStyle>
            <a:lvl1pPr algn="ctr">
              <a:buNone/>
              <a:defRPr lang="en-US" sz="1400" dirty="0"/>
            </a:lvl1pPr>
          </a:lstStyle>
          <a:p>
            <a:r>
              <a:rPr lang="en-US" dirty="0"/>
              <a:t>Insert your image here</a:t>
            </a:r>
          </a:p>
        </p:txBody>
      </p:sp>
      <p:sp>
        <p:nvSpPr>
          <p:cNvPr id="20" name="Picture Placeholder 14">
            <a:extLst>
              <a:ext uri="{FF2B5EF4-FFF2-40B4-BE49-F238E27FC236}">
                <a16:creationId xmlns:a16="http://schemas.microsoft.com/office/drawing/2014/main" id="{34212EE7-C5F0-498F-BF8A-EB115A480E7E}"/>
              </a:ext>
            </a:extLst>
          </p:cNvPr>
          <p:cNvSpPr>
            <a:spLocks noGrp="1"/>
          </p:cNvSpPr>
          <p:nvPr>
            <p:ph type="pic" sz="quarter" idx="15"/>
          </p:nvPr>
        </p:nvSpPr>
        <p:spPr>
          <a:xfrm>
            <a:off x="4587240" y="5266481"/>
            <a:ext cx="3017520" cy="30175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endParaRPr lang="en-US" dirty="0"/>
          </a:p>
        </p:txBody>
      </p:sp>
      <p:sp>
        <p:nvSpPr>
          <p:cNvPr id="19" name="Picture Placeholder 14">
            <a:extLst>
              <a:ext uri="{FF2B5EF4-FFF2-40B4-BE49-F238E27FC236}">
                <a16:creationId xmlns:a16="http://schemas.microsoft.com/office/drawing/2014/main" id="{2576C70C-F0B4-4643-9156-5D60A30A9FF5}"/>
              </a:ext>
            </a:extLst>
          </p:cNvPr>
          <p:cNvSpPr>
            <a:spLocks noGrp="1"/>
          </p:cNvSpPr>
          <p:nvPr>
            <p:ph type="pic" sz="quarter" idx="14" hasCustomPrompt="1"/>
          </p:nvPr>
        </p:nvSpPr>
        <p:spPr>
          <a:xfrm>
            <a:off x="3698587" y="4572001"/>
            <a:ext cx="798488" cy="833376"/>
          </a:xfrm>
          <a:prstGeom prst="ellipse">
            <a:avLst/>
          </a:prstGeom>
          <a:pattFill prst="wdDnDiag">
            <a:fgClr>
              <a:schemeClr val="tx1">
                <a:lumMod val="25000"/>
                <a:lumOff val="75000"/>
              </a:schemeClr>
            </a:fgClr>
            <a:bgClr>
              <a:schemeClr val="bg1"/>
            </a:bgClr>
          </a:pattFill>
          <a:effectLst>
            <a:softEdge rad="12700"/>
          </a:effectLst>
        </p:spPr>
        <p:txBody>
          <a:bodyPr anchor="ctr"/>
          <a:lstStyle>
            <a:lvl1pPr algn="ctr">
              <a:buNone/>
              <a:defRPr lang="en-US" sz="800" dirty="0"/>
            </a:lvl1pPr>
          </a:lstStyle>
          <a:p>
            <a:r>
              <a:rPr lang="en-US" dirty="0"/>
              <a:t>image</a:t>
            </a:r>
          </a:p>
        </p:txBody>
      </p:sp>
      <p:sp>
        <p:nvSpPr>
          <p:cNvPr id="15" name="Picture Placeholder 14">
            <a:extLst>
              <a:ext uri="{FF2B5EF4-FFF2-40B4-BE49-F238E27FC236}">
                <a16:creationId xmlns:a16="http://schemas.microsoft.com/office/drawing/2014/main" id="{FDF1C4E8-111B-43EC-9F80-56359575A31D}"/>
              </a:ext>
            </a:extLst>
          </p:cNvPr>
          <p:cNvSpPr>
            <a:spLocks noGrp="1"/>
          </p:cNvSpPr>
          <p:nvPr>
            <p:ph type="pic" sz="quarter" idx="10" hasCustomPrompt="1"/>
          </p:nvPr>
        </p:nvSpPr>
        <p:spPr>
          <a:xfrm>
            <a:off x="2307503" y="132178"/>
            <a:ext cx="2468446" cy="246888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r>
              <a:rPr lang="en-US" dirty="0"/>
              <a:t>Insert your image here</a:t>
            </a:r>
          </a:p>
        </p:txBody>
      </p:sp>
      <p:sp>
        <p:nvSpPr>
          <p:cNvPr id="17" name="Picture Placeholder 14">
            <a:extLst>
              <a:ext uri="{FF2B5EF4-FFF2-40B4-BE49-F238E27FC236}">
                <a16:creationId xmlns:a16="http://schemas.microsoft.com/office/drawing/2014/main" id="{5AACFAFF-6652-4B72-9E5F-407C35BA97D8}"/>
              </a:ext>
            </a:extLst>
          </p:cNvPr>
          <p:cNvSpPr>
            <a:spLocks noGrp="1"/>
          </p:cNvSpPr>
          <p:nvPr>
            <p:ph type="pic" sz="quarter" idx="12" hasCustomPrompt="1"/>
          </p:nvPr>
        </p:nvSpPr>
        <p:spPr>
          <a:xfrm>
            <a:off x="571352" y="3136292"/>
            <a:ext cx="2011680" cy="2011680"/>
          </a:xfrm>
          <a:prstGeom prst="ellipse">
            <a:avLst/>
          </a:prstGeom>
          <a:pattFill prst="wdDnDiag">
            <a:fgClr>
              <a:schemeClr val="tx1">
                <a:lumMod val="25000"/>
                <a:lumOff val="75000"/>
              </a:schemeClr>
            </a:fgClr>
            <a:bgClr>
              <a:schemeClr val="bg1"/>
            </a:bgClr>
          </a:pattFill>
        </p:spPr>
        <p:txBody>
          <a:bodyPr anchor="ctr"/>
          <a:lstStyle>
            <a:lvl1pPr algn="ctr">
              <a:buNone/>
              <a:defRPr lang="en-US" sz="1400" dirty="0"/>
            </a:lvl1pPr>
          </a:lstStyle>
          <a:p>
            <a:r>
              <a:rPr lang="en-US" dirty="0"/>
              <a:t>Insert your image here</a:t>
            </a:r>
          </a:p>
        </p:txBody>
      </p:sp>
      <p:sp>
        <p:nvSpPr>
          <p:cNvPr id="21" name="Picture Placeholder 14">
            <a:extLst>
              <a:ext uri="{FF2B5EF4-FFF2-40B4-BE49-F238E27FC236}">
                <a16:creationId xmlns:a16="http://schemas.microsoft.com/office/drawing/2014/main" id="{9D6ED562-01CE-46BE-834B-7F5B1A54B282}"/>
              </a:ext>
            </a:extLst>
          </p:cNvPr>
          <p:cNvSpPr>
            <a:spLocks noGrp="1"/>
          </p:cNvSpPr>
          <p:nvPr>
            <p:ph type="pic" sz="quarter" idx="16" hasCustomPrompt="1"/>
          </p:nvPr>
        </p:nvSpPr>
        <p:spPr>
          <a:xfrm>
            <a:off x="6096000" y="1637001"/>
            <a:ext cx="641684" cy="6697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700" dirty="0"/>
            </a:lvl1pPr>
          </a:lstStyle>
          <a:p>
            <a:r>
              <a:rPr lang="en-US" dirty="0"/>
              <a:t>image</a:t>
            </a:r>
          </a:p>
        </p:txBody>
      </p:sp>
      <p:sp>
        <p:nvSpPr>
          <p:cNvPr id="22" name="Picture Placeholder 14">
            <a:extLst>
              <a:ext uri="{FF2B5EF4-FFF2-40B4-BE49-F238E27FC236}">
                <a16:creationId xmlns:a16="http://schemas.microsoft.com/office/drawing/2014/main" id="{BB382753-1A75-400D-BAD8-40ED8917F6C0}"/>
              </a:ext>
            </a:extLst>
          </p:cNvPr>
          <p:cNvSpPr>
            <a:spLocks noGrp="1"/>
          </p:cNvSpPr>
          <p:nvPr>
            <p:ph type="pic" sz="quarter" idx="17" hasCustomPrompt="1"/>
          </p:nvPr>
        </p:nvSpPr>
        <p:spPr>
          <a:xfrm>
            <a:off x="204339" y="1302141"/>
            <a:ext cx="641684" cy="669720"/>
          </a:xfrm>
          <a:prstGeom prst="ellipse">
            <a:avLst/>
          </a:prstGeom>
          <a:pattFill prst="wdDnDiag">
            <a:fgClr>
              <a:schemeClr val="tx1">
                <a:lumMod val="25000"/>
                <a:lumOff val="75000"/>
              </a:schemeClr>
            </a:fgClr>
            <a:bgClr>
              <a:schemeClr val="bg1"/>
            </a:bgClr>
          </a:pattFill>
          <a:effectLst>
            <a:softEdge rad="63500"/>
          </a:effectLst>
        </p:spPr>
        <p:txBody>
          <a:bodyPr anchor="ctr"/>
          <a:lstStyle>
            <a:lvl1pPr algn="ctr">
              <a:buNone/>
              <a:defRPr lang="en-US" sz="500" dirty="0"/>
            </a:lvl1pPr>
          </a:lstStyle>
          <a:p>
            <a:r>
              <a:rPr lang="en-US" dirty="0"/>
              <a:t>image</a:t>
            </a:r>
          </a:p>
        </p:txBody>
      </p:sp>
    </p:spTree>
    <p:extLst>
      <p:ext uri="{BB962C8B-B14F-4D97-AF65-F5344CB8AC3E}">
        <p14:creationId xmlns:p14="http://schemas.microsoft.com/office/powerpoint/2010/main" val="13486233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Slideshow with Text 4">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9872786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Slideshow with Text 5">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3175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175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3175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214254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Slideshow with Text 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05EB9E2-5CF6-4158-B487-46CB14AA02E2}"/>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8F6E7D3E-059B-4787-9FBA-586D48F30264}"/>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BD26D223-3850-4A37-AEC3-117112E8727E}"/>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1465200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Slideshow with Text 6-1">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0" y="0"/>
            <a:ext cx="6096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548009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Slideshow with Text 7">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33375"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6210302"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6210302"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59449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Slideshow with Text 8">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210302"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333373"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333373"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630066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Slideshow with Text 9">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4" name="Picture Placeholder 4">
            <a:extLst>
              <a:ext uri="{FF2B5EF4-FFF2-40B4-BE49-F238E27FC236}">
                <a16:creationId xmlns:a16="http://schemas.microsoft.com/office/drawing/2014/main" id="{37E0A86C-F249-4079-BA4A-6A16C65C66EB}"/>
              </a:ext>
            </a:extLst>
          </p:cNvPr>
          <p:cNvSpPr>
            <a:spLocks noGrp="1"/>
          </p:cNvSpPr>
          <p:nvPr>
            <p:ph type="pic" sz="quarter" idx="21" hasCustomPrompt="1"/>
          </p:nvPr>
        </p:nvSpPr>
        <p:spPr>
          <a:xfrm>
            <a:off x="2444835" y="378098"/>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903194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Slideshow with Text 10">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2444835" y="378096"/>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936F30A5-5A84-4E00-8FE3-7050D9A09530}"/>
              </a:ext>
            </a:extLst>
          </p:cNvPr>
          <p:cNvSpPr>
            <a:spLocks noGrp="1"/>
          </p:cNvSpPr>
          <p:nvPr>
            <p:ph type="pic" sz="quarter" idx="21"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2447456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Slideshow with Text 11">
    <p:spTree>
      <p:nvGrpSpPr>
        <p:cNvPr id="1" name=""/>
        <p:cNvGrpSpPr/>
        <p:nvPr/>
      </p:nvGrpSpPr>
      <p:grpSpPr>
        <a:xfrm>
          <a:off x="0" y="0"/>
          <a:ext cx="0" cy="0"/>
          <a:chOff x="0" y="0"/>
          <a:chExt cx="0" cy="0"/>
        </a:xfrm>
      </p:grpSpPr>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2" y="304803"/>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4">
            <a:extLst>
              <a:ext uri="{FF2B5EF4-FFF2-40B4-BE49-F238E27FC236}">
                <a16:creationId xmlns:a16="http://schemas.microsoft.com/office/drawing/2014/main" id="{6683D6DE-1CC4-4BCE-A91B-FA3E6CDC8603}"/>
              </a:ext>
            </a:extLst>
          </p:cNvPr>
          <p:cNvSpPr>
            <a:spLocks noGrp="1"/>
          </p:cNvSpPr>
          <p:nvPr>
            <p:ph type="pic" sz="quarter" idx="17" hasCustomPrompt="1"/>
          </p:nvPr>
        </p:nvSpPr>
        <p:spPr>
          <a:xfrm>
            <a:off x="2674142" y="304802"/>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B9C93911-5945-424A-A236-499D0A7F8769}"/>
              </a:ext>
            </a:extLst>
          </p:cNvPr>
          <p:cNvSpPr>
            <a:spLocks noGrp="1"/>
          </p:cNvSpPr>
          <p:nvPr>
            <p:ph type="pic" sz="quarter" idx="18" hasCustomPrompt="1"/>
          </p:nvPr>
        </p:nvSpPr>
        <p:spPr>
          <a:xfrm>
            <a:off x="5014912" y="304801"/>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007ED3E2-B617-4B93-AFCA-615DD62481BC}"/>
              </a:ext>
            </a:extLst>
          </p:cNvPr>
          <p:cNvSpPr>
            <a:spLocks noGrp="1"/>
          </p:cNvSpPr>
          <p:nvPr>
            <p:ph type="pic" sz="quarter" idx="19" hasCustomPrompt="1"/>
          </p:nvPr>
        </p:nvSpPr>
        <p:spPr>
          <a:xfrm>
            <a:off x="7355682" y="304800"/>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286C5337-2AD2-4126-92B4-2029550A6826}"/>
              </a:ext>
            </a:extLst>
          </p:cNvPr>
          <p:cNvSpPr>
            <a:spLocks noGrp="1"/>
          </p:cNvSpPr>
          <p:nvPr>
            <p:ph type="pic" sz="quarter" idx="20" hasCustomPrompt="1"/>
          </p:nvPr>
        </p:nvSpPr>
        <p:spPr>
          <a:xfrm>
            <a:off x="9696451" y="304799"/>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225788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38799"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5" name="Picture Placeholder 4">
            <a:extLst>
              <a:ext uri="{FF2B5EF4-FFF2-40B4-BE49-F238E27FC236}">
                <a16:creationId xmlns:a16="http://schemas.microsoft.com/office/drawing/2014/main" id="{145A55DB-EAA4-447D-8CE0-01125CDB109A}"/>
              </a:ext>
            </a:extLst>
          </p:cNvPr>
          <p:cNvSpPr>
            <a:spLocks noGrp="1"/>
          </p:cNvSpPr>
          <p:nvPr>
            <p:ph type="pic" sz="quarter" idx="15" hasCustomPrompt="1"/>
          </p:nvPr>
        </p:nvSpPr>
        <p:spPr>
          <a:xfrm>
            <a:off x="538799"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096000"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C6886552-59AC-49A7-AD60-6518E1139843}"/>
              </a:ext>
            </a:extLst>
          </p:cNvPr>
          <p:cNvSpPr>
            <a:spLocks noGrp="1"/>
          </p:cNvSpPr>
          <p:nvPr>
            <p:ph type="pic" sz="quarter" idx="17" hasCustomPrompt="1"/>
          </p:nvPr>
        </p:nvSpPr>
        <p:spPr>
          <a:xfrm>
            <a:off x="6096000"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93323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861023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with text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66056"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8A93B2D8-9D17-4C2C-A9E9-C393828534B4}"/>
              </a:ext>
            </a:extLst>
          </p:cNvPr>
          <p:cNvSpPr>
            <a:spLocks noGrp="1"/>
          </p:cNvSpPr>
          <p:nvPr>
            <p:ph type="pic" sz="quarter" idx="15" hasCustomPrompt="1"/>
          </p:nvPr>
        </p:nvSpPr>
        <p:spPr>
          <a:xfrm>
            <a:off x="3384575"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89C6514A-243B-4849-87AC-D238495CDE6D}"/>
              </a:ext>
            </a:extLst>
          </p:cNvPr>
          <p:cNvSpPr>
            <a:spLocks noGrp="1"/>
          </p:cNvSpPr>
          <p:nvPr>
            <p:ph type="pic" sz="quarter" idx="16" hasCustomPrompt="1"/>
          </p:nvPr>
        </p:nvSpPr>
        <p:spPr>
          <a:xfrm>
            <a:off x="6203094"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6" name="Picture Placeholder 4">
            <a:extLst>
              <a:ext uri="{FF2B5EF4-FFF2-40B4-BE49-F238E27FC236}">
                <a16:creationId xmlns:a16="http://schemas.microsoft.com/office/drawing/2014/main" id="{B812BE68-A0A8-4796-9AEC-7DBD4FBDF35D}"/>
              </a:ext>
            </a:extLst>
          </p:cNvPr>
          <p:cNvSpPr>
            <a:spLocks noGrp="1"/>
          </p:cNvSpPr>
          <p:nvPr>
            <p:ph type="pic" sz="quarter" idx="17" hasCustomPrompt="1"/>
          </p:nvPr>
        </p:nvSpPr>
        <p:spPr>
          <a:xfrm>
            <a:off x="9021613"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7231955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with text 3">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C8B8EBC-E6F0-44CA-AC5F-44123E3947AB}"/>
              </a:ext>
            </a:extLst>
          </p:cNvPr>
          <p:cNvSpPr>
            <a:spLocks noGrp="1"/>
          </p:cNvSpPr>
          <p:nvPr userDrawn="1">
            <p:ph type="pic" sz="quarter" idx="14" hasCustomPrompt="1"/>
          </p:nvPr>
        </p:nvSpPr>
        <p:spPr>
          <a:xfrm>
            <a:off x="349250"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0" name="Picture Placeholder 4">
            <a:extLst>
              <a:ext uri="{FF2B5EF4-FFF2-40B4-BE49-F238E27FC236}">
                <a16:creationId xmlns:a16="http://schemas.microsoft.com/office/drawing/2014/main" id="{229D9F50-9F7A-4C48-A939-5C33CD598A56}"/>
              </a:ext>
            </a:extLst>
          </p:cNvPr>
          <p:cNvSpPr>
            <a:spLocks noGrp="1"/>
          </p:cNvSpPr>
          <p:nvPr userDrawn="1">
            <p:ph type="pic" sz="quarter" idx="15" hasCustomPrompt="1"/>
          </p:nvPr>
        </p:nvSpPr>
        <p:spPr>
          <a:xfrm>
            <a:off x="3271354"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1" name="Picture Placeholder 4">
            <a:extLst>
              <a:ext uri="{FF2B5EF4-FFF2-40B4-BE49-F238E27FC236}">
                <a16:creationId xmlns:a16="http://schemas.microsoft.com/office/drawing/2014/main" id="{498891EE-8C05-462F-A1DD-6236527EAE50}"/>
              </a:ext>
            </a:extLst>
          </p:cNvPr>
          <p:cNvSpPr>
            <a:spLocks noGrp="1"/>
          </p:cNvSpPr>
          <p:nvPr userDrawn="1">
            <p:ph type="pic" sz="quarter" idx="16" hasCustomPrompt="1"/>
          </p:nvPr>
        </p:nvSpPr>
        <p:spPr>
          <a:xfrm>
            <a:off x="6193458"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2" name="Picture Placeholder 4">
            <a:extLst>
              <a:ext uri="{FF2B5EF4-FFF2-40B4-BE49-F238E27FC236}">
                <a16:creationId xmlns:a16="http://schemas.microsoft.com/office/drawing/2014/main" id="{25D2DD94-5585-4F83-A2A6-3EE6128A1096}"/>
              </a:ext>
            </a:extLst>
          </p:cNvPr>
          <p:cNvSpPr>
            <a:spLocks noGrp="1"/>
          </p:cNvSpPr>
          <p:nvPr userDrawn="1">
            <p:ph type="pic" sz="quarter" idx="17" hasCustomPrompt="1"/>
          </p:nvPr>
        </p:nvSpPr>
        <p:spPr>
          <a:xfrm>
            <a:off x="9115562"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3" name="Picture Placeholder 4">
            <a:extLst>
              <a:ext uri="{FF2B5EF4-FFF2-40B4-BE49-F238E27FC236}">
                <a16:creationId xmlns:a16="http://schemas.microsoft.com/office/drawing/2014/main" id="{205EA35F-3CD6-456E-B2C0-DEE3A9718352}"/>
              </a:ext>
            </a:extLst>
          </p:cNvPr>
          <p:cNvSpPr>
            <a:spLocks noGrp="1"/>
          </p:cNvSpPr>
          <p:nvPr userDrawn="1">
            <p:ph type="pic" sz="quarter" idx="18" hasCustomPrompt="1"/>
          </p:nvPr>
        </p:nvSpPr>
        <p:spPr>
          <a:xfrm>
            <a:off x="349250"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4" name="Picture Placeholder 4">
            <a:extLst>
              <a:ext uri="{FF2B5EF4-FFF2-40B4-BE49-F238E27FC236}">
                <a16:creationId xmlns:a16="http://schemas.microsoft.com/office/drawing/2014/main" id="{21AF2A07-F7DD-44A0-9BE4-39E1DEE1B594}"/>
              </a:ext>
            </a:extLst>
          </p:cNvPr>
          <p:cNvSpPr>
            <a:spLocks noGrp="1"/>
          </p:cNvSpPr>
          <p:nvPr userDrawn="1">
            <p:ph type="pic" sz="quarter" idx="19" hasCustomPrompt="1"/>
          </p:nvPr>
        </p:nvSpPr>
        <p:spPr>
          <a:xfrm>
            <a:off x="3271354"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5" name="Picture Placeholder 4">
            <a:extLst>
              <a:ext uri="{FF2B5EF4-FFF2-40B4-BE49-F238E27FC236}">
                <a16:creationId xmlns:a16="http://schemas.microsoft.com/office/drawing/2014/main" id="{0E7A495A-9192-4E75-A741-3633EACEFE2E}"/>
              </a:ext>
            </a:extLst>
          </p:cNvPr>
          <p:cNvSpPr>
            <a:spLocks noGrp="1"/>
          </p:cNvSpPr>
          <p:nvPr userDrawn="1">
            <p:ph type="pic" sz="quarter" idx="20" hasCustomPrompt="1"/>
          </p:nvPr>
        </p:nvSpPr>
        <p:spPr>
          <a:xfrm>
            <a:off x="6193458"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6" name="Picture Placeholder 4">
            <a:extLst>
              <a:ext uri="{FF2B5EF4-FFF2-40B4-BE49-F238E27FC236}">
                <a16:creationId xmlns:a16="http://schemas.microsoft.com/office/drawing/2014/main" id="{306B4AE4-0D40-4FAD-B275-E852C2E80DD0}"/>
              </a:ext>
            </a:extLst>
          </p:cNvPr>
          <p:cNvSpPr>
            <a:spLocks noGrp="1"/>
          </p:cNvSpPr>
          <p:nvPr userDrawn="1">
            <p:ph type="pic" sz="quarter" idx="21" hasCustomPrompt="1"/>
          </p:nvPr>
        </p:nvSpPr>
        <p:spPr>
          <a:xfrm>
            <a:off x="9115562"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7810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 with text 4">
    <p:spTree>
      <p:nvGrpSpPr>
        <p:cNvPr id="1" name=""/>
        <p:cNvGrpSpPr/>
        <p:nvPr/>
      </p:nvGrpSpPr>
      <p:grpSpPr>
        <a:xfrm>
          <a:off x="0" y="0"/>
          <a:ext cx="0" cy="0"/>
          <a:chOff x="0" y="0"/>
          <a:chExt cx="0" cy="0"/>
        </a:xfrm>
      </p:grpSpPr>
      <p:sp>
        <p:nvSpPr>
          <p:cNvPr id="26" name="Picture Placeholder 4">
            <a:extLst>
              <a:ext uri="{FF2B5EF4-FFF2-40B4-BE49-F238E27FC236}">
                <a16:creationId xmlns:a16="http://schemas.microsoft.com/office/drawing/2014/main" id="{E4125580-BDE8-4CB7-BB69-A184BD1B6465}"/>
              </a:ext>
            </a:extLst>
          </p:cNvPr>
          <p:cNvSpPr>
            <a:spLocks noGrp="1"/>
          </p:cNvSpPr>
          <p:nvPr>
            <p:ph type="pic" sz="quarter" idx="17" hasCustomPrompt="1"/>
          </p:nvPr>
        </p:nvSpPr>
        <p:spPr>
          <a:xfrm>
            <a:off x="3509903"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A209487F-65B1-4C87-9A4D-DB8277308680}"/>
              </a:ext>
            </a:extLst>
          </p:cNvPr>
          <p:cNvSpPr>
            <a:spLocks noGrp="1"/>
          </p:cNvSpPr>
          <p:nvPr>
            <p:ph type="pic" sz="quarter" idx="21" hasCustomPrompt="1"/>
          </p:nvPr>
        </p:nvSpPr>
        <p:spPr>
          <a:xfrm>
            <a:off x="7038591"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8" name="Picture Placeholder 4">
            <a:extLst>
              <a:ext uri="{FF2B5EF4-FFF2-40B4-BE49-F238E27FC236}">
                <a16:creationId xmlns:a16="http://schemas.microsoft.com/office/drawing/2014/main" id="{ACF22224-C498-47A2-AE6A-14ABE5078769}"/>
              </a:ext>
            </a:extLst>
          </p:cNvPr>
          <p:cNvSpPr>
            <a:spLocks noGrp="1"/>
          </p:cNvSpPr>
          <p:nvPr>
            <p:ph type="pic" sz="quarter" idx="22" hasCustomPrompt="1"/>
          </p:nvPr>
        </p:nvSpPr>
        <p:spPr>
          <a:xfrm>
            <a:off x="10567279"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3593747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with text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20100" y="1706942"/>
            <a:ext cx="4860000" cy="2458657"/>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311900" y="1706943"/>
            <a:ext cx="4860000" cy="2458656"/>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2370140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with text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57274" y="2000251"/>
            <a:ext cx="5038725" cy="3600450"/>
          </a:xfrm>
          <a:prstGeom prst="roundRect">
            <a:avLst>
              <a:gd name="adj" fmla="val 0"/>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5190987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s 1">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9BA652E-8DCB-411C-BDCC-2A28B7A37C8C}"/>
              </a:ext>
            </a:extLst>
          </p:cNvPr>
          <p:cNvSpPr>
            <a:spLocks noGrp="1"/>
          </p:cNvSpPr>
          <p:nvPr>
            <p:ph type="pic" sz="quarter" idx="10" hasCustomPrompt="1"/>
          </p:nvPr>
        </p:nvSpPr>
        <p:spPr>
          <a:xfrm>
            <a:off x="1900177" y="1076325"/>
            <a:ext cx="4572000" cy="4572000"/>
          </a:xfrm>
          <a:prstGeom prst="ellipse">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5694223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s 2">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612E3448-F2EF-451E-8014-86C006CB70CD}"/>
              </a:ext>
            </a:extLst>
          </p:cNvPr>
          <p:cNvSpPr>
            <a:spLocks noGrp="1"/>
          </p:cNvSpPr>
          <p:nvPr>
            <p:ph type="pic" sz="quarter" idx="10" hasCustomPrompt="1"/>
          </p:nvPr>
        </p:nvSpPr>
        <p:spPr>
          <a:xfrm>
            <a:off x="5482137" y="4343866"/>
            <a:ext cx="1216152" cy="1216152"/>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41255062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s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B5671677-28D2-48BB-A020-FECB56CA25A5}"/>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393464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s 4">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95106253-7B8B-487B-A3B6-10B45F3CCF4D}"/>
              </a:ext>
            </a:extLst>
          </p:cNvPr>
          <p:cNvSpPr>
            <a:spLocks noGrp="1"/>
          </p:cNvSpPr>
          <p:nvPr>
            <p:ph type="pic" sz="quarter" idx="10" hasCustomPrompt="1"/>
          </p:nvPr>
        </p:nvSpPr>
        <p:spPr>
          <a:xfrm>
            <a:off x="1905000" y="1950334"/>
            <a:ext cx="2743200" cy="2743200"/>
          </a:xfrm>
          <a:prstGeom prst="ellipse">
            <a:avLst/>
          </a:prstGeom>
          <a:pattFill prst="wdDnDiag">
            <a:fgClr>
              <a:schemeClr val="tx1">
                <a:lumMod val="25000"/>
                <a:lumOff val="75000"/>
              </a:schemeClr>
            </a:fgClr>
            <a:bgClr>
              <a:schemeClr val="bg1"/>
            </a:bgClr>
          </a:pattFill>
          <a:ln w="127000">
            <a:solidFill>
              <a:schemeClr val="bg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29678042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s 5">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3310358"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8629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P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676275" y="628650"/>
            <a:ext cx="10839450" cy="56007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694345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s 6">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79492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s 7">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049925" y="1269000"/>
            <a:ext cx="4320000" cy="4320000"/>
          </a:xfrm>
          <a:prstGeom prst="ellipse">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42331777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s 8">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23875" y="723900"/>
            <a:ext cx="5400000" cy="5400000"/>
          </a:xfrm>
          <a:prstGeom prst="ellipse">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7224890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otes 9">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0" y="0"/>
            <a:ext cx="12192000" cy="6858000"/>
          </a:xfrm>
          <a:prstGeom prst="rect">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6390991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s 10">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770743" y="917800"/>
            <a:ext cx="1800000" cy="1800000"/>
          </a:xfrm>
          <a:prstGeom prst="roundRect">
            <a:avLst>
              <a:gd name="adj" fmla="val 7431"/>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3841192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otes 1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556000" y="1469342"/>
            <a:ext cx="1080000" cy="108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4222979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otes 1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F6B993A-427A-499E-9D74-1D94D3661DFF}"/>
              </a:ext>
            </a:extLst>
          </p:cNvPr>
          <p:cNvSpPr>
            <a:spLocks noGrp="1"/>
          </p:cNvSpPr>
          <p:nvPr>
            <p:ph type="pic" sz="quarter" idx="14" hasCustomPrompt="1"/>
          </p:nvPr>
        </p:nvSpPr>
        <p:spPr>
          <a:xfrm>
            <a:off x="488570" y="549000"/>
            <a:ext cx="5605725" cy="5760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9164778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2912029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5861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page 2 - Image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41825660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Imag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1"/>
            <a:ext cx="12192000" cy="5143499"/>
          </a:xfrm>
          <a:prstGeom prst="rect">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097401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sic page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592611381"/>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asic page 2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1501005800"/>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3047999"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6092951"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9137903"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648768598"/>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6096"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3051048"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6096000"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3802708375"/>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 Image Timeline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685076"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5DF77074-9E02-4EDE-ADEC-20BB7226C1FE}"/>
              </a:ext>
            </a:extLst>
          </p:cNvPr>
          <p:cNvSpPr>
            <a:spLocks noGrp="1"/>
          </p:cNvSpPr>
          <p:nvPr>
            <p:ph type="pic" sz="quarter" idx="12" hasCustomPrompt="1"/>
          </p:nvPr>
        </p:nvSpPr>
        <p:spPr>
          <a:xfrm>
            <a:off x="3479224"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6CA2167E-9435-4A6A-BEAE-A1AC5A5D336B}"/>
              </a:ext>
            </a:extLst>
          </p:cNvPr>
          <p:cNvSpPr>
            <a:spLocks noGrp="1"/>
          </p:cNvSpPr>
          <p:nvPr>
            <p:ph type="pic" sz="quarter" idx="13" hasCustomPrompt="1"/>
          </p:nvPr>
        </p:nvSpPr>
        <p:spPr>
          <a:xfrm>
            <a:off x="6273372"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49A2505A-688A-4995-8380-650E617030CB}"/>
              </a:ext>
            </a:extLst>
          </p:cNvPr>
          <p:cNvSpPr>
            <a:spLocks noGrp="1"/>
          </p:cNvSpPr>
          <p:nvPr>
            <p:ph type="pic" sz="quarter" idx="14" hasCustomPrompt="1"/>
          </p:nvPr>
        </p:nvSpPr>
        <p:spPr>
          <a:xfrm>
            <a:off x="9067520"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826045035"/>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Timeline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063690037"/>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Timeline 4-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710356369"/>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age Timeline 5">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1819274"/>
            <a:ext cx="4322175" cy="1141521"/>
          </a:xfrm>
          <a:prstGeom prst="rect">
            <a:avLst/>
          </a:prstGeom>
          <a:pattFill prst="wdDnDiag">
            <a:fgClr>
              <a:schemeClr val="tx1">
                <a:lumMod val="25000"/>
                <a:lumOff val="75000"/>
              </a:schemeClr>
            </a:fgClr>
            <a:bgClr>
              <a:schemeClr val="bg1"/>
            </a:bgClr>
          </a:pattFill>
          <a:ln w="6350">
            <a:solidFill>
              <a:schemeClr val="accent1"/>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3486889"/>
            <a:ext cx="4322175" cy="1141521"/>
          </a:xfrm>
          <a:prstGeom prst="rect">
            <a:avLst/>
          </a:prstGeom>
          <a:pattFill prst="wdDnDiag">
            <a:fgClr>
              <a:schemeClr val="tx1">
                <a:lumMod val="25000"/>
                <a:lumOff val="75000"/>
              </a:schemeClr>
            </a:fgClr>
            <a:bgClr>
              <a:schemeClr val="bg1"/>
            </a:bgClr>
          </a:pattFill>
          <a:ln w="6350">
            <a:solidFill>
              <a:schemeClr val="accent2"/>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5154504"/>
            <a:ext cx="4322175" cy="1141521"/>
          </a:xfrm>
          <a:prstGeom prst="rect">
            <a:avLst/>
          </a:prstGeom>
          <a:pattFill prst="wdDnDiag">
            <a:fgClr>
              <a:schemeClr val="tx1">
                <a:lumMod val="25000"/>
                <a:lumOff val="75000"/>
              </a:schemeClr>
            </a:fgClr>
            <a:bgClr>
              <a:schemeClr val="bg1"/>
            </a:bgClr>
          </a:pattFill>
          <a:ln w="6350">
            <a:solidFill>
              <a:schemeClr val="accent3"/>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27679915"/>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mage Timeline 5-2">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555739"/>
            <a:ext cx="4322175" cy="1141521"/>
          </a:xfrm>
          <a:prstGeom prst="rect">
            <a:avLst/>
          </a:prstGeom>
          <a:pattFill prst="wdDnDiag">
            <a:fgClr>
              <a:schemeClr val="tx1">
                <a:lumMod val="25000"/>
                <a:lumOff val="75000"/>
              </a:schemeClr>
            </a:fgClr>
            <a:bgClr>
              <a:schemeClr val="bg1"/>
            </a:bgClr>
          </a:pattFill>
          <a:ln w="6350">
            <a:solidFill>
              <a:schemeClr val="accent4"/>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2223354"/>
            <a:ext cx="4322175" cy="1141521"/>
          </a:xfrm>
          <a:prstGeom prst="rect">
            <a:avLst/>
          </a:prstGeom>
          <a:pattFill prst="wdDnDiag">
            <a:fgClr>
              <a:schemeClr val="tx1">
                <a:lumMod val="25000"/>
                <a:lumOff val="75000"/>
              </a:schemeClr>
            </a:fgClr>
            <a:bgClr>
              <a:schemeClr val="bg1"/>
            </a:bgClr>
          </a:pattFill>
          <a:ln w="6350">
            <a:solidFill>
              <a:schemeClr val="accent5"/>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3890969"/>
            <a:ext cx="4322175" cy="1141521"/>
          </a:xfrm>
          <a:prstGeom prst="rect">
            <a:avLst/>
          </a:prstGeom>
          <a:pattFill prst="wdDnDiag">
            <a:fgClr>
              <a:schemeClr val="tx1">
                <a:lumMod val="25000"/>
                <a:lumOff val="75000"/>
              </a:schemeClr>
            </a:fgClr>
            <a:bgClr>
              <a:schemeClr val="bg1"/>
            </a:bgClr>
          </a:pattFill>
          <a:ln w="6350">
            <a:solidFill>
              <a:schemeClr val="accent6"/>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907558224"/>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mage Timeline 6">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7283755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26" Type="http://schemas.openxmlformats.org/officeDocument/2006/relationships/slideLayout" Target="../slideLayouts/slideLayout226.xml"/><Relationship Id="rId247" Type="http://schemas.openxmlformats.org/officeDocument/2006/relationships/slideLayout" Target="../slideLayouts/slideLayout247.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16" Type="http://schemas.openxmlformats.org/officeDocument/2006/relationships/slideLayout" Target="../slideLayouts/slideLayout216.xml"/><Relationship Id="rId237" Type="http://schemas.openxmlformats.org/officeDocument/2006/relationships/slideLayout" Target="../slideLayouts/slideLayout237.xml"/><Relationship Id="rId258" Type="http://schemas.openxmlformats.org/officeDocument/2006/relationships/slideLayout" Target="../slideLayouts/slideLayout258.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227" Type="http://schemas.openxmlformats.org/officeDocument/2006/relationships/slideLayout" Target="../slideLayouts/slideLayout227.xml"/><Relationship Id="rId248" Type="http://schemas.openxmlformats.org/officeDocument/2006/relationships/slideLayout" Target="../slideLayouts/slideLayout248.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217" Type="http://schemas.openxmlformats.org/officeDocument/2006/relationships/slideLayout" Target="../slideLayouts/slideLayout217.xml"/><Relationship Id="rId1" Type="http://schemas.openxmlformats.org/officeDocument/2006/relationships/slideLayout" Target="../slideLayouts/slideLayout1.xml"/><Relationship Id="rId6" Type="http://schemas.openxmlformats.org/officeDocument/2006/relationships/slideLayout" Target="../slideLayouts/slideLayout6.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38" Type="http://schemas.openxmlformats.org/officeDocument/2006/relationships/slideLayout" Target="../slideLayouts/slideLayout238.xml"/><Relationship Id="rId254" Type="http://schemas.openxmlformats.org/officeDocument/2006/relationships/slideLayout" Target="../slideLayouts/slideLayout254.xml"/><Relationship Id="rId259" Type="http://schemas.openxmlformats.org/officeDocument/2006/relationships/slideLayout" Target="../slideLayouts/slideLayout259.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2" Type="http://schemas.openxmlformats.org/officeDocument/2006/relationships/slideLayout" Target="../slideLayouts/slideLayout202.xml"/><Relationship Id="rId207" Type="http://schemas.openxmlformats.org/officeDocument/2006/relationships/slideLayout" Target="../slideLayouts/slideLayout207.xml"/><Relationship Id="rId223" Type="http://schemas.openxmlformats.org/officeDocument/2006/relationships/slideLayout" Target="../slideLayouts/slideLayout223.xml"/><Relationship Id="rId228" Type="http://schemas.openxmlformats.org/officeDocument/2006/relationships/slideLayout" Target="../slideLayouts/slideLayout228.xml"/><Relationship Id="rId244" Type="http://schemas.openxmlformats.org/officeDocument/2006/relationships/slideLayout" Target="../slideLayouts/slideLayout244.xml"/><Relationship Id="rId249" Type="http://schemas.openxmlformats.org/officeDocument/2006/relationships/slideLayout" Target="../slideLayouts/slideLayout24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13" Type="http://schemas.openxmlformats.org/officeDocument/2006/relationships/slideLayout" Target="../slideLayouts/slideLayout213.xml"/><Relationship Id="rId218" Type="http://schemas.openxmlformats.org/officeDocument/2006/relationships/slideLayout" Target="../slideLayouts/slideLayout218.xml"/><Relationship Id="rId234" Type="http://schemas.openxmlformats.org/officeDocument/2006/relationships/slideLayout" Target="../slideLayouts/slideLayout234.xml"/><Relationship Id="rId239" Type="http://schemas.openxmlformats.org/officeDocument/2006/relationships/slideLayout" Target="../slideLayouts/slideLayout239.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0" Type="http://schemas.openxmlformats.org/officeDocument/2006/relationships/slideLayout" Target="../slideLayouts/slideLayout250.xml"/><Relationship Id="rId255" Type="http://schemas.openxmlformats.org/officeDocument/2006/relationships/slideLayout" Target="../slideLayouts/slideLayout255.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208" Type="http://schemas.openxmlformats.org/officeDocument/2006/relationships/slideLayout" Target="../slideLayouts/slideLayout208.xml"/><Relationship Id="rId229" Type="http://schemas.openxmlformats.org/officeDocument/2006/relationships/slideLayout" Target="../slideLayouts/slideLayout229.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0" Type="http://schemas.openxmlformats.org/officeDocument/2006/relationships/slideLayout" Target="../slideLayouts/slideLayout240.xml"/><Relationship Id="rId245" Type="http://schemas.openxmlformats.org/officeDocument/2006/relationships/slideLayout" Target="../slideLayouts/slideLayout245.xml"/><Relationship Id="rId261" Type="http://schemas.openxmlformats.org/officeDocument/2006/relationships/slideLayout" Target="../slideLayouts/slideLayout261.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219" Type="http://schemas.openxmlformats.org/officeDocument/2006/relationships/slideLayout" Target="../slideLayouts/slideLayout219.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0" Type="http://schemas.openxmlformats.org/officeDocument/2006/relationships/slideLayout" Target="../slideLayouts/slideLayout230.xml"/><Relationship Id="rId235" Type="http://schemas.openxmlformats.org/officeDocument/2006/relationships/slideLayout" Target="../slideLayouts/slideLayout235.xml"/><Relationship Id="rId251" Type="http://schemas.openxmlformats.org/officeDocument/2006/relationships/slideLayout" Target="../slideLayouts/slideLayout251.xml"/><Relationship Id="rId256" Type="http://schemas.openxmlformats.org/officeDocument/2006/relationships/slideLayout" Target="../slideLayouts/slideLayout256.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0" Type="http://schemas.openxmlformats.org/officeDocument/2006/relationships/slideLayout" Target="../slideLayouts/slideLayout220.xml"/><Relationship Id="rId225" Type="http://schemas.openxmlformats.org/officeDocument/2006/relationships/slideLayout" Target="../slideLayouts/slideLayout225.xml"/><Relationship Id="rId241" Type="http://schemas.openxmlformats.org/officeDocument/2006/relationships/slideLayout" Target="../slideLayouts/slideLayout241.xml"/><Relationship Id="rId246" Type="http://schemas.openxmlformats.org/officeDocument/2006/relationships/slideLayout" Target="../slideLayouts/slideLayout246.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262" Type="http://schemas.openxmlformats.org/officeDocument/2006/relationships/slideLayout" Target="../slideLayouts/slideLayout262.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10" Type="http://schemas.openxmlformats.org/officeDocument/2006/relationships/slideLayout" Target="../slideLayouts/slideLayout21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52" Type="http://schemas.openxmlformats.org/officeDocument/2006/relationships/slideLayout" Target="../slideLayouts/slideLayout252.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42" Type="http://schemas.openxmlformats.org/officeDocument/2006/relationships/slideLayout" Target="../slideLayouts/slideLayout242.xml"/><Relationship Id="rId263" Type="http://schemas.openxmlformats.org/officeDocument/2006/relationships/slideLayout" Target="../slideLayouts/slideLayout263.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53" Type="http://schemas.openxmlformats.org/officeDocument/2006/relationships/slideLayout" Target="../slideLayouts/slideLayout253.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264" Type="http://schemas.openxmlformats.org/officeDocument/2006/relationships/theme" Target="../theme/theme1.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673204"/>
      </p:ext>
    </p:extLst>
  </p:cSld>
  <p:clrMap bg1="dk1" tx1="lt1" bg2="dk2" tx2="lt2" accent1="accent1" accent2="accent2" accent3="accent3" accent4="accent4" accent5="accent5" accent6="accent6" hlink="hlink" folHlink="folHlink"/>
  <p:sldLayoutIdLst>
    <p:sldLayoutId id="2147483661" r:id="rId1"/>
    <p:sldLayoutId id="2147483764" r:id="rId2"/>
    <p:sldLayoutId id="2147483901" r:id="rId3"/>
    <p:sldLayoutId id="2147483929" r:id="rId4"/>
    <p:sldLayoutId id="2147483937" r:id="rId5"/>
    <p:sldLayoutId id="2147483763" r:id="rId6"/>
    <p:sldLayoutId id="2147483660" r:id="rId7"/>
    <p:sldLayoutId id="2147483828" r:id="rId8"/>
    <p:sldLayoutId id="2147483852" r:id="rId9"/>
    <p:sldLayoutId id="2147483854" r:id="rId10"/>
    <p:sldLayoutId id="2147483938" r:id="rId11"/>
    <p:sldLayoutId id="2147483939" r:id="rId12"/>
    <p:sldLayoutId id="2147483662" r:id="rId13"/>
    <p:sldLayoutId id="2147483668" r:id="rId14"/>
    <p:sldLayoutId id="2147483672" r:id="rId15"/>
    <p:sldLayoutId id="2147483669" r:id="rId16"/>
    <p:sldLayoutId id="2147483670" r:id="rId17"/>
    <p:sldLayoutId id="2147483675" r:id="rId18"/>
    <p:sldLayoutId id="2147483676" r:id="rId19"/>
    <p:sldLayoutId id="2147483780" r:id="rId20"/>
    <p:sldLayoutId id="2147483781" r:id="rId21"/>
    <p:sldLayoutId id="2147483860" r:id="rId22"/>
    <p:sldLayoutId id="2147483875" r:id="rId23"/>
    <p:sldLayoutId id="2147483876" r:id="rId24"/>
    <p:sldLayoutId id="2147483877" r:id="rId25"/>
    <p:sldLayoutId id="2147483930" r:id="rId26"/>
    <p:sldLayoutId id="2147483677" r:id="rId27"/>
    <p:sldLayoutId id="2147483750" r:id="rId28"/>
    <p:sldLayoutId id="2147483751" r:id="rId29"/>
    <p:sldLayoutId id="2147483752" r:id="rId30"/>
    <p:sldLayoutId id="2147483753" r:id="rId31"/>
    <p:sldLayoutId id="2147483754" r:id="rId32"/>
    <p:sldLayoutId id="2147483755" r:id="rId33"/>
    <p:sldLayoutId id="2147483773" r:id="rId34"/>
    <p:sldLayoutId id="2147483774" r:id="rId35"/>
    <p:sldLayoutId id="2147483775" r:id="rId36"/>
    <p:sldLayoutId id="2147483776" r:id="rId37"/>
    <p:sldLayoutId id="2147483777" r:id="rId38"/>
    <p:sldLayoutId id="2147483778" r:id="rId39"/>
    <p:sldLayoutId id="2147483779" r:id="rId40"/>
    <p:sldLayoutId id="2147483815" r:id="rId41"/>
    <p:sldLayoutId id="2147483816" r:id="rId42"/>
    <p:sldLayoutId id="2147483782" r:id="rId43"/>
    <p:sldLayoutId id="2147483783" r:id="rId44"/>
    <p:sldLayoutId id="2147483784" r:id="rId45"/>
    <p:sldLayoutId id="2147483785" r:id="rId46"/>
    <p:sldLayoutId id="2147483786" r:id="rId47"/>
    <p:sldLayoutId id="2147483787" r:id="rId48"/>
    <p:sldLayoutId id="2147483789" r:id="rId49"/>
    <p:sldLayoutId id="2147483791" r:id="rId50"/>
    <p:sldLayoutId id="2147483792" r:id="rId51"/>
    <p:sldLayoutId id="2147483793" r:id="rId52"/>
    <p:sldLayoutId id="2147483794" r:id="rId53"/>
    <p:sldLayoutId id="2147483862" r:id="rId54"/>
    <p:sldLayoutId id="2147483863" r:id="rId55"/>
    <p:sldLayoutId id="2147483864" r:id="rId56"/>
    <p:sldLayoutId id="2147483865" r:id="rId57"/>
    <p:sldLayoutId id="2147483866" r:id="rId58"/>
    <p:sldLayoutId id="2147483867" r:id="rId59"/>
    <p:sldLayoutId id="2147483868" r:id="rId60"/>
    <p:sldLayoutId id="2147483869" r:id="rId61"/>
    <p:sldLayoutId id="2147483870" r:id="rId62"/>
    <p:sldLayoutId id="2147483878" r:id="rId63"/>
    <p:sldLayoutId id="2147483893" r:id="rId64"/>
    <p:sldLayoutId id="2147483894" r:id="rId65"/>
    <p:sldLayoutId id="2147483898" r:id="rId66"/>
    <p:sldLayoutId id="2147483899" r:id="rId67"/>
    <p:sldLayoutId id="2147483902" r:id="rId68"/>
    <p:sldLayoutId id="2147483895" r:id="rId69"/>
    <p:sldLayoutId id="2147483897" r:id="rId70"/>
    <p:sldLayoutId id="2147483896" r:id="rId71"/>
    <p:sldLayoutId id="2147483903" r:id="rId72"/>
    <p:sldLayoutId id="2147483909" r:id="rId73"/>
    <p:sldLayoutId id="2147483924" r:id="rId74"/>
    <p:sldLayoutId id="2147483788" r:id="rId75"/>
    <p:sldLayoutId id="2147483796" r:id="rId76"/>
    <p:sldLayoutId id="2147483797" r:id="rId77"/>
    <p:sldLayoutId id="2147483798" r:id="rId78"/>
    <p:sldLayoutId id="2147483799" r:id="rId79"/>
    <p:sldLayoutId id="2147483800" r:id="rId80"/>
    <p:sldLayoutId id="2147483933" r:id="rId81"/>
    <p:sldLayoutId id="2147483934" r:id="rId82"/>
    <p:sldLayoutId id="2147483935" r:id="rId83"/>
    <p:sldLayoutId id="2147483936" r:id="rId84"/>
    <p:sldLayoutId id="2147483940" r:id="rId85"/>
    <p:sldLayoutId id="2147483913" r:id="rId86"/>
    <p:sldLayoutId id="2147483710" r:id="rId87"/>
    <p:sldLayoutId id="2147483711" r:id="rId88"/>
    <p:sldLayoutId id="2147483712" r:id="rId89"/>
    <p:sldLayoutId id="2147483713" r:id="rId90"/>
    <p:sldLayoutId id="2147483714" r:id="rId91"/>
    <p:sldLayoutId id="2147483765" r:id="rId92"/>
    <p:sldLayoutId id="2147483766" r:id="rId93"/>
    <p:sldLayoutId id="2147483767" r:id="rId94"/>
    <p:sldLayoutId id="2147483871" r:id="rId95"/>
    <p:sldLayoutId id="2147483872" r:id="rId96"/>
    <p:sldLayoutId id="2147483873" r:id="rId97"/>
    <p:sldLayoutId id="2147483874" r:id="rId98"/>
    <p:sldLayoutId id="2147483910" r:id="rId99"/>
    <p:sldLayoutId id="2147483911" r:id="rId100"/>
    <p:sldLayoutId id="2147483917" r:id="rId101"/>
    <p:sldLayoutId id="2147483915" r:id="rId102"/>
    <p:sldLayoutId id="2147483916" r:id="rId103"/>
    <p:sldLayoutId id="2147483715" r:id="rId104"/>
    <p:sldLayoutId id="2147483716" r:id="rId105"/>
    <p:sldLayoutId id="2147483817" r:id="rId106"/>
    <p:sldLayoutId id="2147483818" r:id="rId107"/>
    <p:sldLayoutId id="2147483819" r:id="rId108"/>
    <p:sldLayoutId id="2147483820" r:id="rId109"/>
    <p:sldLayoutId id="2147483821" r:id="rId110"/>
    <p:sldLayoutId id="2147483822" r:id="rId111"/>
    <p:sldLayoutId id="2147483823" r:id="rId112"/>
    <p:sldLayoutId id="2147483725" r:id="rId113"/>
    <p:sldLayoutId id="2147483726" r:id="rId114"/>
    <p:sldLayoutId id="2147483727" r:id="rId115"/>
    <p:sldLayoutId id="2147483728" r:id="rId116"/>
    <p:sldLayoutId id="2147483729" r:id="rId117"/>
    <p:sldLayoutId id="2147483730" r:id="rId118"/>
    <p:sldLayoutId id="2147483731" r:id="rId119"/>
    <p:sldLayoutId id="2147483744" r:id="rId120"/>
    <p:sldLayoutId id="2147483745" r:id="rId121"/>
    <p:sldLayoutId id="2147483746" r:id="rId122"/>
    <p:sldLayoutId id="2147483735" r:id="rId123"/>
    <p:sldLayoutId id="2147483736" r:id="rId124"/>
    <p:sldLayoutId id="2147483737" r:id="rId125"/>
    <p:sldLayoutId id="2147483738" r:id="rId126"/>
    <p:sldLayoutId id="2147483739" r:id="rId127"/>
    <p:sldLayoutId id="2147483740" r:id="rId128"/>
    <p:sldLayoutId id="2147483741" r:id="rId129"/>
    <p:sldLayoutId id="2147483724" r:id="rId130"/>
    <p:sldLayoutId id="2147483743" r:id="rId131"/>
    <p:sldLayoutId id="2147483825" r:id="rId132"/>
    <p:sldLayoutId id="2147483842" r:id="rId133"/>
    <p:sldLayoutId id="2147483843" r:id="rId134"/>
    <p:sldLayoutId id="2147483844" r:id="rId135"/>
    <p:sldLayoutId id="2147483845" r:id="rId136"/>
    <p:sldLayoutId id="2147483846" r:id="rId137"/>
    <p:sldLayoutId id="2147483847" r:id="rId138"/>
    <p:sldLayoutId id="2147483848" r:id="rId139"/>
    <p:sldLayoutId id="2147483849" r:id="rId140"/>
    <p:sldLayoutId id="2147483850" r:id="rId141"/>
    <p:sldLayoutId id="2147483824" r:id="rId142"/>
    <p:sldLayoutId id="2147483841" r:id="rId143"/>
    <p:sldLayoutId id="2147483920" r:id="rId144"/>
    <p:sldLayoutId id="2147483921" r:id="rId145"/>
    <p:sldLayoutId id="2147483922" r:id="rId146"/>
    <p:sldLayoutId id="2147483923" r:id="rId147"/>
    <p:sldLayoutId id="2147483723" r:id="rId148"/>
    <p:sldLayoutId id="2147483770" r:id="rId149"/>
    <p:sldLayoutId id="2147483771" r:id="rId150"/>
    <p:sldLayoutId id="2147483747" r:id="rId151"/>
    <p:sldLayoutId id="2147483748" r:id="rId152"/>
    <p:sldLayoutId id="2147483749" r:id="rId153"/>
    <p:sldLayoutId id="2147483906" r:id="rId154"/>
    <p:sldLayoutId id="2147483907" r:id="rId155"/>
    <p:sldLayoutId id="2147483914" r:id="rId156"/>
    <p:sldLayoutId id="2147483851" r:id="rId157"/>
    <p:sldLayoutId id="2147483769" r:id="rId158"/>
    <p:sldLayoutId id="2147483836" r:id="rId159"/>
    <p:sldLayoutId id="2147483802" r:id="rId160"/>
    <p:sldLayoutId id="2147483811" r:id="rId161"/>
    <p:sldLayoutId id="2147483805" r:id="rId162"/>
    <p:sldLayoutId id="2147483827" r:id="rId163"/>
    <p:sldLayoutId id="2147483891" r:id="rId164"/>
    <p:sldLayoutId id="2147483892" r:id="rId165"/>
    <p:sldLayoutId id="2147483790" r:id="rId166"/>
    <p:sldLayoutId id="2147483879" r:id="rId167"/>
    <p:sldLayoutId id="2147483880" r:id="rId168"/>
    <p:sldLayoutId id="2147483881" r:id="rId169"/>
    <p:sldLayoutId id="2147483882" r:id="rId170"/>
    <p:sldLayoutId id="2147483883" r:id="rId171"/>
    <p:sldLayoutId id="2147483884" r:id="rId172"/>
    <p:sldLayoutId id="2147483887" r:id="rId173"/>
    <p:sldLayoutId id="2147483912" r:id="rId174"/>
    <p:sldLayoutId id="2147483885" r:id="rId175"/>
    <p:sldLayoutId id="2147483886" r:id="rId176"/>
    <p:sldLayoutId id="2147483888" r:id="rId177"/>
    <p:sldLayoutId id="2147483918" r:id="rId178"/>
    <p:sldLayoutId id="2147483919" r:id="rId179"/>
    <p:sldLayoutId id="2147483925" r:id="rId180"/>
    <p:sldLayoutId id="2147483926" r:id="rId181"/>
    <p:sldLayoutId id="2147483928" r:id="rId182"/>
    <p:sldLayoutId id="2147483806" r:id="rId183"/>
    <p:sldLayoutId id="2147483808" r:id="rId184"/>
    <p:sldLayoutId id="2147483809" r:id="rId185"/>
    <p:sldLayoutId id="2147483810" r:id="rId186"/>
    <p:sldLayoutId id="2147483941" r:id="rId187"/>
    <p:sldLayoutId id="2147483943" r:id="rId188"/>
    <p:sldLayoutId id="2147483944" r:id="rId189"/>
    <p:sldLayoutId id="2147483945" r:id="rId190"/>
    <p:sldLayoutId id="2147483946" r:id="rId191"/>
    <p:sldLayoutId id="2147483908" r:id="rId192"/>
    <p:sldLayoutId id="2147483664" r:id="rId193"/>
    <p:sldLayoutId id="2147483665" r:id="rId194"/>
    <p:sldLayoutId id="2147483666" r:id="rId195"/>
    <p:sldLayoutId id="2147483667" r:id="rId196"/>
    <p:sldLayoutId id="2147483673" r:id="rId197"/>
    <p:sldLayoutId id="2147483674" r:id="rId198"/>
    <p:sldLayoutId id="2147483861" r:id="rId199"/>
    <p:sldLayoutId id="2147483900" r:id="rId200"/>
    <p:sldLayoutId id="2147483678" r:id="rId201"/>
    <p:sldLayoutId id="2147483687" r:id="rId202"/>
    <p:sldLayoutId id="2147483686" r:id="rId203"/>
    <p:sldLayoutId id="2147483688" r:id="rId204"/>
    <p:sldLayoutId id="2147483689" r:id="rId205"/>
    <p:sldLayoutId id="2147483690" r:id="rId206"/>
    <p:sldLayoutId id="2147483691" r:id="rId207"/>
    <p:sldLayoutId id="2147483679" r:id="rId208"/>
    <p:sldLayoutId id="2147483692" r:id="rId209"/>
    <p:sldLayoutId id="2147483681" r:id="rId210"/>
    <p:sldLayoutId id="2147483682" r:id="rId211"/>
    <p:sldLayoutId id="2147483683" r:id="rId212"/>
    <p:sldLayoutId id="2147483756" r:id="rId213"/>
    <p:sldLayoutId id="2147483757" r:id="rId214"/>
    <p:sldLayoutId id="2147483758" r:id="rId215"/>
    <p:sldLayoutId id="2147483759" r:id="rId216"/>
    <p:sldLayoutId id="2147483760" r:id="rId217"/>
    <p:sldLayoutId id="2147483684" r:id="rId218"/>
    <p:sldLayoutId id="2147483685" r:id="rId219"/>
    <p:sldLayoutId id="2147483772" r:id="rId220"/>
    <p:sldLayoutId id="2147483856" r:id="rId221"/>
    <p:sldLayoutId id="2147483857" r:id="rId222"/>
    <p:sldLayoutId id="2147483858" r:id="rId223"/>
    <p:sldLayoutId id="2147483859" r:id="rId224"/>
    <p:sldLayoutId id="2147483855" r:id="rId225"/>
    <p:sldLayoutId id="2147483931" r:id="rId226"/>
    <p:sldLayoutId id="2147483932" r:id="rId227"/>
    <p:sldLayoutId id="2147483694" r:id="rId228"/>
    <p:sldLayoutId id="2147483695" r:id="rId229"/>
    <p:sldLayoutId id="2147483706" r:id="rId230"/>
    <p:sldLayoutId id="2147483707" r:id="rId231"/>
    <p:sldLayoutId id="2147483708" r:id="rId232"/>
    <p:sldLayoutId id="2147483702" r:id="rId233"/>
    <p:sldLayoutId id="2147483697" r:id="rId234"/>
    <p:sldLayoutId id="2147483698" r:id="rId235"/>
    <p:sldLayoutId id="2147483699" r:id="rId236"/>
    <p:sldLayoutId id="2147483700" r:id="rId237"/>
    <p:sldLayoutId id="2147483703" r:id="rId238"/>
    <p:sldLayoutId id="2147483704" r:id="rId239"/>
    <p:sldLayoutId id="2147483705" r:id="rId240"/>
    <p:sldLayoutId id="2147483709" r:id="rId241"/>
    <p:sldLayoutId id="2147483701" r:id="rId242"/>
    <p:sldLayoutId id="2147483812" r:id="rId243"/>
    <p:sldLayoutId id="2147483813" r:id="rId244"/>
    <p:sldLayoutId id="2147483814" r:id="rId245"/>
    <p:sldLayoutId id="2147483835" r:id="rId246"/>
    <p:sldLayoutId id="2147483801" r:id="rId247"/>
    <p:sldLayoutId id="2147483717" r:id="rId248"/>
    <p:sldLayoutId id="2147483904" r:id="rId249"/>
    <p:sldLayoutId id="2147483718" r:id="rId250"/>
    <p:sldLayoutId id="2147483719" r:id="rId251"/>
    <p:sldLayoutId id="2147483839" r:id="rId252"/>
    <p:sldLayoutId id="2147483838" r:id="rId253"/>
    <p:sldLayoutId id="2147483840" r:id="rId254"/>
    <p:sldLayoutId id="2147483889" r:id="rId255"/>
    <p:sldLayoutId id="2147483890" r:id="rId256"/>
    <p:sldLayoutId id="2147483720" r:id="rId257"/>
    <p:sldLayoutId id="2147483803" r:id="rId258"/>
    <p:sldLayoutId id="2147483804" r:id="rId259"/>
    <p:sldLayoutId id="2147483795" r:id="rId260"/>
    <p:sldLayoutId id="2147483807" r:id="rId261"/>
    <p:sldLayoutId id="2147483905" r:id="rId262"/>
    <p:sldLayoutId id="2147483947" r:id="rId26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000000"/>
          </p15:clr>
        </p15:guide>
        <p15:guide id="2" orient="horz" pos="3974" userDrawn="1">
          <p15:clr>
            <a:srgbClr val="000000"/>
          </p15:clr>
        </p15:guide>
        <p15:guide id="3" orient="horz" pos="2160" userDrawn="1">
          <p15:clr>
            <a:srgbClr val="000000"/>
          </p15:clr>
        </p15:guide>
        <p15:guide id="4" pos="3840" userDrawn="1">
          <p15:clr>
            <a:srgbClr val="000000"/>
          </p15:clr>
        </p15:guide>
        <p15:guide id="5" pos="211" userDrawn="1">
          <p15:clr>
            <a:srgbClr val="000000"/>
          </p15:clr>
        </p15:guide>
        <p15:guide id="6" pos="7469" userDrawn="1">
          <p15:clr>
            <a:srgbClr val="0000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8.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63.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63.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8.xml"/><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www.mocounties.com/missouri-county-classifications" TargetMode="External"/><Relationship Id="rId2" Type="http://schemas.openxmlformats.org/officeDocument/2006/relationships/hyperlink" Target="https://doi.org/https:/doi.org/10.1146/annurev-polisci-051120-125131" TargetMode="External"/><Relationship Id="rId1" Type="http://schemas.openxmlformats.org/officeDocument/2006/relationships/slideLayout" Target="../slideLayouts/slideLayout88.xml"/><Relationship Id="rId6" Type="http://schemas.openxmlformats.org/officeDocument/2006/relationships/hyperlink" Target="https://www.law.cornell.edu/wex/dillon%27s_rule" TargetMode="External"/><Relationship Id="rId5" Type="http://schemas.openxmlformats.org/officeDocument/2006/relationships/hyperlink" Target="http://www.health.mo.gov/living/lpha/pdf/ColorMapLPHA.pdf" TargetMode="External"/><Relationship Id="rId4" Type="http://schemas.openxmlformats.org/officeDocument/2006/relationships/hyperlink" Target="https://www.sos.mo.gov/cmsimages/bluebook/2003-2004/832-856.pdf"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s://www.ebsco.com/research-starters/education/social-learning-theory" TargetMode="External"/><Relationship Id="rId1" Type="http://schemas.openxmlformats.org/officeDocument/2006/relationships/slideLayout" Target="../slideLayouts/slideLayout88.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39C3CFD-EB23-4635-B3F4-2CD31F890F56}"/>
              </a:ext>
            </a:extLst>
          </p:cNvPr>
          <p:cNvCxnSpPr>
            <a:cxnSpLocks/>
          </p:cNvCxnSpPr>
          <p:nvPr/>
        </p:nvCxnSpPr>
        <p:spPr>
          <a:xfrm>
            <a:off x="6088379" y="5590875"/>
            <a:ext cx="0" cy="157192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040379" y="4960035"/>
            <a:ext cx="6096000" cy="523220"/>
          </a:xfrm>
          <a:prstGeom prst="rect">
            <a:avLst/>
          </a:prstGeom>
        </p:spPr>
        <p:txBody>
          <a:bodyPr>
            <a:spAutoFit/>
          </a:bodyPr>
          <a:lstStyle/>
          <a:p>
            <a:pPr algn="ctr"/>
            <a:r>
              <a:rPr lang="en-MY" sz="2800" dirty="0" err="1">
                <a:solidFill>
                  <a:schemeClr val="tx2"/>
                </a:solidFill>
                <a:latin typeface="+mj-lt"/>
                <a:ea typeface="Open Sans Extrabold" panose="020B0906030804020204" pitchFamily="34" charset="0"/>
                <a:cs typeface="Open Sans Extrabold" panose="020B0906030804020204" pitchFamily="34" charset="0"/>
              </a:rPr>
              <a:t>Health.Mo.Gov</a:t>
            </a:r>
            <a:endParaRPr lang="en-MY" sz="2800" dirty="0">
              <a:solidFill>
                <a:schemeClr val="tx2"/>
              </a:solidFill>
              <a:latin typeface="+mj-lt"/>
              <a:ea typeface="Open Sans Extrabold" panose="020B0906030804020204" pitchFamily="34" charset="0"/>
              <a:cs typeface="Open Sans Extrabold" panose="020B0906030804020204" pitchFamily="34" charset="0"/>
            </a:endParaRP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94770" y="1518886"/>
            <a:ext cx="8602461" cy="3441149"/>
          </a:xfrm>
          <a:prstGeom prst="rect">
            <a:avLst/>
          </a:prstGeom>
        </p:spPr>
      </p:pic>
    </p:spTree>
    <p:extLst>
      <p:ext uri="{BB962C8B-B14F-4D97-AF65-F5344CB8AC3E}">
        <p14:creationId xmlns:p14="http://schemas.microsoft.com/office/powerpoint/2010/main" val="413775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1" y="330148"/>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solidFill>
                  <a:schemeClr val="tx2"/>
                </a:solidFill>
                <a:latin typeface="Montserrat Black" panose="00000A00000000000000" pitchFamily="50" charset="0"/>
              </a:rPr>
              <a:t>The Role of Bureaucracy</a:t>
            </a:r>
            <a:endParaRPr kumimoji="0" lang="en-US" sz="3600" b="0" i="0" u="none" strike="noStrike" kern="1200" cap="none" spc="0" normalizeH="0" baseline="0" noProof="0" dirty="0">
              <a:ln>
                <a:noFill/>
              </a:ln>
              <a:solidFill>
                <a:schemeClr val="tx2"/>
              </a:solidFill>
              <a:effectLst/>
              <a:uLnTx/>
              <a:uFillTx/>
              <a:latin typeface="Montserrat Black" panose="00000A00000000000000" pitchFamily="50" charset="0"/>
            </a:endParaRPr>
          </a:p>
        </p:txBody>
      </p:sp>
      <p:sp>
        <p:nvSpPr>
          <p:cNvPr id="11" name="TextBox 3"/>
          <p:cNvSpPr txBox="1"/>
          <p:nvPr/>
        </p:nvSpPr>
        <p:spPr>
          <a:xfrm>
            <a:off x="938211" y="1248788"/>
            <a:ext cx="10515599" cy="50167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sz="1600" dirty="0"/>
              <a:t>Compliance Model of Bureaucracy:</a:t>
            </a:r>
          </a:p>
          <a:p>
            <a:pPr marL="285750" indent="-285750" fontAlgn="base">
              <a:buFont typeface="Arial" panose="020B0604020202020204" pitchFamily="34" charset="0"/>
              <a:buChar char="•"/>
            </a:pPr>
            <a:r>
              <a:rPr lang="en-US" sz="1600" dirty="0"/>
              <a:t>Bureaucrats as Hobbesian “public ministers” that derive authority from the sovereign.</a:t>
            </a:r>
            <a:r>
              <a:rPr lang="en-US" sz="1600" baseline="30000" dirty="0"/>
              <a:t>4</a:t>
            </a:r>
          </a:p>
          <a:p>
            <a:pPr marL="285750" indent="-285750" fontAlgn="base">
              <a:buFont typeface="Arial" panose="020B0604020202020204" pitchFamily="34" charset="0"/>
              <a:buChar char="•"/>
            </a:pPr>
            <a:r>
              <a:rPr lang="en-US" sz="1600" dirty="0"/>
              <a:t>Instrument of legislative mandates with only technical capacity.</a:t>
            </a:r>
          </a:p>
          <a:p>
            <a:pPr marL="285750" indent="-285750" fontAlgn="base">
              <a:buFont typeface="Arial" panose="020B0604020202020204" pitchFamily="34" charset="0"/>
              <a:buChar char="•"/>
            </a:pPr>
            <a:endParaRPr lang="en-US" sz="1600" dirty="0"/>
          </a:p>
          <a:p>
            <a:pPr fontAlgn="base"/>
            <a:r>
              <a:rPr lang="en-US" sz="1600" dirty="0"/>
              <a:t>Traditional Public Administration:</a:t>
            </a:r>
            <a:r>
              <a:rPr lang="en-US" sz="1600" baseline="30000" dirty="0"/>
              <a:t>2</a:t>
            </a:r>
          </a:p>
          <a:p>
            <a:pPr marL="285750" indent="-285750" fontAlgn="base">
              <a:buFont typeface="Arial" panose="020B0604020202020204" pitchFamily="34" charset="0"/>
              <a:buChar char="•"/>
            </a:pPr>
            <a:r>
              <a:rPr lang="en-US" sz="1600" dirty="0"/>
              <a:t>Neutral arbiters of the public interest.</a:t>
            </a:r>
          </a:p>
          <a:p>
            <a:pPr marL="285750" indent="-285750" fontAlgn="base">
              <a:buFont typeface="Arial" panose="020B0604020202020204" pitchFamily="34" charset="0"/>
              <a:buChar char="•"/>
            </a:pPr>
            <a:r>
              <a:rPr lang="en-US" sz="1600" dirty="0"/>
              <a:t>Civil service reforms and the professionalization of public administration.</a:t>
            </a:r>
          </a:p>
          <a:p>
            <a:pPr marL="742950" lvl="1" indent="-285750" fontAlgn="base">
              <a:buFont typeface="Arial" panose="020B0604020202020204" pitchFamily="34" charset="0"/>
              <a:buChar char="•"/>
            </a:pPr>
            <a:r>
              <a:rPr lang="en-US" sz="1600" dirty="0"/>
              <a:t>Rooting out patronage and corruption.</a:t>
            </a:r>
          </a:p>
          <a:p>
            <a:pPr marL="742950" lvl="1" indent="-285750" fontAlgn="base">
              <a:buFont typeface="Arial" panose="020B0604020202020204" pitchFamily="34" charset="0"/>
              <a:buChar char="•"/>
            </a:pPr>
            <a:r>
              <a:rPr lang="en-US" sz="1600" dirty="0"/>
              <a:t>High levels of bureaucratic control.</a:t>
            </a:r>
          </a:p>
          <a:p>
            <a:pPr marL="285750" indent="-285750" fontAlgn="base">
              <a:buFont typeface="Arial" panose="020B0604020202020204" pitchFamily="34" charset="0"/>
              <a:buChar char="•"/>
            </a:pPr>
            <a:r>
              <a:rPr lang="en-US" sz="1600" dirty="0"/>
              <a:t>Highly skilled experts who apply expertise and authority to policy and administration.</a:t>
            </a:r>
          </a:p>
          <a:p>
            <a:pPr marL="285750" indent="-285750" fontAlgn="base">
              <a:buFont typeface="Arial" panose="020B0604020202020204" pitchFamily="34" charset="0"/>
              <a:buChar char="•"/>
            </a:pPr>
            <a:endParaRPr lang="en-US" sz="1600" dirty="0"/>
          </a:p>
          <a:p>
            <a:pPr fontAlgn="base"/>
            <a:r>
              <a:rPr lang="en-US" sz="1600" dirty="0"/>
              <a:t>New Public Administration: </a:t>
            </a:r>
          </a:p>
          <a:p>
            <a:pPr marL="285750" indent="-285750" fontAlgn="base">
              <a:buFont typeface="Arial" panose="020B0604020202020204" pitchFamily="34" charset="0"/>
              <a:buChar char="•"/>
            </a:pPr>
            <a:r>
              <a:rPr lang="en-US" sz="1600" dirty="0"/>
              <a:t>Individual and organizational values and ethics. </a:t>
            </a:r>
          </a:p>
          <a:p>
            <a:pPr marL="285750" indent="-285750" fontAlgn="base">
              <a:buFont typeface="Arial" panose="020B0604020202020204" pitchFamily="34" charset="0"/>
              <a:buChar char="•"/>
            </a:pPr>
            <a:r>
              <a:rPr lang="en-US" sz="1600" dirty="0"/>
              <a:t>Community engagement and social equity.</a:t>
            </a:r>
          </a:p>
          <a:p>
            <a:pPr marL="285750" indent="-285750" fontAlgn="base">
              <a:buFont typeface="Arial" panose="020B0604020202020204" pitchFamily="34" charset="0"/>
              <a:buChar char="•"/>
            </a:pPr>
            <a:r>
              <a:rPr lang="en-US" sz="1600" dirty="0"/>
              <a:t>Bureaucracy’s active role in political advocacy.</a:t>
            </a:r>
          </a:p>
          <a:p>
            <a:pPr fontAlgn="base"/>
            <a:endParaRPr lang="en-US" sz="1600" dirty="0"/>
          </a:p>
          <a:p>
            <a:pPr fontAlgn="base"/>
            <a:r>
              <a:rPr lang="en-US" sz="1600" dirty="0"/>
              <a:t>Rise of the Administrative State:</a:t>
            </a:r>
            <a:r>
              <a:rPr lang="en-US" sz="1600" baseline="30000" dirty="0"/>
              <a:t>1</a:t>
            </a:r>
          </a:p>
          <a:p>
            <a:pPr marL="285750" indent="-285750" fontAlgn="base">
              <a:buFont typeface="Arial" panose="020B0604020202020204" pitchFamily="34" charset="0"/>
              <a:buChar char="•"/>
            </a:pPr>
            <a:r>
              <a:rPr lang="en-US" sz="1600" dirty="0"/>
              <a:t>Delegation of legislative powers (through rules and regulations).</a:t>
            </a:r>
          </a:p>
          <a:p>
            <a:pPr marL="285750" indent="-285750" fontAlgn="base">
              <a:buFont typeface="Arial" panose="020B0604020202020204" pitchFamily="34" charset="0"/>
              <a:buChar char="•"/>
            </a:pPr>
            <a:r>
              <a:rPr lang="en-US" sz="1600" dirty="0"/>
              <a:t>Executive function of a highly professional, skilled bureaucracy.</a:t>
            </a:r>
          </a:p>
          <a:p>
            <a:pPr marL="285750" indent="-285750" fontAlgn="base">
              <a:buFont typeface="Arial" panose="020B0604020202020204" pitchFamily="34" charset="0"/>
              <a:buChar char="•"/>
            </a:pPr>
            <a:r>
              <a:rPr lang="en-US" sz="1600" dirty="0"/>
              <a:t>Adjudicates compliance.</a:t>
            </a: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1842678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A6C1B-31A1-43BE-885D-3103096592CA}"/>
              </a:ext>
            </a:extLst>
          </p:cNvPr>
          <p:cNvSpPr>
            <a:spLocks noGrp="1"/>
          </p:cNvSpPr>
          <p:nvPr>
            <p:ph type="title"/>
          </p:nvPr>
        </p:nvSpPr>
        <p:spPr/>
        <p:txBody>
          <a:bodyPr/>
          <a:lstStyle/>
          <a:p>
            <a:r>
              <a:rPr lang="en-US" dirty="0">
                <a:solidFill>
                  <a:schemeClr val="tx2"/>
                </a:solidFill>
              </a:rPr>
              <a:t>Contemporary Challenges</a:t>
            </a:r>
          </a:p>
        </p:txBody>
      </p:sp>
      <p:sp>
        <p:nvSpPr>
          <p:cNvPr id="20" name="Rectangle 19">
            <a:extLst>
              <a:ext uri="{FF2B5EF4-FFF2-40B4-BE49-F238E27FC236}">
                <a16:creationId xmlns:a16="http://schemas.microsoft.com/office/drawing/2014/main" id="{0C601FAE-1A7A-4B05-9102-E8337A66A29A}"/>
              </a:ext>
            </a:extLst>
          </p:cNvPr>
          <p:cNvSpPr/>
          <p:nvPr/>
        </p:nvSpPr>
        <p:spPr>
          <a:xfrm>
            <a:off x="821809" y="1711427"/>
            <a:ext cx="2506883" cy="4088758"/>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22" name="Graphic 21" descr="Completed with solid fill">
            <a:extLst>
              <a:ext uri="{FF2B5EF4-FFF2-40B4-BE49-F238E27FC236}">
                <a16:creationId xmlns:a16="http://schemas.microsoft.com/office/drawing/2014/main" id="{B5CFFCB7-7A1F-4E3D-9909-C7201C5FBF8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221134" y="1997338"/>
            <a:ext cx="1708232" cy="1708232"/>
          </a:xfrm>
          <a:prstGeom prst="rect">
            <a:avLst/>
          </a:prstGeom>
        </p:spPr>
      </p:pic>
      <p:sp>
        <p:nvSpPr>
          <p:cNvPr id="24" name="TextBox 23">
            <a:extLst>
              <a:ext uri="{FF2B5EF4-FFF2-40B4-BE49-F238E27FC236}">
                <a16:creationId xmlns:a16="http://schemas.microsoft.com/office/drawing/2014/main" id="{D3749D52-4C01-45DC-B77A-4EC0601AD020}"/>
              </a:ext>
            </a:extLst>
          </p:cNvPr>
          <p:cNvSpPr txBox="1"/>
          <p:nvPr/>
        </p:nvSpPr>
        <p:spPr>
          <a:xfrm>
            <a:off x="873900" y="3806815"/>
            <a:ext cx="2371949" cy="369332"/>
          </a:xfrm>
          <a:prstGeom prst="rect">
            <a:avLst/>
          </a:prstGeom>
          <a:noFill/>
        </p:spPr>
        <p:txBody>
          <a:bodyPr wrap="square" rtlCol="0">
            <a:spAutoFit/>
          </a:bodyPr>
          <a:lstStyle/>
          <a:p>
            <a:pPr algn="ctr"/>
            <a:r>
              <a:rPr lang="en-MY" dirty="0">
                <a:solidFill>
                  <a:schemeClr val="bg1"/>
                </a:solidFill>
                <a:latin typeface="+mj-lt"/>
                <a:ea typeface="Open Sans SemiBold" panose="020B0706030804020204" pitchFamily="34" charset="0"/>
                <a:cs typeface="Open Sans SemiBold" panose="020B0706030804020204" pitchFamily="34" charset="0"/>
              </a:rPr>
              <a:t>Responsiveness</a:t>
            </a:r>
          </a:p>
        </p:txBody>
      </p:sp>
      <p:sp>
        <p:nvSpPr>
          <p:cNvPr id="26" name="TextBox 25">
            <a:extLst>
              <a:ext uri="{FF2B5EF4-FFF2-40B4-BE49-F238E27FC236}">
                <a16:creationId xmlns:a16="http://schemas.microsoft.com/office/drawing/2014/main" id="{8C6C647C-2338-407A-8019-7333D9918BF3}"/>
              </a:ext>
            </a:extLst>
          </p:cNvPr>
          <p:cNvSpPr txBox="1"/>
          <p:nvPr/>
        </p:nvSpPr>
        <p:spPr>
          <a:xfrm>
            <a:off x="873900" y="4672770"/>
            <a:ext cx="2402700" cy="738664"/>
          </a:xfrm>
          <a:prstGeom prst="rect">
            <a:avLst/>
          </a:prstGeom>
          <a:noFill/>
        </p:spPr>
        <p:txBody>
          <a:bodyPr wrap="square">
            <a:spAutoFit/>
          </a:bodyPr>
          <a:lstStyle/>
          <a:p>
            <a:pPr algn="ctr"/>
            <a:r>
              <a:rPr lang="en-MY" sz="1400" dirty="0">
                <a:solidFill>
                  <a:schemeClr val="bg1"/>
                </a:solidFill>
                <a:ea typeface="Open Sans Light" panose="020B0306030504020204" pitchFamily="34" charset="0"/>
                <a:cs typeface="Open Sans Light" panose="020B0306030504020204" pitchFamily="34" charset="0"/>
              </a:rPr>
              <a:t>Does political responsiveness mean total capitulation?</a:t>
            </a:r>
          </a:p>
        </p:txBody>
      </p:sp>
      <p:sp>
        <p:nvSpPr>
          <p:cNvPr id="28" name="Rectangle 27">
            <a:extLst>
              <a:ext uri="{FF2B5EF4-FFF2-40B4-BE49-F238E27FC236}">
                <a16:creationId xmlns:a16="http://schemas.microsoft.com/office/drawing/2014/main" id="{6CBF0D3A-7613-4EE4-BA34-D4617BA122CC}"/>
              </a:ext>
            </a:extLst>
          </p:cNvPr>
          <p:cNvSpPr/>
          <p:nvPr/>
        </p:nvSpPr>
        <p:spPr>
          <a:xfrm>
            <a:off x="3509063" y="1718180"/>
            <a:ext cx="2506883" cy="4088758"/>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30" name="Graphic 29" descr="Court with solid fill">
            <a:extLst>
              <a:ext uri="{FF2B5EF4-FFF2-40B4-BE49-F238E27FC236}">
                <a16:creationId xmlns:a16="http://schemas.microsoft.com/office/drawing/2014/main" id="{D4A321CD-AB59-45DD-8403-83E10D2F948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910317" y="1997338"/>
            <a:ext cx="1708232" cy="1708232"/>
          </a:xfrm>
          <a:prstGeom prst="rect">
            <a:avLst/>
          </a:prstGeom>
        </p:spPr>
      </p:pic>
      <p:sp>
        <p:nvSpPr>
          <p:cNvPr id="32" name="TextBox 31">
            <a:extLst>
              <a:ext uri="{FF2B5EF4-FFF2-40B4-BE49-F238E27FC236}">
                <a16:creationId xmlns:a16="http://schemas.microsoft.com/office/drawing/2014/main" id="{1FD5975B-A28D-473A-A463-E44743CCC21F}"/>
              </a:ext>
            </a:extLst>
          </p:cNvPr>
          <p:cNvSpPr txBox="1"/>
          <p:nvPr/>
        </p:nvSpPr>
        <p:spPr>
          <a:xfrm>
            <a:off x="3604502" y="3661562"/>
            <a:ext cx="2296021" cy="646331"/>
          </a:xfrm>
          <a:prstGeom prst="rect">
            <a:avLst/>
          </a:prstGeom>
          <a:noFill/>
        </p:spPr>
        <p:txBody>
          <a:bodyPr wrap="square" rtlCol="0">
            <a:spAutoFit/>
          </a:bodyPr>
          <a:lstStyle/>
          <a:p>
            <a:pPr algn="ctr"/>
            <a:r>
              <a:rPr lang="en-MY" dirty="0">
                <a:solidFill>
                  <a:schemeClr val="bg1"/>
                </a:solidFill>
                <a:latin typeface="+mj-lt"/>
                <a:ea typeface="Open Sans SemiBold" panose="020B0706030804020204" pitchFamily="34" charset="0"/>
                <a:cs typeface="Open Sans SemiBold" panose="020B0706030804020204" pitchFamily="34" charset="0"/>
              </a:rPr>
              <a:t>Administrative State</a:t>
            </a:r>
          </a:p>
        </p:txBody>
      </p:sp>
      <p:sp>
        <p:nvSpPr>
          <p:cNvPr id="36" name="Rectangle 35">
            <a:extLst>
              <a:ext uri="{FF2B5EF4-FFF2-40B4-BE49-F238E27FC236}">
                <a16:creationId xmlns:a16="http://schemas.microsoft.com/office/drawing/2014/main" id="{D52BABDB-37B6-4239-91FF-1252E62CC3A1}"/>
              </a:ext>
            </a:extLst>
          </p:cNvPr>
          <p:cNvSpPr/>
          <p:nvPr/>
        </p:nvSpPr>
        <p:spPr>
          <a:xfrm>
            <a:off x="6196317" y="1711427"/>
            <a:ext cx="2506883" cy="4088758"/>
          </a:xfrm>
          <a:prstGeom prst="rect">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37" name="Graphic 36" descr="Artificial Intelligence with solid fill">
            <a:extLst>
              <a:ext uri="{FF2B5EF4-FFF2-40B4-BE49-F238E27FC236}">
                <a16:creationId xmlns:a16="http://schemas.microsoft.com/office/drawing/2014/main" id="{7BA67237-4D84-42EC-9A4D-CFD254B4530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595642" y="1997338"/>
            <a:ext cx="1708232" cy="1708232"/>
          </a:xfrm>
          <a:prstGeom prst="rect">
            <a:avLst/>
          </a:prstGeom>
        </p:spPr>
      </p:pic>
      <p:sp>
        <p:nvSpPr>
          <p:cNvPr id="38" name="TextBox 37">
            <a:extLst>
              <a:ext uri="{FF2B5EF4-FFF2-40B4-BE49-F238E27FC236}">
                <a16:creationId xmlns:a16="http://schemas.microsoft.com/office/drawing/2014/main" id="{0FD11306-F414-4A9E-A98D-4E5A3D48891E}"/>
              </a:ext>
            </a:extLst>
          </p:cNvPr>
          <p:cNvSpPr txBox="1"/>
          <p:nvPr/>
        </p:nvSpPr>
        <p:spPr>
          <a:xfrm>
            <a:off x="6329582" y="3648238"/>
            <a:ext cx="2288846" cy="646331"/>
          </a:xfrm>
          <a:prstGeom prst="rect">
            <a:avLst/>
          </a:prstGeom>
          <a:noFill/>
        </p:spPr>
        <p:txBody>
          <a:bodyPr wrap="square" rtlCol="0">
            <a:spAutoFit/>
          </a:bodyPr>
          <a:lstStyle/>
          <a:p>
            <a:pPr algn="ctr"/>
            <a:r>
              <a:rPr lang="en-MY" dirty="0">
                <a:solidFill>
                  <a:schemeClr val="bg1"/>
                </a:solidFill>
                <a:latin typeface="+mj-lt"/>
                <a:ea typeface="Open Sans SemiBold" panose="020B0706030804020204" pitchFamily="34" charset="0"/>
                <a:cs typeface="Open Sans SemiBold" panose="020B0706030804020204" pitchFamily="34" charset="0"/>
              </a:rPr>
              <a:t>Data Consolidation</a:t>
            </a:r>
          </a:p>
        </p:txBody>
      </p:sp>
      <p:sp>
        <p:nvSpPr>
          <p:cNvPr id="40" name="Rectangle 39">
            <a:extLst>
              <a:ext uri="{FF2B5EF4-FFF2-40B4-BE49-F238E27FC236}">
                <a16:creationId xmlns:a16="http://schemas.microsoft.com/office/drawing/2014/main" id="{1A53ABE4-9661-4AAC-A225-299910D373CF}"/>
              </a:ext>
            </a:extLst>
          </p:cNvPr>
          <p:cNvSpPr/>
          <p:nvPr/>
        </p:nvSpPr>
        <p:spPr>
          <a:xfrm>
            <a:off x="8881642" y="1718180"/>
            <a:ext cx="2506883" cy="4088758"/>
          </a:xfrm>
          <a:prstGeom prst="rect">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41" name="Graphic 40" descr="Help with solid fill">
            <a:extLst>
              <a:ext uri="{FF2B5EF4-FFF2-40B4-BE49-F238E27FC236}">
                <a16:creationId xmlns:a16="http://schemas.microsoft.com/office/drawing/2014/main" id="{969D6D56-21BD-4370-9BF0-575998CB7445}"/>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9280967" y="1997338"/>
            <a:ext cx="1708232" cy="1708232"/>
          </a:xfrm>
          <a:prstGeom prst="rect">
            <a:avLst/>
          </a:prstGeom>
        </p:spPr>
      </p:pic>
      <p:sp>
        <p:nvSpPr>
          <p:cNvPr id="42" name="TextBox 41">
            <a:extLst>
              <a:ext uri="{FF2B5EF4-FFF2-40B4-BE49-F238E27FC236}">
                <a16:creationId xmlns:a16="http://schemas.microsoft.com/office/drawing/2014/main" id="{3B813A68-6615-4407-9101-D10B9FB47E44}"/>
              </a:ext>
            </a:extLst>
          </p:cNvPr>
          <p:cNvSpPr txBox="1"/>
          <p:nvPr/>
        </p:nvSpPr>
        <p:spPr>
          <a:xfrm>
            <a:off x="8881642" y="3806815"/>
            <a:ext cx="2506882" cy="369332"/>
          </a:xfrm>
          <a:prstGeom prst="rect">
            <a:avLst/>
          </a:prstGeom>
          <a:noFill/>
        </p:spPr>
        <p:txBody>
          <a:bodyPr wrap="square" rtlCol="0">
            <a:spAutoFit/>
          </a:bodyPr>
          <a:lstStyle/>
          <a:p>
            <a:pPr algn="ctr"/>
            <a:r>
              <a:rPr lang="en-MY" dirty="0">
                <a:solidFill>
                  <a:schemeClr val="bg1"/>
                </a:solidFill>
                <a:latin typeface="+mj-lt"/>
                <a:ea typeface="Open Sans SemiBold" panose="020B0706030804020204" pitchFamily="34" charset="0"/>
                <a:cs typeface="Open Sans SemiBold" panose="020B0706030804020204" pitchFamily="34" charset="0"/>
              </a:rPr>
              <a:t>Misinformation</a:t>
            </a:r>
          </a:p>
        </p:txBody>
      </p:sp>
      <p:cxnSp>
        <p:nvCxnSpPr>
          <p:cNvPr id="44" name="Straight Connector 43">
            <a:extLst>
              <a:ext uri="{FF2B5EF4-FFF2-40B4-BE49-F238E27FC236}">
                <a16:creationId xmlns:a16="http://schemas.microsoft.com/office/drawing/2014/main" id="{C9B7DF4D-FF91-4DEA-B947-681D8202B0F3}"/>
              </a:ext>
            </a:extLst>
          </p:cNvPr>
          <p:cNvCxnSpPr>
            <a:cxnSpLocks/>
          </p:cNvCxnSpPr>
          <p:nvPr/>
        </p:nvCxnSpPr>
        <p:spPr>
          <a:xfrm>
            <a:off x="821809" y="4373749"/>
            <a:ext cx="2770097"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87C3E0D-6FAC-4CD5-B1A3-807CD8D97AEB}"/>
              </a:ext>
            </a:extLst>
          </p:cNvPr>
          <p:cNvCxnSpPr>
            <a:cxnSpLocks/>
          </p:cNvCxnSpPr>
          <p:nvPr/>
        </p:nvCxnSpPr>
        <p:spPr>
          <a:xfrm>
            <a:off x="3381044" y="4373749"/>
            <a:ext cx="29000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71D41AF-B135-4DC0-8607-3032FF036ACD}"/>
              </a:ext>
            </a:extLst>
          </p:cNvPr>
          <p:cNvCxnSpPr>
            <a:cxnSpLocks/>
          </p:cNvCxnSpPr>
          <p:nvPr/>
        </p:nvCxnSpPr>
        <p:spPr>
          <a:xfrm>
            <a:off x="6066369" y="4373749"/>
            <a:ext cx="29000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9EB0170-01FE-4865-A098-9A4BC4290AFF}"/>
              </a:ext>
            </a:extLst>
          </p:cNvPr>
          <p:cNvCxnSpPr>
            <a:cxnSpLocks/>
          </p:cNvCxnSpPr>
          <p:nvPr/>
        </p:nvCxnSpPr>
        <p:spPr>
          <a:xfrm>
            <a:off x="8751695" y="4373749"/>
            <a:ext cx="2636829"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17BEFD1-914E-4740-A236-217C4534C587}"/>
              </a:ext>
            </a:extLst>
          </p:cNvPr>
          <p:cNvSpPr txBox="1"/>
          <p:nvPr/>
        </p:nvSpPr>
        <p:spPr>
          <a:xfrm>
            <a:off x="3561154" y="4672770"/>
            <a:ext cx="2402700" cy="954107"/>
          </a:xfrm>
          <a:prstGeom prst="rect">
            <a:avLst/>
          </a:prstGeom>
          <a:noFill/>
        </p:spPr>
        <p:txBody>
          <a:bodyPr wrap="square">
            <a:spAutoFit/>
          </a:bodyPr>
          <a:lstStyle/>
          <a:p>
            <a:pPr algn="ctr"/>
            <a:r>
              <a:rPr lang="en-MY" sz="1400" dirty="0">
                <a:solidFill>
                  <a:schemeClr val="bg1"/>
                </a:solidFill>
                <a:ea typeface="Open Sans Light" panose="020B0306030504020204" pitchFamily="34" charset="0"/>
                <a:cs typeface="Open Sans Light" panose="020B0306030504020204" pitchFamily="34" charset="0"/>
              </a:rPr>
              <a:t>Bureaucracy sometimes fills a legislative, executive, and judicial role – is that bad?</a:t>
            </a:r>
          </a:p>
        </p:txBody>
      </p:sp>
      <p:sp>
        <p:nvSpPr>
          <p:cNvPr id="49" name="TextBox 48">
            <a:extLst>
              <a:ext uri="{FF2B5EF4-FFF2-40B4-BE49-F238E27FC236}">
                <a16:creationId xmlns:a16="http://schemas.microsoft.com/office/drawing/2014/main" id="{917CFD15-8B2B-4A75-B609-A4777F8946A8}"/>
              </a:ext>
            </a:extLst>
          </p:cNvPr>
          <p:cNvSpPr txBox="1"/>
          <p:nvPr/>
        </p:nvSpPr>
        <p:spPr>
          <a:xfrm>
            <a:off x="6247444" y="4672770"/>
            <a:ext cx="2402700" cy="954107"/>
          </a:xfrm>
          <a:prstGeom prst="rect">
            <a:avLst/>
          </a:prstGeom>
          <a:noFill/>
        </p:spPr>
        <p:txBody>
          <a:bodyPr wrap="square">
            <a:spAutoFit/>
          </a:bodyPr>
          <a:lstStyle/>
          <a:p>
            <a:pPr algn="ctr"/>
            <a:r>
              <a:rPr lang="en-MY" sz="1400" dirty="0">
                <a:solidFill>
                  <a:schemeClr val="bg1"/>
                </a:solidFill>
                <a:ea typeface="Open Sans Light" panose="020B0306030504020204" pitchFamily="34" charset="0"/>
                <a:cs typeface="Open Sans Light" panose="020B0306030504020204" pitchFamily="34" charset="0"/>
              </a:rPr>
              <a:t>As we seek more efficiencies in government data, do we risk oversurveillance?</a:t>
            </a:r>
          </a:p>
        </p:txBody>
      </p:sp>
      <p:sp>
        <p:nvSpPr>
          <p:cNvPr id="50" name="TextBox 49">
            <a:extLst>
              <a:ext uri="{FF2B5EF4-FFF2-40B4-BE49-F238E27FC236}">
                <a16:creationId xmlns:a16="http://schemas.microsoft.com/office/drawing/2014/main" id="{9D6C269A-B100-4F8C-9BD9-4C88A3970E2D}"/>
              </a:ext>
            </a:extLst>
          </p:cNvPr>
          <p:cNvSpPr txBox="1"/>
          <p:nvPr/>
        </p:nvSpPr>
        <p:spPr>
          <a:xfrm>
            <a:off x="8933733" y="4672770"/>
            <a:ext cx="2402700" cy="738664"/>
          </a:xfrm>
          <a:prstGeom prst="rect">
            <a:avLst/>
          </a:prstGeom>
          <a:noFill/>
        </p:spPr>
        <p:txBody>
          <a:bodyPr wrap="square">
            <a:spAutoFit/>
          </a:bodyPr>
          <a:lstStyle/>
          <a:p>
            <a:pPr algn="ctr"/>
            <a:r>
              <a:rPr lang="en-MY" sz="1400" dirty="0">
                <a:solidFill>
                  <a:schemeClr val="bg1"/>
                </a:solidFill>
                <a:ea typeface="Open Sans Light" panose="020B0306030504020204" pitchFamily="34" charset="0"/>
                <a:cs typeface="Open Sans Light" panose="020B0306030504020204" pitchFamily="34" charset="0"/>
              </a:rPr>
              <a:t>How to respond when misinformation is presented as science?</a:t>
            </a:r>
          </a:p>
        </p:txBody>
      </p:sp>
      <p:sp>
        <p:nvSpPr>
          <p:cNvPr id="5" name="Subtitle 4">
            <a:extLst>
              <a:ext uri="{FF2B5EF4-FFF2-40B4-BE49-F238E27FC236}">
                <a16:creationId xmlns:a16="http://schemas.microsoft.com/office/drawing/2014/main" id="{61C4C1DA-1757-59A6-732B-212B3127496E}"/>
              </a:ext>
            </a:extLst>
          </p:cNvPr>
          <p:cNvSpPr>
            <a:spLocks noGrp="1"/>
          </p:cNvSpPr>
          <p:nvPr>
            <p:ph type="subTitle" idx="1"/>
          </p:nvPr>
        </p:nvSpPr>
        <p:spPr>
          <a:xfrm>
            <a:off x="838199" y="1224243"/>
            <a:ext cx="10550325" cy="436562"/>
          </a:xfrm>
        </p:spPr>
        <p:txBody>
          <a:bodyPr>
            <a:normAutofit fontScale="92500"/>
          </a:bodyPr>
          <a:lstStyle/>
          <a:p>
            <a:r>
              <a:rPr lang="en-US" dirty="0"/>
              <a:t>There are many challenges that face the field of public health and public administration today.</a:t>
            </a:r>
          </a:p>
        </p:txBody>
      </p:sp>
    </p:spTree>
    <p:extLst>
      <p:ext uri="{BB962C8B-B14F-4D97-AF65-F5344CB8AC3E}">
        <p14:creationId xmlns:p14="http://schemas.microsoft.com/office/powerpoint/2010/main" val="3229359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6D50A4-0377-44CA-80C2-EC92053EEA7F}"/>
              </a:ext>
            </a:extLst>
          </p:cNvPr>
          <p:cNvSpPr/>
          <p:nvPr/>
        </p:nvSpPr>
        <p:spPr>
          <a:xfrm>
            <a:off x="5792157" y="2695574"/>
            <a:ext cx="6399843" cy="1466850"/>
          </a:xfrm>
          <a:custGeom>
            <a:avLst/>
            <a:gdLst>
              <a:gd name="connsiteX0" fmla="*/ 0 w 6399843"/>
              <a:gd name="connsiteY0" fmla="*/ 0 h 1466850"/>
              <a:gd name="connsiteX1" fmla="*/ 6399843 w 6399843"/>
              <a:gd name="connsiteY1" fmla="*/ 0 h 1466850"/>
              <a:gd name="connsiteX2" fmla="*/ 6399843 w 6399843"/>
              <a:gd name="connsiteY2" fmla="*/ 1466850 h 1466850"/>
              <a:gd name="connsiteX3" fmla="*/ 0 w 6399843"/>
              <a:gd name="connsiteY3" fmla="*/ 1466850 h 1466850"/>
              <a:gd name="connsiteX4" fmla="*/ 0 w 6399843"/>
              <a:gd name="connsiteY4" fmla="*/ 0 h 1466850"/>
              <a:gd name="connsiteX0" fmla="*/ 714375 w 6399843"/>
              <a:gd name="connsiteY0" fmla="*/ 0 h 1466850"/>
              <a:gd name="connsiteX1" fmla="*/ 6399843 w 6399843"/>
              <a:gd name="connsiteY1" fmla="*/ 0 h 1466850"/>
              <a:gd name="connsiteX2" fmla="*/ 6399843 w 6399843"/>
              <a:gd name="connsiteY2" fmla="*/ 1466850 h 1466850"/>
              <a:gd name="connsiteX3" fmla="*/ 0 w 6399843"/>
              <a:gd name="connsiteY3" fmla="*/ 1466850 h 1466850"/>
              <a:gd name="connsiteX4" fmla="*/ 714375 w 6399843"/>
              <a:gd name="connsiteY4" fmla="*/ 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843" h="1466850">
                <a:moveTo>
                  <a:pt x="714375" y="0"/>
                </a:moveTo>
                <a:lnTo>
                  <a:pt x="6399843" y="0"/>
                </a:lnTo>
                <a:lnTo>
                  <a:pt x="6399843" y="1466850"/>
                </a:lnTo>
                <a:lnTo>
                  <a:pt x="0" y="1466850"/>
                </a:lnTo>
                <a:lnTo>
                  <a:pt x="71437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 name="TextBox 3">
            <a:extLst>
              <a:ext uri="{FF2B5EF4-FFF2-40B4-BE49-F238E27FC236}">
                <a16:creationId xmlns:a16="http://schemas.microsoft.com/office/drawing/2014/main" id="{054A8B51-5705-46BB-8B1A-A403A0996C04}"/>
              </a:ext>
            </a:extLst>
          </p:cNvPr>
          <p:cNvSpPr txBox="1"/>
          <p:nvPr/>
        </p:nvSpPr>
        <p:spPr>
          <a:xfrm>
            <a:off x="6470701" y="3244331"/>
            <a:ext cx="5189692" cy="646331"/>
          </a:xfrm>
          <a:prstGeom prst="rect">
            <a:avLst/>
          </a:prstGeom>
          <a:noFill/>
        </p:spPr>
        <p:txBody>
          <a:bodyPr wrap="square" rtlCol="0">
            <a:spAutoFit/>
          </a:bodyPr>
          <a:lstStyle/>
          <a:p>
            <a:r>
              <a:rPr lang="en-MY" sz="1800" dirty="0"/>
              <a:t>How our local governments are legally organized. </a:t>
            </a:r>
          </a:p>
        </p:txBody>
      </p:sp>
      <p:sp>
        <p:nvSpPr>
          <p:cNvPr id="2" name="Rectangle 1">
            <a:extLst>
              <a:ext uri="{FF2B5EF4-FFF2-40B4-BE49-F238E27FC236}">
                <a16:creationId xmlns:a16="http://schemas.microsoft.com/office/drawing/2014/main" id="{E304B999-11F5-48F8-9EBF-C25C32C981ED}"/>
              </a:ext>
            </a:extLst>
          </p:cNvPr>
          <p:cNvSpPr/>
          <p:nvPr/>
        </p:nvSpPr>
        <p:spPr>
          <a:xfrm>
            <a:off x="438439" y="2828833"/>
            <a:ext cx="5353718" cy="1200329"/>
          </a:xfrm>
          <a:prstGeom prst="rect">
            <a:avLst/>
          </a:prstGeom>
        </p:spPr>
        <p:txBody>
          <a:bodyPr wrap="square">
            <a:spAutoFit/>
          </a:bodyPr>
          <a:lstStyle/>
          <a:p>
            <a:pPr algn="r"/>
            <a:r>
              <a:rPr lang="en-MY" sz="3600" dirty="0">
                <a:latin typeface="+mj-lt"/>
                <a:ea typeface="Open Sans Extrabold" panose="020B0906030804020204" pitchFamily="34" charset="0"/>
                <a:cs typeface="Open Sans Extrabold" panose="020B0906030804020204" pitchFamily="34" charset="0"/>
              </a:rPr>
              <a:t>More on Local Government</a:t>
            </a:r>
          </a:p>
        </p:txBody>
      </p:sp>
    </p:spTree>
    <p:extLst>
      <p:ext uri="{BB962C8B-B14F-4D97-AF65-F5344CB8AC3E}">
        <p14:creationId xmlns:p14="http://schemas.microsoft.com/office/powerpoint/2010/main" val="1854340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02594E-DE6C-47AA-900F-80A5C80470B5}"/>
              </a:ext>
            </a:extLst>
          </p:cNvPr>
          <p:cNvSpPr/>
          <p:nvPr/>
        </p:nvSpPr>
        <p:spPr>
          <a:xfrm>
            <a:off x="508000" y="506725"/>
            <a:ext cx="11176000" cy="5760000"/>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6" name="Title 1">
            <a:extLst>
              <a:ext uri="{FF2B5EF4-FFF2-40B4-BE49-F238E27FC236}">
                <a16:creationId xmlns:a16="http://schemas.microsoft.com/office/drawing/2014/main" id="{9109528D-6CA4-7DF2-6E43-89C941B7CF45}"/>
              </a:ext>
            </a:extLst>
          </p:cNvPr>
          <p:cNvSpPr>
            <a:spLocks noGrp="1"/>
          </p:cNvSpPr>
          <p:nvPr/>
        </p:nvSpPr>
        <p:spPr>
          <a:xfrm>
            <a:off x="7077471" y="918361"/>
            <a:ext cx="4557713"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latin typeface="Montserrat Black" panose="00000A00000000000000" pitchFamily="50" charset="0"/>
              </a:rPr>
              <a:t>County</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err="1">
                <a:ln>
                  <a:noFill/>
                </a:ln>
                <a:effectLst/>
                <a:uLnTx/>
                <a:uFillTx/>
                <a:latin typeface="Montserrat Black" panose="00000A00000000000000" pitchFamily="50" charset="0"/>
              </a:rPr>
              <a:t>Clas</a:t>
            </a:r>
            <a:r>
              <a:rPr lang="en-US" dirty="0" err="1">
                <a:latin typeface="Montserrat Black" panose="00000A00000000000000" pitchFamily="50" charset="0"/>
              </a:rPr>
              <a:t>sification</a:t>
            </a:r>
            <a:endParaRPr kumimoji="0" lang="en-US" sz="3600" b="0" i="0" u="none" strike="noStrike" kern="1200" cap="none" spc="0" normalizeH="0" baseline="0" noProof="0" dirty="0">
              <a:ln>
                <a:noFill/>
              </a:ln>
              <a:effectLst/>
              <a:uLnTx/>
              <a:uFillTx/>
              <a:latin typeface="Montserrat Black" panose="00000A00000000000000" pitchFamily="50" charset="0"/>
            </a:endParaRPr>
          </a:p>
        </p:txBody>
      </p:sp>
      <p:sp>
        <p:nvSpPr>
          <p:cNvPr id="17" name="Rectangle: Rounded Corners 16">
            <a:extLst>
              <a:ext uri="{FF2B5EF4-FFF2-40B4-BE49-F238E27FC236}">
                <a16:creationId xmlns:a16="http://schemas.microsoft.com/office/drawing/2014/main" id="{6576DD68-4278-CB5F-DB47-815D059B7854}"/>
              </a:ext>
            </a:extLst>
          </p:cNvPr>
          <p:cNvSpPr/>
          <p:nvPr/>
        </p:nvSpPr>
        <p:spPr>
          <a:xfrm>
            <a:off x="7903765" y="1916569"/>
            <a:ext cx="3000375" cy="530768"/>
          </a:xfrm>
          <a:prstGeom prst="roundRect">
            <a:avLst/>
          </a:prstGeom>
          <a:solidFill>
            <a:srgbClr val="DEA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ea typeface="Open Sans SemiBold" panose="020B0706030804020204" pitchFamily="34" charset="0"/>
                <a:cs typeface="Open Sans SemiBold" panose="020B0706030804020204" pitchFamily="34" charset="0"/>
              </a:rPr>
              <a:t>Charter Counties</a:t>
            </a:r>
          </a:p>
        </p:txBody>
      </p:sp>
      <p:sp>
        <p:nvSpPr>
          <p:cNvPr id="18" name="Rectangle: Rounded Corners 17">
            <a:extLst>
              <a:ext uri="{FF2B5EF4-FFF2-40B4-BE49-F238E27FC236}">
                <a16:creationId xmlns:a16="http://schemas.microsoft.com/office/drawing/2014/main" id="{75C4D23B-461B-1A34-90B9-35787EFC5FE8}"/>
              </a:ext>
            </a:extLst>
          </p:cNvPr>
          <p:cNvSpPr/>
          <p:nvPr/>
        </p:nvSpPr>
        <p:spPr>
          <a:xfrm>
            <a:off x="7903765" y="2558813"/>
            <a:ext cx="3000375" cy="530768"/>
          </a:xfrm>
          <a:prstGeom prst="roundRect">
            <a:avLst/>
          </a:prstGeom>
          <a:solidFill>
            <a:srgbClr val="FFF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latin typeface="+mj-lt"/>
                <a:ea typeface="Open Sans SemiBold" panose="020B0706030804020204" pitchFamily="34" charset="0"/>
                <a:cs typeface="Open Sans SemiBold" panose="020B0706030804020204" pitchFamily="34" charset="0"/>
              </a:rPr>
              <a:t>Classification 1</a:t>
            </a:r>
          </a:p>
        </p:txBody>
      </p:sp>
      <p:sp>
        <p:nvSpPr>
          <p:cNvPr id="19" name="Rectangle: Rounded Corners 18">
            <a:extLst>
              <a:ext uri="{FF2B5EF4-FFF2-40B4-BE49-F238E27FC236}">
                <a16:creationId xmlns:a16="http://schemas.microsoft.com/office/drawing/2014/main" id="{7EC74E9D-7B40-7646-4BF4-F278510C390C}"/>
              </a:ext>
            </a:extLst>
          </p:cNvPr>
          <p:cNvSpPr/>
          <p:nvPr/>
        </p:nvSpPr>
        <p:spPr>
          <a:xfrm>
            <a:off x="7903765" y="3201057"/>
            <a:ext cx="3000375" cy="530768"/>
          </a:xfrm>
          <a:prstGeom prst="roundRect">
            <a:avLst/>
          </a:prstGeom>
          <a:solidFill>
            <a:srgbClr val="87C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ea typeface="Open Sans SemiBold" panose="020B0706030804020204" pitchFamily="34" charset="0"/>
                <a:cs typeface="Open Sans SemiBold" panose="020B0706030804020204" pitchFamily="34" charset="0"/>
              </a:rPr>
              <a:t>Classification 2</a:t>
            </a:r>
          </a:p>
        </p:txBody>
      </p:sp>
      <p:pic>
        <p:nvPicPr>
          <p:cNvPr id="7" name="Picture 6" descr="Map&#10;&#10;AI-generated content may be incorrect.">
            <a:extLst>
              <a:ext uri="{FF2B5EF4-FFF2-40B4-BE49-F238E27FC236}">
                <a16:creationId xmlns:a16="http://schemas.microsoft.com/office/drawing/2014/main" id="{DE0AC47A-F8A5-E34E-689B-667494DFF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151" y="549000"/>
            <a:ext cx="6572248" cy="5675450"/>
          </a:xfrm>
          <a:prstGeom prst="rect">
            <a:avLst/>
          </a:prstGeom>
        </p:spPr>
      </p:pic>
      <p:sp>
        <p:nvSpPr>
          <p:cNvPr id="8" name="Rectangle: Rounded Corners 7">
            <a:extLst>
              <a:ext uri="{FF2B5EF4-FFF2-40B4-BE49-F238E27FC236}">
                <a16:creationId xmlns:a16="http://schemas.microsoft.com/office/drawing/2014/main" id="{87EF4C3B-240E-CCB4-3000-D271778A1BA1}"/>
              </a:ext>
            </a:extLst>
          </p:cNvPr>
          <p:cNvSpPr/>
          <p:nvPr/>
        </p:nvSpPr>
        <p:spPr>
          <a:xfrm>
            <a:off x="7903765" y="3848651"/>
            <a:ext cx="3000375" cy="530768"/>
          </a:xfrm>
          <a:prstGeom prst="roundRect">
            <a:avLst/>
          </a:prstGeom>
          <a:solidFill>
            <a:srgbClr val="CB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latin typeface="+mj-lt"/>
                <a:ea typeface="Open Sans SemiBold" panose="020B0706030804020204" pitchFamily="34" charset="0"/>
                <a:cs typeface="Open Sans SemiBold" panose="020B0706030804020204" pitchFamily="34" charset="0"/>
              </a:rPr>
              <a:t>Classification 3</a:t>
            </a:r>
          </a:p>
        </p:txBody>
      </p:sp>
      <p:sp>
        <p:nvSpPr>
          <p:cNvPr id="9" name="Rectangle: Rounded Corners 8">
            <a:extLst>
              <a:ext uri="{FF2B5EF4-FFF2-40B4-BE49-F238E27FC236}">
                <a16:creationId xmlns:a16="http://schemas.microsoft.com/office/drawing/2014/main" id="{092D32AD-D8F9-9F0C-91AF-88C60CD87FB3}"/>
              </a:ext>
            </a:extLst>
          </p:cNvPr>
          <p:cNvSpPr/>
          <p:nvPr/>
        </p:nvSpPr>
        <p:spPr>
          <a:xfrm>
            <a:off x="7903765" y="4496245"/>
            <a:ext cx="3000375" cy="530768"/>
          </a:xfrm>
          <a:prstGeom prst="roundRect">
            <a:avLst/>
          </a:prstGeom>
          <a:solidFill>
            <a:srgbClr val="F55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ea typeface="Open Sans SemiBold" panose="020B0706030804020204" pitchFamily="34" charset="0"/>
                <a:cs typeface="Open Sans SemiBold" panose="020B0706030804020204" pitchFamily="34" charset="0"/>
              </a:rPr>
              <a:t>Classification 4</a:t>
            </a:r>
          </a:p>
        </p:txBody>
      </p:sp>
      <p:sp>
        <p:nvSpPr>
          <p:cNvPr id="10" name="TextBox 9">
            <a:extLst>
              <a:ext uri="{FF2B5EF4-FFF2-40B4-BE49-F238E27FC236}">
                <a16:creationId xmlns:a16="http://schemas.microsoft.com/office/drawing/2014/main" id="{DB16E271-6D1B-0AC4-80DB-10BA8F76D961}"/>
              </a:ext>
            </a:extLst>
          </p:cNvPr>
          <p:cNvSpPr txBox="1"/>
          <p:nvPr/>
        </p:nvSpPr>
        <p:spPr>
          <a:xfrm>
            <a:off x="7352705" y="5983978"/>
            <a:ext cx="4369990" cy="261610"/>
          </a:xfrm>
          <a:prstGeom prst="rect">
            <a:avLst/>
          </a:prstGeom>
          <a:noFill/>
        </p:spPr>
        <p:txBody>
          <a:bodyPr wrap="square" rtlCol="0">
            <a:spAutoFit/>
          </a:bodyPr>
          <a:lstStyle/>
          <a:p>
            <a:r>
              <a:rPr lang="en-US" sz="1100" i="1" dirty="0"/>
              <a:t>Source: Missouri Association of Counties, mocounties.com</a:t>
            </a:r>
          </a:p>
        </p:txBody>
      </p:sp>
    </p:spTree>
    <p:extLst>
      <p:ext uri="{BB962C8B-B14F-4D97-AF65-F5344CB8AC3E}">
        <p14:creationId xmlns:p14="http://schemas.microsoft.com/office/powerpoint/2010/main" val="2648969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noRot="1" noMove="1" noResize="1" noEditPoints="1" noAdjustHandles="1" noChangeArrowheads="1" noChangeShapeType="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effectLst/>
                <a:uLnTx/>
                <a:uFillTx/>
                <a:latin typeface="Montserrat Black" panose="00000A00000000000000" pitchFamily="50" charset="0"/>
              </a:rPr>
              <a:t>County Classifications</a:t>
            </a:r>
          </a:p>
        </p:txBody>
      </p:sp>
      <p:sp>
        <p:nvSpPr>
          <p:cNvPr id="11" name="TextBox 3"/>
          <p:cNvSpPr txBox="1"/>
          <p:nvPr/>
        </p:nvSpPr>
        <p:spPr>
          <a:xfrm>
            <a:off x="938212" y="1526916"/>
            <a:ext cx="10515599" cy="42780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sz="1600" dirty="0"/>
              <a:t>County Classifications:</a:t>
            </a:r>
          </a:p>
          <a:p>
            <a:pPr marL="285750" indent="-285750" fontAlgn="base">
              <a:buFont typeface="Arial" panose="020B0604020202020204" pitchFamily="34" charset="0"/>
              <a:buChar char="•"/>
            </a:pPr>
            <a:r>
              <a:rPr lang="en-US" sz="1600" b="0" dirty="0">
                <a:solidFill>
                  <a:srgbClr val="002060"/>
                </a:solidFill>
                <a:effectLst/>
              </a:rPr>
              <a:t>Charter: Any county having 85,000 inhabitants or that is a first class county for at least two years can vote to adopt a charter - Art VI, Section 18(a)</a:t>
            </a:r>
          </a:p>
          <a:p>
            <a:pPr marL="285750" indent="-285750" fontAlgn="base">
              <a:buFont typeface="Arial" panose="020B0604020202020204" pitchFamily="34" charset="0"/>
              <a:buChar char="•"/>
            </a:pPr>
            <a:r>
              <a:rPr lang="en-US" sz="1600" dirty="0">
                <a:solidFill>
                  <a:srgbClr val="002060"/>
                </a:solidFill>
              </a:rPr>
              <a:t>Classification 1: Assessed valuation of $900 million.</a:t>
            </a:r>
          </a:p>
          <a:p>
            <a:pPr marL="285750" indent="-285750" fontAlgn="base">
              <a:buFont typeface="Arial" panose="020B0604020202020204" pitchFamily="34" charset="0"/>
              <a:buChar char="•"/>
            </a:pPr>
            <a:r>
              <a:rPr lang="en-US" sz="1600" dirty="0">
                <a:solidFill>
                  <a:srgbClr val="002060"/>
                </a:solidFill>
              </a:rPr>
              <a:t>Classification 2: Assessed valuation of $600 million (and less than $900 million)</a:t>
            </a:r>
          </a:p>
          <a:p>
            <a:pPr marL="285750" indent="-285750" fontAlgn="base">
              <a:buFont typeface="Arial" panose="020B0604020202020204" pitchFamily="34" charset="0"/>
              <a:buChar char="•"/>
            </a:pPr>
            <a:r>
              <a:rPr lang="en-US" sz="1600" b="0" dirty="0">
                <a:solidFill>
                  <a:srgbClr val="002060"/>
                </a:solidFill>
                <a:effectLst/>
              </a:rPr>
              <a:t>Classification 3: </a:t>
            </a:r>
            <a:r>
              <a:rPr lang="en-US" sz="1600" dirty="0">
                <a:solidFill>
                  <a:srgbClr val="002060"/>
                </a:solidFill>
              </a:rPr>
              <a:t>Assessed valuation less than $600 million.</a:t>
            </a:r>
          </a:p>
          <a:p>
            <a:pPr marL="285750" indent="-285750" fontAlgn="base">
              <a:buFont typeface="Arial" panose="020B0604020202020204" pitchFamily="34" charset="0"/>
              <a:buChar char="•"/>
            </a:pPr>
            <a:r>
              <a:rPr lang="en-US" sz="1600" b="0" dirty="0">
                <a:solidFill>
                  <a:srgbClr val="002060"/>
                </a:solidFill>
                <a:effectLst/>
              </a:rPr>
              <a:t>Classification 4: Counties that were Classification 2 prior to August 13, 1988, but would </a:t>
            </a:r>
            <a:r>
              <a:rPr lang="en-US" sz="1600" dirty="0">
                <a:solidFill>
                  <a:srgbClr val="002060"/>
                </a:solidFill>
              </a:rPr>
              <a:t>become Classification 3 otherwise shall continue under the laws of Classification 2 counties.</a:t>
            </a:r>
          </a:p>
          <a:p>
            <a:pPr marL="285750" indent="-285750" fontAlgn="base">
              <a:buFont typeface="Arial" panose="020B0604020202020204" pitchFamily="34" charset="0"/>
              <a:buChar char="•"/>
            </a:pPr>
            <a:endParaRPr lang="en-US" sz="1600" b="0" dirty="0">
              <a:solidFill>
                <a:srgbClr val="002060"/>
              </a:solidFill>
              <a:effectLst/>
            </a:endParaRPr>
          </a:p>
          <a:p>
            <a:pPr fontAlgn="base"/>
            <a:r>
              <a:rPr lang="en-US" sz="1600" dirty="0">
                <a:solidFill>
                  <a:srgbClr val="002060"/>
                </a:solidFill>
              </a:rPr>
              <a:t>A county shall not change classification unless it maintains its new valuation level for five years (Section 48.030, </a:t>
            </a:r>
            <a:r>
              <a:rPr lang="en-US" sz="1600" dirty="0" err="1">
                <a:solidFill>
                  <a:srgbClr val="002060"/>
                </a:solidFill>
              </a:rPr>
              <a:t>RSMo</a:t>
            </a:r>
            <a:r>
              <a:rPr lang="en-US" sz="1600" dirty="0">
                <a:solidFill>
                  <a:srgbClr val="002060"/>
                </a:solidFill>
              </a:rPr>
              <a:t>).</a:t>
            </a:r>
          </a:p>
          <a:p>
            <a:pPr fontAlgn="base"/>
            <a:endParaRPr lang="en-US" sz="1600" dirty="0">
              <a:solidFill>
                <a:srgbClr val="002060"/>
              </a:solidFill>
            </a:endParaRPr>
          </a:p>
          <a:p>
            <a:pPr fontAlgn="base"/>
            <a:r>
              <a:rPr lang="en-US" sz="1600" dirty="0">
                <a:solidFill>
                  <a:srgbClr val="002060"/>
                </a:solidFill>
              </a:rPr>
              <a:t>Classification three and four counties may adopt a township form of government. The county still maintains a commission, but certain powers are granted to sub-county governments (ex. roads).</a:t>
            </a:r>
          </a:p>
          <a:p>
            <a:pPr marL="285750" indent="-285750" fontAlgn="base">
              <a:buFont typeface="Arial" panose="020B0604020202020204" pitchFamily="34" charset="0"/>
              <a:buChar char="•"/>
            </a:pPr>
            <a:r>
              <a:rPr lang="en-US" sz="1600" dirty="0">
                <a:solidFill>
                  <a:srgbClr val="002060"/>
                </a:solidFill>
              </a:rPr>
              <a:t>There are 20 counties with townships. </a:t>
            </a:r>
          </a:p>
          <a:p>
            <a:pPr marL="285750" indent="-285750" fontAlgn="base">
              <a:buFont typeface="Arial" panose="020B0604020202020204" pitchFamily="34" charset="0"/>
              <a:buChar char="•"/>
            </a:pPr>
            <a:r>
              <a:rPr lang="en-US" sz="1600" dirty="0">
                <a:solidFill>
                  <a:srgbClr val="002060"/>
                </a:solidFill>
              </a:rPr>
              <a:t>Each township must elect one trustee, one clerk, and two board members.</a:t>
            </a:r>
          </a:p>
          <a:p>
            <a:pPr marL="285750" indent="-285750" fontAlgn="base">
              <a:buFont typeface="Arial" panose="020B0604020202020204" pitchFamily="34" charset="0"/>
              <a:buChar char="•"/>
            </a:pPr>
            <a:r>
              <a:rPr lang="en-US" sz="1600" b="0" dirty="0">
                <a:solidFill>
                  <a:srgbClr val="002060"/>
                </a:solidFill>
                <a:effectLst/>
              </a:rPr>
              <a:t>Some other counties designate “townships”, but they are not</a:t>
            </a:r>
            <a:r>
              <a:rPr lang="en-US" sz="1600" dirty="0">
                <a:solidFill>
                  <a:srgbClr val="002060"/>
                </a:solidFill>
              </a:rPr>
              <a:t> statutory township governments.</a:t>
            </a:r>
            <a:endParaRPr lang="en-US" sz="1600" b="0" dirty="0">
              <a:solidFill>
                <a:srgbClr val="002060"/>
              </a:solidFill>
              <a:effectLst/>
            </a:endParaRP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207509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noRot="1" noMove="1" noResize="1" noEditPoints="1" noAdjustHandles="1" noChangeArrowheads="1" noChangeShapeType="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effectLst/>
                <a:uLnTx/>
                <a:uFillTx/>
                <a:latin typeface="Montserrat Black" panose="00000A00000000000000" pitchFamily="50" charset="0"/>
              </a:rPr>
              <a:t>Differences in County Classes</a:t>
            </a:r>
          </a:p>
        </p:txBody>
      </p:sp>
      <p:sp>
        <p:nvSpPr>
          <p:cNvPr id="11" name="TextBox 3"/>
          <p:cNvSpPr txBox="1"/>
          <p:nvPr/>
        </p:nvSpPr>
        <p:spPr>
          <a:xfrm>
            <a:off x="938212" y="1526916"/>
            <a:ext cx="10515599" cy="526297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sz="1600" b="0" dirty="0">
                <a:solidFill>
                  <a:srgbClr val="002060"/>
                </a:solidFill>
                <a:effectLst/>
              </a:rPr>
              <a:t>Primarily, </a:t>
            </a:r>
            <a:r>
              <a:rPr lang="en-US" sz="1600" dirty="0">
                <a:solidFill>
                  <a:srgbClr val="002060"/>
                </a:solidFill>
              </a:rPr>
              <a:t>the differences are in the county officers:</a:t>
            </a:r>
          </a:p>
          <a:p>
            <a:pPr marL="285750" indent="-285750" fontAlgn="base">
              <a:buFont typeface="Arial" panose="020B0604020202020204" pitchFamily="34" charset="0"/>
              <a:buChar char="•"/>
            </a:pPr>
            <a:r>
              <a:rPr lang="en-US" sz="1600" dirty="0">
                <a:solidFill>
                  <a:srgbClr val="002060"/>
                </a:solidFill>
              </a:rPr>
              <a:t>Every county must elect a Clerk, Assessor, Prosecuting Attorney, and Sheriff.</a:t>
            </a:r>
          </a:p>
          <a:p>
            <a:pPr marL="285750" indent="-285750" fontAlgn="base">
              <a:buFont typeface="Arial" panose="020B0604020202020204" pitchFamily="34" charset="0"/>
              <a:buChar char="•"/>
            </a:pPr>
            <a:r>
              <a:rPr lang="en-US" sz="1600" dirty="0">
                <a:solidFill>
                  <a:srgbClr val="002060"/>
                </a:solidFill>
              </a:rPr>
              <a:t>Collector: All counties except for class 3 counties with a township system.</a:t>
            </a:r>
          </a:p>
          <a:p>
            <a:pPr marL="742950" lvl="1" indent="-285750" fontAlgn="base">
              <a:buFont typeface="Arial" panose="020B0604020202020204" pitchFamily="34" charset="0"/>
              <a:buChar char="•"/>
            </a:pPr>
            <a:r>
              <a:rPr lang="en-US" sz="1600" dirty="0">
                <a:solidFill>
                  <a:srgbClr val="002060"/>
                </a:solidFill>
              </a:rPr>
              <a:t>Collectors in different classifications have different responsibilities. </a:t>
            </a:r>
          </a:p>
          <a:p>
            <a:pPr marL="285750" indent="-285750" fontAlgn="base">
              <a:buFont typeface="Arial" panose="020B0604020202020204" pitchFamily="34" charset="0"/>
              <a:buChar char="•"/>
            </a:pPr>
            <a:r>
              <a:rPr lang="en-US" sz="1600" dirty="0">
                <a:solidFill>
                  <a:srgbClr val="002060"/>
                </a:solidFill>
              </a:rPr>
              <a:t>Treasurer: All counties except class 3 counties with township system elect a collector-assessor. </a:t>
            </a:r>
          </a:p>
          <a:p>
            <a:pPr marL="285750" indent="-285750" fontAlgn="base">
              <a:buFont typeface="Arial" panose="020B0604020202020204" pitchFamily="34" charset="0"/>
              <a:buChar char="•"/>
            </a:pPr>
            <a:r>
              <a:rPr lang="en-US" sz="1600" dirty="0">
                <a:solidFill>
                  <a:srgbClr val="002060"/>
                </a:solidFill>
              </a:rPr>
              <a:t>Recorder: All counties, except some counties still combine recorder with circuit court clerk.</a:t>
            </a:r>
          </a:p>
          <a:p>
            <a:pPr marL="285750" indent="-285750" fontAlgn="base">
              <a:buFont typeface="Arial" panose="020B0604020202020204" pitchFamily="34" charset="0"/>
              <a:buChar char="•"/>
            </a:pPr>
            <a:r>
              <a:rPr lang="en-US" sz="1600" b="0" dirty="0">
                <a:solidFill>
                  <a:srgbClr val="002060"/>
                </a:solidFill>
                <a:effectLst/>
              </a:rPr>
              <a:t>Auditor: Classifications 1 and 2 (and therefore also Classification 4)</a:t>
            </a:r>
          </a:p>
          <a:p>
            <a:pPr marL="742950" lvl="1" indent="-285750" fontAlgn="base">
              <a:buFont typeface="Arial" panose="020B0604020202020204" pitchFamily="34" charset="0"/>
              <a:buChar char="•"/>
            </a:pPr>
            <a:r>
              <a:rPr lang="en-US" sz="1600" dirty="0">
                <a:solidFill>
                  <a:srgbClr val="002060"/>
                </a:solidFill>
              </a:rPr>
              <a:t>Class 1 charter counties must elect an auditor (budget officer and accounting officer).</a:t>
            </a:r>
          </a:p>
          <a:p>
            <a:pPr marL="742950" lvl="1" indent="-285750" fontAlgn="base">
              <a:buFont typeface="Arial" panose="020B0604020202020204" pitchFamily="34" charset="0"/>
              <a:buChar char="•"/>
            </a:pPr>
            <a:r>
              <a:rPr lang="en-US" sz="1600" b="0" dirty="0">
                <a:solidFill>
                  <a:srgbClr val="002060"/>
                </a:solidFill>
                <a:effectLst/>
              </a:rPr>
              <a:t>Classification 1 counties without a charter and </a:t>
            </a:r>
            <a:r>
              <a:rPr lang="en-US" sz="1600" dirty="0">
                <a:solidFill>
                  <a:srgbClr val="002060"/>
                </a:solidFill>
              </a:rPr>
              <a:t>Classification 2 counties must elect an auditor, though there are differing requirements depending on classification.</a:t>
            </a:r>
          </a:p>
          <a:p>
            <a:pPr marL="742950" lvl="1" indent="-285750" fontAlgn="base">
              <a:buFont typeface="Arial" panose="020B0604020202020204" pitchFamily="34" charset="0"/>
              <a:buChar char="•"/>
            </a:pPr>
            <a:r>
              <a:rPr lang="en-US" sz="1600" b="0" dirty="0">
                <a:solidFill>
                  <a:srgbClr val="002060"/>
                </a:solidFill>
                <a:effectLst/>
              </a:rPr>
              <a:t>Because Class 4 counties operate under Class 2 laws, they must elect an auditor. </a:t>
            </a:r>
          </a:p>
          <a:p>
            <a:pPr marL="285750" indent="-285750" fontAlgn="base">
              <a:buFont typeface="Arial" panose="020B0604020202020204" pitchFamily="34" charset="0"/>
              <a:buChar char="•"/>
            </a:pPr>
            <a:r>
              <a:rPr lang="en-US" sz="1600" dirty="0">
                <a:solidFill>
                  <a:srgbClr val="002060"/>
                </a:solidFill>
              </a:rPr>
              <a:t>Coroner: All counties must elect a coroner except those that have a medical examiner.</a:t>
            </a:r>
          </a:p>
          <a:p>
            <a:pPr marL="285750" indent="-285750" fontAlgn="base">
              <a:buFont typeface="Arial" panose="020B0604020202020204" pitchFamily="34" charset="0"/>
              <a:buChar char="•"/>
            </a:pPr>
            <a:r>
              <a:rPr lang="en-US" sz="1600" dirty="0">
                <a:solidFill>
                  <a:srgbClr val="002060"/>
                </a:solidFill>
              </a:rPr>
              <a:t>Medical examiner: Appointed in counties that meet the requirements of Section 58.700, </a:t>
            </a:r>
            <a:r>
              <a:rPr lang="en-US" sz="1600" dirty="0" err="1">
                <a:solidFill>
                  <a:srgbClr val="002060"/>
                </a:solidFill>
              </a:rPr>
              <a:t>RSMo</a:t>
            </a:r>
            <a:r>
              <a:rPr lang="en-US" sz="1600" dirty="0">
                <a:solidFill>
                  <a:srgbClr val="002060"/>
                </a:solidFill>
              </a:rPr>
              <a:t>.</a:t>
            </a:r>
          </a:p>
          <a:p>
            <a:pPr marL="285750" indent="-285750" fontAlgn="base">
              <a:buFont typeface="Arial" panose="020B0604020202020204" pitchFamily="34" charset="0"/>
              <a:buChar char="•"/>
            </a:pPr>
            <a:r>
              <a:rPr lang="en-US" sz="1600" dirty="0">
                <a:solidFill>
                  <a:srgbClr val="002060"/>
                </a:solidFill>
              </a:rPr>
              <a:t>Surveyor: Classification 2, 3, and 4</a:t>
            </a:r>
          </a:p>
          <a:p>
            <a:pPr marL="285750" indent="-285750" fontAlgn="base">
              <a:buFont typeface="Arial" panose="020B0604020202020204" pitchFamily="34" charset="0"/>
              <a:buChar char="•"/>
            </a:pPr>
            <a:r>
              <a:rPr lang="en-US" sz="1600" dirty="0">
                <a:solidFill>
                  <a:srgbClr val="002060"/>
                </a:solidFill>
              </a:rPr>
              <a:t>Highway Engineers: Classification 1 counties without a charter must employ a County Highway Engineer. Classification 2, 3, and 4 counties are permitted but not required.</a:t>
            </a:r>
          </a:p>
          <a:p>
            <a:pPr marL="285750" indent="-285750" fontAlgn="base">
              <a:buFont typeface="Arial" panose="020B0604020202020204" pitchFamily="34" charset="0"/>
              <a:buChar char="•"/>
            </a:pPr>
            <a:endParaRPr lang="en-US" sz="1600" dirty="0">
              <a:solidFill>
                <a:srgbClr val="002060"/>
              </a:solidFill>
            </a:endParaRPr>
          </a:p>
          <a:p>
            <a:pPr fontAlgn="base"/>
            <a:r>
              <a:rPr lang="en-US" sz="1600" b="0" dirty="0">
                <a:solidFill>
                  <a:srgbClr val="002060"/>
                </a:solidFill>
                <a:effectLst/>
              </a:rPr>
              <a:t>Generally, c</a:t>
            </a:r>
            <a:r>
              <a:rPr lang="en-US" sz="1600" dirty="0">
                <a:solidFill>
                  <a:srgbClr val="002060"/>
                </a:solidFill>
              </a:rPr>
              <a:t>ounty government vests both legislative and executive powers in the county commission. Charter counties may create different systems of government, though they must still comply with statutory requirements for officers.</a:t>
            </a:r>
          </a:p>
          <a:p>
            <a:pPr fontAlgn="base"/>
            <a:endParaRPr lang="en-US" sz="1600" b="0" dirty="0">
              <a:solidFill>
                <a:srgbClr val="002060"/>
              </a:solidFill>
              <a:effectLst/>
            </a:endParaRP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4118911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noRot="1" noMove="1" noResize="1" noEditPoints="1" noAdjustHandles="1" noChangeArrowheads="1" noChangeShapeType="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effectLst/>
                <a:uLnTx/>
                <a:uFillTx/>
                <a:latin typeface="Montserrat Black" panose="00000A00000000000000" pitchFamily="50" charset="0"/>
              </a:rPr>
              <a:t>Municipal Classifications</a:t>
            </a:r>
          </a:p>
        </p:txBody>
      </p:sp>
      <p:sp>
        <p:nvSpPr>
          <p:cNvPr id="11" name="TextBox 3"/>
          <p:cNvSpPr txBox="1"/>
          <p:nvPr/>
        </p:nvSpPr>
        <p:spPr>
          <a:xfrm>
            <a:off x="938212" y="1526916"/>
            <a:ext cx="10515599" cy="477053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sz="1600" dirty="0"/>
              <a:t>Municipal Classification in Missouri has five different levels of classification, each statutorily permitted to have different forms of government:</a:t>
            </a:r>
            <a:r>
              <a:rPr lang="en-US" sz="1600" baseline="30000" dirty="0"/>
              <a:t>6</a:t>
            </a:r>
          </a:p>
          <a:p>
            <a:pPr marL="285750" indent="-285750" fontAlgn="base">
              <a:buFont typeface="Arial" panose="020B0604020202020204" pitchFamily="34" charset="0"/>
              <a:buChar char="•"/>
            </a:pPr>
            <a:r>
              <a:rPr lang="en-US" sz="1600" dirty="0"/>
              <a:t>Towns and Village (less than 500)</a:t>
            </a:r>
          </a:p>
          <a:p>
            <a:pPr marL="285750" indent="-285750" fontAlgn="base">
              <a:buFont typeface="Arial" panose="020B0604020202020204" pitchFamily="34" charset="0"/>
              <a:buChar char="•"/>
            </a:pPr>
            <a:r>
              <a:rPr lang="en-US" sz="1600" dirty="0"/>
              <a:t>4</a:t>
            </a:r>
            <a:r>
              <a:rPr lang="en-US" sz="1600" baseline="30000" dirty="0"/>
              <a:t>th</a:t>
            </a:r>
            <a:r>
              <a:rPr lang="en-US" sz="1600" dirty="0"/>
              <a:t> Class (500-2,999 population)</a:t>
            </a:r>
          </a:p>
          <a:p>
            <a:pPr marL="285750" indent="-285750" fontAlgn="base">
              <a:buFont typeface="Arial" panose="020B0604020202020204" pitchFamily="34" charset="0"/>
              <a:buChar char="•"/>
            </a:pPr>
            <a:r>
              <a:rPr lang="en-US" sz="1600" dirty="0"/>
              <a:t>3</a:t>
            </a:r>
            <a:r>
              <a:rPr lang="en-US" sz="1600" baseline="30000" dirty="0"/>
              <a:t>rd</a:t>
            </a:r>
            <a:r>
              <a:rPr lang="en-US" sz="1600" dirty="0"/>
              <a:t> Class (3,000-29,999 population, there are 57)</a:t>
            </a:r>
          </a:p>
          <a:p>
            <a:pPr marL="285750" indent="-285750" fontAlgn="base">
              <a:buFont typeface="Arial" panose="020B0604020202020204" pitchFamily="34" charset="0"/>
              <a:buChar char="•"/>
            </a:pPr>
            <a:r>
              <a:rPr lang="en-US" sz="1600" dirty="0"/>
              <a:t>“Home Rule” Constitutional Charter (5,000+ may adopt a charter, there 36)</a:t>
            </a:r>
          </a:p>
          <a:p>
            <a:pPr marL="285750" indent="-285750" fontAlgn="base">
              <a:buFont typeface="Arial" panose="020B0604020202020204" pitchFamily="34" charset="0"/>
              <a:buChar char="•"/>
            </a:pPr>
            <a:r>
              <a:rPr lang="en-US" sz="1600" dirty="0"/>
              <a:t>Special Charter (specially authorized, there are seven)</a:t>
            </a:r>
          </a:p>
          <a:p>
            <a:pPr marL="285750" indent="-285750" fontAlgn="base">
              <a:buFont typeface="Arial" panose="020B0604020202020204" pitchFamily="34" charset="0"/>
              <a:buChar char="•"/>
            </a:pPr>
            <a:r>
              <a:rPr lang="en-US" sz="1600" dirty="0"/>
              <a:t>Cities are classified by population when incorporated and reclassification occurs by vote.</a:t>
            </a:r>
          </a:p>
          <a:p>
            <a:pPr fontAlgn="base"/>
            <a:endParaRPr lang="en-US" sz="1600" dirty="0"/>
          </a:p>
          <a:p>
            <a:pPr fontAlgn="base"/>
            <a:r>
              <a:rPr lang="en-US" sz="1600" dirty="0"/>
              <a:t>All city and city/county LPHAs are in Constitutional Charter cities.</a:t>
            </a:r>
          </a:p>
          <a:p>
            <a:pPr fontAlgn="base"/>
            <a:endParaRPr lang="en-US" sz="1600" dirty="0"/>
          </a:p>
          <a:p>
            <a:pPr fontAlgn="base"/>
            <a:r>
              <a:rPr lang="en-US" sz="1600" dirty="0"/>
              <a:t>Art VI, Section 19(a): Charter cities shall have all powers which the general assembly of the state of Missouri has authority to confer upon any city, provided such powers are consistent with the constitution of this state and are not limited or denied either by the charter so adopted or by statute. Such a city shall, in addition to its home rule powers, have all powers conferred by law.</a:t>
            </a:r>
          </a:p>
          <a:p>
            <a:pPr fontAlgn="base"/>
            <a:endParaRPr lang="en-US" sz="1600" dirty="0"/>
          </a:p>
          <a:p>
            <a:pPr algn="l"/>
            <a:r>
              <a:rPr lang="en-US" sz="1600" dirty="0"/>
              <a:t>Section 71.010, </a:t>
            </a:r>
            <a:r>
              <a:rPr lang="en-US" sz="1600" dirty="0" err="1"/>
              <a:t>RSMo</a:t>
            </a:r>
            <a:r>
              <a:rPr lang="en-US" sz="1600" dirty="0"/>
              <a:t>: </a:t>
            </a:r>
            <a:r>
              <a:rPr lang="en-US" sz="1600" dirty="0">
                <a:solidFill>
                  <a:srgbClr val="002060"/>
                </a:solidFill>
              </a:rPr>
              <a:t>If there is a general law of the state on a subject then all municipalities must restrict its ordinances to be in conformity with the state law (unless prescribed otherwise by the charter itself).</a:t>
            </a:r>
            <a:endParaRPr lang="en-US" sz="1600" b="0" dirty="0">
              <a:solidFill>
                <a:srgbClr val="002060"/>
              </a:solidFill>
              <a:effectLst/>
            </a:endParaRP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3087938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noRot="1" noMove="1" noResize="1" noEditPoints="1" noAdjustHandles="1" noChangeArrowheads="1" noChangeShapeType="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effectLst/>
                <a:uLnTx/>
                <a:uFillTx/>
                <a:latin typeface="Montserrat Black" panose="00000A00000000000000" pitchFamily="50" charset="0"/>
              </a:rPr>
              <a:t>Differences in City Classes</a:t>
            </a:r>
          </a:p>
        </p:txBody>
      </p:sp>
      <p:sp>
        <p:nvSpPr>
          <p:cNvPr id="11" name="TextBox 3"/>
          <p:cNvSpPr txBox="1"/>
          <p:nvPr/>
        </p:nvSpPr>
        <p:spPr>
          <a:xfrm>
            <a:off x="938212" y="1526916"/>
            <a:ext cx="10515599" cy="31085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b="0" dirty="0">
                <a:solidFill>
                  <a:srgbClr val="002060"/>
                </a:solidFill>
                <a:effectLst/>
              </a:rPr>
              <a:t>Different classifications permit different forms of government:</a:t>
            </a:r>
          </a:p>
          <a:p>
            <a:pPr marL="285750" indent="-285750" fontAlgn="base">
              <a:buFont typeface="Arial" panose="020B0604020202020204" pitchFamily="34" charset="0"/>
              <a:buChar char="•"/>
            </a:pPr>
            <a:r>
              <a:rPr lang="en-US" dirty="0">
                <a:solidFill>
                  <a:srgbClr val="002060"/>
                </a:solidFill>
              </a:rPr>
              <a:t>Towns and Villages must have a board of trustees.</a:t>
            </a:r>
          </a:p>
          <a:p>
            <a:pPr marL="285750" indent="-285750" fontAlgn="base">
              <a:buFont typeface="Arial" panose="020B0604020202020204" pitchFamily="34" charset="0"/>
              <a:buChar char="•"/>
            </a:pPr>
            <a:r>
              <a:rPr lang="en-US" dirty="0">
                <a:solidFill>
                  <a:srgbClr val="002060"/>
                </a:solidFill>
              </a:rPr>
              <a:t>4</a:t>
            </a:r>
            <a:r>
              <a:rPr lang="en-US" baseline="30000" dirty="0">
                <a:solidFill>
                  <a:srgbClr val="002060"/>
                </a:solidFill>
              </a:rPr>
              <a:t>th</a:t>
            </a:r>
            <a:r>
              <a:rPr lang="en-US" dirty="0">
                <a:solidFill>
                  <a:srgbClr val="002060"/>
                </a:solidFill>
              </a:rPr>
              <a:t> Class must have a mayor and board of aldermen (but also may have a city administrator)</a:t>
            </a:r>
          </a:p>
          <a:p>
            <a:pPr marL="285750" indent="-285750" fontAlgn="base">
              <a:buFont typeface="Arial" panose="020B0604020202020204" pitchFamily="34" charset="0"/>
              <a:buChar char="•"/>
            </a:pPr>
            <a:r>
              <a:rPr lang="en-US" dirty="0">
                <a:solidFill>
                  <a:srgbClr val="002060"/>
                </a:solidFill>
              </a:rPr>
              <a:t>3</a:t>
            </a:r>
            <a:r>
              <a:rPr lang="en-US" baseline="30000" dirty="0">
                <a:solidFill>
                  <a:srgbClr val="002060"/>
                </a:solidFill>
              </a:rPr>
              <a:t>rd</a:t>
            </a:r>
            <a:r>
              <a:rPr lang="en-US" dirty="0">
                <a:solidFill>
                  <a:srgbClr val="002060"/>
                </a:solidFill>
              </a:rPr>
              <a:t> Class has options between:</a:t>
            </a:r>
          </a:p>
          <a:p>
            <a:pPr marL="742950" lvl="1" indent="-285750" fontAlgn="base">
              <a:buFont typeface="Arial" panose="020B0604020202020204" pitchFamily="34" charset="0"/>
              <a:buChar char="•"/>
            </a:pPr>
            <a:r>
              <a:rPr lang="en-US" dirty="0">
                <a:solidFill>
                  <a:srgbClr val="002060"/>
                </a:solidFill>
              </a:rPr>
              <a:t>Mayor/council</a:t>
            </a:r>
          </a:p>
          <a:p>
            <a:pPr marL="742950" lvl="1" indent="-285750" fontAlgn="base">
              <a:buFont typeface="Arial" panose="020B0604020202020204" pitchFamily="34" charset="0"/>
              <a:buChar char="•"/>
            </a:pPr>
            <a:r>
              <a:rPr lang="en-US" dirty="0">
                <a:solidFill>
                  <a:srgbClr val="002060"/>
                </a:solidFill>
              </a:rPr>
              <a:t>Mayor/council/city administrator</a:t>
            </a:r>
          </a:p>
          <a:p>
            <a:pPr marL="742950" lvl="1" indent="-285750" fontAlgn="base">
              <a:buFont typeface="Arial" panose="020B0604020202020204" pitchFamily="34" charset="0"/>
              <a:buChar char="•"/>
            </a:pPr>
            <a:r>
              <a:rPr lang="en-US" dirty="0">
                <a:solidFill>
                  <a:srgbClr val="002060"/>
                </a:solidFill>
              </a:rPr>
              <a:t>Council/manager</a:t>
            </a:r>
          </a:p>
          <a:p>
            <a:pPr marL="742950" lvl="1" indent="-285750" fontAlgn="base">
              <a:buFont typeface="Arial" panose="020B0604020202020204" pitchFamily="34" charset="0"/>
              <a:buChar char="•"/>
            </a:pPr>
            <a:r>
              <a:rPr lang="en-US" dirty="0">
                <a:solidFill>
                  <a:srgbClr val="002060"/>
                </a:solidFill>
              </a:rPr>
              <a:t>Commission</a:t>
            </a:r>
          </a:p>
          <a:p>
            <a:pPr marL="285750" indent="-285750" fontAlgn="base">
              <a:buFont typeface="Arial" panose="020B0604020202020204" pitchFamily="34" charset="0"/>
              <a:buChar char="•"/>
            </a:pPr>
            <a:r>
              <a:rPr lang="en-US" dirty="0">
                <a:solidFill>
                  <a:srgbClr val="002060"/>
                </a:solidFill>
              </a:rPr>
              <a:t>Charter cities decide their governance via charter.</a:t>
            </a:r>
          </a:p>
          <a:p>
            <a:pPr fontAlgn="base"/>
            <a:endParaRPr lang="en-US" sz="1600" b="0" dirty="0">
              <a:solidFill>
                <a:srgbClr val="002060"/>
              </a:solidFill>
              <a:effectLst/>
            </a:endParaRP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3071190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noRot="1" noMove="1" noResize="1" noEditPoints="1" noAdjustHandles="1" noChangeArrowheads="1" noChangeShapeType="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effectLst/>
                <a:uLnTx/>
                <a:uFillTx/>
                <a:latin typeface="Montserrat Black" panose="00000A00000000000000" pitchFamily="50" charset="0"/>
              </a:rPr>
              <a:t>Classification and Public Health</a:t>
            </a:r>
          </a:p>
        </p:txBody>
      </p:sp>
      <p:sp>
        <p:nvSpPr>
          <p:cNvPr id="11" name="TextBox 3"/>
          <p:cNvSpPr txBox="1"/>
          <p:nvPr/>
        </p:nvSpPr>
        <p:spPr>
          <a:xfrm>
            <a:off x="938212" y="1526916"/>
            <a:ext cx="10515599" cy="44935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b="0" dirty="0">
                <a:solidFill>
                  <a:srgbClr val="002060"/>
                </a:solidFill>
                <a:effectLst/>
              </a:rPr>
              <a:t>There are many statutes enumerating what varying classifications of counties and cities are required or authorized to do within their jurisdiction. One of those is the establishment of health centers/units/departments:</a:t>
            </a:r>
          </a:p>
          <a:p>
            <a:pPr fontAlgn="base"/>
            <a:endParaRPr lang="en-US" dirty="0">
              <a:solidFill>
                <a:srgbClr val="002060"/>
              </a:solidFill>
            </a:endParaRPr>
          </a:p>
          <a:p>
            <a:pPr fontAlgn="base"/>
            <a:r>
              <a:rPr lang="en-US" b="0" dirty="0">
                <a:solidFill>
                  <a:srgbClr val="002060"/>
                </a:solidFill>
                <a:effectLst/>
              </a:rPr>
              <a:t>As a review of LPH Civics 101, County Classification makes a difference in what kind of health department a political subdivision may establish.</a:t>
            </a:r>
          </a:p>
          <a:p>
            <a:pPr marL="285750" indent="-285750" fontAlgn="base">
              <a:buFont typeface="Arial" panose="020B0604020202020204" pitchFamily="34" charset="0"/>
              <a:buChar char="•"/>
            </a:pPr>
            <a:r>
              <a:rPr lang="en-US" dirty="0">
                <a:solidFill>
                  <a:srgbClr val="002060"/>
                </a:solidFill>
              </a:rPr>
              <a:t>All counties may establish a county health center by a vote of the people (board of health).</a:t>
            </a:r>
          </a:p>
          <a:p>
            <a:pPr marL="285750" indent="-285750" fontAlgn="base">
              <a:buFont typeface="Arial" panose="020B0604020202020204" pitchFamily="34" charset="0"/>
              <a:buChar char="•"/>
            </a:pPr>
            <a:r>
              <a:rPr lang="en-US" dirty="0"/>
              <a:t>Non-charter first class counties are statutorily authorized to create a health department as a function of county government (commission governed departments).</a:t>
            </a:r>
          </a:p>
          <a:p>
            <a:pPr marL="285750" indent="-285750" fontAlgn="base">
              <a:buFont typeface="Arial" panose="020B0604020202020204" pitchFamily="34" charset="0"/>
              <a:buChar char="•"/>
            </a:pPr>
            <a:r>
              <a:rPr lang="en-US" dirty="0">
                <a:solidFill>
                  <a:srgbClr val="002060"/>
                </a:solidFill>
              </a:rPr>
              <a:t>Charter counties may create health departments in their charter.</a:t>
            </a:r>
          </a:p>
          <a:p>
            <a:pPr marL="285750" indent="-285750" fontAlgn="base">
              <a:buFont typeface="Arial" panose="020B0604020202020204" pitchFamily="34" charset="0"/>
              <a:buChar char="•"/>
            </a:pPr>
            <a:r>
              <a:rPr lang="en-US" dirty="0">
                <a:solidFill>
                  <a:srgbClr val="002060"/>
                </a:solidFill>
              </a:rPr>
              <a:t>Charter cities may create health departments in their charter.</a:t>
            </a:r>
          </a:p>
          <a:p>
            <a:pPr marL="285750" indent="-285750" fontAlgn="base">
              <a:buFont typeface="Arial" panose="020B0604020202020204" pitchFamily="34" charset="0"/>
              <a:buChar char="•"/>
            </a:pPr>
            <a:r>
              <a:rPr lang="en-US" dirty="0">
                <a:solidFill>
                  <a:srgbClr val="002060"/>
                </a:solidFill>
              </a:rPr>
              <a:t>Counties and cities/counties may contract for services via Chapter 70, </a:t>
            </a:r>
            <a:r>
              <a:rPr lang="en-US" dirty="0" err="1">
                <a:solidFill>
                  <a:srgbClr val="002060"/>
                </a:solidFill>
              </a:rPr>
              <a:t>RSMo</a:t>
            </a:r>
            <a:r>
              <a:rPr lang="en-US" dirty="0">
                <a:solidFill>
                  <a:srgbClr val="002060"/>
                </a:solidFill>
              </a:rPr>
              <a:t>.</a:t>
            </a:r>
          </a:p>
          <a:p>
            <a:pPr marL="285750" indent="-285750" fontAlgn="base">
              <a:buFont typeface="Arial" panose="020B0604020202020204" pitchFamily="34" charset="0"/>
              <a:buChar char="•"/>
            </a:pPr>
            <a:r>
              <a:rPr lang="en-US" dirty="0">
                <a:solidFill>
                  <a:srgbClr val="002060"/>
                </a:solidFill>
              </a:rPr>
              <a:t>Classification 3 and 4 cities may enact ordinances for securing “the general health” of the city and have the power to appoint health officers.</a:t>
            </a:r>
          </a:p>
          <a:p>
            <a:pPr fontAlgn="base"/>
            <a:endParaRPr lang="en-US" sz="1600" b="0" dirty="0">
              <a:solidFill>
                <a:srgbClr val="002060"/>
              </a:solidFill>
              <a:effectLst/>
            </a:endParaRP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2373782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02594E-DE6C-47AA-900F-80A5C80470B5}"/>
              </a:ext>
            </a:extLst>
          </p:cNvPr>
          <p:cNvSpPr/>
          <p:nvPr/>
        </p:nvSpPr>
        <p:spPr>
          <a:xfrm>
            <a:off x="508000" y="549000"/>
            <a:ext cx="11176000" cy="5760000"/>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pic>
        <p:nvPicPr>
          <p:cNvPr id="13" name="Picture 12" descr="A picture containing diagram&#10;&#10;Description automatically generated">
            <a:extLst>
              <a:ext uri="{FF2B5EF4-FFF2-40B4-BE49-F238E27FC236}">
                <a16:creationId xmlns:a16="http://schemas.microsoft.com/office/drawing/2014/main" id="{BA4ACD73-581F-DA90-AB35-1A95DEB735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816" y="549000"/>
            <a:ext cx="6838950" cy="5715000"/>
          </a:xfrm>
          <a:prstGeom prst="rect">
            <a:avLst/>
          </a:prstGeom>
        </p:spPr>
      </p:pic>
      <p:sp>
        <p:nvSpPr>
          <p:cNvPr id="16" name="Title 1">
            <a:extLst>
              <a:ext uri="{FF2B5EF4-FFF2-40B4-BE49-F238E27FC236}">
                <a16:creationId xmlns:a16="http://schemas.microsoft.com/office/drawing/2014/main" id="{9109528D-6CA4-7DF2-6E43-89C941B7CF45}"/>
              </a:ext>
            </a:extLst>
          </p:cNvPr>
          <p:cNvSpPr>
            <a:spLocks noGrp="1"/>
          </p:cNvSpPr>
          <p:nvPr/>
        </p:nvSpPr>
        <p:spPr>
          <a:xfrm>
            <a:off x="7077471" y="918361"/>
            <a:ext cx="4557713"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latin typeface="Montserrat Black" panose="00000A00000000000000" pitchFamily="50" charset="0"/>
              </a:rPr>
              <a:t>LPHAs by Governance</a:t>
            </a:r>
            <a:endParaRPr kumimoji="0" lang="en-US" sz="3600" b="0" i="0" u="none" strike="noStrike" kern="1200" cap="none" spc="0" normalizeH="0" baseline="0" noProof="0" dirty="0">
              <a:ln>
                <a:noFill/>
              </a:ln>
              <a:effectLst/>
              <a:uLnTx/>
              <a:uFillTx/>
              <a:latin typeface="Montserrat Black" panose="00000A00000000000000" pitchFamily="50" charset="0"/>
            </a:endParaRPr>
          </a:p>
        </p:txBody>
      </p:sp>
      <p:sp>
        <p:nvSpPr>
          <p:cNvPr id="17" name="Rectangle: Rounded Corners 16">
            <a:extLst>
              <a:ext uri="{FF2B5EF4-FFF2-40B4-BE49-F238E27FC236}">
                <a16:creationId xmlns:a16="http://schemas.microsoft.com/office/drawing/2014/main" id="{6576DD68-4278-CB5F-DB47-815D059B7854}"/>
              </a:ext>
            </a:extLst>
          </p:cNvPr>
          <p:cNvSpPr/>
          <p:nvPr/>
        </p:nvSpPr>
        <p:spPr>
          <a:xfrm>
            <a:off x="7903765" y="1916569"/>
            <a:ext cx="3000375" cy="5307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ea typeface="Open Sans SemiBold" panose="020B0706030804020204" pitchFamily="34" charset="0"/>
                <a:cs typeface="Open Sans SemiBold" panose="020B0706030804020204" pitchFamily="34" charset="0"/>
              </a:rPr>
              <a:t>County Health Centers – County Board of Trustees</a:t>
            </a:r>
          </a:p>
        </p:txBody>
      </p:sp>
      <p:sp>
        <p:nvSpPr>
          <p:cNvPr id="18" name="Rectangle: Rounded Corners 17">
            <a:extLst>
              <a:ext uri="{FF2B5EF4-FFF2-40B4-BE49-F238E27FC236}">
                <a16:creationId xmlns:a16="http://schemas.microsoft.com/office/drawing/2014/main" id="{75C4D23B-461B-1A34-90B9-35787EFC5FE8}"/>
              </a:ext>
            </a:extLst>
          </p:cNvPr>
          <p:cNvSpPr/>
          <p:nvPr/>
        </p:nvSpPr>
        <p:spPr>
          <a:xfrm>
            <a:off x="7903765" y="2558813"/>
            <a:ext cx="3000375" cy="530768"/>
          </a:xfrm>
          <a:prstGeom prst="round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ea typeface="Open Sans SemiBold" panose="020B0706030804020204" pitchFamily="34" charset="0"/>
                <a:cs typeface="Open Sans SemiBold" panose="020B0706030804020204" pitchFamily="34" charset="0"/>
              </a:rPr>
              <a:t>Health Depts / Units – Commissions or Charter</a:t>
            </a:r>
          </a:p>
        </p:txBody>
      </p:sp>
      <p:sp>
        <p:nvSpPr>
          <p:cNvPr id="19" name="Rectangle: Rounded Corners 18">
            <a:extLst>
              <a:ext uri="{FF2B5EF4-FFF2-40B4-BE49-F238E27FC236}">
                <a16:creationId xmlns:a16="http://schemas.microsoft.com/office/drawing/2014/main" id="{7EC74E9D-7B40-7646-4BF4-F278510C390C}"/>
              </a:ext>
            </a:extLst>
          </p:cNvPr>
          <p:cNvSpPr/>
          <p:nvPr/>
        </p:nvSpPr>
        <p:spPr>
          <a:xfrm>
            <a:off x="7903765" y="3201057"/>
            <a:ext cx="3000375" cy="530768"/>
          </a:xfrm>
          <a:prstGeom prst="roundRect">
            <a:avLst/>
          </a:prstGeom>
          <a:solidFill>
            <a:srgbClr val="AA1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ea typeface="Open Sans SemiBold" panose="020B0706030804020204" pitchFamily="34" charset="0"/>
                <a:cs typeface="Open Sans SemiBold" panose="020B0706030804020204" pitchFamily="34" charset="0"/>
              </a:rPr>
              <a:t>Other Forms of Governance</a:t>
            </a:r>
          </a:p>
        </p:txBody>
      </p:sp>
      <p:grpSp>
        <p:nvGrpSpPr>
          <p:cNvPr id="30" name="Group 29">
            <a:extLst>
              <a:ext uri="{FF2B5EF4-FFF2-40B4-BE49-F238E27FC236}">
                <a16:creationId xmlns:a16="http://schemas.microsoft.com/office/drawing/2014/main" id="{A2F3C02C-6D56-E01F-6A01-C6E001C171AC}"/>
              </a:ext>
            </a:extLst>
          </p:cNvPr>
          <p:cNvGrpSpPr/>
          <p:nvPr/>
        </p:nvGrpSpPr>
        <p:grpSpPr>
          <a:xfrm>
            <a:off x="9322394" y="4351018"/>
            <a:ext cx="161925" cy="954166"/>
            <a:chOff x="9275364" y="4349593"/>
            <a:chExt cx="161925" cy="954166"/>
          </a:xfrm>
        </p:grpSpPr>
        <p:cxnSp>
          <p:nvCxnSpPr>
            <p:cNvPr id="21" name="Straight Connector 20">
              <a:extLst>
                <a:ext uri="{FF2B5EF4-FFF2-40B4-BE49-F238E27FC236}">
                  <a16:creationId xmlns:a16="http://schemas.microsoft.com/office/drawing/2014/main" id="{675F622D-D126-5DAE-AA51-489E39E0EECC}"/>
                </a:ext>
              </a:extLst>
            </p:cNvPr>
            <p:cNvCxnSpPr>
              <a:cxnSpLocks/>
            </p:cNvCxnSpPr>
            <p:nvPr/>
          </p:nvCxnSpPr>
          <p:spPr>
            <a:xfrm>
              <a:off x="9353944" y="4349593"/>
              <a:ext cx="0" cy="885825"/>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54A1F2B-8E1E-B8E8-B56A-BD67F8DCEB9C}"/>
                </a:ext>
              </a:extLst>
            </p:cNvPr>
            <p:cNvSpPr/>
            <p:nvPr/>
          </p:nvSpPr>
          <p:spPr>
            <a:xfrm>
              <a:off x="9275364" y="4349593"/>
              <a:ext cx="161925" cy="161925"/>
            </a:xfrm>
            <a:prstGeom prst="rect">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BC88E42-0711-186A-93F6-7A7CA9A0843F}"/>
                </a:ext>
              </a:extLst>
            </p:cNvPr>
            <p:cNvSpPr/>
            <p:nvPr/>
          </p:nvSpPr>
          <p:spPr>
            <a:xfrm>
              <a:off x="9275364" y="5141834"/>
              <a:ext cx="161925" cy="161925"/>
            </a:xfrm>
            <a:prstGeom prst="ellipse">
              <a:avLst/>
            </a:prstGeom>
            <a:solidFill>
              <a:schemeClr val="tx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FB54476D-C2D5-E9B4-B5B1-7BA9C4D405B0}"/>
              </a:ext>
            </a:extLst>
          </p:cNvPr>
          <p:cNvSpPr txBox="1"/>
          <p:nvPr/>
        </p:nvSpPr>
        <p:spPr>
          <a:xfrm>
            <a:off x="7770414" y="3935357"/>
            <a:ext cx="3333750" cy="307777"/>
          </a:xfrm>
          <a:prstGeom prst="rect">
            <a:avLst/>
          </a:prstGeom>
          <a:noFill/>
        </p:spPr>
        <p:txBody>
          <a:bodyPr wrap="square" rtlCol="0">
            <a:spAutoFit/>
          </a:bodyPr>
          <a:lstStyle/>
          <a:p>
            <a:r>
              <a:rPr lang="en-US" sz="1400" dirty="0">
                <a:solidFill>
                  <a:schemeClr val="tx1">
                    <a:lumMod val="50000"/>
                  </a:schemeClr>
                </a:solidFill>
                <a:latin typeface="+mj-lt"/>
              </a:rPr>
              <a:t>City or City-County Departments</a:t>
            </a:r>
          </a:p>
        </p:txBody>
      </p:sp>
      <p:sp>
        <p:nvSpPr>
          <p:cNvPr id="27" name="TextBox 26">
            <a:extLst>
              <a:ext uri="{FF2B5EF4-FFF2-40B4-BE49-F238E27FC236}">
                <a16:creationId xmlns:a16="http://schemas.microsoft.com/office/drawing/2014/main" id="{D4820249-4168-72F1-2603-7756C2E78939}"/>
              </a:ext>
            </a:extLst>
          </p:cNvPr>
          <p:cNvSpPr txBox="1"/>
          <p:nvPr/>
        </p:nvSpPr>
        <p:spPr>
          <a:xfrm>
            <a:off x="7736482" y="5396687"/>
            <a:ext cx="3333750" cy="307777"/>
          </a:xfrm>
          <a:prstGeom prst="rect">
            <a:avLst/>
          </a:prstGeom>
          <a:noFill/>
        </p:spPr>
        <p:txBody>
          <a:bodyPr wrap="square" rtlCol="0">
            <a:spAutoFit/>
          </a:bodyPr>
          <a:lstStyle/>
          <a:p>
            <a:pPr algn="ctr"/>
            <a:r>
              <a:rPr lang="en-US" sz="1400" dirty="0">
                <a:solidFill>
                  <a:schemeClr val="tx1">
                    <a:lumMod val="50000"/>
                  </a:schemeClr>
                </a:solidFill>
                <a:latin typeface="+mj-lt"/>
              </a:rPr>
              <a:t>Multi-County Departments</a:t>
            </a:r>
          </a:p>
        </p:txBody>
      </p:sp>
      <p:sp>
        <p:nvSpPr>
          <p:cNvPr id="2" name="Rectangle 1">
            <a:extLst>
              <a:ext uri="{FF2B5EF4-FFF2-40B4-BE49-F238E27FC236}">
                <a16:creationId xmlns:a16="http://schemas.microsoft.com/office/drawing/2014/main" id="{6D3D4F3D-B816-8FF0-161E-D7F89CD28617}"/>
              </a:ext>
            </a:extLst>
          </p:cNvPr>
          <p:cNvSpPr/>
          <p:nvPr/>
        </p:nvSpPr>
        <p:spPr>
          <a:xfrm>
            <a:off x="2125980" y="2447337"/>
            <a:ext cx="84407" cy="84407"/>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cxnSp>
        <p:nvCxnSpPr>
          <p:cNvPr id="5" name="Straight Connector 4">
            <a:extLst>
              <a:ext uri="{FF2B5EF4-FFF2-40B4-BE49-F238E27FC236}">
                <a16:creationId xmlns:a16="http://schemas.microsoft.com/office/drawing/2014/main" id="{D87ADA32-D00D-CA6C-A232-EB33197BF1A4}"/>
              </a:ext>
            </a:extLst>
          </p:cNvPr>
          <p:cNvCxnSpPr>
            <a:cxnSpLocks/>
            <a:stCxn id="2" idx="1"/>
          </p:cNvCxnSpPr>
          <p:nvPr/>
        </p:nvCxnSpPr>
        <p:spPr>
          <a:xfrm flipH="1">
            <a:off x="1779270" y="2489541"/>
            <a:ext cx="346710" cy="6009"/>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484E58-9C0F-67CE-C636-C0F5A1AB70FB}"/>
              </a:ext>
            </a:extLst>
          </p:cNvPr>
          <p:cNvSpPr txBox="1"/>
          <p:nvPr/>
        </p:nvSpPr>
        <p:spPr>
          <a:xfrm>
            <a:off x="971312" y="2372588"/>
            <a:ext cx="1036320" cy="215444"/>
          </a:xfrm>
          <a:prstGeom prst="rect">
            <a:avLst/>
          </a:prstGeom>
          <a:noFill/>
        </p:spPr>
        <p:txBody>
          <a:bodyPr wrap="square" rtlCol="0">
            <a:spAutoFit/>
          </a:bodyPr>
          <a:lstStyle/>
          <a:p>
            <a:r>
              <a:rPr lang="en-US" sz="800" b="1" dirty="0">
                <a:solidFill>
                  <a:srgbClr val="333333"/>
                </a:solidFill>
                <a:latin typeface="Arial" panose="020B0604020202020204" pitchFamily="34" charset="0"/>
                <a:cs typeface="Arial" panose="020B0604020202020204" pitchFamily="34" charset="0"/>
              </a:rPr>
              <a:t>Independence</a:t>
            </a:r>
          </a:p>
        </p:txBody>
      </p:sp>
    </p:spTree>
    <p:extLst>
      <p:ext uri="{BB962C8B-B14F-4D97-AF65-F5344CB8AC3E}">
        <p14:creationId xmlns:p14="http://schemas.microsoft.com/office/powerpoint/2010/main" val="2223536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9E730-F964-4C4B-A1EF-AD7B3E38A301}"/>
              </a:ext>
            </a:extLst>
          </p:cNvPr>
          <p:cNvSpPr/>
          <p:nvPr/>
        </p:nvSpPr>
        <p:spPr>
          <a:xfrm>
            <a:off x="0" y="0"/>
            <a:ext cx="12192000" cy="6858000"/>
          </a:xfrm>
          <a:prstGeom prst="rect">
            <a:avLst/>
          </a:prstGeom>
          <a:gradFill flip="none" rotWithShape="1">
            <a:gsLst>
              <a:gs pos="100000">
                <a:schemeClr val="accent6"/>
              </a:gs>
              <a:gs pos="0">
                <a:schemeClr val="accent1"/>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6+++++</a:t>
            </a:r>
          </a:p>
        </p:txBody>
      </p:sp>
      <p:sp>
        <p:nvSpPr>
          <p:cNvPr id="3" name="Rectangle 2">
            <a:extLst>
              <a:ext uri="{FF2B5EF4-FFF2-40B4-BE49-F238E27FC236}">
                <a16:creationId xmlns:a16="http://schemas.microsoft.com/office/drawing/2014/main" id="{AC8796EE-A06B-460B-AA0C-C8B6C686AB27}"/>
              </a:ext>
            </a:extLst>
          </p:cNvPr>
          <p:cNvSpPr/>
          <p:nvPr/>
        </p:nvSpPr>
        <p:spPr>
          <a:xfrm>
            <a:off x="609601" y="861134"/>
            <a:ext cx="10972798" cy="5430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 name="TextBox 3">
            <a:extLst>
              <a:ext uri="{FF2B5EF4-FFF2-40B4-BE49-F238E27FC236}">
                <a16:creationId xmlns:a16="http://schemas.microsoft.com/office/drawing/2014/main" id="{402D7909-738A-44C9-BC28-8609EFD38B0A}"/>
              </a:ext>
            </a:extLst>
          </p:cNvPr>
          <p:cNvSpPr txBox="1"/>
          <p:nvPr/>
        </p:nvSpPr>
        <p:spPr>
          <a:xfrm>
            <a:off x="986747" y="3584592"/>
            <a:ext cx="10240304" cy="861774"/>
          </a:xfrm>
          <a:prstGeom prst="rect">
            <a:avLst/>
          </a:prstGeom>
          <a:noFill/>
        </p:spPr>
        <p:txBody>
          <a:bodyPr wrap="none" rtlCol="0">
            <a:spAutoFit/>
          </a:bodyPr>
          <a:lstStyle/>
          <a:p>
            <a:pPr algn="ctr"/>
            <a:r>
              <a:rPr lang="en-MY" sz="5000" dirty="0">
                <a:latin typeface="+mj-lt"/>
              </a:rPr>
              <a:t>Local Public Health Civics 201</a:t>
            </a:r>
          </a:p>
        </p:txBody>
      </p:sp>
      <p:sp>
        <p:nvSpPr>
          <p:cNvPr id="5" name="TextBox 4">
            <a:extLst>
              <a:ext uri="{FF2B5EF4-FFF2-40B4-BE49-F238E27FC236}">
                <a16:creationId xmlns:a16="http://schemas.microsoft.com/office/drawing/2014/main" id="{80AC7DBD-DCDC-4B04-B1F4-83DB71F72AAA}"/>
              </a:ext>
            </a:extLst>
          </p:cNvPr>
          <p:cNvSpPr txBox="1"/>
          <p:nvPr/>
        </p:nvSpPr>
        <p:spPr>
          <a:xfrm>
            <a:off x="1383043" y="4442606"/>
            <a:ext cx="9425978" cy="369332"/>
          </a:xfrm>
          <a:prstGeom prst="rect">
            <a:avLst/>
          </a:prstGeom>
          <a:noFill/>
        </p:spPr>
        <p:txBody>
          <a:bodyPr wrap="none" rtlCol="0">
            <a:spAutoFit/>
          </a:bodyPr>
          <a:lstStyle/>
          <a:p>
            <a:pPr algn="ctr"/>
            <a:r>
              <a:rPr lang="en-US" dirty="0"/>
              <a:t>Another primer on the political nuts and bolts of Missouri’s public health system</a:t>
            </a:r>
            <a:endParaRPr lang="en-MY" dirty="0"/>
          </a:p>
        </p:txBody>
      </p:sp>
      <p:cxnSp>
        <p:nvCxnSpPr>
          <p:cNvPr id="7" name="Straight Connector 6">
            <a:extLst>
              <a:ext uri="{FF2B5EF4-FFF2-40B4-BE49-F238E27FC236}">
                <a16:creationId xmlns:a16="http://schemas.microsoft.com/office/drawing/2014/main" id="{30FB821F-F3CC-4636-8DAC-DC7A3795EFA2}"/>
              </a:ext>
            </a:extLst>
          </p:cNvPr>
          <p:cNvCxnSpPr>
            <a:cxnSpLocks/>
          </p:cNvCxnSpPr>
          <p:nvPr/>
        </p:nvCxnSpPr>
        <p:spPr>
          <a:xfrm>
            <a:off x="2460171" y="4988849"/>
            <a:ext cx="723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8259AB7-BDCA-4A6C-A18A-B9F81CDC0816}"/>
              </a:ext>
            </a:extLst>
          </p:cNvPr>
          <p:cNvSpPr txBox="1"/>
          <p:nvPr/>
        </p:nvSpPr>
        <p:spPr>
          <a:xfrm>
            <a:off x="4743548" y="5168383"/>
            <a:ext cx="2715808" cy="646331"/>
          </a:xfrm>
          <a:prstGeom prst="rect">
            <a:avLst/>
          </a:prstGeom>
          <a:noFill/>
        </p:spPr>
        <p:txBody>
          <a:bodyPr wrap="none" rtlCol="0">
            <a:spAutoFit/>
          </a:bodyPr>
          <a:lstStyle/>
          <a:p>
            <a:pPr algn="ctr"/>
            <a:r>
              <a:rPr lang="en-US" dirty="0"/>
              <a:t>Daniel Bogle</a:t>
            </a:r>
          </a:p>
          <a:p>
            <a:pPr algn="ctr"/>
            <a:r>
              <a:rPr lang="en-US" dirty="0"/>
              <a:t>Health Policy Director</a:t>
            </a:r>
            <a:endParaRPr lang="en-MY" dirty="0"/>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12908" y="-153211"/>
            <a:ext cx="3587965" cy="3587965"/>
          </a:xfrm>
          <a:prstGeom prst="rect">
            <a:avLst/>
          </a:prstGeom>
        </p:spPr>
      </p:pic>
    </p:spTree>
    <p:extLst>
      <p:ext uri="{BB962C8B-B14F-4D97-AF65-F5344CB8AC3E}">
        <p14:creationId xmlns:p14="http://schemas.microsoft.com/office/powerpoint/2010/main" val="2563009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noRot="1" noMove="1" noResize="1" noEditPoints="1" noAdjustHandles="1" noChangeArrowheads="1" noChangeShapeType="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effectLst/>
                <a:uLnTx/>
                <a:uFillTx/>
                <a:latin typeface="Montserrat Black" panose="00000A00000000000000" pitchFamily="50" charset="0"/>
              </a:rPr>
              <a:t>Dillon’s Rule</a:t>
            </a:r>
          </a:p>
        </p:txBody>
      </p:sp>
      <p:sp>
        <p:nvSpPr>
          <p:cNvPr id="11" name="TextBox 3"/>
          <p:cNvSpPr txBox="1"/>
          <p:nvPr/>
        </p:nvSpPr>
        <p:spPr>
          <a:xfrm>
            <a:off x="938212" y="1526916"/>
            <a:ext cx="10515599" cy="40626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b="0" dirty="0">
                <a:solidFill>
                  <a:srgbClr val="002060"/>
                </a:solidFill>
                <a:effectLst/>
              </a:rPr>
              <a:t>Judge John F. Dillon was a</a:t>
            </a:r>
            <a:r>
              <a:rPr lang="en-US" dirty="0">
                <a:solidFill>
                  <a:srgbClr val="002060"/>
                </a:solidFill>
              </a:rPr>
              <a:t>n Iowa Supreme Court Justice who ruled in an 1868 case that local governments have three types of powers:</a:t>
            </a:r>
          </a:p>
          <a:p>
            <a:pPr marL="285750" indent="-285750" fontAlgn="base">
              <a:buFont typeface="Arial" panose="020B0604020202020204" pitchFamily="34" charset="0"/>
              <a:buChar char="•"/>
            </a:pPr>
            <a:r>
              <a:rPr lang="en-US" b="0" dirty="0">
                <a:solidFill>
                  <a:srgbClr val="002060"/>
                </a:solidFill>
                <a:effectLst/>
              </a:rPr>
              <a:t>Those granted in express words,</a:t>
            </a:r>
          </a:p>
          <a:p>
            <a:pPr marL="285750" indent="-285750" fontAlgn="base">
              <a:buFont typeface="Arial" panose="020B0604020202020204" pitchFamily="34" charset="0"/>
              <a:buChar char="•"/>
            </a:pPr>
            <a:r>
              <a:rPr lang="en-US" dirty="0">
                <a:solidFill>
                  <a:srgbClr val="002060"/>
                </a:solidFill>
              </a:rPr>
              <a:t>Those necessarily or implied in or incident to the powers expressly granted, and</a:t>
            </a:r>
          </a:p>
          <a:p>
            <a:pPr marL="285750" indent="-285750" fontAlgn="base">
              <a:buFont typeface="Arial" panose="020B0604020202020204" pitchFamily="34" charset="0"/>
              <a:buChar char="•"/>
            </a:pPr>
            <a:r>
              <a:rPr lang="en-US" b="0" dirty="0">
                <a:solidFill>
                  <a:srgbClr val="002060"/>
                </a:solidFill>
                <a:effectLst/>
              </a:rPr>
              <a:t>Those essential to the declared objects and purposes of the corporation, not simply convenient, but indispensable.</a:t>
            </a:r>
          </a:p>
          <a:p>
            <a:pPr marL="285750" indent="-285750" fontAlgn="base">
              <a:buFont typeface="Arial" panose="020B0604020202020204" pitchFamily="34" charset="0"/>
              <a:buChar char="•"/>
            </a:pPr>
            <a:r>
              <a:rPr lang="en-US" dirty="0">
                <a:solidFill>
                  <a:srgbClr val="002060"/>
                </a:solidFill>
              </a:rPr>
              <a:t>Also, if there is reasonable doubt whether a power has been conferred on a local government, then the power has not been conferred.</a:t>
            </a:r>
            <a:r>
              <a:rPr lang="en-US" baseline="30000" dirty="0">
                <a:solidFill>
                  <a:srgbClr val="002060"/>
                </a:solidFill>
              </a:rPr>
              <a:t>8</a:t>
            </a:r>
          </a:p>
          <a:p>
            <a:pPr marL="285750" indent="-285750" fontAlgn="base">
              <a:buFont typeface="Arial" panose="020B0604020202020204" pitchFamily="34" charset="0"/>
              <a:buChar char="•"/>
            </a:pPr>
            <a:endParaRPr lang="en-US" baseline="30000" dirty="0">
              <a:solidFill>
                <a:srgbClr val="002060"/>
              </a:solidFill>
            </a:endParaRPr>
          </a:p>
          <a:p>
            <a:pPr fontAlgn="base"/>
            <a:endParaRPr lang="en-US" b="0" baseline="30000" dirty="0">
              <a:solidFill>
                <a:srgbClr val="002060"/>
              </a:solidFill>
              <a:effectLst/>
            </a:endParaRPr>
          </a:p>
          <a:p>
            <a:pPr fontAlgn="base"/>
            <a:r>
              <a:rPr lang="en-US" dirty="0">
                <a:solidFill>
                  <a:srgbClr val="002060"/>
                </a:solidFill>
              </a:rPr>
              <a:t>Some iteration of Dillon’s Rule is applied in 40 states including Missouri, meaning that local governments only have powers expressly granted to them by statute.</a:t>
            </a:r>
          </a:p>
          <a:p>
            <a:pPr fontAlgn="base"/>
            <a:endParaRPr lang="en-US" b="0" dirty="0">
              <a:solidFill>
                <a:srgbClr val="002060"/>
              </a:solidFill>
              <a:effectLst/>
            </a:endParaRPr>
          </a:p>
          <a:p>
            <a:pPr fontAlgn="base"/>
            <a:r>
              <a:rPr lang="en-US" i="1" dirty="0">
                <a:solidFill>
                  <a:srgbClr val="002060"/>
                </a:solidFill>
              </a:rPr>
              <a:t>Except</a:t>
            </a:r>
            <a:r>
              <a:rPr lang="en-US" dirty="0">
                <a:solidFill>
                  <a:srgbClr val="002060"/>
                </a:solidFill>
              </a:rPr>
              <a:t> that Home Rule cities and Charter counties have more powers under their charters.</a:t>
            </a:r>
            <a:endParaRPr lang="en-US" b="0" dirty="0">
              <a:solidFill>
                <a:srgbClr val="002060"/>
              </a:solidFill>
              <a:effectLst/>
            </a:endParaRP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3242030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noRot="1" noMove="1" noResize="1" noEditPoints="1" noAdjustHandles="1" noChangeArrowheads="1" noChangeShapeType="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latin typeface="Montserrat Black" panose="00000A00000000000000" pitchFamily="50" charset="0"/>
              </a:rPr>
              <a:t>Laws on Local Public Health Power</a:t>
            </a:r>
            <a:endParaRPr kumimoji="0" lang="en-US" sz="3600" b="0" i="0" u="none" strike="noStrike" kern="1200" cap="none" spc="0" normalizeH="0" baseline="0" noProof="0" dirty="0">
              <a:ln>
                <a:noFill/>
              </a:ln>
              <a:effectLst/>
              <a:uLnTx/>
              <a:uFillTx/>
              <a:latin typeface="Montserrat Black" panose="00000A00000000000000" pitchFamily="50" charset="0"/>
            </a:endParaRPr>
          </a:p>
        </p:txBody>
      </p:sp>
      <p:sp>
        <p:nvSpPr>
          <p:cNvPr id="11" name="TextBox 3"/>
          <p:cNvSpPr txBox="1"/>
          <p:nvPr/>
        </p:nvSpPr>
        <p:spPr>
          <a:xfrm>
            <a:off x="938213" y="1605068"/>
            <a:ext cx="10515599" cy="480131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dirty="0"/>
              <a:t>A bit of review!</a:t>
            </a:r>
          </a:p>
          <a:p>
            <a:pPr marL="285750" indent="-285750" fontAlgn="base">
              <a:buFont typeface="Arial" panose="020B0604020202020204" pitchFamily="34" charset="0"/>
              <a:buChar char="•"/>
            </a:pPr>
            <a:r>
              <a:rPr lang="en-US" dirty="0"/>
              <a:t>Both county commissions and county health center boards are authorized to make and promulgate orders, ordinances, rules, or regulations to enhance public health and prevent the entrance of diseases into the county (192.300, </a:t>
            </a:r>
            <a:r>
              <a:rPr lang="en-US" dirty="0" err="1"/>
              <a:t>RSMo</a:t>
            </a:r>
            <a:r>
              <a:rPr lang="en-US" dirty="0"/>
              <a:t>).</a:t>
            </a:r>
          </a:p>
          <a:p>
            <a:pPr marL="742950" lvl="1" indent="-285750" fontAlgn="base">
              <a:buFont typeface="Arial" panose="020B0604020202020204" pitchFamily="34" charset="0"/>
              <a:buChar char="•"/>
            </a:pPr>
            <a:r>
              <a:rPr lang="en-US" dirty="0"/>
              <a:t>State rules and regulations supersede local rules and regulations </a:t>
            </a:r>
            <a:r>
              <a:rPr lang="en-US" i="1" dirty="0"/>
              <a:t>(192.290, </a:t>
            </a:r>
            <a:r>
              <a:rPr lang="en-US" i="1" dirty="0" err="1"/>
              <a:t>RSMo</a:t>
            </a:r>
            <a:r>
              <a:rPr lang="en-US" i="1" dirty="0"/>
              <a:t>).</a:t>
            </a:r>
          </a:p>
          <a:p>
            <a:pPr marL="742950" lvl="1" indent="-285750" fontAlgn="base">
              <a:buFont typeface="Arial" panose="020B0604020202020204" pitchFamily="34" charset="0"/>
              <a:buChar char="•"/>
            </a:pPr>
            <a:r>
              <a:rPr lang="en-US" dirty="0"/>
              <a:t>They therefore cannot conflict with DHSS rules and regulations </a:t>
            </a:r>
            <a:r>
              <a:rPr lang="en-US" i="1" dirty="0"/>
              <a:t>(192.300, </a:t>
            </a:r>
            <a:r>
              <a:rPr lang="en-US" i="1" dirty="0" err="1"/>
              <a:t>RSMo</a:t>
            </a:r>
            <a:r>
              <a:rPr lang="en-US" i="1" dirty="0"/>
              <a:t>).</a:t>
            </a:r>
          </a:p>
          <a:p>
            <a:pPr marL="742950" lvl="1" indent="-285750" fontAlgn="base">
              <a:buFont typeface="Arial" panose="020B0604020202020204" pitchFamily="34" charset="0"/>
              <a:buChar char="•"/>
            </a:pPr>
            <a:r>
              <a:rPr lang="en-US" dirty="0"/>
              <a:t>Cannot impose standards on agricultural operations that are inconsistent with, in addition to, different from, or more stringent than Missouri law </a:t>
            </a:r>
            <a:r>
              <a:rPr lang="en-US" i="1" dirty="0"/>
              <a:t>(192.300.1(2), </a:t>
            </a:r>
            <a:r>
              <a:rPr lang="en-US" i="1" dirty="0" err="1"/>
              <a:t>RSMo</a:t>
            </a:r>
            <a:r>
              <a:rPr lang="en-US" i="1" dirty="0"/>
              <a:t>).</a:t>
            </a:r>
          </a:p>
          <a:p>
            <a:pPr marL="285750" indent="-285750" fontAlgn="base">
              <a:buFont typeface="Arial" panose="020B0604020202020204" pitchFamily="34" charset="0"/>
              <a:buChar char="•"/>
            </a:pPr>
            <a:r>
              <a:rPr lang="en-US" dirty="0"/>
              <a:t>Restrictions in Section 67.265, </a:t>
            </a:r>
            <a:r>
              <a:rPr lang="en-US" dirty="0" err="1"/>
              <a:t>RSMo</a:t>
            </a:r>
            <a:r>
              <a:rPr lang="en-US" dirty="0"/>
              <a:t> on orders that close businesses, churches, schools, or places of gathering:</a:t>
            </a:r>
          </a:p>
          <a:p>
            <a:pPr marL="742950" lvl="1" indent="-285750" fontAlgn="base">
              <a:buFont typeface="Arial" panose="020B0604020202020204" pitchFamily="34" charset="0"/>
              <a:buChar char="•"/>
            </a:pPr>
            <a:r>
              <a:rPr lang="en-US" dirty="0"/>
              <a:t>If a declared emergency, it can only be in effect for 30 days within a 180-day period unless extended by the political subdivision’s governing body (simple majority).</a:t>
            </a:r>
          </a:p>
          <a:p>
            <a:pPr marL="742950" lvl="1" indent="-285750" fontAlgn="base">
              <a:buFont typeface="Arial" panose="020B0604020202020204" pitchFamily="34" charset="0"/>
              <a:buChar char="•"/>
            </a:pPr>
            <a:r>
              <a:rPr lang="en-US" dirty="0"/>
              <a:t>If not an emergency and the order is of “general applicability” the order can only be in effect for 21 days within a 180-day period unless extended by a 2/3 majority of the political subdivision’s governing body.</a:t>
            </a:r>
          </a:p>
          <a:p>
            <a:pPr marL="742950" lvl="1" indent="-285750" fontAlgn="base">
              <a:buFont typeface="Arial" panose="020B0604020202020204" pitchFamily="34" charset="0"/>
              <a:buChar char="•"/>
            </a:pPr>
            <a:r>
              <a:rPr lang="en-US" dirty="0"/>
              <a:t>The governing body always has the power to terminate an order with a simple majority vote.</a:t>
            </a: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1096456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noRot="1" noMove="1" noResize="1" noEditPoints="1" noAdjustHandles="1" noChangeArrowheads="1" noChangeShapeType="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latin typeface="Montserrat Black" panose="00000A00000000000000" pitchFamily="50" charset="0"/>
              </a:rPr>
              <a:t>Process for Local Legislation</a:t>
            </a:r>
            <a:endParaRPr kumimoji="0" lang="en-US" sz="3600" b="0" i="0" u="none" strike="noStrike" kern="1200" cap="none" spc="0" normalizeH="0" baseline="0" noProof="0" dirty="0">
              <a:ln>
                <a:noFill/>
              </a:ln>
              <a:effectLst/>
              <a:uLnTx/>
              <a:uFillTx/>
              <a:latin typeface="Montserrat Black" panose="00000A00000000000000" pitchFamily="50" charset="0"/>
            </a:endParaRPr>
          </a:p>
        </p:txBody>
      </p:sp>
      <p:sp>
        <p:nvSpPr>
          <p:cNvPr id="11" name="TextBox 3"/>
          <p:cNvSpPr txBox="1"/>
          <p:nvPr/>
        </p:nvSpPr>
        <p:spPr>
          <a:xfrm>
            <a:off x="938213" y="1605068"/>
            <a:ext cx="10515599" cy="480131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dirty="0"/>
              <a:t>How exactly does a county, city, or board of health make and promulgate orders, ordinances, rules, or regulations?</a:t>
            </a:r>
          </a:p>
          <a:p>
            <a:pPr fontAlgn="base"/>
            <a:endParaRPr lang="en-US" dirty="0"/>
          </a:p>
          <a:p>
            <a:pPr fontAlgn="base"/>
            <a:r>
              <a:rPr lang="en-US" dirty="0"/>
              <a:t>State law is not prescriptive!</a:t>
            </a:r>
          </a:p>
          <a:p>
            <a:pPr marL="285750" indent="-285750" fontAlgn="base">
              <a:buFont typeface="Arial" panose="020B0604020202020204" pitchFamily="34" charset="0"/>
              <a:buChar char="•"/>
            </a:pPr>
            <a:r>
              <a:rPr lang="en-US" dirty="0"/>
              <a:t>State law does prescribe the local legislative process for villages, towns, and cities of the 3</a:t>
            </a:r>
            <a:r>
              <a:rPr lang="en-US" baseline="30000" dirty="0"/>
              <a:t>rd</a:t>
            </a:r>
            <a:r>
              <a:rPr lang="en-US" dirty="0"/>
              <a:t> and 4</a:t>
            </a:r>
            <a:r>
              <a:rPr lang="en-US" baseline="30000" dirty="0"/>
              <a:t>th</a:t>
            </a:r>
            <a:r>
              <a:rPr lang="en-US" dirty="0"/>
              <a:t> class – but this does not apply to any health departments.</a:t>
            </a:r>
          </a:p>
          <a:p>
            <a:pPr marL="285750" indent="-285750" fontAlgn="base">
              <a:buFont typeface="Arial" panose="020B0604020202020204" pitchFamily="34" charset="0"/>
              <a:buChar char="•"/>
            </a:pPr>
            <a:r>
              <a:rPr lang="en-US" dirty="0"/>
              <a:t>Charter cities and counties establish their own local legislative process via charter.</a:t>
            </a:r>
          </a:p>
          <a:p>
            <a:pPr marL="285750" indent="-285750" fontAlgn="base">
              <a:buFont typeface="Arial" panose="020B0604020202020204" pitchFamily="34" charset="0"/>
              <a:buChar char="•"/>
            </a:pPr>
            <a:r>
              <a:rPr lang="en-US" dirty="0"/>
              <a:t>Counties are given responsibilities and powers by statute but are not governed by a statutory process for enacting orders, ordinances, rules, or regulations.</a:t>
            </a:r>
          </a:p>
          <a:p>
            <a:pPr marL="285750" indent="-285750" fontAlgn="base">
              <a:buFont typeface="Arial" panose="020B0604020202020204" pitchFamily="34" charset="0"/>
              <a:buChar char="•"/>
            </a:pPr>
            <a:r>
              <a:rPr lang="en-US" dirty="0"/>
              <a:t>Boards of Health “shall make and adopt such bylaws, rules and regulations for its own guidance and for the government of the county health center as may be deemed expedient for the economic and equitable conduct thereof.” (Section 205.042.3)</a:t>
            </a:r>
          </a:p>
          <a:p>
            <a:pPr fontAlgn="base"/>
            <a:endParaRPr lang="en-US" dirty="0"/>
          </a:p>
          <a:p>
            <a:pPr fontAlgn="base"/>
            <a:r>
              <a:rPr lang="en-US" dirty="0"/>
              <a:t>The general process for local legislative processes is for an elected member of the governing body to introduce a measure and for it to be enacted on a majority vote. However, the procedural specifics can vary widely between jurisdictions.</a:t>
            </a:r>
          </a:p>
          <a:p>
            <a:pPr fontAlgn="base"/>
            <a:endParaRPr lang="en-US" dirty="0"/>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1794315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noRot="1" noMove="1" noResize="1" noEditPoints="1" noAdjustHandles="1" noChangeArrowheads="1" noChangeShapeType="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latin typeface="Montserrat Black" panose="00000A00000000000000" pitchFamily="50" charset="0"/>
              </a:rPr>
              <a:t>Hancock Amendment in Brief</a:t>
            </a:r>
            <a:endParaRPr kumimoji="0" lang="en-US" sz="3600" b="0" i="0" u="none" strike="noStrike" kern="1200" cap="none" spc="0" normalizeH="0" baseline="0" noProof="0" dirty="0">
              <a:ln>
                <a:noFill/>
              </a:ln>
              <a:effectLst/>
              <a:uLnTx/>
              <a:uFillTx/>
              <a:latin typeface="Montserrat Black" panose="00000A00000000000000" pitchFamily="50" charset="0"/>
            </a:endParaRPr>
          </a:p>
        </p:txBody>
      </p:sp>
      <p:sp>
        <p:nvSpPr>
          <p:cNvPr id="11" name="TextBox 3"/>
          <p:cNvSpPr txBox="1"/>
          <p:nvPr/>
        </p:nvSpPr>
        <p:spPr>
          <a:xfrm>
            <a:off x="938213" y="1605068"/>
            <a:ext cx="10515599" cy="50783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dirty="0"/>
              <a:t>The Hancock Amendment (Article X, Sections 16-24) includes provisions affecting both state and local taxation. For local governments:</a:t>
            </a:r>
          </a:p>
          <a:p>
            <a:pPr marL="285750" indent="-285750" fontAlgn="base">
              <a:buFont typeface="Arial" panose="020B0604020202020204" pitchFamily="34" charset="0"/>
              <a:buChar char="•"/>
            </a:pPr>
            <a:r>
              <a:rPr lang="en-US" dirty="0"/>
              <a:t>New and increased local taxes must be approved by the voters (except if a local tax is levied below an authorized rate, it may be increased up to the authorized rate).</a:t>
            </a:r>
          </a:p>
          <a:p>
            <a:pPr marL="285750" indent="-285750" fontAlgn="base">
              <a:buFont typeface="Arial" panose="020B0604020202020204" pitchFamily="34" charset="0"/>
              <a:buChar char="•"/>
            </a:pPr>
            <a:r>
              <a:rPr lang="en-US" dirty="0"/>
              <a:t>If the definition of the base of an existing tax is broadened, the maximum authorized levy shall be reduced to yield the same estimated revenue as on the prior base.</a:t>
            </a:r>
          </a:p>
          <a:p>
            <a:pPr marL="285750" indent="-285750" fontAlgn="base">
              <a:buFont typeface="Arial" panose="020B0604020202020204" pitchFamily="34" charset="0"/>
              <a:buChar char="•"/>
            </a:pPr>
            <a:r>
              <a:rPr lang="en-US" dirty="0"/>
              <a:t>The state cannot reduce support for local government functions or require local governments to take on new duties without providing funds necessary for the task.</a:t>
            </a:r>
          </a:p>
          <a:p>
            <a:pPr marL="285750" indent="-285750" fontAlgn="base">
              <a:buFont typeface="Arial" panose="020B0604020202020204" pitchFamily="34" charset="0"/>
              <a:buChar char="•"/>
            </a:pPr>
            <a:r>
              <a:rPr lang="en-US" dirty="0"/>
              <a:t>If rapid increases in property values result in rapidly increasing property tax revenues, then the property tax rate must be adjusted.</a:t>
            </a:r>
          </a:p>
          <a:p>
            <a:pPr marL="742950" lvl="1" indent="-285750" fontAlgn="base">
              <a:buFont typeface="Arial" panose="020B0604020202020204" pitchFamily="34" charset="0"/>
              <a:buChar char="•"/>
            </a:pPr>
            <a:r>
              <a:rPr lang="en-US" dirty="0"/>
              <a:t>There is a ceiling placed on a political subdivision’s property tax revenues, which is the previous year’s total property tax revenue plus inflation and holding aside new construction and improvements.</a:t>
            </a:r>
          </a:p>
          <a:p>
            <a:pPr marL="742950" lvl="1" indent="-285750" fontAlgn="base">
              <a:buFont typeface="Arial" panose="020B0604020202020204" pitchFamily="34" charset="0"/>
              <a:buChar char="•"/>
            </a:pPr>
            <a:r>
              <a:rPr lang="en-US" dirty="0"/>
              <a:t>Voters must authorize increases in the tax rate ceiling.</a:t>
            </a:r>
          </a:p>
          <a:p>
            <a:pPr fontAlgn="base"/>
            <a:endParaRPr lang="en-US" b="1"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4091804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noRot="1" noMove="1" noResize="1" noEditPoints="1" noAdjustHandles="1" noChangeArrowheads="1" noChangeShapeType="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latin typeface="Montserrat Black" panose="00000A00000000000000" pitchFamily="50" charset="0"/>
              </a:rPr>
              <a:t>Processes for County Property Taxes</a:t>
            </a:r>
            <a:endParaRPr kumimoji="0" lang="en-US" sz="3600" b="0" i="0" u="none" strike="noStrike" kern="1200" cap="none" spc="0" normalizeH="0" baseline="0" noProof="0" dirty="0">
              <a:ln>
                <a:noFill/>
              </a:ln>
              <a:effectLst/>
              <a:uLnTx/>
              <a:uFillTx/>
              <a:latin typeface="Montserrat Black" panose="00000A00000000000000" pitchFamily="50" charset="0"/>
            </a:endParaRPr>
          </a:p>
        </p:txBody>
      </p:sp>
      <p:sp>
        <p:nvSpPr>
          <p:cNvPr id="11" name="TextBox 3"/>
          <p:cNvSpPr txBox="1"/>
          <p:nvPr/>
        </p:nvSpPr>
        <p:spPr>
          <a:xfrm>
            <a:off x="938212" y="1488110"/>
            <a:ext cx="10515599" cy="566308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sz="1600" b="1" dirty="0"/>
              <a:t>County Health Centers: </a:t>
            </a:r>
            <a:r>
              <a:rPr lang="en-US" sz="1600" dirty="0"/>
              <a:t>Trustees (Board of Health) set the annual rate of the tax levy, though it cannot exceed the maximum tax rate authorized by the vote of the people </a:t>
            </a:r>
            <a:r>
              <a:rPr lang="en-US" sz="1600" i="1" dirty="0"/>
              <a:t>(205.042.8, </a:t>
            </a:r>
            <a:r>
              <a:rPr lang="en-US" sz="1600" i="1" dirty="0" err="1"/>
              <a:t>RSMo</a:t>
            </a:r>
            <a:r>
              <a:rPr lang="en-US" sz="1600" i="1" dirty="0"/>
              <a:t>)</a:t>
            </a:r>
            <a:r>
              <a:rPr lang="en-US" sz="1600" dirty="0"/>
              <a:t>.</a:t>
            </a:r>
          </a:p>
          <a:p>
            <a:pPr marL="285750" indent="-285750" fontAlgn="base">
              <a:buFont typeface="Arial" panose="020B0604020202020204" pitchFamily="34" charset="0"/>
              <a:buChar char="•"/>
            </a:pPr>
            <a:r>
              <a:rPr lang="en-US" sz="1600" dirty="0"/>
              <a:t>The maximum tax may not exceed 40 cents per $100 assessed valuation of property.</a:t>
            </a:r>
          </a:p>
          <a:p>
            <a:pPr fontAlgn="base"/>
            <a:endParaRPr lang="en-US" sz="1600" b="1" dirty="0"/>
          </a:p>
          <a:p>
            <a:pPr fontAlgn="base"/>
            <a:r>
              <a:rPr lang="en-US" sz="1600" b="1" dirty="0"/>
              <a:t>County Commission Run Health Departments: </a:t>
            </a:r>
            <a:r>
              <a:rPr lang="en-US" sz="1600" dirty="0"/>
              <a:t>County commissions set property tax rates each year after a public hearing on proposed rates </a:t>
            </a:r>
            <a:r>
              <a:rPr lang="en-US" sz="1600" i="1" dirty="0"/>
              <a:t>(137.055, </a:t>
            </a:r>
            <a:r>
              <a:rPr lang="en-US" sz="1600" i="1" dirty="0" err="1"/>
              <a:t>RSMo</a:t>
            </a:r>
            <a:r>
              <a:rPr lang="en-US" sz="1600" i="1" dirty="0"/>
              <a:t>)</a:t>
            </a:r>
            <a:r>
              <a:rPr lang="en-US" sz="1600" dirty="0"/>
              <a:t>. Maximum rates are limited by state statute </a:t>
            </a:r>
            <a:r>
              <a:rPr lang="en-US" sz="1600" i="1" dirty="0"/>
              <a:t>(137.065, </a:t>
            </a:r>
            <a:r>
              <a:rPr lang="en-US" sz="1600" i="1" dirty="0" err="1"/>
              <a:t>RSMo</a:t>
            </a:r>
            <a:r>
              <a:rPr lang="en-US" sz="1600" i="1" dirty="0"/>
              <a:t>)</a:t>
            </a:r>
            <a:r>
              <a:rPr lang="en-US" sz="1600" dirty="0"/>
              <a:t>:</a:t>
            </a:r>
          </a:p>
          <a:p>
            <a:pPr marL="285750" indent="-285750" fontAlgn="base">
              <a:buFont typeface="Arial" panose="020B0604020202020204" pitchFamily="34" charset="0"/>
              <a:buChar char="•"/>
            </a:pPr>
            <a:r>
              <a:rPr lang="en-US" sz="1600" dirty="0"/>
              <a:t>Classification 1 counties cannot exceed 35 cents on $100 assessed valuation</a:t>
            </a:r>
          </a:p>
          <a:p>
            <a:pPr marL="285750" indent="-285750" fontAlgn="base">
              <a:buFont typeface="Arial" panose="020B0604020202020204" pitchFamily="34" charset="0"/>
              <a:buChar char="•"/>
            </a:pPr>
            <a:r>
              <a:rPr lang="en-US" sz="1600" dirty="0"/>
              <a:t>Other counties cannot exceed 50 centers on $100 assessed valuation</a:t>
            </a:r>
          </a:p>
          <a:p>
            <a:pPr marL="285750" indent="-285750" fontAlgn="base">
              <a:buFont typeface="Arial" panose="020B0604020202020204" pitchFamily="34" charset="0"/>
              <a:buChar char="•"/>
            </a:pPr>
            <a:r>
              <a:rPr lang="en-US" sz="1600" dirty="0"/>
              <a:t>These limits do not include taxes for the payment or renewal of bonds</a:t>
            </a:r>
          </a:p>
          <a:p>
            <a:pPr marL="285750" indent="-285750" fontAlgn="base">
              <a:buFont typeface="Arial" panose="020B0604020202020204" pitchFamily="34" charset="0"/>
              <a:buChar char="•"/>
            </a:pPr>
            <a:r>
              <a:rPr lang="en-US" sz="1600" dirty="0"/>
              <a:t>A county may increase the maximum rate for up to four years by a petition of the people (10% of voters voting for governor) and 2/3 voter approval.</a:t>
            </a:r>
          </a:p>
          <a:p>
            <a:pPr marL="285750" indent="-285750" fontAlgn="base">
              <a:buFont typeface="Arial" panose="020B0604020202020204" pitchFamily="34" charset="0"/>
              <a:buChar char="•"/>
            </a:pPr>
            <a:r>
              <a:rPr lang="en-US" sz="1600" dirty="0"/>
              <a:t>County commissions are empowered to determine distribution of revenues by setting a county budget.</a:t>
            </a:r>
          </a:p>
          <a:p>
            <a:pPr marL="285750" indent="-285750" fontAlgn="base">
              <a:buFont typeface="Arial" panose="020B0604020202020204" pitchFamily="34" charset="0"/>
              <a:buChar char="•"/>
            </a:pPr>
            <a:endParaRPr lang="en-US" sz="1600" dirty="0"/>
          </a:p>
          <a:p>
            <a:pPr fontAlgn="base"/>
            <a:r>
              <a:rPr lang="en-US" sz="1600" dirty="0"/>
              <a:t>Note: Article X, Section 11(c) specifies political subdivisions may levy a rate of taxation in excess of these rates for public health “when authorized by law.”</a:t>
            </a:r>
          </a:p>
          <a:p>
            <a:pPr marL="285750" indent="-285750" fontAlgn="base">
              <a:buFont typeface="Arial" panose="020B0604020202020204" pitchFamily="34" charset="0"/>
              <a:buChar char="•"/>
            </a:pPr>
            <a:endParaRPr lang="en-US" dirty="0"/>
          </a:p>
          <a:p>
            <a:pPr fontAlgn="base"/>
            <a:endParaRPr lang="en-US" b="1" dirty="0"/>
          </a:p>
          <a:p>
            <a:pPr fontAlgn="base"/>
            <a:endParaRPr lang="en-US" dirty="0"/>
          </a:p>
          <a:p>
            <a:pPr fontAlgn="base"/>
            <a:endParaRPr lang="en-US" dirty="0"/>
          </a:p>
          <a:p>
            <a:pPr fontAlgn="base"/>
            <a:endParaRPr lang="en-US" dirty="0"/>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453688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noRot="1" noMove="1" noResize="1" noEditPoints="1" noAdjustHandles="1" noChangeArrowheads="1" noChangeShapeType="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latin typeface="Montserrat Black" panose="00000A00000000000000" pitchFamily="50" charset="0"/>
              </a:rPr>
              <a:t>Processes for City Property Taxes</a:t>
            </a:r>
            <a:endParaRPr kumimoji="0" lang="en-US" sz="3600" b="0" i="0" u="none" strike="noStrike" kern="1200" cap="none" spc="0" normalizeH="0" baseline="0" noProof="0" dirty="0">
              <a:ln>
                <a:noFill/>
              </a:ln>
              <a:effectLst/>
              <a:uLnTx/>
              <a:uFillTx/>
              <a:latin typeface="Montserrat Black" panose="00000A00000000000000" pitchFamily="50" charset="0"/>
            </a:endParaRPr>
          </a:p>
        </p:txBody>
      </p:sp>
      <p:sp>
        <p:nvSpPr>
          <p:cNvPr id="11" name="TextBox 3"/>
          <p:cNvSpPr txBox="1"/>
          <p:nvPr/>
        </p:nvSpPr>
        <p:spPr>
          <a:xfrm>
            <a:off x="938212" y="1488110"/>
            <a:ext cx="10515599" cy="45243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sz="1600" dirty="0"/>
              <a:t>Article X, Section 11(b) limits municipalities to a property tax limit of $1 on every $100 of assessed valuation. State statute makes it more complicated.</a:t>
            </a:r>
          </a:p>
          <a:p>
            <a:pPr fontAlgn="base"/>
            <a:endParaRPr lang="en-US" sz="1600" b="1" dirty="0"/>
          </a:p>
          <a:p>
            <a:pPr fontAlgn="base"/>
            <a:r>
              <a:rPr lang="en-US" sz="1600" b="1" dirty="0"/>
              <a:t>Fourth Class Cities:</a:t>
            </a:r>
          </a:p>
          <a:p>
            <a:pPr marL="285750" indent="-285750" fontAlgn="base">
              <a:buFont typeface="Arial" panose="020B0604020202020204" pitchFamily="34" charset="0"/>
              <a:buChar char="•"/>
            </a:pPr>
            <a:r>
              <a:rPr lang="en-US" sz="1600" dirty="0"/>
              <a:t>May not exceed 30 cents but may levy an additional 20 cents for hospital, public health, and museum purposes.</a:t>
            </a:r>
          </a:p>
          <a:p>
            <a:pPr marL="285750" indent="-285750" fontAlgn="base">
              <a:buFont typeface="Arial" panose="020B0604020202020204" pitchFamily="34" charset="0"/>
              <a:buChar char="•"/>
            </a:pPr>
            <a:endParaRPr lang="en-US" sz="1600" dirty="0"/>
          </a:p>
          <a:p>
            <a:pPr fontAlgn="base"/>
            <a:r>
              <a:rPr lang="en-US" sz="1600" b="1" dirty="0"/>
              <a:t>Third Class and Special Charter Cities:</a:t>
            </a:r>
          </a:p>
          <a:p>
            <a:pPr marL="285750" indent="-285750" fontAlgn="base">
              <a:buFont typeface="Arial" panose="020B0604020202020204" pitchFamily="34" charset="0"/>
              <a:buChar char="•"/>
            </a:pPr>
            <a:r>
              <a:rPr lang="en-US" sz="1600" dirty="0"/>
              <a:t>May not exceed $1 but may levy an additional 20 cents for hospital, public health, and museum purposes.</a:t>
            </a:r>
          </a:p>
          <a:p>
            <a:pPr fontAlgn="base"/>
            <a:endParaRPr lang="en-US" sz="1600" dirty="0"/>
          </a:p>
          <a:p>
            <a:pPr fontAlgn="base"/>
            <a:r>
              <a:rPr lang="en-US" sz="1600" b="1" dirty="0"/>
              <a:t>Constitutional Charter Cities:</a:t>
            </a:r>
          </a:p>
          <a:p>
            <a:pPr marL="285750" indent="-285750" fontAlgn="base">
              <a:buFont typeface="Arial" panose="020B0604020202020204" pitchFamily="34" charset="0"/>
              <a:buChar char="•"/>
            </a:pPr>
            <a:r>
              <a:rPr lang="en-US" sz="1600" dirty="0"/>
              <a:t>May by ordinance levy a tax not exceeding $1 except that they may by ordinance levy an additional tax up to 40 cents on library, hospital, public health, and museum purposes. </a:t>
            </a:r>
          </a:p>
          <a:p>
            <a:pPr marL="285750" indent="-285750" fontAlgn="base">
              <a:buFont typeface="Arial" panose="020B0604020202020204" pitchFamily="34" charset="0"/>
              <a:buChar char="•"/>
            </a:pPr>
            <a:endParaRPr lang="en-US" sz="1600" dirty="0"/>
          </a:p>
          <a:p>
            <a:pPr fontAlgn="base"/>
            <a:r>
              <a:rPr lang="en-US" sz="1600" dirty="0"/>
              <a:t>All: May exceed property tax levy for general purposes if 5% of more of voters (voting for mayor) petition and 2/3 of voters approve. Legislative bodies may proposed extensions up to four years.</a:t>
            </a:r>
          </a:p>
          <a:p>
            <a:pPr fontAlgn="base"/>
            <a:endParaRPr lang="en-US" sz="1600" dirty="0"/>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4257003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6D50A4-0377-44CA-80C2-EC92053EEA7F}"/>
              </a:ext>
            </a:extLst>
          </p:cNvPr>
          <p:cNvSpPr/>
          <p:nvPr/>
        </p:nvSpPr>
        <p:spPr>
          <a:xfrm>
            <a:off x="5792157" y="2695574"/>
            <a:ext cx="6399843" cy="1466850"/>
          </a:xfrm>
          <a:custGeom>
            <a:avLst/>
            <a:gdLst>
              <a:gd name="connsiteX0" fmla="*/ 0 w 6399843"/>
              <a:gd name="connsiteY0" fmla="*/ 0 h 1466850"/>
              <a:gd name="connsiteX1" fmla="*/ 6399843 w 6399843"/>
              <a:gd name="connsiteY1" fmla="*/ 0 h 1466850"/>
              <a:gd name="connsiteX2" fmla="*/ 6399843 w 6399843"/>
              <a:gd name="connsiteY2" fmla="*/ 1466850 h 1466850"/>
              <a:gd name="connsiteX3" fmla="*/ 0 w 6399843"/>
              <a:gd name="connsiteY3" fmla="*/ 1466850 h 1466850"/>
              <a:gd name="connsiteX4" fmla="*/ 0 w 6399843"/>
              <a:gd name="connsiteY4" fmla="*/ 0 h 1466850"/>
              <a:gd name="connsiteX0" fmla="*/ 714375 w 6399843"/>
              <a:gd name="connsiteY0" fmla="*/ 0 h 1466850"/>
              <a:gd name="connsiteX1" fmla="*/ 6399843 w 6399843"/>
              <a:gd name="connsiteY1" fmla="*/ 0 h 1466850"/>
              <a:gd name="connsiteX2" fmla="*/ 6399843 w 6399843"/>
              <a:gd name="connsiteY2" fmla="*/ 1466850 h 1466850"/>
              <a:gd name="connsiteX3" fmla="*/ 0 w 6399843"/>
              <a:gd name="connsiteY3" fmla="*/ 1466850 h 1466850"/>
              <a:gd name="connsiteX4" fmla="*/ 714375 w 6399843"/>
              <a:gd name="connsiteY4" fmla="*/ 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843" h="1466850">
                <a:moveTo>
                  <a:pt x="714375" y="0"/>
                </a:moveTo>
                <a:lnTo>
                  <a:pt x="6399843" y="0"/>
                </a:lnTo>
                <a:lnTo>
                  <a:pt x="6399843" y="1466850"/>
                </a:lnTo>
                <a:lnTo>
                  <a:pt x="0" y="1466850"/>
                </a:lnTo>
                <a:lnTo>
                  <a:pt x="71437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 name="TextBox 3">
            <a:extLst>
              <a:ext uri="{FF2B5EF4-FFF2-40B4-BE49-F238E27FC236}">
                <a16:creationId xmlns:a16="http://schemas.microsoft.com/office/drawing/2014/main" id="{054A8B51-5705-46BB-8B1A-A403A0996C04}"/>
              </a:ext>
            </a:extLst>
          </p:cNvPr>
          <p:cNvSpPr txBox="1"/>
          <p:nvPr/>
        </p:nvSpPr>
        <p:spPr>
          <a:xfrm>
            <a:off x="6462118" y="3244332"/>
            <a:ext cx="5654112" cy="369332"/>
          </a:xfrm>
          <a:prstGeom prst="rect">
            <a:avLst/>
          </a:prstGeom>
          <a:noFill/>
        </p:spPr>
        <p:txBody>
          <a:bodyPr wrap="none" rtlCol="0">
            <a:spAutoFit/>
          </a:bodyPr>
          <a:lstStyle/>
          <a:p>
            <a:r>
              <a:rPr lang="en-MY" sz="1800" dirty="0"/>
              <a:t>Theories to inform a more ethical organization. </a:t>
            </a:r>
          </a:p>
        </p:txBody>
      </p:sp>
      <p:sp>
        <p:nvSpPr>
          <p:cNvPr id="2" name="Rectangle 1">
            <a:extLst>
              <a:ext uri="{FF2B5EF4-FFF2-40B4-BE49-F238E27FC236}">
                <a16:creationId xmlns:a16="http://schemas.microsoft.com/office/drawing/2014/main" id="{E304B999-11F5-48F8-9EBF-C25C32C981ED}"/>
              </a:ext>
            </a:extLst>
          </p:cNvPr>
          <p:cNvSpPr/>
          <p:nvPr/>
        </p:nvSpPr>
        <p:spPr>
          <a:xfrm>
            <a:off x="438439" y="2828833"/>
            <a:ext cx="5353718" cy="1200329"/>
          </a:xfrm>
          <a:prstGeom prst="rect">
            <a:avLst/>
          </a:prstGeom>
        </p:spPr>
        <p:txBody>
          <a:bodyPr wrap="square">
            <a:spAutoFit/>
          </a:bodyPr>
          <a:lstStyle/>
          <a:p>
            <a:pPr algn="r"/>
            <a:r>
              <a:rPr lang="en-MY" sz="3600" dirty="0">
                <a:latin typeface="+mj-lt"/>
                <a:ea typeface="Open Sans Extrabold" panose="020B0906030804020204" pitchFamily="34" charset="0"/>
                <a:cs typeface="Open Sans Extrabold" panose="020B0906030804020204" pitchFamily="34" charset="0"/>
              </a:rPr>
              <a:t>Individual Moral Formation</a:t>
            </a:r>
          </a:p>
        </p:txBody>
      </p:sp>
    </p:spTree>
    <p:extLst>
      <p:ext uri="{BB962C8B-B14F-4D97-AF65-F5344CB8AC3E}">
        <p14:creationId xmlns:p14="http://schemas.microsoft.com/office/powerpoint/2010/main" val="2057463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effectLst/>
                <a:uLnTx/>
                <a:uFillTx/>
                <a:latin typeface="Montserrat Black" panose="00000A00000000000000" pitchFamily="50" charset="0"/>
              </a:rPr>
              <a:t>Framework for Ethics Recap</a:t>
            </a:r>
          </a:p>
        </p:txBody>
      </p:sp>
      <p:sp>
        <p:nvSpPr>
          <p:cNvPr id="11" name="TextBox 3"/>
          <p:cNvSpPr txBox="1"/>
          <p:nvPr/>
        </p:nvSpPr>
        <p:spPr>
          <a:xfrm>
            <a:off x="938213" y="1605068"/>
            <a:ext cx="10515599" cy="424731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US" dirty="0"/>
              <a:t>Values &amp; ethics exist on the personal and organizational level.</a:t>
            </a:r>
          </a:p>
          <a:p>
            <a:pPr marL="742950" lvl="1" indent="-285750" fontAlgn="base">
              <a:buFont typeface="Arial" panose="020B0604020202020204" pitchFamily="34" charset="0"/>
              <a:buChar char="•"/>
            </a:pPr>
            <a:r>
              <a:rPr lang="en-US" dirty="0"/>
              <a:t>Macro (profession/sector-wide), </a:t>
            </a:r>
            <a:r>
              <a:rPr lang="en-US" dirty="0" err="1"/>
              <a:t>meso</a:t>
            </a:r>
            <a:r>
              <a:rPr lang="en-US" dirty="0"/>
              <a:t> (organizational), micro (individual).</a:t>
            </a:r>
          </a:p>
          <a:p>
            <a:pPr marL="742950" lvl="1" indent="-285750" fontAlgn="base">
              <a:buFont typeface="Arial" panose="020B0604020202020204" pitchFamily="34" charset="0"/>
              <a:buChar char="•"/>
            </a:pPr>
            <a:r>
              <a:rPr lang="en-US" dirty="0"/>
              <a:t>Organizational ethics are the values that guide the behavior and decision-making within an organization.</a:t>
            </a:r>
          </a:p>
          <a:p>
            <a:pPr marL="742950" lvl="1" indent="-285750" fontAlgn="base">
              <a:buFont typeface="Arial" panose="020B0604020202020204" pitchFamily="34" charset="0"/>
              <a:buChar char="•"/>
            </a:pPr>
            <a:r>
              <a:rPr lang="en-US" dirty="0"/>
              <a:t>Ethical behavior is a bidirectional interaction:</a:t>
            </a:r>
          </a:p>
          <a:p>
            <a:pPr marL="1657350" lvl="3" indent="-285750" fontAlgn="base">
              <a:buFont typeface="Arial" panose="020B0604020202020204" pitchFamily="34" charset="0"/>
              <a:buChar char="•"/>
            </a:pPr>
            <a:r>
              <a:rPr lang="en-US" dirty="0"/>
              <a:t>Individual ethics inform organizational behavior, and organizational values and culture guide individual behavior.</a:t>
            </a:r>
          </a:p>
          <a:p>
            <a:pPr marL="742950" lvl="1" indent="-285750" fontAlgn="base">
              <a:buFont typeface="Arial" panose="020B0604020202020204" pitchFamily="34" charset="0"/>
              <a:buChar char="•"/>
            </a:pPr>
            <a:r>
              <a:rPr lang="en-US" dirty="0"/>
              <a:t>External cultural norms and societal values, laws and regulations, and pressure from stakeholders.</a:t>
            </a:r>
          </a:p>
          <a:p>
            <a:pPr marL="285750" indent="-285750" fontAlgn="base">
              <a:buFont typeface="Arial" panose="020B0604020202020204" pitchFamily="34" charset="0"/>
              <a:buChar char="•"/>
            </a:pPr>
            <a:r>
              <a:rPr lang="en-US" dirty="0"/>
              <a:t>Organizational structure and leadership creates the environment for ethical behavior.</a:t>
            </a:r>
          </a:p>
          <a:p>
            <a:pPr marL="742950" lvl="1" indent="-285750" fontAlgn="base">
              <a:buFont typeface="Arial" panose="020B0604020202020204" pitchFamily="34" charset="0"/>
              <a:buChar char="•"/>
            </a:pPr>
            <a:r>
              <a:rPr lang="en-US" dirty="0"/>
              <a:t>Individual moral formation (micro) and ethical organizational structures (</a:t>
            </a:r>
            <a:r>
              <a:rPr lang="en-US" dirty="0" err="1"/>
              <a:t>meso</a:t>
            </a:r>
            <a:r>
              <a:rPr lang="en-US" dirty="0"/>
              <a:t>) are both needed to build an ethical organization.</a:t>
            </a:r>
          </a:p>
          <a:p>
            <a:pPr marL="742950" lvl="1" indent="-285750" fontAlgn="base">
              <a:buFont typeface="Arial" panose="020B0604020202020204" pitchFamily="34" charset="0"/>
              <a:buChar char="•"/>
            </a:pPr>
            <a:r>
              <a:rPr lang="en-US" dirty="0"/>
              <a:t>Forces shaping ethical behavior: Leader’s example, organizational policies, organizational culture, and individual characteristics.</a:t>
            </a:r>
            <a:r>
              <a:rPr lang="en-US" baseline="30000" dirty="0"/>
              <a:t>9</a:t>
            </a:r>
          </a:p>
          <a:p>
            <a:pPr marL="285750" indent="-285750" fontAlgn="base">
              <a:buFont typeface="Arial" panose="020B0604020202020204" pitchFamily="34" charset="0"/>
              <a:buChar char="•"/>
            </a:pPr>
            <a:endParaRPr lang="en-US" dirty="0"/>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1323354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effectLst/>
                <a:uLnTx/>
                <a:uFillTx/>
                <a:latin typeface="Montserrat Black" panose="00000A00000000000000" pitchFamily="50" charset="0"/>
              </a:rPr>
              <a:t>Individual Moral Formation Theories</a:t>
            </a:r>
          </a:p>
        </p:txBody>
      </p:sp>
      <p:sp>
        <p:nvSpPr>
          <p:cNvPr id="11" name="TextBox 3"/>
          <p:cNvSpPr txBox="1"/>
          <p:nvPr/>
        </p:nvSpPr>
        <p:spPr>
          <a:xfrm>
            <a:off x="938212" y="1605067"/>
            <a:ext cx="10515599" cy="14773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dirty="0"/>
              <a:t>Kohlberg’s Moral Development Theory asserts people develop through moral stages and rationally use moral reasoning to make ethical decisions, depending on their stage of development.</a:t>
            </a:r>
            <a:r>
              <a:rPr lang="en-US" baseline="30000" dirty="0"/>
              <a:t> 9</a:t>
            </a:r>
          </a:p>
          <a:p>
            <a:pPr lvl="1" fontAlgn="base"/>
            <a:endParaRPr lang="en-US" dirty="0"/>
          </a:p>
          <a:p>
            <a:pPr marL="285750" indent="-285750" fontAlgn="base">
              <a:buFont typeface="Arial" panose="020B0604020202020204" pitchFamily="34" charset="0"/>
              <a:buChar char="•"/>
            </a:pPr>
            <a:endParaRPr lang="en-US" dirty="0"/>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graphicFrame>
        <p:nvGraphicFramePr>
          <p:cNvPr id="2" name="Table 1">
            <a:extLst>
              <a:ext uri="{FF2B5EF4-FFF2-40B4-BE49-F238E27FC236}">
                <a16:creationId xmlns:a16="http://schemas.microsoft.com/office/drawing/2014/main" id="{5C57A26C-D466-D9AA-9FA8-3146C7B35D39}"/>
              </a:ext>
            </a:extLst>
          </p:cNvPr>
          <p:cNvGraphicFramePr>
            <a:graphicFrameLocks noGrp="1"/>
          </p:cNvGraphicFramePr>
          <p:nvPr>
            <p:extLst>
              <p:ext uri="{D42A27DB-BD31-4B8C-83A1-F6EECF244321}">
                <p14:modId xmlns:p14="http://schemas.microsoft.com/office/powerpoint/2010/main" val="1565902945"/>
              </p:ext>
            </p:extLst>
          </p:nvPr>
        </p:nvGraphicFramePr>
        <p:xfrm>
          <a:off x="518160" y="2805396"/>
          <a:ext cx="11308080" cy="3390670"/>
        </p:xfrm>
        <a:graphic>
          <a:graphicData uri="http://schemas.openxmlformats.org/drawingml/2006/table">
            <a:tbl>
              <a:tblPr firstRow="1" bandRow="1">
                <a:tableStyleId>{93296810-A885-4BE3-A3E7-6D5BEEA58F35}</a:tableStyleId>
              </a:tblPr>
              <a:tblGrid>
                <a:gridCol w="3769360">
                  <a:extLst>
                    <a:ext uri="{9D8B030D-6E8A-4147-A177-3AD203B41FA5}">
                      <a16:colId xmlns:a16="http://schemas.microsoft.com/office/drawing/2014/main" val="2336052030"/>
                    </a:ext>
                  </a:extLst>
                </a:gridCol>
                <a:gridCol w="3769360">
                  <a:extLst>
                    <a:ext uri="{9D8B030D-6E8A-4147-A177-3AD203B41FA5}">
                      <a16:colId xmlns:a16="http://schemas.microsoft.com/office/drawing/2014/main" val="3425839743"/>
                    </a:ext>
                  </a:extLst>
                </a:gridCol>
                <a:gridCol w="3769360">
                  <a:extLst>
                    <a:ext uri="{9D8B030D-6E8A-4147-A177-3AD203B41FA5}">
                      <a16:colId xmlns:a16="http://schemas.microsoft.com/office/drawing/2014/main" val="2158118530"/>
                    </a:ext>
                  </a:extLst>
                </a:gridCol>
              </a:tblGrid>
              <a:tr h="1095060">
                <a:tc>
                  <a:txBody>
                    <a:bodyPr/>
                    <a:lstStyle/>
                    <a:p>
                      <a:pPr algn="ctr"/>
                      <a:r>
                        <a:rPr lang="en-US" dirty="0"/>
                        <a:t>Level 1:</a:t>
                      </a:r>
                    </a:p>
                    <a:p>
                      <a:pPr algn="ctr"/>
                      <a:r>
                        <a:rPr lang="en-US" dirty="0"/>
                        <a:t>Preconventional</a:t>
                      </a:r>
                    </a:p>
                  </a:txBody>
                  <a:tcPr/>
                </a:tc>
                <a:tc>
                  <a:txBody>
                    <a:bodyPr/>
                    <a:lstStyle/>
                    <a:p>
                      <a:pPr algn="ctr"/>
                      <a:r>
                        <a:rPr lang="en-US" dirty="0"/>
                        <a:t>Level 2:</a:t>
                      </a:r>
                    </a:p>
                    <a:p>
                      <a:pPr algn="ctr"/>
                      <a:r>
                        <a:rPr lang="en-US" dirty="0"/>
                        <a:t>Conventional</a:t>
                      </a:r>
                    </a:p>
                  </a:txBody>
                  <a:tcPr/>
                </a:tc>
                <a:tc>
                  <a:txBody>
                    <a:bodyPr/>
                    <a:lstStyle/>
                    <a:p>
                      <a:pPr algn="ctr"/>
                      <a:r>
                        <a:rPr lang="en-US" dirty="0"/>
                        <a:t>Level 3:</a:t>
                      </a:r>
                    </a:p>
                    <a:p>
                      <a:pPr algn="ctr"/>
                      <a:r>
                        <a:rPr lang="en-US" dirty="0"/>
                        <a:t>Postconventional</a:t>
                      </a:r>
                    </a:p>
                  </a:txBody>
                  <a:tcPr/>
                </a:tc>
                <a:extLst>
                  <a:ext uri="{0D108BD9-81ED-4DB2-BD59-A6C34878D82A}">
                    <a16:rowId xmlns:a16="http://schemas.microsoft.com/office/drawing/2014/main" val="3559941449"/>
                  </a:ext>
                </a:extLst>
              </a:tr>
              <a:tr h="558250">
                <a:tc>
                  <a:txBody>
                    <a:bodyPr/>
                    <a:lstStyle/>
                    <a:p>
                      <a:pPr algn="ctr"/>
                      <a:r>
                        <a:rPr lang="en-US" dirty="0">
                          <a:solidFill>
                            <a:schemeClr val="tx2"/>
                          </a:solidFill>
                        </a:rPr>
                        <a:t>“Outside Group”</a:t>
                      </a:r>
                    </a:p>
                  </a:txBody>
                  <a:tcPr/>
                </a:tc>
                <a:tc>
                  <a:txBody>
                    <a:bodyPr/>
                    <a:lstStyle/>
                    <a:p>
                      <a:pPr algn="ctr"/>
                      <a:r>
                        <a:rPr lang="en-US" dirty="0">
                          <a:solidFill>
                            <a:schemeClr val="tx2"/>
                          </a:solidFill>
                        </a:rPr>
                        <a:t>“Inside Group”</a:t>
                      </a:r>
                    </a:p>
                  </a:txBody>
                  <a:tcPr/>
                </a:tc>
                <a:tc>
                  <a:txBody>
                    <a:bodyPr/>
                    <a:lstStyle/>
                    <a:p>
                      <a:pPr algn="ctr"/>
                      <a:r>
                        <a:rPr lang="en-US" dirty="0">
                          <a:solidFill>
                            <a:schemeClr val="tx2"/>
                          </a:solidFill>
                        </a:rPr>
                        <a:t>“Above Group”</a:t>
                      </a:r>
                    </a:p>
                  </a:txBody>
                  <a:tcPr/>
                </a:tc>
                <a:extLst>
                  <a:ext uri="{0D108BD9-81ED-4DB2-BD59-A6C34878D82A}">
                    <a16:rowId xmlns:a16="http://schemas.microsoft.com/office/drawing/2014/main" val="1604931389"/>
                  </a:ext>
                </a:extLst>
              </a:tr>
              <a:tr h="1680958">
                <a:tc>
                  <a:txBody>
                    <a:bodyPr/>
                    <a:lstStyle/>
                    <a:p>
                      <a:pPr algn="ctr"/>
                      <a:r>
                        <a:rPr lang="en-US" dirty="0">
                          <a:solidFill>
                            <a:schemeClr val="tx2"/>
                          </a:solidFill>
                        </a:rPr>
                        <a:t>Stage 1. Responds to punishment and authority/power.</a:t>
                      </a:r>
                    </a:p>
                    <a:p>
                      <a:pPr algn="ctr"/>
                      <a:r>
                        <a:rPr lang="en-US" dirty="0">
                          <a:solidFill>
                            <a:schemeClr val="tx2"/>
                          </a:solidFill>
                        </a:rPr>
                        <a:t>Stage 2. Morals are instrumental. Seeks satisfaction of own needs.</a:t>
                      </a:r>
                    </a:p>
                  </a:txBody>
                  <a:tcPr/>
                </a:tc>
                <a:tc>
                  <a:txBody>
                    <a:bodyPr/>
                    <a:lstStyle/>
                    <a:p>
                      <a:pPr algn="ctr"/>
                      <a:r>
                        <a:rPr lang="en-US" dirty="0">
                          <a:solidFill>
                            <a:schemeClr val="tx2"/>
                          </a:solidFill>
                        </a:rPr>
                        <a:t>Stage 3. Helping and pleasing others is good/nice.</a:t>
                      </a:r>
                    </a:p>
                    <a:p>
                      <a:pPr algn="ctr"/>
                      <a:r>
                        <a:rPr lang="en-US" dirty="0">
                          <a:solidFill>
                            <a:schemeClr val="tx2"/>
                          </a:solidFill>
                        </a:rPr>
                        <a:t>Stage 4. Maintain social order, duty to others.</a:t>
                      </a:r>
                    </a:p>
                  </a:txBody>
                  <a:tcPr/>
                </a:tc>
                <a:tc>
                  <a:txBody>
                    <a:bodyPr/>
                    <a:lstStyle/>
                    <a:p>
                      <a:pPr algn="ctr"/>
                      <a:r>
                        <a:rPr lang="en-US" dirty="0">
                          <a:solidFill>
                            <a:schemeClr val="tx2"/>
                          </a:solidFill>
                        </a:rPr>
                        <a:t>Stage 5. Observes the social contract. Democratic agreement.</a:t>
                      </a:r>
                    </a:p>
                    <a:p>
                      <a:pPr algn="ctr"/>
                      <a:r>
                        <a:rPr lang="en-US" dirty="0">
                          <a:solidFill>
                            <a:schemeClr val="tx2"/>
                          </a:solidFill>
                        </a:rPr>
                        <a:t>Stage 6. Universal imperatives of justice and human rights.</a:t>
                      </a:r>
                    </a:p>
                    <a:p>
                      <a:pPr algn="ctr"/>
                      <a:r>
                        <a:rPr lang="en-US" dirty="0">
                          <a:solidFill>
                            <a:schemeClr val="tx2"/>
                          </a:solidFill>
                        </a:rPr>
                        <a:t>Choice of conscience. </a:t>
                      </a:r>
                    </a:p>
                  </a:txBody>
                  <a:tcPr/>
                </a:tc>
                <a:extLst>
                  <a:ext uri="{0D108BD9-81ED-4DB2-BD59-A6C34878D82A}">
                    <a16:rowId xmlns:a16="http://schemas.microsoft.com/office/drawing/2014/main" val="3816004537"/>
                  </a:ext>
                </a:extLst>
              </a:tr>
            </a:tbl>
          </a:graphicData>
        </a:graphic>
      </p:graphicFrame>
    </p:spTree>
    <p:extLst>
      <p:ext uri="{BB962C8B-B14F-4D97-AF65-F5344CB8AC3E}">
        <p14:creationId xmlns:p14="http://schemas.microsoft.com/office/powerpoint/2010/main" val="492464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effectLst/>
                <a:uLnTx/>
                <a:uFillTx/>
                <a:latin typeface="Montserrat Black" panose="00000A00000000000000" pitchFamily="50" charset="0"/>
              </a:rPr>
              <a:t>Application/Critiques of Kohlberg</a:t>
            </a:r>
          </a:p>
        </p:txBody>
      </p:sp>
      <p:sp>
        <p:nvSpPr>
          <p:cNvPr id="11" name="TextBox 3"/>
          <p:cNvSpPr txBox="1"/>
          <p:nvPr/>
        </p:nvSpPr>
        <p:spPr>
          <a:xfrm>
            <a:off x="938213" y="1605068"/>
            <a:ext cx="10515599" cy="424731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dirty="0"/>
              <a:t>Application: </a:t>
            </a:r>
          </a:p>
          <a:p>
            <a:pPr marL="285750" indent="-285750" fontAlgn="base">
              <a:buFont typeface="Arial" panose="020B0604020202020204" pitchFamily="34" charset="0"/>
              <a:buChar char="•"/>
            </a:pPr>
            <a:r>
              <a:rPr lang="en-US" dirty="0"/>
              <a:t>Most people are “conventional”, see themselves as a part of the group, and want to maintain the social order.</a:t>
            </a:r>
          </a:p>
          <a:p>
            <a:pPr marL="285750" indent="-285750" fontAlgn="base">
              <a:buFont typeface="Arial" panose="020B0604020202020204" pitchFamily="34" charset="0"/>
              <a:buChar char="•"/>
            </a:pPr>
            <a:r>
              <a:rPr lang="en-US" dirty="0"/>
              <a:t>If humans apply rational moral reasoning, the public administrator can appeal to a person’s current stage of moral development or help the individual develop.</a:t>
            </a:r>
          </a:p>
          <a:p>
            <a:pPr fontAlgn="base"/>
            <a:endParaRPr lang="en-US" dirty="0"/>
          </a:p>
          <a:p>
            <a:pPr fontAlgn="base"/>
            <a:r>
              <a:rPr lang="en-US" dirty="0"/>
              <a:t>Critiques:</a:t>
            </a:r>
          </a:p>
          <a:p>
            <a:pPr marL="285750" indent="-285750" fontAlgn="base">
              <a:buFont typeface="Arial" panose="020B0604020202020204" pitchFamily="34" charset="0"/>
              <a:buChar char="•"/>
            </a:pPr>
            <a:r>
              <a:rPr lang="en-US" dirty="0"/>
              <a:t>People do not apply the same level of moral reasoning in all situations.</a:t>
            </a:r>
          </a:p>
          <a:p>
            <a:pPr marL="742950" lvl="1" indent="-285750" fontAlgn="base">
              <a:buFont typeface="Arial" panose="020B0604020202020204" pitchFamily="34" charset="0"/>
              <a:buChar char="•"/>
            </a:pPr>
            <a:r>
              <a:rPr lang="en-US" dirty="0"/>
              <a:t>Ex: High stress and new situations can modify a person’s moral judgements.</a:t>
            </a:r>
          </a:p>
          <a:p>
            <a:pPr marL="285750" indent="-285750" fontAlgn="base">
              <a:buFont typeface="Arial" panose="020B0604020202020204" pitchFamily="34" charset="0"/>
              <a:buChar char="•"/>
            </a:pPr>
            <a:r>
              <a:rPr lang="en-US" dirty="0"/>
              <a:t>Feminist critique: Kohlberg’s approach is male-centered and does not consider women’s moral formation, which may place the needs of the group/community above abstract moral principles. </a:t>
            </a:r>
          </a:p>
          <a:p>
            <a:pPr marL="285750" indent="-285750" fontAlgn="base">
              <a:buFont typeface="Arial" panose="020B0604020202020204" pitchFamily="34" charset="0"/>
              <a:buChar char="•"/>
            </a:pPr>
            <a:r>
              <a:rPr lang="en-US" dirty="0"/>
              <a:t>Social Intuitionalism: Jonathan Haidt’s research on social taboos indicates that people “see” or “feel” moral conclusions first and then apply rational moral judgements afterwards for justification.</a:t>
            </a: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728438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2"/>
                </a:solidFill>
                <a:effectLst/>
                <a:uLnTx/>
                <a:uFillTx/>
                <a:latin typeface="Montserrat Black" panose="00000A00000000000000" pitchFamily="50" charset="0"/>
              </a:rPr>
              <a:t>101 Recap:</a:t>
            </a:r>
          </a:p>
        </p:txBody>
      </p:sp>
      <p:sp>
        <p:nvSpPr>
          <p:cNvPr id="11" name="TextBox 3"/>
          <p:cNvSpPr txBox="1"/>
          <p:nvPr/>
        </p:nvSpPr>
        <p:spPr>
          <a:xfrm>
            <a:off x="938213" y="1605068"/>
            <a:ext cx="10515599"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US" dirty="0"/>
              <a:t>In Local Public Health Civics 101 we covered:</a:t>
            </a:r>
          </a:p>
          <a:p>
            <a:pPr marL="742950" lvl="1" indent="-285750" fontAlgn="base">
              <a:buFont typeface="Arial" panose="020B0604020202020204" pitchFamily="34" charset="0"/>
              <a:buChar char="•"/>
            </a:pPr>
            <a:r>
              <a:rPr lang="en-US" dirty="0"/>
              <a:t>The basic structure of Missouri’s public health system and its history.</a:t>
            </a:r>
          </a:p>
          <a:p>
            <a:pPr marL="742950" lvl="1" indent="-285750" fontAlgn="base">
              <a:buFont typeface="Arial" panose="020B0604020202020204" pitchFamily="34" charset="0"/>
              <a:buChar char="•"/>
            </a:pPr>
            <a:r>
              <a:rPr lang="en-US" dirty="0"/>
              <a:t>The legal basis for different forms of local public health governance and administration.</a:t>
            </a:r>
          </a:p>
          <a:p>
            <a:pPr marL="742950" lvl="1" indent="-285750" fontAlgn="base">
              <a:buFont typeface="Arial" panose="020B0604020202020204" pitchFamily="34" charset="0"/>
              <a:buChar char="•"/>
            </a:pPr>
            <a:r>
              <a:rPr lang="en-US" dirty="0"/>
              <a:t>Missouri laws on local public health power (and related court cases).</a:t>
            </a:r>
          </a:p>
          <a:p>
            <a:pPr marL="742950" lvl="1" indent="-285750" fontAlgn="base">
              <a:buFont typeface="Arial" panose="020B0604020202020204" pitchFamily="34" charset="0"/>
              <a:buChar char="•"/>
            </a:pPr>
            <a:r>
              <a:rPr lang="en-US" dirty="0"/>
              <a:t>The ethics of public administration, including practical applications for implementing ethics in organizations.</a:t>
            </a:r>
          </a:p>
          <a:p>
            <a:pPr marL="742950" lvl="1"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dirty="0"/>
              <a:t>If you missed the 101 presentation the recording is available in the LPHA Hub.</a:t>
            </a:r>
          </a:p>
          <a:p>
            <a:pPr marL="285750" indent="-285750" fontAlgn="base">
              <a:buFont typeface="Arial" panose="020B0604020202020204" pitchFamily="34" charset="0"/>
              <a:buChar char="•"/>
            </a:pPr>
            <a:endParaRPr lang="en-US" i="1" dirty="0"/>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1291236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824BB-3DD6-4D99-A86E-61984FAA21C2}"/>
              </a:ext>
            </a:extLst>
          </p:cNvPr>
          <p:cNvSpPr>
            <a:spLocks noGrp="1"/>
          </p:cNvSpPr>
          <p:nvPr>
            <p:ph type="title"/>
          </p:nvPr>
        </p:nvSpPr>
        <p:spPr/>
        <p:txBody>
          <a:bodyPr/>
          <a:lstStyle/>
          <a:p>
            <a:r>
              <a:rPr lang="en-MY" dirty="0"/>
              <a:t>Moral Foundations Theory</a:t>
            </a:r>
          </a:p>
        </p:txBody>
      </p:sp>
      <p:sp>
        <p:nvSpPr>
          <p:cNvPr id="29" name="Rectangle 28">
            <a:extLst>
              <a:ext uri="{FF2B5EF4-FFF2-40B4-BE49-F238E27FC236}">
                <a16:creationId xmlns:a16="http://schemas.microsoft.com/office/drawing/2014/main" id="{40181C99-D57B-4AF3-9FEA-71FEE9347C17}"/>
              </a:ext>
            </a:extLst>
          </p:cNvPr>
          <p:cNvSpPr/>
          <p:nvPr/>
        </p:nvSpPr>
        <p:spPr>
          <a:xfrm>
            <a:off x="472862" y="4716053"/>
            <a:ext cx="1867762" cy="1169551"/>
          </a:xfrm>
          <a:prstGeom prst="rect">
            <a:avLst/>
          </a:prstGeom>
        </p:spPr>
        <p:txBody>
          <a:bodyPr wrap="square" anchor="ctr">
            <a:spAutoFit/>
          </a:bodyPr>
          <a:lstStyle/>
          <a:p>
            <a:pPr algn="ctr"/>
            <a:r>
              <a:rPr lang="en-MY" sz="1000" dirty="0">
                <a:latin typeface="Montserrat" panose="00000500000000000000" pitchFamily="50" charset="0"/>
              </a:rPr>
              <a:t>The instinct to protect and care for our own children, now extrapolated to other individuals and groups we care about and want to keep safe from harm.</a:t>
            </a:r>
          </a:p>
        </p:txBody>
      </p:sp>
      <p:sp>
        <p:nvSpPr>
          <p:cNvPr id="5" name="Rectangle 4">
            <a:extLst>
              <a:ext uri="{FF2B5EF4-FFF2-40B4-BE49-F238E27FC236}">
                <a16:creationId xmlns:a16="http://schemas.microsoft.com/office/drawing/2014/main" id="{A150F0B7-6BAF-46E6-BAB8-3F36DCF47F01}"/>
              </a:ext>
            </a:extLst>
          </p:cNvPr>
          <p:cNvSpPr/>
          <p:nvPr/>
        </p:nvSpPr>
        <p:spPr>
          <a:xfrm>
            <a:off x="616678" y="2016192"/>
            <a:ext cx="1692264" cy="2574858"/>
          </a:xfrm>
          <a:prstGeom prst="rect">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CD4E83D-731F-4B7A-B298-D2A6CDA3D3A5}"/>
              </a:ext>
            </a:extLst>
          </p:cNvPr>
          <p:cNvSpPr txBox="1"/>
          <p:nvPr/>
        </p:nvSpPr>
        <p:spPr>
          <a:xfrm>
            <a:off x="706012" y="4021781"/>
            <a:ext cx="1513593" cy="461665"/>
          </a:xfrm>
          <a:prstGeom prst="rect">
            <a:avLst/>
          </a:prstGeom>
          <a:noFill/>
        </p:spPr>
        <p:txBody>
          <a:bodyPr wrap="square">
            <a:spAutoFit/>
          </a:bodyPr>
          <a:lstStyle/>
          <a:p>
            <a:pPr algn="ctr"/>
            <a:r>
              <a:rPr lang="en-MY" sz="1200" dirty="0">
                <a:solidFill>
                  <a:schemeClr val="bg2"/>
                </a:solidFill>
                <a:latin typeface="Montserrat ExtraBold" panose="00000900000000000000" pitchFamily="50" charset="0"/>
                <a:ea typeface="Open Sans SemiBold" panose="020B0706030804020204" pitchFamily="34" charset="0"/>
                <a:cs typeface="Open Sans SemiBold" panose="020B0706030804020204" pitchFamily="34" charset="0"/>
              </a:rPr>
              <a:t>Care/</a:t>
            </a:r>
          </a:p>
          <a:p>
            <a:pPr algn="ctr"/>
            <a:r>
              <a:rPr lang="en-MY" sz="1200" dirty="0">
                <a:solidFill>
                  <a:schemeClr val="bg2"/>
                </a:solidFill>
                <a:latin typeface="Montserrat ExtraBold" panose="00000900000000000000" pitchFamily="50" charset="0"/>
                <a:ea typeface="Open Sans SemiBold" panose="020B0706030804020204" pitchFamily="34" charset="0"/>
                <a:cs typeface="Open Sans SemiBold" panose="020B0706030804020204" pitchFamily="34" charset="0"/>
              </a:rPr>
              <a:t>Harm</a:t>
            </a:r>
            <a:endParaRPr lang="en-MY" sz="1200" dirty="0">
              <a:solidFill>
                <a:schemeClr val="bg2"/>
              </a:solidFill>
              <a:latin typeface="Montserrat ExtraBold" panose="00000900000000000000" pitchFamily="50" charset="0"/>
            </a:endParaRPr>
          </a:p>
        </p:txBody>
      </p:sp>
      <p:pic>
        <p:nvPicPr>
          <p:cNvPr id="32" name="Graphic 31" descr="Care with solid fill">
            <a:extLst>
              <a:ext uri="{FF2B5EF4-FFF2-40B4-BE49-F238E27FC236}">
                <a16:creationId xmlns:a16="http://schemas.microsoft.com/office/drawing/2014/main" id="{087F5775-76FF-4763-AC46-175BC4F37A8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69219" y="2781642"/>
            <a:ext cx="787181" cy="787181"/>
          </a:xfrm>
          <a:prstGeom prst="rect">
            <a:avLst/>
          </a:prstGeom>
        </p:spPr>
      </p:pic>
      <p:sp>
        <p:nvSpPr>
          <p:cNvPr id="35" name="Rectangle 34">
            <a:extLst>
              <a:ext uri="{FF2B5EF4-FFF2-40B4-BE49-F238E27FC236}">
                <a16:creationId xmlns:a16="http://schemas.microsoft.com/office/drawing/2014/main" id="{65935DDA-CB3F-435C-ACB9-00564A6DAE8D}"/>
              </a:ext>
            </a:extLst>
          </p:cNvPr>
          <p:cNvSpPr/>
          <p:nvPr/>
        </p:nvSpPr>
        <p:spPr>
          <a:xfrm>
            <a:off x="2473074" y="2016192"/>
            <a:ext cx="1691640" cy="2574858"/>
          </a:xfrm>
          <a:prstGeom prst="rect">
            <a:avLst/>
          </a:prstGeom>
          <a:solidFill>
            <a:schemeClr val="accent2"/>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BD54BE1A-5044-46AA-8B00-D9DA9D3B0B01}"/>
              </a:ext>
            </a:extLst>
          </p:cNvPr>
          <p:cNvSpPr txBox="1"/>
          <p:nvPr/>
        </p:nvSpPr>
        <p:spPr>
          <a:xfrm>
            <a:off x="2568136" y="4015408"/>
            <a:ext cx="1513593" cy="461665"/>
          </a:xfrm>
          <a:prstGeom prst="rect">
            <a:avLst/>
          </a:prstGeom>
          <a:noFill/>
        </p:spPr>
        <p:txBody>
          <a:bodyPr wrap="square">
            <a:spAutoFit/>
          </a:bodyPr>
          <a:lstStyle/>
          <a:p>
            <a:pPr algn="ctr"/>
            <a:r>
              <a:rPr lang="en-MY" sz="1200" dirty="0">
                <a:solidFill>
                  <a:schemeClr val="bg2"/>
                </a:solidFill>
                <a:latin typeface="Montserrat ExtraBold" panose="00000900000000000000" pitchFamily="50" charset="0"/>
                <a:ea typeface="Open Sans SemiBold" panose="020B0706030804020204" pitchFamily="34" charset="0"/>
                <a:cs typeface="Open Sans SemiBold" panose="020B0706030804020204" pitchFamily="34" charset="0"/>
              </a:rPr>
              <a:t>Fairness/</a:t>
            </a:r>
          </a:p>
          <a:p>
            <a:pPr algn="ctr"/>
            <a:r>
              <a:rPr lang="en-MY" sz="1200" dirty="0">
                <a:solidFill>
                  <a:schemeClr val="bg2"/>
                </a:solidFill>
                <a:latin typeface="Montserrat ExtraBold" panose="00000900000000000000" pitchFamily="50" charset="0"/>
                <a:ea typeface="Open Sans SemiBold" panose="020B0706030804020204" pitchFamily="34" charset="0"/>
                <a:cs typeface="Open Sans SemiBold" panose="020B0706030804020204" pitchFamily="34" charset="0"/>
              </a:rPr>
              <a:t>Cheating</a:t>
            </a:r>
            <a:endParaRPr lang="en-MY" sz="1200" dirty="0">
              <a:solidFill>
                <a:schemeClr val="bg2"/>
              </a:solidFill>
              <a:latin typeface="Montserrat ExtraBold" panose="00000900000000000000" pitchFamily="50" charset="0"/>
            </a:endParaRPr>
          </a:p>
        </p:txBody>
      </p:sp>
      <p:pic>
        <p:nvPicPr>
          <p:cNvPr id="52" name="Graphic 51" descr="Abacus with solid fill">
            <a:extLst>
              <a:ext uri="{FF2B5EF4-FFF2-40B4-BE49-F238E27FC236}">
                <a16:creationId xmlns:a16="http://schemas.microsoft.com/office/drawing/2014/main" id="{C8BB7906-9051-4304-89C3-E6395A85A1B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947869" y="2743275"/>
            <a:ext cx="787181" cy="787181"/>
          </a:xfrm>
          <a:prstGeom prst="rect">
            <a:avLst/>
          </a:prstGeom>
        </p:spPr>
      </p:pic>
      <p:sp>
        <p:nvSpPr>
          <p:cNvPr id="58" name="Rectangle 57">
            <a:extLst>
              <a:ext uri="{FF2B5EF4-FFF2-40B4-BE49-F238E27FC236}">
                <a16:creationId xmlns:a16="http://schemas.microsoft.com/office/drawing/2014/main" id="{0EC5BD86-E1CC-4282-A7C8-05E38D3BC8FF}"/>
              </a:ext>
            </a:extLst>
          </p:cNvPr>
          <p:cNvSpPr/>
          <p:nvPr/>
        </p:nvSpPr>
        <p:spPr>
          <a:xfrm>
            <a:off x="6197845" y="2032134"/>
            <a:ext cx="1691640" cy="2574858"/>
          </a:xfrm>
          <a:prstGeom prst="rect">
            <a:avLst/>
          </a:prstGeom>
          <a:solidFill>
            <a:schemeClr val="accent4"/>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9D25D2A-A90C-44E3-8E77-AA44208EDAFA}"/>
              </a:ext>
            </a:extLst>
          </p:cNvPr>
          <p:cNvSpPr txBox="1"/>
          <p:nvPr/>
        </p:nvSpPr>
        <p:spPr>
          <a:xfrm>
            <a:off x="6286868" y="4037723"/>
            <a:ext cx="1513593" cy="461665"/>
          </a:xfrm>
          <a:prstGeom prst="rect">
            <a:avLst/>
          </a:prstGeom>
          <a:noFill/>
        </p:spPr>
        <p:txBody>
          <a:bodyPr wrap="square">
            <a:spAutoFit/>
          </a:bodyPr>
          <a:lstStyle/>
          <a:p>
            <a:pPr algn="ctr"/>
            <a:r>
              <a:rPr lang="en-MY" sz="1200" dirty="0">
                <a:solidFill>
                  <a:schemeClr val="bg2"/>
                </a:solidFill>
                <a:latin typeface="Montserrat ExtraBold" panose="00000900000000000000" pitchFamily="50" charset="0"/>
                <a:ea typeface="Open Sans SemiBold" panose="020B0706030804020204" pitchFamily="34" charset="0"/>
                <a:cs typeface="Open Sans SemiBold" panose="020B0706030804020204" pitchFamily="34" charset="0"/>
              </a:rPr>
              <a:t>Authority/</a:t>
            </a:r>
          </a:p>
          <a:p>
            <a:pPr algn="ctr"/>
            <a:r>
              <a:rPr lang="en-MY" sz="1200" dirty="0">
                <a:solidFill>
                  <a:schemeClr val="bg2"/>
                </a:solidFill>
                <a:latin typeface="Montserrat ExtraBold" panose="00000900000000000000" pitchFamily="50" charset="0"/>
                <a:ea typeface="Open Sans SemiBold" panose="020B0706030804020204" pitchFamily="34" charset="0"/>
                <a:cs typeface="Open Sans SemiBold" panose="020B0706030804020204" pitchFamily="34" charset="0"/>
              </a:rPr>
              <a:t>Subversion</a:t>
            </a:r>
            <a:endParaRPr lang="en-MY" sz="1200" dirty="0">
              <a:solidFill>
                <a:schemeClr val="bg2"/>
              </a:solidFill>
              <a:latin typeface="Montserrat ExtraBold" panose="00000900000000000000" pitchFamily="50" charset="0"/>
            </a:endParaRPr>
          </a:p>
        </p:txBody>
      </p:sp>
      <p:pic>
        <p:nvPicPr>
          <p:cNvPr id="60" name="Graphic 59" descr="Crown with solid fill">
            <a:extLst>
              <a:ext uri="{FF2B5EF4-FFF2-40B4-BE49-F238E27FC236}">
                <a16:creationId xmlns:a16="http://schemas.microsoft.com/office/drawing/2014/main" id="{46816282-1F7F-451F-A993-624B09399EB7}"/>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620937" y="2753446"/>
            <a:ext cx="802616" cy="802616"/>
          </a:xfrm>
          <a:prstGeom prst="rect">
            <a:avLst/>
          </a:prstGeom>
        </p:spPr>
      </p:pic>
      <p:sp>
        <p:nvSpPr>
          <p:cNvPr id="62" name="Rectangle 61">
            <a:extLst>
              <a:ext uri="{FF2B5EF4-FFF2-40B4-BE49-F238E27FC236}">
                <a16:creationId xmlns:a16="http://schemas.microsoft.com/office/drawing/2014/main" id="{4E246038-9911-4104-A497-D1DD794603A3}"/>
              </a:ext>
            </a:extLst>
          </p:cNvPr>
          <p:cNvSpPr/>
          <p:nvPr/>
        </p:nvSpPr>
        <p:spPr>
          <a:xfrm>
            <a:off x="8075960" y="2032134"/>
            <a:ext cx="1691640" cy="2574858"/>
          </a:xfrm>
          <a:prstGeom prst="rect">
            <a:avLst/>
          </a:prstGeom>
          <a:solidFill>
            <a:schemeClr val="accent5"/>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2EDCED12-E458-4624-B392-015738017B55}"/>
              </a:ext>
            </a:extLst>
          </p:cNvPr>
          <p:cNvSpPr txBox="1"/>
          <p:nvPr/>
        </p:nvSpPr>
        <p:spPr>
          <a:xfrm>
            <a:off x="8164983" y="4046541"/>
            <a:ext cx="1513593" cy="461665"/>
          </a:xfrm>
          <a:prstGeom prst="rect">
            <a:avLst/>
          </a:prstGeom>
          <a:noFill/>
        </p:spPr>
        <p:txBody>
          <a:bodyPr wrap="square">
            <a:spAutoFit/>
          </a:bodyPr>
          <a:lstStyle/>
          <a:p>
            <a:pPr algn="ctr"/>
            <a:r>
              <a:rPr lang="en-MY" sz="1200" dirty="0">
                <a:solidFill>
                  <a:schemeClr val="bg2"/>
                </a:solidFill>
                <a:latin typeface="Montserrat ExtraBold" panose="00000900000000000000" pitchFamily="50" charset="0"/>
                <a:ea typeface="Open Sans SemiBold" panose="020B0706030804020204" pitchFamily="34" charset="0"/>
                <a:cs typeface="Open Sans SemiBold" panose="020B0706030804020204" pitchFamily="34" charset="0"/>
              </a:rPr>
              <a:t>Sanctity/</a:t>
            </a:r>
          </a:p>
          <a:p>
            <a:pPr algn="ctr"/>
            <a:r>
              <a:rPr lang="en-MY" sz="1200" dirty="0">
                <a:solidFill>
                  <a:schemeClr val="bg2"/>
                </a:solidFill>
                <a:latin typeface="Montserrat ExtraBold" panose="00000900000000000000" pitchFamily="50" charset="0"/>
                <a:ea typeface="Open Sans SemiBold" panose="020B0706030804020204" pitchFamily="34" charset="0"/>
                <a:cs typeface="Open Sans SemiBold" panose="020B0706030804020204" pitchFamily="34" charset="0"/>
              </a:rPr>
              <a:t>Degradation</a:t>
            </a:r>
            <a:endParaRPr lang="en-MY" sz="1200" dirty="0">
              <a:solidFill>
                <a:schemeClr val="bg2"/>
              </a:solidFill>
              <a:latin typeface="Montserrat ExtraBold" panose="00000900000000000000" pitchFamily="50" charset="0"/>
            </a:endParaRPr>
          </a:p>
        </p:txBody>
      </p:sp>
      <p:pic>
        <p:nvPicPr>
          <p:cNvPr id="64" name="Graphic 63" descr="Home1 with solid fill">
            <a:extLst>
              <a:ext uri="{FF2B5EF4-FFF2-40B4-BE49-F238E27FC236}">
                <a16:creationId xmlns:a16="http://schemas.microsoft.com/office/drawing/2014/main" id="{A94A7FC0-0B10-4B37-9095-B7A5F2A8CF19}"/>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520320" y="2753446"/>
            <a:ext cx="802616" cy="802616"/>
          </a:xfrm>
          <a:prstGeom prst="rect">
            <a:avLst/>
          </a:prstGeom>
        </p:spPr>
      </p:pic>
      <p:sp>
        <p:nvSpPr>
          <p:cNvPr id="69" name="Rectangle 68">
            <a:extLst>
              <a:ext uri="{FF2B5EF4-FFF2-40B4-BE49-F238E27FC236}">
                <a16:creationId xmlns:a16="http://schemas.microsoft.com/office/drawing/2014/main" id="{F89517E2-E678-4005-AB9E-70BD35FB71C0}"/>
              </a:ext>
            </a:extLst>
          </p:cNvPr>
          <p:cNvSpPr/>
          <p:nvPr/>
        </p:nvSpPr>
        <p:spPr>
          <a:xfrm>
            <a:off x="2357135" y="4722470"/>
            <a:ext cx="1867762" cy="1323439"/>
          </a:xfrm>
          <a:prstGeom prst="rect">
            <a:avLst/>
          </a:prstGeom>
        </p:spPr>
        <p:txBody>
          <a:bodyPr wrap="square" anchor="ctr">
            <a:spAutoFit/>
          </a:bodyPr>
          <a:lstStyle/>
          <a:p>
            <a:pPr algn="ctr"/>
            <a:r>
              <a:rPr lang="en-MY" sz="1000" dirty="0">
                <a:latin typeface="Montserrat" panose="00000500000000000000" pitchFamily="50" charset="0"/>
              </a:rPr>
              <a:t>Moral concepts that develop from self-interest, mutually beneficial partnerships, and reciprocal altruism. Humans want to enforce consequences for violating trust.</a:t>
            </a:r>
          </a:p>
        </p:txBody>
      </p:sp>
      <p:sp>
        <p:nvSpPr>
          <p:cNvPr id="71" name="Rectangle 70">
            <a:extLst>
              <a:ext uri="{FF2B5EF4-FFF2-40B4-BE49-F238E27FC236}">
                <a16:creationId xmlns:a16="http://schemas.microsoft.com/office/drawing/2014/main" id="{E94CB435-89D4-434F-9A8C-3834FA6D38A8}"/>
              </a:ext>
            </a:extLst>
          </p:cNvPr>
          <p:cNvSpPr/>
          <p:nvPr/>
        </p:nvSpPr>
        <p:spPr>
          <a:xfrm>
            <a:off x="6088364" y="4799737"/>
            <a:ext cx="1867762" cy="861774"/>
          </a:xfrm>
          <a:prstGeom prst="rect">
            <a:avLst/>
          </a:prstGeom>
        </p:spPr>
        <p:txBody>
          <a:bodyPr wrap="square" anchor="ctr">
            <a:spAutoFit/>
          </a:bodyPr>
          <a:lstStyle/>
          <a:p>
            <a:pPr algn="ctr"/>
            <a:r>
              <a:rPr lang="en-MY" sz="1000" dirty="0">
                <a:latin typeface="Montserrat" panose="00000500000000000000" pitchFamily="50" charset="0"/>
              </a:rPr>
              <a:t>Creation of hierarchies that produce order, respect, and obedience. Extolls virtuous leadership and obedient followers.</a:t>
            </a:r>
          </a:p>
        </p:txBody>
      </p:sp>
      <p:sp>
        <p:nvSpPr>
          <p:cNvPr id="72" name="Rectangle 71">
            <a:extLst>
              <a:ext uri="{FF2B5EF4-FFF2-40B4-BE49-F238E27FC236}">
                <a16:creationId xmlns:a16="http://schemas.microsoft.com/office/drawing/2014/main" id="{59058819-1BAB-4B98-8893-30873F0C132A}"/>
              </a:ext>
            </a:extLst>
          </p:cNvPr>
          <p:cNvSpPr/>
          <p:nvPr/>
        </p:nvSpPr>
        <p:spPr>
          <a:xfrm>
            <a:off x="8001611" y="4716053"/>
            <a:ext cx="1867762" cy="1477328"/>
          </a:xfrm>
          <a:prstGeom prst="rect">
            <a:avLst/>
          </a:prstGeom>
        </p:spPr>
        <p:txBody>
          <a:bodyPr wrap="square" anchor="ctr">
            <a:spAutoFit/>
          </a:bodyPr>
          <a:lstStyle/>
          <a:p>
            <a:pPr algn="ctr"/>
            <a:r>
              <a:rPr lang="en-MY" sz="1000" dirty="0">
                <a:latin typeface="Montserrat" panose="00000500000000000000" pitchFamily="50" charset="0"/>
              </a:rPr>
              <a:t>Natural avoidance of dangerous diseases, parasites, and other threats results in the pursuit of purity and cleanliness as well as disgust for taboo </a:t>
            </a:r>
            <a:r>
              <a:rPr lang="en-MY" sz="1000" dirty="0" err="1">
                <a:latin typeface="Montserrat" panose="00000500000000000000" pitchFamily="50" charset="0"/>
              </a:rPr>
              <a:t>behaviors</a:t>
            </a:r>
            <a:r>
              <a:rPr lang="en-MY" sz="1000" dirty="0">
                <a:latin typeface="Montserrat" panose="00000500000000000000" pitchFamily="50" charset="0"/>
              </a:rPr>
              <a:t>, ideas, and objects.</a:t>
            </a:r>
          </a:p>
        </p:txBody>
      </p:sp>
      <p:sp>
        <p:nvSpPr>
          <p:cNvPr id="18" name="Rectangle 17">
            <a:extLst>
              <a:ext uri="{FF2B5EF4-FFF2-40B4-BE49-F238E27FC236}">
                <a16:creationId xmlns:a16="http://schemas.microsoft.com/office/drawing/2014/main" id="{1E53D5F8-0865-61DE-94C8-624F28EB4888}"/>
              </a:ext>
            </a:extLst>
          </p:cNvPr>
          <p:cNvSpPr/>
          <p:nvPr/>
        </p:nvSpPr>
        <p:spPr>
          <a:xfrm>
            <a:off x="4333255" y="2032134"/>
            <a:ext cx="1691640" cy="2574858"/>
          </a:xfrm>
          <a:prstGeom prst="rect">
            <a:avLst/>
          </a:prstGeom>
          <a:solidFill>
            <a:srgbClr val="F2A900"/>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1D741EA6-7087-04F3-C08E-005963913FF6}"/>
              </a:ext>
            </a:extLst>
          </p:cNvPr>
          <p:cNvSpPr txBox="1"/>
          <p:nvPr/>
        </p:nvSpPr>
        <p:spPr>
          <a:xfrm>
            <a:off x="4448506" y="4037723"/>
            <a:ext cx="1513593" cy="461665"/>
          </a:xfrm>
          <a:prstGeom prst="rect">
            <a:avLst/>
          </a:prstGeom>
          <a:noFill/>
        </p:spPr>
        <p:txBody>
          <a:bodyPr wrap="square">
            <a:spAutoFit/>
          </a:bodyPr>
          <a:lstStyle/>
          <a:p>
            <a:pPr algn="ctr"/>
            <a:r>
              <a:rPr lang="en-MY" sz="1200" dirty="0">
                <a:solidFill>
                  <a:schemeClr val="bg2"/>
                </a:solidFill>
                <a:latin typeface="Montserrat ExtraBold" panose="00000900000000000000" pitchFamily="50" charset="0"/>
                <a:ea typeface="Open Sans SemiBold" panose="020B0706030804020204" pitchFamily="34" charset="0"/>
                <a:cs typeface="Open Sans SemiBold" panose="020B0706030804020204" pitchFamily="34" charset="0"/>
              </a:rPr>
              <a:t>Loyalty/</a:t>
            </a:r>
          </a:p>
          <a:p>
            <a:pPr algn="ctr"/>
            <a:r>
              <a:rPr lang="en-MY" sz="1200" dirty="0">
                <a:solidFill>
                  <a:schemeClr val="bg2"/>
                </a:solidFill>
                <a:latin typeface="Montserrat ExtraBold" panose="00000900000000000000" pitchFamily="50" charset="0"/>
                <a:ea typeface="Open Sans SemiBold" panose="020B0706030804020204" pitchFamily="34" charset="0"/>
                <a:cs typeface="Open Sans SemiBold" panose="020B0706030804020204" pitchFamily="34" charset="0"/>
              </a:rPr>
              <a:t>Betrayal</a:t>
            </a:r>
            <a:endParaRPr lang="en-MY" sz="1200" dirty="0">
              <a:solidFill>
                <a:schemeClr val="bg2"/>
              </a:solidFill>
              <a:latin typeface="Montserrat ExtraBold" panose="00000900000000000000" pitchFamily="50" charset="0"/>
            </a:endParaRPr>
          </a:p>
        </p:txBody>
      </p:sp>
      <p:pic>
        <p:nvPicPr>
          <p:cNvPr id="20" name="Graphic 19" descr="Users with solid fill">
            <a:extLst>
              <a:ext uri="{FF2B5EF4-FFF2-40B4-BE49-F238E27FC236}">
                <a16:creationId xmlns:a16="http://schemas.microsoft.com/office/drawing/2014/main" id="{47697D28-85F8-DB31-38E9-CD12C9E80650}"/>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779971" y="2743275"/>
            <a:ext cx="802616" cy="802616"/>
          </a:xfrm>
          <a:prstGeom prst="rect">
            <a:avLst/>
          </a:prstGeom>
        </p:spPr>
      </p:pic>
      <p:sp>
        <p:nvSpPr>
          <p:cNvPr id="21" name="Rectangle 20">
            <a:extLst>
              <a:ext uri="{FF2B5EF4-FFF2-40B4-BE49-F238E27FC236}">
                <a16:creationId xmlns:a16="http://schemas.microsoft.com/office/drawing/2014/main" id="{DF0FEBC8-33C6-F738-01B2-6E8701871709}"/>
              </a:ext>
            </a:extLst>
          </p:cNvPr>
          <p:cNvSpPr/>
          <p:nvPr/>
        </p:nvSpPr>
        <p:spPr>
          <a:xfrm>
            <a:off x="4245194" y="4722470"/>
            <a:ext cx="1867762" cy="861774"/>
          </a:xfrm>
          <a:prstGeom prst="rect">
            <a:avLst/>
          </a:prstGeom>
        </p:spPr>
        <p:txBody>
          <a:bodyPr wrap="square" anchor="ctr">
            <a:spAutoFit/>
          </a:bodyPr>
          <a:lstStyle/>
          <a:p>
            <a:pPr algn="ctr"/>
            <a:r>
              <a:rPr lang="en-MY" sz="1000" dirty="0">
                <a:latin typeface="Montserrat" panose="00000500000000000000" pitchFamily="50" charset="0"/>
              </a:rPr>
              <a:t>Forming groups and coalitions was important to basic human survival, creating a moral impetus for loyalty.</a:t>
            </a:r>
          </a:p>
        </p:txBody>
      </p:sp>
      <p:sp>
        <p:nvSpPr>
          <p:cNvPr id="25" name="Rectangle 24">
            <a:extLst>
              <a:ext uri="{FF2B5EF4-FFF2-40B4-BE49-F238E27FC236}">
                <a16:creationId xmlns:a16="http://schemas.microsoft.com/office/drawing/2014/main" id="{8030CFE7-4BA6-935D-B0CE-51CF529E460C}"/>
              </a:ext>
            </a:extLst>
          </p:cNvPr>
          <p:cNvSpPr/>
          <p:nvPr/>
        </p:nvSpPr>
        <p:spPr>
          <a:xfrm>
            <a:off x="9957435" y="2032134"/>
            <a:ext cx="1691640" cy="2574858"/>
          </a:xfrm>
          <a:prstGeom prst="rect">
            <a:avLst/>
          </a:prstGeom>
          <a:solidFill>
            <a:srgbClr val="F2A900"/>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26A1977-87A3-C943-DE8E-E1C16A703D11}"/>
              </a:ext>
            </a:extLst>
          </p:cNvPr>
          <p:cNvSpPr txBox="1"/>
          <p:nvPr/>
        </p:nvSpPr>
        <p:spPr>
          <a:xfrm>
            <a:off x="10046458" y="4025907"/>
            <a:ext cx="1513593" cy="461665"/>
          </a:xfrm>
          <a:prstGeom prst="rect">
            <a:avLst/>
          </a:prstGeom>
          <a:noFill/>
        </p:spPr>
        <p:txBody>
          <a:bodyPr wrap="square">
            <a:spAutoFit/>
          </a:bodyPr>
          <a:lstStyle/>
          <a:p>
            <a:pPr algn="ctr"/>
            <a:r>
              <a:rPr lang="en-MY" sz="1200" dirty="0">
                <a:solidFill>
                  <a:schemeClr val="bg2"/>
                </a:solidFill>
                <a:latin typeface="Montserrat ExtraBold" panose="00000900000000000000" pitchFamily="50" charset="0"/>
                <a:ea typeface="Open Sans SemiBold" panose="020B0706030804020204" pitchFamily="34" charset="0"/>
                <a:cs typeface="Open Sans SemiBold" panose="020B0706030804020204" pitchFamily="34" charset="0"/>
              </a:rPr>
              <a:t>Liberty/</a:t>
            </a:r>
          </a:p>
          <a:p>
            <a:pPr algn="ctr"/>
            <a:r>
              <a:rPr lang="en-MY" sz="1200" dirty="0">
                <a:solidFill>
                  <a:schemeClr val="bg2"/>
                </a:solidFill>
                <a:latin typeface="Montserrat ExtraBold" panose="00000900000000000000" pitchFamily="50" charset="0"/>
                <a:ea typeface="Open Sans SemiBold" panose="020B0706030804020204" pitchFamily="34" charset="0"/>
                <a:cs typeface="Open Sans SemiBold" panose="020B0706030804020204" pitchFamily="34" charset="0"/>
              </a:rPr>
              <a:t>Oppression</a:t>
            </a:r>
            <a:endParaRPr lang="en-MY" sz="1200" dirty="0">
              <a:solidFill>
                <a:schemeClr val="bg2"/>
              </a:solidFill>
              <a:latin typeface="Montserrat ExtraBold" panose="00000900000000000000" pitchFamily="50" charset="0"/>
            </a:endParaRPr>
          </a:p>
        </p:txBody>
      </p:sp>
      <p:pic>
        <p:nvPicPr>
          <p:cNvPr id="27" name="Graphic 26" descr="Clenched Fist with solid fill">
            <a:extLst>
              <a:ext uri="{FF2B5EF4-FFF2-40B4-BE49-F238E27FC236}">
                <a16:creationId xmlns:a16="http://schemas.microsoft.com/office/drawing/2014/main" id="{386F9A91-140E-38FB-76F1-2700B8A36659}"/>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10401946" y="2753446"/>
            <a:ext cx="802616" cy="802616"/>
          </a:xfrm>
          <a:prstGeom prst="rect">
            <a:avLst/>
          </a:prstGeom>
        </p:spPr>
      </p:pic>
      <p:sp>
        <p:nvSpPr>
          <p:cNvPr id="28" name="Rectangle 27">
            <a:extLst>
              <a:ext uri="{FF2B5EF4-FFF2-40B4-BE49-F238E27FC236}">
                <a16:creationId xmlns:a16="http://schemas.microsoft.com/office/drawing/2014/main" id="{A2AA3A60-2111-3407-3E69-F1D702C7E9EC}"/>
              </a:ext>
            </a:extLst>
          </p:cNvPr>
          <p:cNvSpPr/>
          <p:nvPr/>
        </p:nvSpPr>
        <p:spPr>
          <a:xfrm>
            <a:off x="9890266" y="4722470"/>
            <a:ext cx="1867762" cy="1169551"/>
          </a:xfrm>
          <a:prstGeom prst="rect">
            <a:avLst/>
          </a:prstGeom>
        </p:spPr>
        <p:txBody>
          <a:bodyPr wrap="square" anchor="ctr">
            <a:spAutoFit/>
          </a:bodyPr>
          <a:lstStyle/>
          <a:p>
            <a:pPr algn="ctr"/>
            <a:r>
              <a:rPr lang="en-MY" sz="1000" dirty="0">
                <a:latin typeface="Montserrat" panose="00000500000000000000" pitchFamily="50" charset="0"/>
              </a:rPr>
              <a:t>Added later: Opposition to bullies and dominators from a group </a:t>
            </a:r>
            <a:r>
              <a:rPr lang="en-MY" sz="1000" dirty="0" err="1">
                <a:latin typeface="Montserrat" panose="00000500000000000000" pitchFamily="50" charset="0"/>
              </a:rPr>
              <a:t>behavior</a:t>
            </a:r>
            <a:r>
              <a:rPr lang="en-MY" sz="1000" dirty="0">
                <a:latin typeface="Montserrat" panose="00000500000000000000" pitchFamily="50" charset="0"/>
              </a:rPr>
              <a:t> perspective – a motivator for people to assemble to defend liberties or depose oppressors.</a:t>
            </a:r>
          </a:p>
        </p:txBody>
      </p:sp>
      <p:sp>
        <p:nvSpPr>
          <p:cNvPr id="30" name="TextBox 29">
            <a:extLst>
              <a:ext uri="{FF2B5EF4-FFF2-40B4-BE49-F238E27FC236}">
                <a16:creationId xmlns:a16="http://schemas.microsoft.com/office/drawing/2014/main" id="{3360E3EC-351E-B3AB-7FEE-7439E82E2440}"/>
              </a:ext>
            </a:extLst>
          </p:cNvPr>
          <p:cNvSpPr txBox="1"/>
          <p:nvPr/>
        </p:nvSpPr>
        <p:spPr>
          <a:xfrm>
            <a:off x="616678" y="1152525"/>
            <a:ext cx="10943373" cy="738664"/>
          </a:xfrm>
          <a:prstGeom prst="rect">
            <a:avLst/>
          </a:prstGeom>
          <a:noFill/>
        </p:spPr>
        <p:txBody>
          <a:bodyPr wrap="square" rtlCol="0">
            <a:spAutoFit/>
          </a:bodyPr>
          <a:lstStyle/>
          <a:p>
            <a:r>
              <a:rPr lang="en-US" sz="1400" dirty="0"/>
              <a:t>Five pillars that form the foundation for human morality and therefore can be the focus of individual moral formation.</a:t>
            </a:r>
            <a:r>
              <a:rPr lang="en-US" sz="1400" baseline="30000" dirty="0"/>
              <a:t>10</a:t>
            </a:r>
            <a:r>
              <a:rPr lang="en-US" sz="1400" dirty="0"/>
              <a:t> These pillars are not exhaustive – rather they serve as general building blocks that can be used to understand the components of individual moral and ethics norms, beliefs, and intuitions.</a:t>
            </a:r>
          </a:p>
        </p:txBody>
      </p:sp>
    </p:spTree>
    <p:extLst>
      <p:ext uri="{BB962C8B-B14F-4D97-AF65-F5344CB8AC3E}">
        <p14:creationId xmlns:p14="http://schemas.microsoft.com/office/powerpoint/2010/main" val="1976786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effectLst/>
                <a:uLnTx/>
                <a:uFillTx/>
                <a:latin typeface="Montserrat Black" panose="00000A00000000000000" pitchFamily="50" charset="0"/>
              </a:rPr>
              <a:t>Application/Critiques of MFT</a:t>
            </a:r>
          </a:p>
        </p:txBody>
      </p:sp>
      <p:sp>
        <p:nvSpPr>
          <p:cNvPr id="11" name="TextBox 3"/>
          <p:cNvSpPr txBox="1"/>
          <p:nvPr/>
        </p:nvSpPr>
        <p:spPr>
          <a:xfrm>
            <a:off x="938213" y="1605068"/>
            <a:ext cx="10515599" cy="45243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dirty="0"/>
              <a:t>Application: </a:t>
            </a:r>
          </a:p>
          <a:p>
            <a:pPr marL="285750" indent="-285750" fontAlgn="base">
              <a:buFont typeface="Arial" panose="020B0604020202020204" pitchFamily="34" charset="0"/>
              <a:buChar char="•"/>
            </a:pPr>
            <a:r>
              <a:rPr lang="en-US" dirty="0"/>
              <a:t>By understanding the building blocks that constitute moral norms and beliefs, organizations can intentionally appeal to these concepts.</a:t>
            </a:r>
          </a:p>
          <a:p>
            <a:pPr marL="285750" indent="-285750" fontAlgn="base">
              <a:buFont typeface="Arial" panose="020B0604020202020204" pitchFamily="34" charset="0"/>
              <a:buChar char="•"/>
            </a:pPr>
            <a:r>
              <a:rPr lang="en-US" dirty="0"/>
              <a:t>MFT identifies that different cultures, worldviews, and political ideologies express different moral “pillars” to varying degrees.</a:t>
            </a:r>
          </a:p>
          <a:p>
            <a:pPr marL="285750" indent="-285750" fontAlgn="base">
              <a:buFont typeface="Arial" panose="020B0604020202020204" pitchFamily="34" charset="0"/>
              <a:buChar char="•"/>
            </a:pPr>
            <a:r>
              <a:rPr lang="en-US" dirty="0"/>
              <a:t>Use of MFT as a framework for understanding the strengths and weaknesses of the organization’s ethical/moral strengths and weaknesses.</a:t>
            </a:r>
          </a:p>
          <a:p>
            <a:pPr fontAlgn="base"/>
            <a:endParaRPr lang="en-US" dirty="0"/>
          </a:p>
          <a:p>
            <a:pPr fontAlgn="base"/>
            <a:r>
              <a:rPr lang="en-US" dirty="0"/>
              <a:t>Critiques:</a:t>
            </a:r>
          </a:p>
          <a:p>
            <a:pPr marL="285750" indent="-285750" fontAlgn="base">
              <a:buFont typeface="Arial" panose="020B0604020202020204" pitchFamily="34" charset="0"/>
              <a:buChar char="•"/>
            </a:pPr>
            <a:r>
              <a:rPr lang="en-US" dirty="0"/>
              <a:t>The pillars are not comprehensive </a:t>
            </a:r>
            <a:r>
              <a:rPr lang="en-US" i="1" dirty="0"/>
              <a:t>and</a:t>
            </a:r>
            <a:r>
              <a:rPr lang="en-US" dirty="0"/>
              <a:t> could feasibly be consolidated into a more concise model. </a:t>
            </a:r>
          </a:p>
          <a:p>
            <a:pPr marL="285750" indent="-285750" fontAlgn="base">
              <a:buFont typeface="Arial" panose="020B0604020202020204" pitchFamily="34" charset="0"/>
              <a:buChar char="•"/>
            </a:pPr>
            <a:r>
              <a:rPr lang="en-US" dirty="0"/>
              <a:t>MFT attempts to be culturally universal but limited studies in other cultural contexts have shown limited applicability. </a:t>
            </a:r>
          </a:p>
          <a:p>
            <a:pPr marL="285750" indent="-285750" fontAlgn="base">
              <a:buFont typeface="Arial" panose="020B0604020202020204" pitchFamily="34" charset="0"/>
              <a:buChar char="•"/>
            </a:pPr>
            <a:r>
              <a:rPr lang="en-US" dirty="0"/>
              <a:t>May explain the foundations of moral actions but may not consider more complex moral reasoning and does not address moral development.</a:t>
            </a:r>
          </a:p>
          <a:p>
            <a:pPr marL="285750" indent="-285750" fontAlgn="base">
              <a:buFont typeface="Arial" panose="020B0604020202020204" pitchFamily="34" charset="0"/>
              <a:buChar char="•"/>
            </a:pPr>
            <a:endParaRPr lang="en-US" dirty="0"/>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2679765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latin typeface="Montserrat Black" panose="00000A00000000000000" pitchFamily="50" charset="0"/>
              </a:rPr>
              <a:t>Social Learning Theory</a:t>
            </a:r>
            <a:endParaRPr kumimoji="0" lang="en-US" sz="3600" b="0" i="0" u="none" strike="noStrike" kern="1200" cap="none" spc="0" normalizeH="0" baseline="0" noProof="0" dirty="0">
              <a:ln>
                <a:noFill/>
              </a:ln>
              <a:effectLst/>
              <a:uLnTx/>
              <a:uFillTx/>
              <a:latin typeface="Montserrat Black" panose="00000A00000000000000" pitchFamily="50" charset="0"/>
            </a:endParaRPr>
          </a:p>
        </p:txBody>
      </p:sp>
      <p:sp>
        <p:nvSpPr>
          <p:cNvPr id="11" name="TextBox 3"/>
          <p:cNvSpPr txBox="1"/>
          <p:nvPr/>
        </p:nvSpPr>
        <p:spPr>
          <a:xfrm>
            <a:off x="938213" y="1605068"/>
            <a:ext cx="10515599" cy="480131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dirty="0"/>
              <a:t>Albert Bandura blends behavioralist and cognitive theories of learning:</a:t>
            </a:r>
            <a:r>
              <a:rPr lang="en-US" baseline="30000" dirty="0"/>
              <a:t>11</a:t>
            </a:r>
          </a:p>
          <a:p>
            <a:pPr marL="285750" indent="-285750" fontAlgn="base">
              <a:buFont typeface="Arial" panose="020B0604020202020204" pitchFamily="34" charset="0"/>
              <a:buChar char="•"/>
            </a:pPr>
            <a:r>
              <a:rPr lang="en-US" dirty="0"/>
              <a:t>Pushed back against behavioralist theories that people only learn through reinforcement of behaviors.</a:t>
            </a:r>
          </a:p>
          <a:p>
            <a:pPr marL="742950" lvl="1" indent="-285750" fontAlgn="base">
              <a:buFont typeface="Arial" panose="020B0604020202020204" pitchFamily="34" charset="0"/>
              <a:buChar char="•"/>
            </a:pPr>
            <a:r>
              <a:rPr lang="en-US" dirty="0"/>
              <a:t>Instead, people learn through both their own behaviors and observing the actions of others.</a:t>
            </a:r>
          </a:p>
          <a:p>
            <a:pPr marL="742950" lvl="1" indent="-285750" fontAlgn="base">
              <a:buFont typeface="Arial" panose="020B0604020202020204" pitchFamily="34" charset="0"/>
              <a:buChar char="•"/>
            </a:pPr>
            <a:r>
              <a:rPr lang="en-US" dirty="0"/>
              <a:t>Reinforcement does play a role in learning but is not necessary – people sometimes imitate behaviors that were never reinforced.</a:t>
            </a:r>
          </a:p>
          <a:p>
            <a:pPr marL="285750" indent="-285750" fontAlgn="base">
              <a:buFont typeface="Arial" panose="020B0604020202020204" pitchFamily="34" charset="0"/>
              <a:buChar char="•"/>
            </a:pPr>
            <a:r>
              <a:rPr lang="en-US" dirty="0"/>
              <a:t>Components of observational learning: </a:t>
            </a:r>
          </a:p>
          <a:p>
            <a:pPr marL="742950" lvl="1" indent="-285750" fontAlgn="base">
              <a:buFont typeface="Arial" panose="020B0604020202020204" pitchFamily="34" charset="0"/>
              <a:buChar char="•"/>
            </a:pPr>
            <a:r>
              <a:rPr lang="en-US" dirty="0"/>
              <a:t>Attention, Retention, Motor Reproduction, and Motivation/Reinforcement</a:t>
            </a:r>
          </a:p>
          <a:p>
            <a:pPr marL="285750" indent="-285750" fontAlgn="base">
              <a:buFont typeface="Arial" panose="020B0604020202020204" pitchFamily="34" charset="0"/>
              <a:buChar char="•"/>
            </a:pPr>
            <a:r>
              <a:rPr lang="en-US" dirty="0"/>
              <a:t>Moral reasoning is learned through observation, not a linear development or in stages. </a:t>
            </a:r>
          </a:p>
          <a:p>
            <a:pPr marL="742950" lvl="1" indent="-285750" fontAlgn="base">
              <a:buFont typeface="Arial" panose="020B0604020202020204" pitchFamily="34" charset="0"/>
              <a:buChar char="•"/>
            </a:pPr>
            <a:endParaRPr lang="en-US" dirty="0"/>
          </a:p>
          <a:p>
            <a:pPr fontAlgn="base"/>
            <a:r>
              <a:rPr lang="en-US" dirty="0"/>
              <a:t>Application: </a:t>
            </a:r>
          </a:p>
          <a:p>
            <a:pPr marL="285750" indent="-285750" fontAlgn="base">
              <a:buFont typeface="Arial" panose="020B0604020202020204" pitchFamily="34" charset="0"/>
              <a:buChar char="•"/>
            </a:pPr>
            <a:r>
              <a:rPr lang="en-US" dirty="0"/>
              <a:t>For individuals to learn ethical behavior (or anything) the organization can produce a model of desired behaviors and ensure the components of observational learning. </a:t>
            </a:r>
          </a:p>
          <a:p>
            <a:pPr marL="285750" indent="-285750" fontAlgn="base">
              <a:buFont typeface="Arial" panose="020B0604020202020204" pitchFamily="34" charset="0"/>
              <a:buChar char="•"/>
            </a:pPr>
            <a:r>
              <a:rPr lang="en-US" dirty="0"/>
              <a:t>Ethical leadership is critical towards individual moral development.</a:t>
            </a:r>
          </a:p>
          <a:p>
            <a:pPr marL="285750" indent="-285750" fontAlgn="base">
              <a:buFont typeface="Arial" panose="020B0604020202020204" pitchFamily="34" charset="0"/>
              <a:buChar char="•"/>
            </a:pPr>
            <a:r>
              <a:rPr lang="en-US" dirty="0"/>
              <a:t>Individual moral development is not fixed at a particular point. An organization can improve ethical behavior by demonstrating ethical behavior. </a:t>
            </a: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1894157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07CD331-6A43-4FC7-8D2B-424971692039}"/>
              </a:ext>
            </a:extLst>
          </p:cNvPr>
          <p:cNvSpPr/>
          <p:nvPr/>
        </p:nvSpPr>
        <p:spPr>
          <a:xfrm>
            <a:off x="1505038" y="678466"/>
            <a:ext cx="5524934" cy="55249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7" name="Oval 6">
            <a:extLst>
              <a:ext uri="{FF2B5EF4-FFF2-40B4-BE49-F238E27FC236}">
                <a16:creationId xmlns:a16="http://schemas.microsoft.com/office/drawing/2014/main" id="{889EF94B-22D4-4677-9F3C-17BCA38BBF64}"/>
              </a:ext>
            </a:extLst>
          </p:cNvPr>
          <p:cNvSpPr/>
          <p:nvPr/>
        </p:nvSpPr>
        <p:spPr>
          <a:xfrm>
            <a:off x="1386257" y="644699"/>
            <a:ext cx="1809745" cy="1809745"/>
          </a:xfrm>
          <a:prstGeom prst="ellipse">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6600" b="0" i="0" u="none" strike="noStrike" kern="1200" cap="none" spc="0" normalizeH="0" baseline="0" noProof="0" dirty="0">
              <a:ln>
                <a:noFill/>
              </a:ln>
              <a:solidFill>
                <a:srgbClr val="FFFFFF"/>
              </a:solidFill>
              <a:effectLst/>
              <a:uLnTx/>
              <a:uFillTx/>
              <a:latin typeface="Arial Black"/>
              <a:ea typeface="+mn-ea"/>
              <a:cs typeface="+mn-cs"/>
            </a:endParaRPr>
          </a:p>
        </p:txBody>
      </p:sp>
      <p:sp>
        <p:nvSpPr>
          <p:cNvPr id="2" name="TextBox 1"/>
          <p:cNvSpPr txBox="1"/>
          <p:nvPr/>
        </p:nvSpPr>
        <p:spPr>
          <a:xfrm>
            <a:off x="1971411" y="3028425"/>
            <a:ext cx="480775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ontserrat Black" panose="00000A00000000000000" pitchFamily="50" charset="0"/>
              </a:rPr>
              <a:t>QUESTIONS?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1588" y="678466"/>
            <a:ext cx="1599082" cy="1599082"/>
          </a:xfrm>
          <a:prstGeom prst="rect">
            <a:avLst/>
          </a:prstGeom>
        </p:spPr>
      </p:pic>
      <p:sp>
        <p:nvSpPr>
          <p:cNvPr id="6" name="Oval 5">
            <a:extLst>
              <a:ext uri="{FF2B5EF4-FFF2-40B4-BE49-F238E27FC236}">
                <a16:creationId xmlns:a16="http://schemas.microsoft.com/office/drawing/2014/main" id="{6D641786-405A-4AA8-9484-5BC7E77F03E1}"/>
              </a:ext>
            </a:extLst>
          </p:cNvPr>
          <p:cNvSpPr/>
          <p:nvPr/>
        </p:nvSpPr>
        <p:spPr>
          <a:xfrm>
            <a:off x="7941045" y="4114717"/>
            <a:ext cx="433160" cy="433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9" name="Oval 8">
            <a:extLst>
              <a:ext uri="{FF2B5EF4-FFF2-40B4-BE49-F238E27FC236}">
                <a16:creationId xmlns:a16="http://schemas.microsoft.com/office/drawing/2014/main" id="{74069378-F53D-4139-9510-AABD0ABD2669}"/>
              </a:ext>
            </a:extLst>
          </p:cNvPr>
          <p:cNvSpPr/>
          <p:nvPr/>
        </p:nvSpPr>
        <p:spPr>
          <a:xfrm>
            <a:off x="7941045" y="4837569"/>
            <a:ext cx="433160" cy="433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0" name="Oval 9">
            <a:extLst>
              <a:ext uri="{FF2B5EF4-FFF2-40B4-BE49-F238E27FC236}">
                <a16:creationId xmlns:a16="http://schemas.microsoft.com/office/drawing/2014/main" id="{8D50AD2A-240C-44A0-9732-9034AF5389E5}"/>
              </a:ext>
            </a:extLst>
          </p:cNvPr>
          <p:cNvSpPr/>
          <p:nvPr/>
        </p:nvSpPr>
        <p:spPr>
          <a:xfrm>
            <a:off x="7941045" y="5617520"/>
            <a:ext cx="433160" cy="433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1" name="TextBox 10">
            <a:extLst>
              <a:ext uri="{FF2B5EF4-FFF2-40B4-BE49-F238E27FC236}">
                <a16:creationId xmlns:a16="http://schemas.microsoft.com/office/drawing/2014/main" id="{8199822C-EEB9-4DC2-856A-197BE8CFC72B}"/>
              </a:ext>
            </a:extLst>
          </p:cNvPr>
          <p:cNvSpPr txBox="1"/>
          <p:nvPr/>
        </p:nvSpPr>
        <p:spPr>
          <a:xfrm>
            <a:off x="8488347" y="4177408"/>
            <a:ext cx="3088460" cy="307777"/>
          </a:xfrm>
          <a:prstGeom prst="rect">
            <a:avLst/>
          </a:prstGeom>
          <a:noFill/>
        </p:spPr>
        <p:txBody>
          <a:bodyPr wrap="square" rtlCol="0">
            <a:spAutoFit/>
          </a:bodyPr>
          <a:lstStyle/>
          <a:p>
            <a:r>
              <a:rPr lang="en-US" sz="1400" dirty="0"/>
              <a:t>Daniel.Bogle@health.mo.gov</a:t>
            </a:r>
            <a:endParaRPr lang="en-MY" sz="1400" dirty="0"/>
          </a:p>
        </p:txBody>
      </p:sp>
      <p:sp>
        <p:nvSpPr>
          <p:cNvPr id="12" name="TextBox 11">
            <a:extLst>
              <a:ext uri="{FF2B5EF4-FFF2-40B4-BE49-F238E27FC236}">
                <a16:creationId xmlns:a16="http://schemas.microsoft.com/office/drawing/2014/main" id="{695E6BC4-A35A-481D-AF2A-006827736182}"/>
              </a:ext>
            </a:extLst>
          </p:cNvPr>
          <p:cNvSpPr txBox="1"/>
          <p:nvPr/>
        </p:nvSpPr>
        <p:spPr>
          <a:xfrm>
            <a:off x="8488347" y="4897464"/>
            <a:ext cx="1468672" cy="307777"/>
          </a:xfrm>
          <a:prstGeom prst="rect">
            <a:avLst/>
          </a:prstGeom>
          <a:noFill/>
        </p:spPr>
        <p:txBody>
          <a:bodyPr wrap="none" rtlCol="0">
            <a:spAutoFit/>
          </a:bodyPr>
          <a:lstStyle/>
          <a:p>
            <a:r>
              <a:rPr lang="en-US" sz="1400" dirty="0"/>
              <a:t>(573) 522-2843</a:t>
            </a:r>
            <a:endParaRPr lang="en-MY" sz="1400" dirty="0"/>
          </a:p>
        </p:txBody>
      </p:sp>
      <p:sp>
        <p:nvSpPr>
          <p:cNvPr id="13" name="TextBox 12">
            <a:extLst>
              <a:ext uri="{FF2B5EF4-FFF2-40B4-BE49-F238E27FC236}">
                <a16:creationId xmlns:a16="http://schemas.microsoft.com/office/drawing/2014/main" id="{A6B9FDDA-F042-43AE-A86B-DE6C8442F9D6}"/>
              </a:ext>
            </a:extLst>
          </p:cNvPr>
          <p:cNvSpPr txBox="1"/>
          <p:nvPr/>
        </p:nvSpPr>
        <p:spPr>
          <a:xfrm>
            <a:off x="8488347" y="5680211"/>
            <a:ext cx="1497526" cy="307777"/>
          </a:xfrm>
          <a:prstGeom prst="rect">
            <a:avLst/>
          </a:prstGeom>
          <a:noFill/>
        </p:spPr>
        <p:txBody>
          <a:bodyPr wrap="none" rtlCol="0">
            <a:spAutoFit/>
          </a:bodyPr>
          <a:lstStyle/>
          <a:p>
            <a:r>
              <a:rPr lang="en-US" sz="1400" dirty="0"/>
              <a:t>Health.Mo.Gov</a:t>
            </a:r>
            <a:endParaRPr lang="en-MY" sz="1400" dirty="0"/>
          </a:p>
        </p:txBody>
      </p:sp>
      <p:pic>
        <p:nvPicPr>
          <p:cNvPr id="14" name="Graphic 16">
            <a:extLst>
              <a:ext uri="{FF2B5EF4-FFF2-40B4-BE49-F238E27FC236}">
                <a16:creationId xmlns:a16="http://schemas.microsoft.com/office/drawing/2014/main" id="{91815F3E-273B-4402-9CBF-CBD18FAC1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7625" y="4241296"/>
            <a:ext cx="180000" cy="180000"/>
          </a:xfrm>
          <a:prstGeom prst="rect">
            <a:avLst/>
          </a:prstGeom>
        </p:spPr>
      </p:pic>
      <p:pic>
        <p:nvPicPr>
          <p:cNvPr id="15" name="Graphic 20">
            <a:extLst>
              <a:ext uri="{FF2B5EF4-FFF2-40B4-BE49-F238E27FC236}">
                <a16:creationId xmlns:a16="http://schemas.microsoft.com/office/drawing/2014/main" id="{9E2BFA22-ABD4-4E19-91D1-84A88B2F59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7625" y="4964149"/>
            <a:ext cx="180000" cy="180000"/>
          </a:xfrm>
          <a:prstGeom prst="rect">
            <a:avLst/>
          </a:prstGeom>
        </p:spPr>
      </p:pic>
      <p:pic>
        <p:nvPicPr>
          <p:cNvPr id="16" name="Graphic 534">
            <a:extLst>
              <a:ext uri="{FF2B5EF4-FFF2-40B4-BE49-F238E27FC236}">
                <a16:creationId xmlns:a16="http://schemas.microsoft.com/office/drawing/2014/main" id="{CDD5FF0F-9C20-45F6-9BBE-76AF48F105D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59963" y="5736437"/>
            <a:ext cx="195323" cy="195323"/>
          </a:xfrm>
          <a:prstGeom prst="rect">
            <a:avLst/>
          </a:prstGeom>
        </p:spPr>
      </p:pic>
    </p:spTree>
    <p:extLst>
      <p:ext uri="{BB962C8B-B14F-4D97-AF65-F5344CB8AC3E}">
        <p14:creationId xmlns:p14="http://schemas.microsoft.com/office/powerpoint/2010/main" val="3542400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effectLst/>
                <a:uLnTx/>
                <a:uFillTx/>
                <a:latin typeface="Montserrat Black" panose="00000A00000000000000" pitchFamily="50" charset="0"/>
              </a:rPr>
              <a:t>References</a:t>
            </a:r>
          </a:p>
        </p:txBody>
      </p:sp>
      <p:sp>
        <p:nvSpPr>
          <p:cNvPr id="11" name="TextBox 3"/>
          <p:cNvSpPr txBox="1"/>
          <p:nvPr/>
        </p:nvSpPr>
        <p:spPr>
          <a:xfrm>
            <a:off x="938213" y="1605068"/>
            <a:ext cx="10966079" cy="48320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sz="1400" dirty="0"/>
              <a:t>1. Rosenbloom, David H. </a:t>
            </a:r>
            <a:r>
              <a:rPr lang="en-US" sz="1400" i="1" dirty="0"/>
              <a:t>Public Administrative Theory and the Separation of Powers. </a:t>
            </a:r>
            <a:r>
              <a:rPr lang="en-US" sz="1400" dirty="0"/>
              <a:t>Public Administration Review 43, no. 3 (1983): 219–27. https://doi.org/10.2307/976330.</a:t>
            </a:r>
          </a:p>
          <a:p>
            <a:pPr fontAlgn="base"/>
            <a:endParaRPr lang="en-US" sz="1400" dirty="0"/>
          </a:p>
          <a:p>
            <a:pPr fontAlgn="base"/>
            <a:r>
              <a:rPr lang="en-US" sz="1400" dirty="0"/>
              <a:t>2. </a:t>
            </a:r>
            <a:r>
              <a:rPr lang="en-US" sz="1400" dirty="0" err="1"/>
              <a:t>Barzelay</a:t>
            </a:r>
            <a:r>
              <a:rPr lang="en-US" sz="1400" dirty="0"/>
              <a:t>, Michael, and Babak J. Armajani. </a:t>
            </a:r>
            <a:r>
              <a:rPr lang="en-US" sz="1400" i="1" dirty="0"/>
              <a:t>Breaking Through Bureaucracy: A New Vision for Managing in Government.</a:t>
            </a:r>
            <a:r>
              <a:rPr lang="en-US" sz="1400" dirty="0"/>
              <a:t> Berkeley And Los Angeles, CA: University of California Press, 1992.</a:t>
            </a:r>
          </a:p>
          <a:p>
            <a:pPr fontAlgn="base"/>
            <a:endParaRPr lang="en-US" sz="1400" dirty="0"/>
          </a:p>
          <a:p>
            <a:pPr fontAlgn="base"/>
            <a:r>
              <a:rPr lang="en-US" sz="1400" dirty="0"/>
              <a:t>3. </a:t>
            </a:r>
            <a:r>
              <a:rPr lang="en-US" sz="1400" dirty="0" err="1"/>
              <a:t>Fafard</a:t>
            </a:r>
            <a:r>
              <a:rPr lang="en-US" sz="1400" dirty="0"/>
              <a:t> P. </a:t>
            </a:r>
            <a:r>
              <a:rPr lang="en-US" sz="1400" i="1" dirty="0"/>
              <a:t>Beyond the usual suspects: using political science to enhance public health policy making.</a:t>
            </a:r>
            <a:r>
              <a:rPr lang="en-US" sz="1400" dirty="0"/>
              <a:t> J Epidemiol Community Health. 2015;69(11):1129–1132. </a:t>
            </a:r>
            <a:r>
              <a:rPr lang="en-US" sz="1400" dirty="0" err="1"/>
              <a:t>doi</a:t>
            </a:r>
            <a:r>
              <a:rPr lang="en-US" sz="1400" dirty="0"/>
              <a:t>: 10.1136/jech-2014-204608. </a:t>
            </a:r>
          </a:p>
          <a:p>
            <a:pPr fontAlgn="base"/>
            <a:endParaRPr lang="en-US" sz="1400" dirty="0"/>
          </a:p>
          <a:p>
            <a:pPr fontAlgn="base"/>
            <a:r>
              <a:rPr lang="en-US" sz="1400" dirty="0"/>
              <a:t>4. </a:t>
            </a:r>
            <a:r>
              <a:rPr lang="en-US" sz="1400" dirty="0" err="1"/>
              <a:t>Zacka</a:t>
            </a:r>
            <a:r>
              <a:rPr lang="en-US" sz="1400" dirty="0"/>
              <a:t>, Bernardo. "Political Theory Rediscovers Public Administration." </a:t>
            </a:r>
            <a:r>
              <a:rPr lang="en-US" sz="1400" i="1" dirty="0"/>
              <a:t>Annual Reviews 25:21-42 </a:t>
            </a:r>
            <a:r>
              <a:rPr lang="en-US" sz="1400" dirty="0"/>
              <a:t>(May 2022). </a:t>
            </a:r>
            <a:r>
              <a:rPr lang="en-US" sz="1400" dirty="0">
                <a:hlinkClick r:id="rId2"/>
              </a:rPr>
              <a:t>https://doi.org/https://doi.org/10.1146/annurev-polisci-051120-125131</a:t>
            </a:r>
            <a:r>
              <a:rPr lang="en-US" sz="1400" dirty="0"/>
              <a:t>.</a:t>
            </a:r>
          </a:p>
          <a:p>
            <a:pPr fontAlgn="base"/>
            <a:endParaRPr lang="en-US" sz="1400" dirty="0"/>
          </a:p>
          <a:p>
            <a:pPr fontAlgn="base"/>
            <a:r>
              <a:rPr lang="en-US" sz="1400" dirty="0"/>
              <a:t>5. "Counties by Classification." Missouri Association of Counties. Last modified , 2021. </a:t>
            </a:r>
            <a:r>
              <a:rPr lang="en-US" sz="1400" dirty="0">
                <a:hlinkClick r:id="rId3"/>
              </a:rPr>
              <a:t>https://www.mocounties.com/missouri-county-classifications</a:t>
            </a:r>
            <a:r>
              <a:rPr lang="en-US" sz="1400" dirty="0"/>
              <a:t>. </a:t>
            </a:r>
          </a:p>
          <a:p>
            <a:pPr fontAlgn="base"/>
            <a:endParaRPr lang="en-US" sz="1400" dirty="0"/>
          </a:p>
          <a:p>
            <a:pPr fontAlgn="base"/>
            <a:r>
              <a:rPr lang="en-US" sz="1400" dirty="0"/>
              <a:t>6. “Classification of Municipalities.” Missouri Secretary of State. </a:t>
            </a:r>
            <a:r>
              <a:rPr lang="en-US" sz="1400" dirty="0">
                <a:hlinkClick r:id="rId4"/>
              </a:rPr>
              <a:t>https://www.sos.mo.gov/cmsimages/bluebook/2003-2004/832-856.pdf</a:t>
            </a:r>
            <a:r>
              <a:rPr lang="en-US" sz="1400" dirty="0"/>
              <a:t> </a:t>
            </a:r>
          </a:p>
          <a:p>
            <a:pPr fontAlgn="base"/>
            <a:endParaRPr lang="en-US" sz="1400" dirty="0"/>
          </a:p>
          <a:p>
            <a:pPr fontAlgn="base"/>
            <a:r>
              <a:rPr lang="en-US" sz="1400" dirty="0"/>
              <a:t>7. "Local Public Health Agencies by Governance.“, Missouri Department of Health and Senior Services, </a:t>
            </a:r>
            <a:r>
              <a:rPr lang="en-US" sz="1400" dirty="0">
                <a:hlinkClick r:id="rId5"/>
              </a:rPr>
              <a:t>www.health.mo.gov/living/lpha/pdf/ColorMapLPHA.pdf</a:t>
            </a:r>
            <a:r>
              <a:rPr lang="en-US" sz="1400" dirty="0"/>
              <a:t>  </a:t>
            </a:r>
          </a:p>
          <a:p>
            <a:pPr fontAlgn="base"/>
            <a:endParaRPr lang="en-US" sz="1400" dirty="0"/>
          </a:p>
          <a:p>
            <a:pPr fontAlgn="base"/>
            <a:r>
              <a:rPr lang="en-US" sz="1400" dirty="0"/>
              <a:t>8. "Dillon's Rule." Cornell Law School Legal Information Institute. </a:t>
            </a:r>
            <a:r>
              <a:rPr lang="en-US" sz="1400" dirty="0">
                <a:hlinkClick r:id="rId6"/>
              </a:rPr>
              <a:t>https://www.law.cornell.edu/wex/dillon%27s_rule</a:t>
            </a:r>
            <a:r>
              <a:rPr lang="en-US" sz="1400" dirty="0"/>
              <a:t> </a:t>
            </a: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2888443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effectLst/>
                <a:uLnTx/>
                <a:uFillTx/>
                <a:latin typeface="Montserrat Black" panose="00000A00000000000000" pitchFamily="50" charset="0"/>
              </a:rPr>
              <a:t>References, Cont.</a:t>
            </a:r>
          </a:p>
        </p:txBody>
      </p:sp>
      <p:sp>
        <p:nvSpPr>
          <p:cNvPr id="11" name="TextBox 3"/>
          <p:cNvSpPr txBox="1"/>
          <p:nvPr/>
        </p:nvSpPr>
        <p:spPr>
          <a:xfrm>
            <a:off x="938213" y="1605068"/>
            <a:ext cx="10966079" cy="18158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sz="1400" dirty="0"/>
              <a:t>9. Bowman, James S., and Jonathan P. West. </a:t>
            </a:r>
            <a:r>
              <a:rPr lang="en-US" sz="1400" i="1" dirty="0"/>
              <a:t>Public Service Ethics</a:t>
            </a:r>
            <a:r>
              <a:rPr lang="en-US" sz="1400" dirty="0"/>
              <a:t>. CQ Press, 2015.</a:t>
            </a:r>
          </a:p>
          <a:p>
            <a:pPr fontAlgn="base"/>
            <a:endParaRPr lang="en-US" sz="1400" dirty="0"/>
          </a:p>
          <a:p>
            <a:pPr fontAlgn="base"/>
            <a:r>
              <a:rPr lang="en-US" sz="1400" dirty="0"/>
              <a:t>10. Haidt, Jonathan. </a:t>
            </a:r>
            <a:r>
              <a:rPr lang="en-US" sz="1400" i="1" dirty="0"/>
              <a:t>The Righteous Mind: Why Good People are Divided by Politics and Religion. </a:t>
            </a:r>
            <a:r>
              <a:rPr lang="en-US" sz="1400" dirty="0"/>
              <a:t>New York City: Pantheon Books, 2012.</a:t>
            </a:r>
          </a:p>
          <a:p>
            <a:pPr fontAlgn="base"/>
            <a:endParaRPr lang="en-US" sz="1400" dirty="0"/>
          </a:p>
          <a:p>
            <a:pPr fontAlgn="base"/>
            <a:r>
              <a:rPr lang="en-US" sz="1400" dirty="0"/>
              <a:t>11. </a:t>
            </a:r>
            <a:r>
              <a:rPr lang="en-US" sz="1400" dirty="0" err="1"/>
              <a:t>Kretchmar</a:t>
            </a:r>
            <a:r>
              <a:rPr lang="en-US" sz="1400" dirty="0"/>
              <a:t>, Jennifer. "Social Learning Theory." EBSCO. Last modified , 2024. </a:t>
            </a:r>
            <a:r>
              <a:rPr lang="en-US" sz="1400" dirty="0">
                <a:hlinkClick r:id="rId2"/>
              </a:rPr>
              <a:t>https://www.ebsco.com/research-starters/education/social-learning-theory</a:t>
            </a:r>
            <a:r>
              <a:rPr lang="en-US" sz="1400" dirty="0"/>
              <a:t>. </a:t>
            </a:r>
          </a:p>
          <a:p>
            <a:pPr fontAlgn="base"/>
            <a:endParaRPr lang="en-US" sz="1400" dirty="0"/>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2637921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hqprint">
            <a:extLst>
              <a:ext uri="{28A0092B-C50C-407E-A947-70E740481C1C}">
                <a14:useLocalDpi xmlns:a14="http://schemas.microsoft.com/office/drawing/2010/main" val="0"/>
              </a:ext>
            </a:extLst>
          </a:blip>
          <a:srcRect b="4973"/>
          <a:stretch/>
        </p:blipFill>
        <p:spPr>
          <a:xfrm>
            <a:off x="-7621" y="615552"/>
            <a:ext cx="12192000" cy="6518435"/>
          </a:xfrm>
          <a:prstGeom prst="rect">
            <a:avLst/>
          </a:prstGeom>
        </p:spPr>
      </p:pic>
      <p:cxnSp>
        <p:nvCxnSpPr>
          <p:cNvPr id="9" name="Straight Connector 8">
            <a:extLst>
              <a:ext uri="{FF2B5EF4-FFF2-40B4-BE49-F238E27FC236}">
                <a16:creationId xmlns:a16="http://schemas.microsoft.com/office/drawing/2014/main" id="{E39C3CFD-EB23-4635-B3F4-2CD31F890F56}"/>
              </a:ext>
            </a:extLst>
          </p:cNvPr>
          <p:cNvCxnSpPr>
            <a:cxnSpLocks/>
          </p:cNvCxnSpPr>
          <p:nvPr/>
        </p:nvCxnSpPr>
        <p:spPr>
          <a:xfrm>
            <a:off x="6088379" y="0"/>
            <a:ext cx="0" cy="20574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30624" y="1477493"/>
            <a:ext cx="6730753" cy="2692430"/>
          </a:xfrm>
          <a:prstGeom prst="rect">
            <a:avLst/>
          </a:prstGeom>
        </p:spPr>
      </p:pic>
      <p:sp>
        <p:nvSpPr>
          <p:cNvPr id="4" name="TextBox 4">
            <a:extLst>
              <a:ext uri="{FF2B5EF4-FFF2-40B4-BE49-F238E27FC236}">
                <a16:creationId xmlns:a16="http://schemas.microsoft.com/office/drawing/2014/main" id="{BEA45679-31F8-CD79-67C2-6FFC3966B731}"/>
              </a:ext>
            </a:extLst>
          </p:cNvPr>
          <p:cNvSpPr txBox="1"/>
          <p:nvPr/>
        </p:nvSpPr>
        <p:spPr>
          <a:xfrm>
            <a:off x="2054959" y="4398837"/>
            <a:ext cx="8075314" cy="492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algn="ctr">
              <a:spcBef>
                <a:spcPts val="0"/>
              </a:spcBef>
              <a:spcAft>
                <a:spcPts val="0"/>
              </a:spcAft>
            </a:pPr>
            <a:r>
              <a:rPr lang="en-US" sz="2600" b="1" dirty="0">
                <a:effectLst/>
                <a:latin typeface="+mj-lt"/>
                <a:ea typeface="Calibri" panose="020F0502020204030204" pitchFamily="34" charset="0"/>
                <a:cs typeface="Arial" panose="020B0604020202020204" pitchFamily="34" charset="0"/>
              </a:rPr>
              <a:t>PROMOTING HEALTH AND SAFETY</a:t>
            </a:r>
          </a:p>
        </p:txBody>
      </p:sp>
    </p:spTree>
    <p:extLst>
      <p:ext uri="{BB962C8B-B14F-4D97-AF65-F5344CB8AC3E}">
        <p14:creationId xmlns:p14="http://schemas.microsoft.com/office/powerpoint/2010/main" val="3590310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A6C1B-31A1-43BE-885D-3103096592CA}"/>
              </a:ext>
            </a:extLst>
          </p:cNvPr>
          <p:cNvSpPr>
            <a:spLocks noGrp="1"/>
          </p:cNvSpPr>
          <p:nvPr>
            <p:ph type="title"/>
          </p:nvPr>
        </p:nvSpPr>
        <p:spPr/>
        <p:txBody>
          <a:bodyPr/>
          <a:lstStyle/>
          <a:p>
            <a:r>
              <a:rPr lang="en-US" dirty="0"/>
              <a:t>Welcome to LPH Civics 201</a:t>
            </a:r>
          </a:p>
        </p:txBody>
      </p:sp>
      <p:sp>
        <p:nvSpPr>
          <p:cNvPr id="16" name="Rectangle 15">
            <a:extLst>
              <a:ext uri="{FF2B5EF4-FFF2-40B4-BE49-F238E27FC236}">
                <a16:creationId xmlns:a16="http://schemas.microsoft.com/office/drawing/2014/main" id="{7C565E49-8BE9-4946-AF31-8329C9D44F90}"/>
              </a:ext>
            </a:extLst>
          </p:cNvPr>
          <p:cNvSpPr/>
          <p:nvPr/>
        </p:nvSpPr>
        <p:spPr>
          <a:xfrm>
            <a:off x="1057274" y="1985100"/>
            <a:ext cx="720726"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1</a:t>
            </a:r>
            <a:endParaRPr lang="en-MY" dirty="0">
              <a:latin typeface="+mj-lt"/>
            </a:endParaRPr>
          </a:p>
        </p:txBody>
      </p:sp>
      <p:sp>
        <p:nvSpPr>
          <p:cNvPr id="38" name="Rectangle 37">
            <a:extLst>
              <a:ext uri="{FF2B5EF4-FFF2-40B4-BE49-F238E27FC236}">
                <a16:creationId xmlns:a16="http://schemas.microsoft.com/office/drawing/2014/main" id="{C36004DD-4525-44A7-BF7A-A6D939D73D27}"/>
              </a:ext>
            </a:extLst>
          </p:cNvPr>
          <p:cNvSpPr/>
          <p:nvPr/>
        </p:nvSpPr>
        <p:spPr>
          <a:xfrm>
            <a:off x="1778000" y="1981200"/>
            <a:ext cx="3587749" cy="144780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5" name="TextBox 44">
            <a:extLst>
              <a:ext uri="{FF2B5EF4-FFF2-40B4-BE49-F238E27FC236}">
                <a16:creationId xmlns:a16="http://schemas.microsoft.com/office/drawing/2014/main" id="{86089669-4EE2-47A9-B23D-FD4AF4CB7AEA}"/>
              </a:ext>
            </a:extLst>
          </p:cNvPr>
          <p:cNvSpPr txBox="1"/>
          <p:nvPr/>
        </p:nvSpPr>
        <p:spPr>
          <a:xfrm>
            <a:off x="2027898" y="2191212"/>
            <a:ext cx="2951507" cy="307777"/>
          </a:xfrm>
          <a:prstGeom prst="rect">
            <a:avLst/>
          </a:prstGeom>
          <a:noFill/>
        </p:spPr>
        <p:txBody>
          <a:bodyPr wrap="square" rtlCol="0">
            <a:spAutoFit/>
          </a:bodyPr>
          <a:lstStyle/>
          <a:p>
            <a:r>
              <a:rPr lang="en-MY" sz="1400" dirty="0">
                <a:latin typeface="+mj-lt"/>
                <a:ea typeface="Open Sans SemiBold" panose="020B0706030804020204" pitchFamily="34" charset="0"/>
                <a:cs typeface="Open Sans SemiBold" panose="020B0706030804020204" pitchFamily="34" charset="0"/>
              </a:rPr>
              <a:t>(Practical) Political Theory</a:t>
            </a:r>
          </a:p>
        </p:txBody>
      </p:sp>
      <p:sp>
        <p:nvSpPr>
          <p:cNvPr id="46" name="TextBox 45">
            <a:extLst>
              <a:ext uri="{FF2B5EF4-FFF2-40B4-BE49-F238E27FC236}">
                <a16:creationId xmlns:a16="http://schemas.microsoft.com/office/drawing/2014/main" id="{7246C49D-1E4A-4015-AA0F-FA7FB7A59DB4}"/>
              </a:ext>
            </a:extLst>
          </p:cNvPr>
          <p:cNvSpPr txBox="1"/>
          <p:nvPr/>
        </p:nvSpPr>
        <p:spPr>
          <a:xfrm>
            <a:off x="2027899" y="2512367"/>
            <a:ext cx="3087951" cy="461665"/>
          </a:xfrm>
          <a:prstGeom prst="rect">
            <a:avLst/>
          </a:prstGeom>
          <a:noFill/>
        </p:spPr>
        <p:txBody>
          <a:bodyPr wrap="square">
            <a:spAutoFit/>
          </a:bodyPr>
          <a:lstStyle/>
          <a:p>
            <a:r>
              <a:rPr lang="en-MY" sz="1200" dirty="0"/>
              <a:t>Concepts of Political Theory and Public Administration.</a:t>
            </a:r>
          </a:p>
        </p:txBody>
      </p:sp>
      <p:sp>
        <p:nvSpPr>
          <p:cNvPr id="65" name="Rectangle 64">
            <a:extLst>
              <a:ext uri="{FF2B5EF4-FFF2-40B4-BE49-F238E27FC236}">
                <a16:creationId xmlns:a16="http://schemas.microsoft.com/office/drawing/2014/main" id="{7EA475EE-648E-4048-83E4-9F76983C90CA}"/>
              </a:ext>
            </a:extLst>
          </p:cNvPr>
          <p:cNvSpPr/>
          <p:nvPr/>
        </p:nvSpPr>
        <p:spPr>
          <a:xfrm>
            <a:off x="3838574" y="4280626"/>
            <a:ext cx="720726"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3</a:t>
            </a:r>
            <a:endParaRPr lang="en-MY" dirty="0">
              <a:latin typeface="+mj-lt"/>
            </a:endParaRPr>
          </a:p>
        </p:txBody>
      </p:sp>
      <p:sp>
        <p:nvSpPr>
          <p:cNvPr id="66" name="Rectangle 65">
            <a:extLst>
              <a:ext uri="{FF2B5EF4-FFF2-40B4-BE49-F238E27FC236}">
                <a16:creationId xmlns:a16="http://schemas.microsoft.com/office/drawing/2014/main" id="{5634DECF-FFAE-4221-9AAE-75931CB7F65A}"/>
              </a:ext>
            </a:extLst>
          </p:cNvPr>
          <p:cNvSpPr/>
          <p:nvPr/>
        </p:nvSpPr>
        <p:spPr>
          <a:xfrm>
            <a:off x="4559300" y="4276726"/>
            <a:ext cx="3587749" cy="14478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7" name="TextBox 66">
            <a:extLst>
              <a:ext uri="{FF2B5EF4-FFF2-40B4-BE49-F238E27FC236}">
                <a16:creationId xmlns:a16="http://schemas.microsoft.com/office/drawing/2014/main" id="{DF9A0DB4-887D-452D-9B63-A0C3900BAC0E}"/>
              </a:ext>
            </a:extLst>
          </p:cNvPr>
          <p:cNvSpPr txBox="1"/>
          <p:nvPr/>
        </p:nvSpPr>
        <p:spPr>
          <a:xfrm>
            <a:off x="4809198" y="4486738"/>
            <a:ext cx="2788709" cy="307777"/>
          </a:xfrm>
          <a:prstGeom prst="rect">
            <a:avLst/>
          </a:prstGeom>
          <a:noFill/>
        </p:spPr>
        <p:txBody>
          <a:bodyPr wrap="square" rtlCol="0">
            <a:spAutoFit/>
          </a:bodyPr>
          <a:lstStyle/>
          <a:p>
            <a:r>
              <a:rPr lang="en-MY" sz="1400" dirty="0">
                <a:latin typeface="+mj-lt"/>
                <a:ea typeface="Open Sans SemiBold" panose="020B0706030804020204" pitchFamily="34" charset="0"/>
                <a:cs typeface="Open Sans SemiBold" panose="020B0706030804020204" pitchFamily="34" charset="0"/>
              </a:rPr>
              <a:t>Individual Moral Formation</a:t>
            </a:r>
          </a:p>
        </p:txBody>
      </p:sp>
      <p:sp>
        <p:nvSpPr>
          <p:cNvPr id="68" name="TextBox 67">
            <a:extLst>
              <a:ext uri="{FF2B5EF4-FFF2-40B4-BE49-F238E27FC236}">
                <a16:creationId xmlns:a16="http://schemas.microsoft.com/office/drawing/2014/main" id="{389AFDD1-9458-4812-9572-ADFBA1BBDA2D}"/>
              </a:ext>
            </a:extLst>
          </p:cNvPr>
          <p:cNvSpPr txBox="1"/>
          <p:nvPr/>
        </p:nvSpPr>
        <p:spPr>
          <a:xfrm>
            <a:off x="4809199" y="4808156"/>
            <a:ext cx="3087951" cy="461665"/>
          </a:xfrm>
          <a:prstGeom prst="rect">
            <a:avLst/>
          </a:prstGeom>
          <a:noFill/>
        </p:spPr>
        <p:txBody>
          <a:bodyPr wrap="square">
            <a:spAutoFit/>
          </a:bodyPr>
          <a:lstStyle/>
          <a:p>
            <a:r>
              <a:rPr lang="en-MY" sz="1200" dirty="0"/>
              <a:t>Theories to inform a more ethical organization. </a:t>
            </a:r>
          </a:p>
        </p:txBody>
      </p:sp>
      <p:sp>
        <p:nvSpPr>
          <p:cNvPr id="69" name="Rectangle 68">
            <a:extLst>
              <a:ext uri="{FF2B5EF4-FFF2-40B4-BE49-F238E27FC236}">
                <a16:creationId xmlns:a16="http://schemas.microsoft.com/office/drawing/2014/main" id="{712849EC-727F-42C9-93D5-A7FAE3C964D3}"/>
              </a:ext>
            </a:extLst>
          </p:cNvPr>
          <p:cNvSpPr/>
          <p:nvPr/>
        </p:nvSpPr>
        <p:spPr>
          <a:xfrm>
            <a:off x="6105525" y="2005674"/>
            <a:ext cx="720726"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2</a:t>
            </a:r>
            <a:endParaRPr lang="en-MY" dirty="0">
              <a:latin typeface="+mj-lt"/>
            </a:endParaRPr>
          </a:p>
        </p:txBody>
      </p:sp>
      <p:sp>
        <p:nvSpPr>
          <p:cNvPr id="70" name="Rectangle 69">
            <a:extLst>
              <a:ext uri="{FF2B5EF4-FFF2-40B4-BE49-F238E27FC236}">
                <a16:creationId xmlns:a16="http://schemas.microsoft.com/office/drawing/2014/main" id="{51D08AE6-278C-482A-A773-D37E6674B477}"/>
              </a:ext>
            </a:extLst>
          </p:cNvPr>
          <p:cNvSpPr/>
          <p:nvPr/>
        </p:nvSpPr>
        <p:spPr>
          <a:xfrm>
            <a:off x="6826251" y="2001774"/>
            <a:ext cx="3587749" cy="1447800"/>
          </a:xfrm>
          <a:prstGeom prst="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1" name="TextBox 70">
            <a:extLst>
              <a:ext uri="{FF2B5EF4-FFF2-40B4-BE49-F238E27FC236}">
                <a16:creationId xmlns:a16="http://schemas.microsoft.com/office/drawing/2014/main" id="{3B5A0E77-A815-4F37-AAD8-A79E51630784}"/>
              </a:ext>
            </a:extLst>
          </p:cNvPr>
          <p:cNvSpPr txBox="1"/>
          <p:nvPr/>
        </p:nvSpPr>
        <p:spPr>
          <a:xfrm>
            <a:off x="7076149" y="2211786"/>
            <a:ext cx="3087951" cy="307777"/>
          </a:xfrm>
          <a:prstGeom prst="rect">
            <a:avLst/>
          </a:prstGeom>
          <a:noFill/>
        </p:spPr>
        <p:txBody>
          <a:bodyPr wrap="square" rtlCol="0">
            <a:spAutoFit/>
          </a:bodyPr>
          <a:lstStyle/>
          <a:p>
            <a:r>
              <a:rPr lang="en-MY" sz="1400" dirty="0">
                <a:latin typeface="+mj-lt"/>
                <a:ea typeface="Open Sans SemiBold" panose="020B0706030804020204" pitchFamily="34" charset="0"/>
                <a:cs typeface="Open Sans SemiBold" panose="020B0706030804020204" pitchFamily="34" charset="0"/>
              </a:rPr>
              <a:t>More on Local Government</a:t>
            </a:r>
          </a:p>
        </p:txBody>
      </p:sp>
      <p:sp>
        <p:nvSpPr>
          <p:cNvPr id="72" name="TextBox 71">
            <a:extLst>
              <a:ext uri="{FF2B5EF4-FFF2-40B4-BE49-F238E27FC236}">
                <a16:creationId xmlns:a16="http://schemas.microsoft.com/office/drawing/2014/main" id="{5862268B-FBFC-4657-91C5-CF156FB373ED}"/>
              </a:ext>
            </a:extLst>
          </p:cNvPr>
          <p:cNvSpPr txBox="1"/>
          <p:nvPr/>
        </p:nvSpPr>
        <p:spPr>
          <a:xfrm>
            <a:off x="7076150" y="2512367"/>
            <a:ext cx="3087951" cy="461665"/>
          </a:xfrm>
          <a:prstGeom prst="rect">
            <a:avLst/>
          </a:prstGeom>
          <a:noFill/>
        </p:spPr>
        <p:txBody>
          <a:bodyPr wrap="square">
            <a:spAutoFit/>
          </a:bodyPr>
          <a:lstStyle/>
          <a:p>
            <a:r>
              <a:rPr lang="en-MY" sz="1200" dirty="0"/>
              <a:t>How our local governments are legally organized. </a:t>
            </a:r>
          </a:p>
        </p:txBody>
      </p:sp>
    </p:spTree>
    <p:extLst>
      <p:ext uri="{BB962C8B-B14F-4D97-AF65-F5344CB8AC3E}">
        <p14:creationId xmlns:p14="http://schemas.microsoft.com/office/powerpoint/2010/main" val="1051998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6D50A4-0377-44CA-80C2-EC92053EEA7F}"/>
              </a:ext>
            </a:extLst>
          </p:cNvPr>
          <p:cNvSpPr/>
          <p:nvPr/>
        </p:nvSpPr>
        <p:spPr>
          <a:xfrm>
            <a:off x="5792157" y="2695574"/>
            <a:ext cx="6399843" cy="1466850"/>
          </a:xfrm>
          <a:custGeom>
            <a:avLst/>
            <a:gdLst>
              <a:gd name="connsiteX0" fmla="*/ 0 w 6399843"/>
              <a:gd name="connsiteY0" fmla="*/ 0 h 1466850"/>
              <a:gd name="connsiteX1" fmla="*/ 6399843 w 6399843"/>
              <a:gd name="connsiteY1" fmla="*/ 0 h 1466850"/>
              <a:gd name="connsiteX2" fmla="*/ 6399843 w 6399843"/>
              <a:gd name="connsiteY2" fmla="*/ 1466850 h 1466850"/>
              <a:gd name="connsiteX3" fmla="*/ 0 w 6399843"/>
              <a:gd name="connsiteY3" fmla="*/ 1466850 h 1466850"/>
              <a:gd name="connsiteX4" fmla="*/ 0 w 6399843"/>
              <a:gd name="connsiteY4" fmla="*/ 0 h 1466850"/>
              <a:gd name="connsiteX0" fmla="*/ 714375 w 6399843"/>
              <a:gd name="connsiteY0" fmla="*/ 0 h 1466850"/>
              <a:gd name="connsiteX1" fmla="*/ 6399843 w 6399843"/>
              <a:gd name="connsiteY1" fmla="*/ 0 h 1466850"/>
              <a:gd name="connsiteX2" fmla="*/ 6399843 w 6399843"/>
              <a:gd name="connsiteY2" fmla="*/ 1466850 h 1466850"/>
              <a:gd name="connsiteX3" fmla="*/ 0 w 6399843"/>
              <a:gd name="connsiteY3" fmla="*/ 1466850 h 1466850"/>
              <a:gd name="connsiteX4" fmla="*/ 714375 w 6399843"/>
              <a:gd name="connsiteY4" fmla="*/ 0 h 1466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843" h="1466850">
                <a:moveTo>
                  <a:pt x="714375" y="0"/>
                </a:moveTo>
                <a:lnTo>
                  <a:pt x="6399843" y="0"/>
                </a:lnTo>
                <a:lnTo>
                  <a:pt x="6399843" y="1466850"/>
                </a:lnTo>
                <a:lnTo>
                  <a:pt x="0" y="1466850"/>
                </a:lnTo>
                <a:lnTo>
                  <a:pt x="71437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 name="TextBox 3">
            <a:extLst>
              <a:ext uri="{FF2B5EF4-FFF2-40B4-BE49-F238E27FC236}">
                <a16:creationId xmlns:a16="http://schemas.microsoft.com/office/drawing/2014/main" id="{054A8B51-5705-46BB-8B1A-A403A0996C04}"/>
              </a:ext>
            </a:extLst>
          </p:cNvPr>
          <p:cNvSpPr txBox="1"/>
          <p:nvPr/>
        </p:nvSpPr>
        <p:spPr>
          <a:xfrm>
            <a:off x="6487442" y="3244332"/>
            <a:ext cx="5056192" cy="369332"/>
          </a:xfrm>
          <a:prstGeom prst="rect">
            <a:avLst/>
          </a:prstGeom>
          <a:noFill/>
        </p:spPr>
        <p:txBody>
          <a:bodyPr wrap="none" rtlCol="0">
            <a:spAutoFit/>
          </a:bodyPr>
          <a:lstStyle/>
          <a:p>
            <a:r>
              <a:rPr lang="en-MY" dirty="0"/>
              <a:t>Political Theory and Public Administration</a:t>
            </a:r>
          </a:p>
        </p:txBody>
      </p:sp>
      <p:sp>
        <p:nvSpPr>
          <p:cNvPr id="2" name="Rectangle 1">
            <a:extLst>
              <a:ext uri="{FF2B5EF4-FFF2-40B4-BE49-F238E27FC236}">
                <a16:creationId xmlns:a16="http://schemas.microsoft.com/office/drawing/2014/main" id="{E304B999-11F5-48F8-9EBF-C25C32C981ED}"/>
              </a:ext>
            </a:extLst>
          </p:cNvPr>
          <p:cNvSpPr/>
          <p:nvPr/>
        </p:nvSpPr>
        <p:spPr>
          <a:xfrm>
            <a:off x="438439" y="2828834"/>
            <a:ext cx="5353718" cy="1200329"/>
          </a:xfrm>
          <a:prstGeom prst="rect">
            <a:avLst/>
          </a:prstGeom>
        </p:spPr>
        <p:txBody>
          <a:bodyPr wrap="square">
            <a:spAutoFit/>
          </a:bodyPr>
          <a:lstStyle/>
          <a:p>
            <a:pPr algn="r"/>
            <a:r>
              <a:rPr lang="en-MY" sz="3600" dirty="0">
                <a:latin typeface="+mj-lt"/>
                <a:ea typeface="Open Sans SemiBold" panose="020B0706030804020204" pitchFamily="34" charset="0"/>
                <a:cs typeface="Open Sans SemiBold" panose="020B0706030804020204" pitchFamily="34" charset="0"/>
              </a:rPr>
              <a:t>(Practical) </a:t>
            </a:r>
          </a:p>
          <a:p>
            <a:pPr algn="r"/>
            <a:r>
              <a:rPr lang="en-MY" sz="3600" dirty="0">
                <a:latin typeface="+mj-lt"/>
                <a:ea typeface="Open Sans SemiBold" panose="020B0706030804020204" pitchFamily="34" charset="0"/>
                <a:cs typeface="Open Sans SemiBold" panose="020B0706030804020204" pitchFamily="34" charset="0"/>
              </a:rPr>
              <a:t>Political Theory</a:t>
            </a:r>
            <a:endParaRPr lang="en-MY" sz="3600" dirty="0">
              <a:latin typeface="+mj-lt"/>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249227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049DBFE-0A41-4491-946E-F9DC75FF2473}"/>
              </a:ext>
            </a:extLst>
          </p:cNvPr>
          <p:cNvSpPr/>
          <p:nvPr/>
        </p:nvSpPr>
        <p:spPr>
          <a:xfrm>
            <a:off x="4818434" y="2151434"/>
            <a:ext cx="2555132" cy="2555132"/>
          </a:xfrm>
          <a:prstGeom prst="ellipse">
            <a:avLst/>
          </a:prstGeom>
          <a:solidFill>
            <a:schemeClr val="bg1"/>
          </a:solidFill>
          <a:ln>
            <a:noFill/>
          </a:ln>
          <a:effectLst>
            <a:outerShdw blurRad="254000" algn="ctr" rotWithShape="0">
              <a:schemeClr val="tx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C41C289-907F-4160-B81A-527BC6242DAD}"/>
              </a:ext>
            </a:extLst>
          </p:cNvPr>
          <p:cNvSpPr/>
          <p:nvPr/>
        </p:nvSpPr>
        <p:spPr>
          <a:xfrm>
            <a:off x="4390417" y="1723417"/>
            <a:ext cx="3411166" cy="3411166"/>
          </a:xfrm>
          <a:prstGeom prst="ellipse">
            <a:avLst/>
          </a:prstGeom>
          <a:no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639404A-E063-4C6C-8227-F8B8D1A39661}"/>
              </a:ext>
            </a:extLst>
          </p:cNvPr>
          <p:cNvSpPr/>
          <p:nvPr/>
        </p:nvSpPr>
        <p:spPr>
          <a:xfrm>
            <a:off x="4562272" y="2352472"/>
            <a:ext cx="256162" cy="2561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2902595-4C2F-4129-8868-3E6705167EBA}"/>
              </a:ext>
            </a:extLst>
          </p:cNvPr>
          <p:cNvSpPr/>
          <p:nvPr/>
        </p:nvSpPr>
        <p:spPr>
          <a:xfrm>
            <a:off x="4262336" y="3300919"/>
            <a:ext cx="256162" cy="2561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0D2DF53-0D30-4E78-A273-AA5297E9BCCB}"/>
              </a:ext>
            </a:extLst>
          </p:cNvPr>
          <p:cNvSpPr/>
          <p:nvPr/>
        </p:nvSpPr>
        <p:spPr>
          <a:xfrm>
            <a:off x="4562272" y="4249367"/>
            <a:ext cx="256162" cy="2561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35A34EF-1721-4118-A911-74C9A1A24659}"/>
              </a:ext>
            </a:extLst>
          </p:cNvPr>
          <p:cNvSpPr/>
          <p:nvPr/>
        </p:nvSpPr>
        <p:spPr>
          <a:xfrm>
            <a:off x="7417340" y="2352472"/>
            <a:ext cx="256162" cy="2561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99F83C4-BA81-44F4-AB8B-735F91C2CC1D}"/>
              </a:ext>
            </a:extLst>
          </p:cNvPr>
          <p:cNvSpPr/>
          <p:nvPr/>
        </p:nvSpPr>
        <p:spPr>
          <a:xfrm>
            <a:off x="7417340" y="4249367"/>
            <a:ext cx="256162" cy="2561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5EECA87-DFA8-441D-A005-11325DFCB663}"/>
              </a:ext>
            </a:extLst>
          </p:cNvPr>
          <p:cNvSpPr/>
          <p:nvPr/>
        </p:nvSpPr>
        <p:spPr>
          <a:xfrm>
            <a:off x="7673502" y="3300919"/>
            <a:ext cx="256162" cy="25616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A2EEAF5-1950-4021-B8B7-7D060DD100B9}"/>
              </a:ext>
            </a:extLst>
          </p:cNvPr>
          <p:cNvSpPr/>
          <p:nvPr/>
        </p:nvSpPr>
        <p:spPr>
          <a:xfrm>
            <a:off x="464983" y="2971800"/>
            <a:ext cx="3078804" cy="9144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425754A-52A3-42F4-8833-937B34BF5FF1}"/>
              </a:ext>
            </a:extLst>
          </p:cNvPr>
          <p:cNvSpPr/>
          <p:nvPr/>
        </p:nvSpPr>
        <p:spPr>
          <a:xfrm>
            <a:off x="1011677" y="1566153"/>
            <a:ext cx="3078804" cy="9144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BE20BA6F-E224-4F08-8E3F-2DDB8CB3FB97}"/>
              </a:ext>
            </a:extLst>
          </p:cNvPr>
          <p:cNvSpPr/>
          <p:nvPr/>
        </p:nvSpPr>
        <p:spPr>
          <a:xfrm>
            <a:off x="1011677" y="4377447"/>
            <a:ext cx="3078804" cy="9144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1C016F57-01F3-4749-BB50-18BCA1F0645B}"/>
              </a:ext>
            </a:extLst>
          </p:cNvPr>
          <p:cNvCxnSpPr>
            <a:cxnSpLocks/>
            <a:stCxn id="4" idx="1"/>
            <a:endCxn id="11" idx="3"/>
          </p:cNvCxnSpPr>
          <p:nvPr/>
        </p:nvCxnSpPr>
        <p:spPr>
          <a:xfrm flipH="1" flipV="1">
            <a:off x="4090481" y="2023353"/>
            <a:ext cx="509305" cy="366633"/>
          </a:xfrm>
          <a:prstGeom prst="line">
            <a:avLst/>
          </a:prstGeom>
          <a:ln w="1270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9CFE401-D4B6-4995-B269-0DFD8123B850}"/>
              </a:ext>
            </a:extLst>
          </p:cNvPr>
          <p:cNvCxnSpPr>
            <a:cxnSpLocks/>
            <a:stCxn id="10" idx="3"/>
            <a:endCxn id="5" idx="2"/>
          </p:cNvCxnSpPr>
          <p:nvPr/>
        </p:nvCxnSpPr>
        <p:spPr>
          <a:xfrm>
            <a:off x="3543787" y="3429000"/>
            <a:ext cx="718549" cy="0"/>
          </a:xfrm>
          <a:prstGeom prst="line">
            <a:avLst/>
          </a:prstGeom>
          <a:ln w="1270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A1466A-8BB2-4DD6-B999-CFC500EC1826}"/>
              </a:ext>
            </a:extLst>
          </p:cNvPr>
          <p:cNvCxnSpPr>
            <a:cxnSpLocks/>
            <a:stCxn id="12" idx="3"/>
            <a:endCxn id="6" idx="3"/>
          </p:cNvCxnSpPr>
          <p:nvPr/>
        </p:nvCxnSpPr>
        <p:spPr>
          <a:xfrm flipV="1">
            <a:off x="4090481" y="4468015"/>
            <a:ext cx="509305" cy="366632"/>
          </a:xfrm>
          <a:prstGeom prst="line">
            <a:avLst/>
          </a:prstGeom>
          <a:ln w="1270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D702E7EE-3B10-4CBE-8D29-A0226691ECA2}"/>
              </a:ext>
            </a:extLst>
          </p:cNvPr>
          <p:cNvSpPr/>
          <p:nvPr/>
        </p:nvSpPr>
        <p:spPr>
          <a:xfrm>
            <a:off x="8229600" y="1566153"/>
            <a:ext cx="3081528" cy="91440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4116EBED-1685-4FE6-82A5-3B916FD6DA21}"/>
              </a:ext>
            </a:extLst>
          </p:cNvPr>
          <p:cNvSpPr/>
          <p:nvPr/>
        </p:nvSpPr>
        <p:spPr>
          <a:xfrm>
            <a:off x="8645489" y="2971800"/>
            <a:ext cx="3081528" cy="9144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F9CBE551-077C-451D-A17E-AC3B365FEB69}"/>
              </a:ext>
            </a:extLst>
          </p:cNvPr>
          <p:cNvSpPr/>
          <p:nvPr/>
        </p:nvSpPr>
        <p:spPr>
          <a:xfrm>
            <a:off x="8229600" y="4377447"/>
            <a:ext cx="3081528" cy="9144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831E1034-E32F-4132-97A5-7B40C3FAA498}"/>
              </a:ext>
            </a:extLst>
          </p:cNvPr>
          <p:cNvCxnSpPr>
            <a:cxnSpLocks/>
            <a:stCxn id="7" idx="7"/>
            <a:endCxn id="27" idx="1"/>
          </p:cNvCxnSpPr>
          <p:nvPr/>
        </p:nvCxnSpPr>
        <p:spPr>
          <a:xfrm flipV="1">
            <a:off x="7635988" y="2023353"/>
            <a:ext cx="593612" cy="366633"/>
          </a:xfrm>
          <a:prstGeom prst="line">
            <a:avLst/>
          </a:prstGeom>
          <a:ln w="1270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D5755E8-E765-4756-9276-7387C9089066}"/>
              </a:ext>
            </a:extLst>
          </p:cNvPr>
          <p:cNvCxnSpPr>
            <a:stCxn id="9" idx="6"/>
            <a:endCxn id="28" idx="1"/>
          </p:cNvCxnSpPr>
          <p:nvPr/>
        </p:nvCxnSpPr>
        <p:spPr>
          <a:xfrm>
            <a:off x="7929664" y="3429000"/>
            <a:ext cx="715825" cy="0"/>
          </a:xfrm>
          <a:prstGeom prst="line">
            <a:avLst/>
          </a:prstGeom>
          <a:ln w="1270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74CDDF2-C806-4AAE-8C0E-B9D4BED3FFCA}"/>
              </a:ext>
            </a:extLst>
          </p:cNvPr>
          <p:cNvCxnSpPr>
            <a:stCxn id="8" idx="5"/>
            <a:endCxn id="29" idx="1"/>
          </p:cNvCxnSpPr>
          <p:nvPr/>
        </p:nvCxnSpPr>
        <p:spPr>
          <a:xfrm>
            <a:off x="7635988" y="4468015"/>
            <a:ext cx="593612" cy="366632"/>
          </a:xfrm>
          <a:prstGeom prst="line">
            <a:avLst/>
          </a:prstGeom>
          <a:ln w="1270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DEB3F0C-EF75-44DD-A3A1-9803AF8CBD0F}"/>
              </a:ext>
            </a:extLst>
          </p:cNvPr>
          <p:cNvSpPr txBox="1"/>
          <p:nvPr/>
        </p:nvSpPr>
        <p:spPr>
          <a:xfrm>
            <a:off x="1477174" y="1846775"/>
            <a:ext cx="2181720"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b="0" i="0" u="none" strike="noStrike" kern="1200" cap="none" spc="0" normalizeH="0" baseline="0" noProof="0" dirty="0">
                <a:ln>
                  <a:noFill/>
                </a:ln>
                <a:solidFill>
                  <a:schemeClr val="bg1"/>
                </a:solidFill>
                <a:effectLst/>
                <a:uLnTx/>
                <a:uFillTx/>
                <a:latin typeface="+mj-lt"/>
                <a:ea typeface="Open Sans SemiBold" panose="020B0706030804020204" pitchFamily="34" charset="0"/>
                <a:cs typeface="Open Sans SemiBold" panose="020B0706030804020204" pitchFamily="34" charset="0"/>
              </a:rPr>
              <a:t>Medicine</a:t>
            </a:r>
            <a:br>
              <a:rPr kumimoji="0" lang="en-MY" sz="1200" b="0" i="0" u="none" strike="noStrike" kern="1200" cap="none" spc="0" normalizeH="0" baseline="0" noProof="0" dirty="0">
                <a:ln>
                  <a:noFill/>
                </a:ln>
                <a:solidFill>
                  <a:schemeClr val="bg1"/>
                </a:solidFill>
                <a:effectLst/>
                <a:uLnTx/>
                <a:uFillTx/>
              </a:rPr>
            </a:br>
            <a:endParaRPr kumimoji="0" lang="en-MY" sz="1200" b="0" i="0" u="none" strike="noStrike" kern="1200" cap="none" spc="0" normalizeH="0" baseline="0" noProof="0" dirty="0">
              <a:ln>
                <a:noFill/>
              </a:ln>
              <a:solidFill>
                <a:schemeClr val="bg1"/>
              </a:solidFill>
              <a:effectLst/>
              <a:uLnTx/>
              <a:uFillTx/>
            </a:endParaRPr>
          </a:p>
        </p:txBody>
      </p:sp>
      <p:sp>
        <p:nvSpPr>
          <p:cNvPr id="52" name="TextBox 51">
            <a:extLst>
              <a:ext uri="{FF2B5EF4-FFF2-40B4-BE49-F238E27FC236}">
                <a16:creationId xmlns:a16="http://schemas.microsoft.com/office/drawing/2014/main" id="{132CBFDF-0D4F-4006-8504-01536508F3EB}"/>
              </a:ext>
            </a:extLst>
          </p:cNvPr>
          <p:cNvSpPr txBox="1"/>
          <p:nvPr/>
        </p:nvSpPr>
        <p:spPr>
          <a:xfrm>
            <a:off x="880614" y="3280082"/>
            <a:ext cx="2247542"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b="0" i="0" u="none" strike="noStrike" kern="1200" cap="none" spc="0" normalizeH="0" baseline="0" noProof="0" dirty="0">
                <a:ln>
                  <a:noFill/>
                </a:ln>
                <a:solidFill>
                  <a:schemeClr val="bg1"/>
                </a:solidFill>
                <a:effectLst/>
                <a:uLnTx/>
                <a:uFillTx/>
                <a:latin typeface="+mj-lt"/>
                <a:ea typeface="Open Sans SemiBold" panose="020B0706030804020204" pitchFamily="34" charset="0"/>
                <a:cs typeface="Open Sans SemiBold" panose="020B0706030804020204" pitchFamily="34" charset="0"/>
              </a:rPr>
              <a:t>Epidemiology</a:t>
            </a:r>
            <a:br>
              <a:rPr kumimoji="0" lang="en-MY" sz="1200" b="0" i="0" u="none" strike="noStrike" kern="1200" cap="none" spc="0" normalizeH="0" baseline="0" noProof="0" dirty="0">
                <a:ln>
                  <a:noFill/>
                </a:ln>
                <a:solidFill>
                  <a:schemeClr val="bg1"/>
                </a:solidFill>
                <a:effectLst/>
                <a:uLnTx/>
                <a:uFillTx/>
              </a:rPr>
            </a:br>
            <a:endParaRPr kumimoji="0" lang="en-MY" sz="1200" b="0" i="0" u="none" strike="noStrike" kern="1200" cap="none" spc="0" normalizeH="0" baseline="0" noProof="0" dirty="0">
              <a:ln>
                <a:noFill/>
              </a:ln>
              <a:solidFill>
                <a:schemeClr val="bg1"/>
              </a:solidFill>
              <a:effectLst/>
              <a:uLnTx/>
              <a:uFillTx/>
            </a:endParaRPr>
          </a:p>
        </p:txBody>
      </p:sp>
      <p:sp>
        <p:nvSpPr>
          <p:cNvPr id="53" name="TextBox 52">
            <a:extLst>
              <a:ext uri="{FF2B5EF4-FFF2-40B4-BE49-F238E27FC236}">
                <a16:creationId xmlns:a16="http://schemas.microsoft.com/office/drawing/2014/main" id="{5CD29F12-9804-4072-AFF1-BC4A72E21067}"/>
              </a:ext>
            </a:extLst>
          </p:cNvPr>
          <p:cNvSpPr txBox="1"/>
          <p:nvPr/>
        </p:nvSpPr>
        <p:spPr>
          <a:xfrm>
            <a:off x="1223443" y="4491881"/>
            <a:ext cx="2604616"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b="0" i="0" u="none" strike="noStrike" kern="1200" cap="none" spc="0" normalizeH="0" baseline="0" noProof="0" dirty="0">
                <a:ln>
                  <a:noFill/>
                </a:ln>
                <a:solidFill>
                  <a:schemeClr val="bg1"/>
                </a:solidFill>
                <a:effectLst/>
                <a:uLnTx/>
                <a:uFillTx/>
                <a:latin typeface="+mj-lt"/>
                <a:ea typeface="Open Sans SemiBold" panose="020B0706030804020204" pitchFamily="34" charset="0"/>
                <a:cs typeface="Open Sans SemiBold" panose="020B0706030804020204" pitchFamily="34" charset="0"/>
              </a:rPr>
              <a:t>Environmental and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MY" dirty="0">
                <a:solidFill>
                  <a:schemeClr val="bg1"/>
                </a:solidFill>
                <a:latin typeface="+mj-lt"/>
                <a:ea typeface="Open Sans SemiBold" panose="020B0706030804020204" pitchFamily="34" charset="0"/>
                <a:cs typeface="Open Sans SemiBold" panose="020B0706030804020204" pitchFamily="34" charset="0"/>
              </a:rPr>
              <a:t>Biological </a:t>
            </a:r>
            <a:r>
              <a:rPr kumimoji="0" lang="en-MY" b="0" i="0" u="none" strike="noStrike" kern="1200" cap="none" spc="0" normalizeH="0" baseline="0" noProof="0" dirty="0">
                <a:ln>
                  <a:noFill/>
                </a:ln>
                <a:solidFill>
                  <a:schemeClr val="bg1"/>
                </a:solidFill>
                <a:effectLst/>
                <a:uLnTx/>
                <a:uFillTx/>
                <a:latin typeface="+mj-lt"/>
                <a:ea typeface="Open Sans SemiBold" panose="020B0706030804020204" pitchFamily="34" charset="0"/>
                <a:cs typeface="Open Sans SemiBold" panose="020B0706030804020204" pitchFamily="34" charset="0"/>
              </a:rPr>
              <a:t>Sciences</a:t>
            </a:r>
            <a:br>
              <a:rPr kumimoji="0" lang="en-MY" sz="1200" b="0" i="0" u="none" strike="noStrike" kern="1200" cap="none" spc="0" normalizeH="0" baseline="0" noProof="0" dirty="0">
                <a:ln>
                  <a:noFill/>
                </a:ln>
                <a:solidFill>
                  <a:schemeClr val="bg1"/>
                </a:solidFill>
                <a:effectLst/>
                <a:uLnTx/>
                <a:uFillTx/>
              </a:rPr>
            </a:br>
            <a:endParaRPr kumimoji="0" lang="en-MY" sz="1200" b="0" i="0" u="none" strike="noStrike" kern="1200" cap="none" spc="0" normalizeH="0" baseline="0" noProof="0" dirty="0">
              <a:ln>
                <a:noFill/>
              </a:ln>
              <a:solidFill>
                <a:schemeClr val="bg1"/>
              </a:solidFill>
              <a:effectLst/>
              <a:uLnTx/>
              <a:uFillTx/>
            </a:endParaRPr>
          </a:p>
        </p:txBody>
      </p:sp>
      <p:sp>
        <p:nvSpPr>
          <p:cNvPr id="60" name="TextBox 59">
            <a:extLst>
              <a:ext uri="{FF2B5EF4-FFF2-40B4-BE49-F238E27FC236}">
                <a16:creationId xmlns:a16="http://schemas.microsoft.com/office/drawing/2014/main" id="{4E8AE76E-5537-41C9-8811-2FA249DF3317}"/>
              </a:ext>
            </a:extLst>
          </p:cNvPr>
          <p:cNvSpPr txBox="1"/>
          <p:nvPr/>
        </p:nvSpPr>
        <p:spPr>
          <a:xfrm>
            <a:off x="8645489" y="1723417"/>
            <a:ext cx="2266926"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b="0" i="0" u="none" strike="noStrike" kern="1200" cap="none" spc="0" normalizeH="0" baseline="0" noProof="0" dirty="0">
                <a:ln>
                  <a:noFill/>
                </a:ln>
                <a:solidFill>
                  <a:schemeClr val="bg1"/>
                </a:solidFill>
                <a:effectLst/>
                <a:uLnTx/>
                <a:uFillTx/>
                <a:latin typeface="+mj-lt"/>
                <a:ea typeface="Open Sans SemiBold" panose="020B0706030804020204" pitchFamily="34" charset="0"/>
                <a:cs typeface="Open Sans SemiBold" panose="020B0706030804020204" pitchFamily="34" charset="0"/>
              </a:rPr>
              <a:t>Politics, Policy &amp; Administration</a:t>
            </a:r>
            <a:br>
              <a:rPr kumimoji="0" lang="en-MY" sz="1200" b="0" i="0" u="none" strike="noStrike" kern="1200" cap="none" spc="0" normalizeH="0" baseline="0" noProof="0" dirty="0">
                <a:ln>
                  <a:noFill/>
                </a:ln>
                <a:solidFill>
                  <a:schemeClr val="bg1"/>
                </a:solidFill>
                <a:effectLst/>
                <a:uLnTx/>
                <a:uFillTx/>
              </a:rPr>
            </a:br>
            <a:endParaRPr kumimoji="0" lang="en-MY" sz="1200" b="0" i="0" u="none" strike="noStrike" kern="1200" cap="none" spc="0" normalizeH="0" baseline="0" noProof="0" dirty="0">
              <a:ln>
                <a:noFill/>
              </a:ln>
              <a:solidFill>
                <a:schemeClr val="bg1"/>
              </a:solidFill>
              <a:effectLst/>
              <a:uLnTx/>
              <a:uFillTx/>
            </a:endParaRPr>
          </a:p>
        </p:txBody>
      </p:sp>
      <p:sp>
        <p:nvSpPr>
          <p:cNvPr id="61" name="TextBox 60">
            <a:extLst>
              <a:ext uri="{FF2B5EF4-FFF2-40B4-BE49-F238E27FC236}">
                <a16:creationId xmlns:a16="http://schemas.microsoft.com/office/drawing/2014/main" id="{64BEDB86-0D11-4C67-BFC5-04B1AE132860}"/>
              </a:ext>
            </a:extLst>
          </p:cNvPr>
          <p:cNvSpPr txBox="1"/>
          <p:nvPr/>
        </p:nvSpPr>
        <p:spPr>
          <a:xfrm>
            <a:off x="8773570" y="3089047"/>
            <a:ext cx="280324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dirty="0">
                <a:solidFill>
                  <a:schemeClr val="bg1"/>
                </a:solidFill>
                <a:latin typeface="+mj-lt"/>
                <a:ea typeface="Open Sans SemiBold" panose="020B0706030804020204" pitchFamily="34" charset="0"/>
                <a:cs typeface="Open Sans SemiBold" panose="020B0706030804020204" pitchFamily="34" charset="0"/>
              </a:rPr>
              <a:t>Social and Behavioral Sciences</a:t>
            </a:r>
            <a:br>
              <a:rPr kumimoji="0" lang="en-MY" sz="1200" b="0" i="0" u="none" strike="noStrike" kern="1200" cap="none" spc="0" normalizeH="0" baseline="0" noProof="0" dirty="0">
                <a:ln>
                  <a:noFill/>
                </a:ln>
                <a:solidFill>
                  <a:schemeClr val="bg1"/>
                </a:solidFill>
                <a:effectLst/>
                <a:uLnTx/>
                <a:uFillTx/>
              </a:rPr>
            </a:br>
            <a:endParaRPr kumimoji="0" lang="en-MY" sz="1200" b="0" i="0" u="none" strike="noStrike" kern="1200" cap="none" spc="0" normalizeH="0" baseline="0" noProof="0" dirty="0">
              <a:ln>
                <a:noFill/>
              </a:ln>
              <a:solidFill>
                <a:schemeClr val="bg1"/>
              </a:solidFill>
              <a:effectLst/>
              <a:uLnTx/>
              <a:uFillTx/>
            </a:endParaRPr>
          </a:p>
        </p:txBody>
      </p:sp>
      <p:sp>
        <p:nvSpPr>
          <p:cNvPr id="62" name="TextBox 61">
            <a:extLst>
              <a:ext uri="{FF2B5EF4-FFF2-40B4-BE49-F238E27FC236}">
                <a16:creationId xmlns:a16="http://schemas.microsoft.com/office/drawing/2014/main" id="{D722ED85-F99E-437B-BB1C-D73CF0421697}"/>
              </a:ext>
            </a:extLst>
          </p:cNvPr>
          <p:cNvSpPr txBox="1"/>
          <p:nvPr/>
        </p:nvSpPr>
        <p:spPr>
          <a:xfrm>
            <a:off x="8509011" y="4651331"/>
            <a:ext cx="252270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b="0" i="0" u="none" strike="noStrike" kern="1200" cap="none" spc="0" normalizeH="0" baseline="0" noProof="0" dirty="0">
                <a:ln>
                  <a:noFill/>
                </a:ln>
                <a:solidFill>
                  <a:schemeClr val="bg1"/>
                </a:solidFill>
                <a:effectLst/>
                <a:uLnTx/>
                <a:uFillTx/>
                <a:latin typeface="+mj-lt"/>
                <a:ea typeface="Open Sans SemiBold" panose="020B0706030804020204" pitchFamily="34" charset="0"/>
                <a:cs typeface="Open Sans SemiBold" panose="020B0706030804020204" pitchFamily="34" charset="0"/>
              </a:rPr>
              <a:t>Communications</a:t>
            </a:r>
            <a:br>
              <a:rPr kumimoji="0" lang="en-MY" sz="1200" b="0" i="0" u="none" strike="noStrike" kern="1200" cap="none" spc="0" normalizeH="0" baseline="0" noProof="0" dirty="0">
                <a:ln>
                  <a:noFill/>
                </a:ln>
                <a:solidFill>
                  <a:schemeClr val="bg1"/>
                </a:solidFill>
                <a:effectLst/>
                <a:uLnTx/>
                <a:uFillTx/>
              </a:rPr>
            </a:br>
            <a:endParaRPr kumimoji="0" lang="en-MY" sz="1200" b="0" i="0" u="none" strike="noStrike" kern="1200" cap="none" spc="0" normalizeH="0" baseline="0" noProof="0" dirty="0">
              <a:ln>
                <a:noFill/>
              </a:ln>
              <a:solidFill>
                <a:schemeClr val="bg1"/>
              </a:solidFill>
              <a:effectLst/>
              <a:uLnTx/>
              <a:uFillTx/>
            </a:endParaRPr>
          </a:p>
        </p:txBody>
      </p:sp>
      <p:sp>
        <p:nvSpPr>
          <p:cNvPr id="63" name="TextBox 62">
            <a:extLst>
              <a:ext uri="{FF2B5EF4-FFF2-40B4-BE49-F238E27FC236}">
                <a16:creationId xmlns:a16="http://schemas.microsoft.com/office/drawing/2014/main" id="{E5580986-BE62-45A2-8A77-EE9701490B66}"/>
              </a:ext>
            </a:extLst>
          </p:cNvPr>
          <p:cNvSpPr txBox="1"/>
          <p:nvPr/>
        </p:nvSpPr>
        <p:spPr>
          <a:xfrm>
            <a:off x="5226157" y="2958860"/>
            <a:ext cx="1739686"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800" b="0" i="0" u="none" strike="noStrike" kern="1200" cap="none" spc="0" normalizeH="0" baseline="0" noProof="0" dirty="0">
                <a:ln>
                  <a:noFill/>
                </a:ln>
                <a:effectLst/>
                <a:uLnTx/>
                <a:uFillTx/>
                <a:latin typeface="+mj-lt"/>
                <a:ea typeface="Open Sans SemiBold" panose="020B0706030804020204" pitchFamily="34" charset="0"/>
                <a:cs typeface="Open Sans SemiBold" panose="020B0706030804020204" pitchFamily="34" charset="0"/>
              </a:rPr>
              <a:t>Public Health</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MY" sz="1200" b="0" i="0" u="none" strike="noStrike" kern="1200" cap="none" spc="0" normalizeH="0" baseline="0" noProof="0" dirty="0">
                <a:ln>
                  <a:noFill/>
                </a:ln>
                <a:effectLst/>
                <a:uLnTx/>
                <a:uFillTx/>
              </a:rPr>
            </a:br>
            <a:endParaRPr kumimoji="0" lang="en-MY" sz="1200" b="0" i="0" u="none" strike="noStrike" kern="1200" cap="none" spc="0" normalizeH="0" baseline="0" noProof="0" dirty="0">
              <a:ln>
                <a:noFill/>
              </a:ln>
              <a:effectLst/>
              <a:uLnTx/>
              <a:uFillTx/>
            </a:endParaRPr>
          </a:p>
        </p:txBody>
      </p:sp>
      <p:sp>
        <p:nvSpPr>
          <p:cNvPr id="13" name="Title 1">
            <a:extLst>
              <a:ext uri="{FF2B5EF4-FFF2-40B4-BE49-F238E27FC236}">
                <a16:creationId xmlns:a16="http://schemas.microsoft.com/office/drawing/2014/main" id="{F2E9B03E-CD02-63D2-71F0-3E485F76A651}"/>
              </a:ext>
            </a:extLst>
          </p:cNvPr>
          <p:cNvSpPr txBox="1">
            <a:spLocks/>
          </p:cNvSpPr>
          <p:nvPr/>
        </p:nvSpPr>
        <p:spPr>
          <a:xfrm>
            <a:off x="0" y="371728"/>
            <a:ext cx="12192000" cy="88673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Public Health as a Converging Discipline</a:t>
            </a:r>
          </a:p>
        </p:txBody>
      </p:sp>
    </p:spTree>
    <p:extLst>
      <p:ext uri="{BB962C8B-B14F-4D97-AF65-F5344CB8AC3E}">
        <p14:creationId xmlns:p14="http://schemas.microsoft.com/office/powerpoint/2010/main" val="2958305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7F02ED-CA1E-47C6-B393-B93733F76B8B}"/>
              </a:ext>
            </a:extLst>
          </p:cNvPr>
          <p:cNvSpPr/>
          <p:nvPr/>
        </p:nvSpPr>
        <p:spPr>
          <a:xfrm>
            <a:off x="2089463" y="4564083"/>
            <a:ext cx="2438400" cy="20006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MY" sz="1400" dirty="0">
                <a:solidFill>
                  <a:schemeClr val="tx1"/>
                </a:solidFill>
              </a:rPr>
              <a:t>Executive</a:t>
            </a:r>
          </a:p>
          <a:p>
            <a:pPr marL="285750" indent="-285750">
              <a:buFont typeface="Arial" panose="020B0604020202020204" pitchFamily="34" charset="0"/>
              <a:buChar char="•"/>
            </a:pPr>
            <a:r>
              <a:rPr lang="en-MY" sz="1400" dirty="0">
                <a:solidFill>
                  <a:schemeClr val="tx1"/>
                </a:solidFill>
              </a:rPr>
              <a:t>Effectiveness and efficiency</a:t>
            </a:r>
          </a:p>
          <a:p>
            <a:pPr marL="285750" indent="-285750">
              <a:buFont typeface="Arial" panose="020B0604020202020204" pitchFamily="34" charset="0"/>
              <a:buChar char="•"/>
            </a:pPr>
            <a:r>
              <a:rPr lang="en-MY" sz="1400" dirty="0">
                <a:solidFill>
                  <a:schemeClr val="tx1"/>
                </a:solidFill>
              </a:rPr>
              <a:t>Hierarchy and specialization</a:t>
            </a:r>
          </a:p>
          <a:p>
            <a:pPr marL="285750" indent="-285750">
              <a:buFont typeface="Arial" panose="020B0604020202020204" pitchFamily="34" charset="0"/>
              <a:buChar char="•"/>
            </a:pPr>
            <a:r>
              <a:rPr lang="en-MY" sz="1400" dirty="0">
                <a:solidFill>
                  <a:schemeClr val="tx1"/>
                </a:solidFill>
              </a:rPr>
              <a:t>Treats individuals as cases</a:t>
            </a:r>
          </a:p>
        </p:txBody>
      </p:sp>
      <p:sp>
        <p:nvSpPr>
          <p:cNvPr id="114" name="Rectangle: Top Corners Rounded 113">
            <a:extLst>
              <a:ext uri="{FF2B5EF4-FFF2-40B4-BE49-F238E27FC236}">
                <a16:creationId xmlns:a16="http://schemas.microsoft.com/office/drawing/2014/main" id="{5B858BE1-9BB6-4A41-80DA-EE467E55A405}"/>
              </a:ext>
            </a:extLst>
          </p:cNvPr>
          <p:cNvSpPr/>
          <p:nvPr/>
        </p:nvSpPr>
        <p:spPr>
          <a:xfrm>
            <a:off x="2089463" y="3990475"/>
            <a:ext cx="2438400" cy="573608"/>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400" dirty="0">
                <a:solidFill>
                  <a:schemeClr val="bg1"/>
                </a:solidFill>
                <a:latin typeface="+mj-lt"/>
              </a:rPr>
              <a:t>Managerial Approach</a:t>
            </a:r>
          </a:p>
        </p:txBody>
      </p:sp>
      <p:sp>
        <p:nvSpPr>
          <p:cNvPr id="2" name="Title 1">
            <a:extLst>
              <a:ext uri="{FF2B5EF4-FFF2-40B4-BE49-F238E27FC236}">
                <a16:creationId xmlns:a16="http://schemas.microsoft.com/office/drawing/2014/main" id="{65895E7A-FD72-49A9-A9CA-CC3F56E52C58}"/>
              </a:ext>
            </a:extLst>
          </p:cNvPr>
          <p:cNvSpPr>
            <a:spLocks noGrp="1"/>
          </p:cNvSpPr>
          <p:nvPr>
            <p:ph type="title"/>
          </p:nvPr>
        </p:nvSpPr>
        <p:spPr/>
        <p:txBody>
          <a:bodyPr/>
          <a:lstStyle/>
          <a:p>
            <a:r>
              <a:rPr lang="en-MY" dirty="0"/>
              <a:t>Separation of Powers</a:t>
            </a:r>
          </a:p>
        </p:txBody>
      </p:sp>
      <p:sp>
        <p:nvSpPr>
          <p:cNvPr id="30" name="Rectangle 29">
            <a:extLst>
              <a:ext uri="{FF2B5EF4-FFF2-40B4-BE49-F238E27FC236}">
                <a16:creationId xmlns:a16="http://schemas.microsoft.com/office/drawing/2014/main" id="{95EB7C54-FB97-4E7D-B9B9-2E6E5DDE4957}"/>
              </a:ext>
            </a:extLst>
          </p:cNvPr>
          <p:cNvSpPr/>
          <p:nvPr/>
        </p:nvSpPr>
        <p:spPr>
          <a:xfrm>
            <a:off x="4847903" y="4564083"/>
            <a:ext cx="2438400" cy="20006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MY" sz="1400" dirty="0">
                <a:solidFill>
                  <a:schemeClr val="tx1"/>
                </a:solidFill>
              </a:rPr>
              <a:t>Legislative</a:t>
            </a:r>
          </a:p>
          <a:p>
            <a:pPr marL="285750" indent="-285750">
              <a:buFont typeface="Arial" panose="020B0604020202020204" pitchFamily="34" charset="0"/>
              <a:buChar char="•"/>
            </a:pPr>
            <a:r>
              <a:rPr lang="en-MY" sz="1400" dirty="0">
                <a:solidFill>
                  <a:schemeClr val="tx1"/>
                </a:solidFill>
              </a:rPr>
              <a:t>Representativeness and responsiveness</a:t>
            </a:r>
          </a:p>
          <a:p>
            <a:pPr marL="285750" indent="-285750">
              <a:buFont typeface="Arial" panose="020B0604020202020204" pitchFamily="34" charset="0"/>
              <a:buChar char="•"/>
            </a:pPr>
            <a:r>
              <a:rPr lang="en-MY" sz="1400" dirty="0">
                <a:solidFill>
                  <a:schemeClr val="tx1"/>
                </a:solidFill>
              </a:rPr>
              <a:t>Accountability</a:t>
            </a:r>
          </a:p>
          <a:p>
            <a:pPr marL="285750" indent="-285750">
              <a:buFont typeface="Arial" panose="020B0604020202020204" pitchFamily="34" charset="0"/>
              <a:buChar char="•"/>
            </a:pPr>
            <a:r>
              <a:rPr lang="en-MY" sz="1400" dirty="0">
                <a:solidFill>
                  <a:schemeClr val="tx1"/>
                </a:solidFill>
              </a:rPr>
              <a:t>Pluralistic processes and decisions</a:t>
            </a:r>
          </a:p>
          <a:p>
            <a:pPr marL="285750" indent="-285750">
              <a:buFont typeface="Arial" panose="020B0604020202020204" pitchFamily="34" charset="0"/>
              <a:buChar char="•"/>
            </a:pPr>
            <a:r>
              <a:rPr lang="en-MY" sz="1400" dirty="0">
                <a:solidFill>
                  <a:schemeClr val="tx1"/>
                </a:solidFill>
              </a:rPr>
              <a:t>Treats individuals as populations</a:t>
            </a:r>
          </a:p>
        </p:txBody>
      </p:sp>
      <p:sp>
        <p:nvSpPr>
          <p:cNvPr id="31" name="Rectangle: Top Corners Rounded 30">
            <a:extLst>
              <a:ext uri="{FF2B5EF4-FFF2-40B4-BE49-F238E27FC236}">
                <a16:creationId xmlns:a16="http://schemas.microsoft.com/office/drawing/2014/main" id="{B01A0E02-14A4-447E-A894-64024FE21F31}"/>
              </a:ext>
            </a:extLst>
          </p:cNvPr>
          <p:cNvSpPr/>
          <p:nvPr/>
        </p:nvSpPr>
        <p:spPr>
          <a:xfrm>
            <a:off x="4847903" y="3990475"/>
            <a:ext cx="2438400" cy="573608"/>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400" dirty="0">
                <a:solidFill>
                  <a:schemeClr val="bg1"/>
                </a:solidFill>
                <a:latin typeface="+mj-lt"/>
              </a:rPr>
              <a:t>Political Approach</a:t>
            </a:r>
          </a:p>
        </p:txBody>
      </p:sp>
      <p:sp>
        <p:nvSpPr>
          <p:cNvPr id="32" name="Rectangle 31">
            <a:extLst>
              <a:ext uri="{FF2B5EF4-FFF2-40B4-BE49-F238E27FC236}">
                <a16:creationId xmlns:a16="http://schemas.microsoft.com/office/drawing/2014/main" id="{83CEE78E-A497-4D55-A21E-BE4F38DA404B}"/>
              </a:ext>
            </a:extLst>
          </p:cNvPr>
          <p:cNvSpPr/>
          <p:nvPr/>
        </p:nvSpPr>
        <p:spPr>
          <a:xfrm>
            <a:off x="7606343" y="4564083"/>
            <a:ext cx="2438400" cy="200061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MY" sz="1400" dirty="0">
              <a:solidFill>
                <a:schemeClr val="tx1"/>
              </a:solidFill>
            </a:endParaRPr>
          </a:p>
          <a:p>
            <a:pPr marL="285750" indent="-285750">
              <a:buFont typeface="Arial" panose="020B0604020202020204" pitchFamily="34" charset="0"/>
              <a:buChar char="•"/>
            </a:pPr>
            <a:endParaRPr lang="en-MY" sz="1400" dirty="0">
              <a:solidFill>
                <a:schemeClr val="tx1"/>
              </a:solidFill>
            </a:endParaRPr>
          </a:p>
          <a:p>
            <a:pPr marL="285750" indent="-285750">
              <a:buFont typeface="Arial" panose="020B0604020202020204" pitchFamily="34" charset="0"/>
              <a:buChar char="•"/>
            </a:pPr>
            <a:endParaRPr lang="en-MY" sz="1400" dirty="0">
              <a:solidFill>
                <a:schemeClr val="tx1"/>
              </a:solidFill>
            </a:endParaRPr>
          </a:p>
          <a:p>
            <a:pPr marL="285750" indent="-285750">
              <a:buFont typeface="Arial" panose="020B0604020202020204" pitchFamily="34" charset="0"/>
              <a:buChar char="•"/>
            </a:pPr>
            <a:r>
              <a:rPr lang="en-MY" sz="1400" dirty="0">
                <a:solidFill>
                  <a:schemeClr val="tx1"/>
                </a:solidFill>
              </a:rPr>
              <a:t>Judicial</a:t>
            </a:r>
          </a:p>
          <a:p>
            <a:pPr marL="285750" indent="-285750">
              <a:buFont typeface="Arial" panose="020B0604020202020204" pitchFamily="34" charset="0"/>
              <a:buChar char="•"/>
            </a:pPr>
            <a:r>
              <a:rPr lang="en-MY" sz="1400" dirty="0">
                <a:solidFill>
                  <a:schemeClr val="tx1"/>
                </a:solidFill>
              </a:rPr>
              <a:t>Safeguards individual rights</a:t>
            </a:r>
          </a:p>
          <a:p>
            <a:pPr marL="285750" indent="-285750">
              <a:buFont typeface="Arial" panose="020B0604020202020204" pitchFamily="34" charset="0"/>
              <a:buChar char="•"/>
            </a:pPr>
            <a:r>
              <a:rPr lang="en-MY" sz="1400" dirty="0">
                <a:solidFill>
                  <a:schemeClr val="tx1"/>
                </a:solidFill>
              </a:rPr>
              <a:t>Equal Protections</a:t>
            </a:r>
          </a:p>
          <a:p>
            <a:pPr marL="285750" indent="-285750">
              <a:buFont typeface="Arial" panose="020B0604020202020204" pitchFamily="34" charset="0"/>
              <a:buChar char="•"/>
            </a:pPr>
            <a:r>
              <a:rPr lang="en-MY" sz="1400" dirty="0">
                <a:solidFill>
                  <a:schemeClr val="tx1"/>
                </a:solidFill>
              </a:rPr>
              <a:t>Procedural (ensures due process)</a:t>
            </a:r>
          </a:p>
          <a:p>
            <a:pPr marL="285750" indent="-285750">
              <a:buFont typeface="Arial" panose="020B0604020202020204" pitchFamily="34" charset="0"/>
              <a:buChar char="•"/>
            </a:pPr>
            <a:r>
              <a:rPr lang="en-MY" sz="1400" dirty="0">
                <a:solidFill>
                  <a:schemeClr val="tx1"/>
                </a:solidFill>
              </a:rPr>
              <a:t>Focused on the individual</a:t>
            </a:r>
          </a:p>
          <a:p>
            <a:pPr marL="285750" indent="-285750">
              <a:buFont typeface="Arial" panose="020B0604020202020204" pitchFamily="34" charset="0"/>
              <a:buChar char="•"/>
            </a:pPr>
            <a:endParaRPr lang="en-MY" sz="1400" dirty="0">
              <a:solidFill>
                <a:schemeClr val="tx1"/>
              </a:solidFill>
            </a:endParaRPr>
          </a:p>
          <a:p>
            <a:endParaRPr lang="en-MY" sz="1400" dirty="0">
              <a:solidFill>
                <a:schemeClr val="tx1"/>
              </a:solidFill>
            </a:endParaRPr>
          </a:p>
          <a:p>
            <a:pPr marL="285750" indent="-285750">
              <a:buFont typeface="Arial" panose="020B0604020202020204" pitchFamily="34" charset="0"/>
              <a:buChar char="•"/>
            </a:pPr>
            <a:endParaRPr lang="en-MY" sz="1400" dirty="0">
              <a:solidFill>
                <a:schemeClr val="tx1"/>
              </a:solidFill>
            </a:endParaRPr>
          </a:p>
        </p:txBody>
      </p:sp>
      <p:sp>
        <p:nvSpPr>
          <p:cNvPr id="33" name="Rectangle: Top Corners Rounded 32">
            <a:extLst>
              <a:ext uri="{FF2B5EF4-FFF2-40B4-BE49-F238E27FC236}">
                <a16:creationId xmlns:a16="http://schemas.microsoft.com/office/drawing/2014/main" id="{5D21E016-64CF-461D-A9CD-F28398038440}"/>
              </a:ext>
            </a:extLst>
          </p:cNvPr>
          <p:cNvSpPr/>
          <p:nvPr/>
        </p:nvSpPr>
        <p:spPr>
          <a:xfrm>
            <a:off x="7606343" y="3990475"/>
            <a:ext cx="2438400" cy="573608"/>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400" dirty="0">
                <a:solidFill>
                  <a:schemeClr val="bg1"/>
                </a:solidFill>
                <a:latin typeface="+mj-lt"/>
              </a:rPr>
              <a:t>Legal Approach</a:t>
            </a:r>
          </a:p>
        </p:txBody>
      </p:sp>
      <p:sp>
        <p:nvSpPr>
          <p:cNvPr id="4" name="TextBox 3">
            <a:extLst>
              <a:ext uri="{FF2B5EF4-FFF2-40B4-BE49-F238E27FC236}">
                <a16:creationId xmlns:a16="http://schemas.microsoft.com/office/drawing/2014/main" id="{0E7398D8-84B0-B67D-2372-597786B67AB4}"/>
              </a:ext>
            </a:extLst>
          </p:cNvPr>
          <p:cNvSpPr txBox="1"/>
          <p:nvPr/>
        </p:nvSpPr>
        <p:spPr>
          <a:xfrm>
            <a:off x="738791" y="1258460"/>
            <a:ext cx="10263499" cy="2246769"/>
          </a:xfrm>
          <a:prstGeom prst="rect">
            <a:avLst/>
          </a:prstGeom>
          <a:noFill/>
        </p:spPr>
        <p:txBody>
          <a:bodyPr wrap="square" rtlCol="0">
            <a:spAutoFit/>
          </a:bodyPr>
          <a:lstStyle/>
          <a:p>
            <a:r>
              <a:rPr lang="en-US" sz="1400" dirty="0"/>
              <a:t>Montesquieu’s </a:t>
            </a:r>
            <a:r>
              <a:rPr lang="en-US" sz="1400" i="1" dirty="0"/>
              <a:t>The Spirit of Law </a:t>
            </a:r>
            <a:r>
              <a:rPr lang="en-US" sz="1400" dirty="0"/>
              <a:t>directly influences how you practice governmental public health!</a:t>
            </a:r>
          </a:p>
          <a:p>
            <a:pPr marL="285750" indent="-285750">
              <a:buFont typeface="Arial" panose="020B0604020202020204" pitchFamily="34" charset="0"/>
              <a:buChar char="•"/>
            </a:pPr>
            <a:r>
              <a:rPr lang="en-US" sz="1400" dirty="0"/>
              <a:t>Proposed the concept of separation of powers between executive, legislative, and judicial to promote liberty.</a:t>
            </a:r>
          </a:p>
          <a:p>
            <a:pPr marL="285750" indent="-285750">
              <a:buFont typeface="Arial" panose="020B0604020202020204" pitchFamily="34" charset="0"/>
              <a:buChar char="•"/>
            </a:pPr>
            <a:r>
              <a:rPr lang="en-US" sz="1400" dirty="0"/>
              <a:t>Inspired many later legal and political documents including the U.S. Constitution.</a:t>
            </a:r>
          </a:p>
          <a:p>
            <a:pPr marL="742950" lvl="1" indent="-285750">
              <a:buFont typeface="Arial" panose="020B0604020202020204" pitchFamily="34" charset="0"/>
              <a:buChar char="•"/>
            </a:pPr>
            <a:r>
              <a:rPr lang="en-US" sz="1400" dirty="0"/>
              <a:t>Federalist #47 (Madison): The accumulation of all powers in the same hands is tyranny regardless of political system.</a:t>
            </a:r>
          </a:p>
          <a:p>
            <a:pPr marL="285750" indent="-285750">
              <a:buFont typeface="Arial" panose="020B0604020202020204" pitchFamily="34" charset="0"/>
              <a:buChar char="•"/>
            </a:pPr>
            <a:r>
              <a:rPr lang="en-US" sz="1400" dirty="0"/>
              <a:t>However, separation of powers can also result in inaction.</a:t>
            </a:r>
          </a:p>
          <a:p>
            <a:pPr marL="742950" lvl="1" indent="-285750">
              <a:buFont typeface="Arial" panose="020B0604020202020204" pitchFamily="34" charset="0"/>
              <a:buChar char="•"/>
            </a:pPr>
            <a:r>
              <a:rPr lang="en-US" sz="1400" i="1" dirty="0"/>
              <a:t>“…the separation of powers was adopted…not to promote efficiency but to preclude the exercise of arbitrary power. The purpose was, not to avoid friction, but, by means of the inevitable friction…. to save the people from autocracy.” </a:t>
            </a:r>
            <a:r>
              <a:rPr lang="en-US" sz="1400" dirty="0"/>
              <a:t>– Justice Brandeis, </a:t>
            </a:r>
            <a:r>
              <a:rPr lang="en-US" sz="1400" i="1" dirty="0"/>
              <a:t>Myers </a:t>
            </a:r>
            <a:r>
              <a:rPr lang="en-US" sz="1400" dirty="0"/>
              <a:t>v.</a:t>
            </a:r>
            <a:r>
              <a:rPr lang="en-US" sz="1400" i="1" dirty="0"/>
              <a:t> United States (1926)</a:t>
            </a:r>
          </a:p>
          <a:p>
            <a:pPr marL="285750" indent="-285750">
              <a:buFont typeface="Arial" panose="020B0604020202020204" pitchFamily="34" charset="0"/>
              <a:buChar char="•"/>
            </a:pPr>
            <a:r>
              <a:rPr lang="en-US" sz="1400" dirty="0"/>
              <a:t>The separation of powers leads to many of the tensions present in public administration.</a:t>
            </a:r>
            <a:endParaRPr lang="en-US" sz="1400" baseline="30000" dirty="0"/>
          </a:p>
        </p:txBody>
      </p:sp>
      <p:sp>
        <p:nvSpPr>
          <p:cNvPr id="10" name="Title 1">
            <a:extLst>
              <a:ext uri="{FF2B5EF4-FFF2-40B4-BE49-F238E27FC236}">
                <a16:creationId xmlns:a16="http://schemas.microsoft.com/office/drawing/2014/main" id="{69366876-5362-6156-4BA1-5CA41FDBB7BD}"/>
              </a:ext>
            </a:extLst>
          </p:cNvPr>
          <p:cNvSpPr txBox="1">
            <a:spLocks/>
          </p:cNvSpPr>
          <p:nvPr/>
        </p:nvSpPr>
        <p:spPr>
          <a:xfrm>
            <a:off x="809303" y="3260305"/>
            <a:ext cx="10515600"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MY" sz="1800" dirty="0"/>
              <a:t>Approaches to Public Administration</a:t>
            </a:r>
            <a:r>
              <a:rPr lang="en-MY" sz="1800" baseline="30000" dirty="0"/>
              <a:t>1</a:t>
            </a:r>
          </a:p>
        </p:txBody>
      </p:sp>
    </p:spTree>
    <p:extLst>
      <p:ext uri="{BB962C8B-B14F-4D97-AF65-F5344CB8AC3E}">
        <p14:creationId xmlns:p14="http://schemas.microsoft.com/office/powerpoint/2010/main" val="1370915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1" y="330148"/>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2"/>
                </a:solidFill>
                <a:effectLst/>
                <a:uLnTx/>
                <a:uFillTx/>
                <a:latin typeface="Montserrat Black" panose="00000A00000000000000" pitchFamily="50" charset="0"/>
              </a:rPr>
              <a:t>Tension Between Approaches</a:t>
            </a:r>
          </a:p>
        </p:txBody>
      </p:sp>
      <p:sp>
        <p:nvSpPr>
          <p:cNvPr id="11" name="TextBox 3"/>
          <p:cNvSpPr txBox="1"/>
          <p:nvPr/>
        </p:nvSpPr>
        <p:spPr>
          <a:xfrm>
            <a:off x="938211" y="1248788"/>
            <a:ext cx="10515599" cy="50167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sz="1600" dirty="0"/>
              <a:t>These tensions create a dilemma for the policymaker and the public administrator. Ex:</a:t>
            </a:r>
          </a:p>
          <a:p>
            <a:pPr marL="285750" indent="-285750" fontAlgn="base">
              <a:buFont typeface="Arial" panose="020B0604020202020204" pitchFamily="34" charset="0"/>
              <a:buChar char="•"/>
            </a:pPr>
            <a:r>
              <a:rPr lang="en-US" sz="1600" dirty="0"/>
              <a:t>Burdensome reporting and accountability structures require significant time.</a:t>
            </a:r>
          </a:p>
          <a:p>
            <a:pPr marL="285750" indent="-285750" fontAlgn="base">
              <a:buFont typeface="Arial" panose="020B0604020202020204" pitchFamily="34" charset="0"/>
              <a:buChar char="•"/>
            </a:pPr>
            <a:r>
              <a:rPr lang="en-US" sz="1600" dirty="0"/>
              <a:t>Drawn out processes to protect individual rights can slow down work.</a:t>
            </a:r>
          </a:p>
          <a:p>
            <a:pPr marL="285750" indent="-285750" fontAlgn="base">
              <a:buFont typeface="Arial" panose="020B0604020202020204" pitchFamily="34" charset="0"/>
              <a:buChar char="•"/>
            </a:pPr>
            <a:r>
              <a:rPr lang="en-US" sz="1600" dirty="0"/>
              <a:t>Incorporating input from communities, interests, and stakeholders isn’t always efficient.</a:t>
            </a:r>
          </a:p>
          <a:p>
            <a:pPr marL="285750" indent="-285750" fontAlgn="base">
              <a:buFont typeface="Arial" panose="020B0604020202020204" pitchFamily="34" charset="0"/>
              <a:buChar char="•"/>
            </a:pPr>
            <a:r>
              <a:rPr lang="en-US" sz="1600" dirty="0"/>
              <a:t>Hierarchies and specialization can create silos and mitigate pluralistic decision making.</a:t>
            </a:r>
          </a:p>
          <a:p>
            <a:pPr marL="285750" indent="-285750" fontAlgn="base">
              <a:buFont typeface="Arial" panose="020B0604020202020204" pitchFamily="34" charset="0"/>
              <a:buChar char="•"/>
            </a:pPr>
            <a:endParaRPr lang="en-US" sz="1600" i="1" dirty="0"/>
          </a:p>
          <a:p>
            <a:pPr fontAlgn="base"/>
            <a:r>
              <a:rPr lang="en-US" sz="1600" dirty="0"/>
              <a:t>Yet, concepts of efficiency and effectiveness, accountability and responsiveness, and procedural due process are all important. These concepts are in tension and there are tradeoffs, and it is a public administrator’s job to balance each of them.</a:t>
            </a:r>
          </a:p>
          <a:p>
            <a:pPr fontAlgn="base"/>
            <a:endParaRPr lang="en-US" sz="1600" dirty="0"/>
          </a:p>
          <a:p>
            <a:pPr fontAlgn="base"/>
            <a:r>
              <a:rPr lang="en-US" sz="1600" dirty="0"/>
              <a:t>Some recommended approaches:</a:t>
            </a:r>
            <a:endParaRPr lang="en-US" sz="1600" baseline="30000" dirty="0"/>
          </a:p>
          <a:p>
            <a:pPr marL="285750" indent="-285750" fontAlgn="base">
              <a:buFont typeface="Arial" panose="020B0604020202020204" pitchFamily="34" charset="0"/>
              <a:buChar char="•"/>
            </a:pPr>
            <a:endParaRPr lang="en-US" sz="1600" dirty="0"/>
          </a:p>
          <a:p>
            <a:pPr marL="285750" indent="-285750" fontAlgn="base">
              <a:buFont typeface="Arial" panose="020B0604020202020204" pitchFamily="34" charset="0"/>
              <a:buChar char="•"/>
            </a:pPr>
            <a:r>
              <a:rPr lang="en-US" sz="1600" dirty="0"/>
              <a:t>Building </a:t>
            </a:r>
            <a:r>
              <a:rPr lang="en-US" sz="1600" i="1" dirty="0"/>
              <a:t>mutual</a:t>
            </a:r>
            <a:r>
              <a:rPr lang="en-US" sz="1600" dirty="0"/>
              <a:t> systems of accountability.</a:t>
            </a:r>
            <a:r>
              <a:rPr lang="en-US" sz="1600" baseline="30000" dirty="0"/>
              <a:t>2</a:t>
            </a:r>
            <a:endParaRPr lang="en-US" sz="1600" dirty="0"/>
          </a:p>
          <a:p>
            <a:pPr marL="742950" lvl="1" indent="-285750" fontAlgn="base">
              <a:buFont typeface="Arial" panose="020B0604020202020204" pitchFamily="34" charset="0"/>
              <a:buChar char="•"/>
            </a:pPr>
            <a:r>
              <a:rPr lang="en-US" sz="1600" dirty="0"/>
              <a:t>On the micro level, demonstrate to employees how their work is consequential.</a:t>
            </a:r>
          </a:p>
          <a:p>
            <a:pPr marL="742950" lvl="1" indent="-285750" fontAlgn="base">
              <a:buFont typeface="Arial" panose="020B0604020202020204" pitchFamily="34" charset="0"/>
              <a:buChar char="•"/>
            </a:pPr>
            <a:r>
              <a:rPr lang="en-US" sz="1600" dirty="0" err="1"/>
              <a:t>Meso</a:t>
            </a:r>
            <a:r>
              <a:rPr lang="en-US" sz="1600" dirty="0"/>
              <a:t> level, organizations are accountable to customers, while customers should be accountable for clarifying their own needs and giving feedback.</a:t>
            </a:r>
          </a:p>
          <a:p>
            <a:pPr marL="285750" indent="-285750" fontAlgn="base">
              <a:buFont typeface="Arial" panose="020B0604020202020204" pitchFamily="34" charset="0"/>
              <a:buChar char="•"/>
            </a:pPr>
            <a:r>
              <a:rPr lang="en-US" sz="1600" dirty="0"/>
              <a:t>Instead of only measuring efficiency, measure value and quality so that you are reporting on a net benefit rather than scrutinizing costs.</a:t>
            </a:r>
          </a:p>
          <a:p>
            <a:pPr marL="285750" indent="-285750" fontAlgn="base">
              <a:buFont typeface="Arial" panose="020B0604020202020204" pitchFamily="34" charset="0"/>
              <a:buChar char="•"/>
            </a:pPr>
            <a:r>
              <a:rPr lang="en-US" sz="1600" dirty="0"/>
              <a:t>Implement risk-based oversight strategies where greater risk programs/processes involve more bureaucratic oversight while lower risk functions are given greater discretion.</a:t>
            </a: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3021553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938211" y="330148"/>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2"/>
                </a:solidFill>
                <a:effectLst/>
                <a:uLnTx/>
                <a:uFillTx/>
                <a:latin typeface="Montserrat Black" panose="00000A00000000000000" pitchFamily="50" charset="0"/>
              </a:rPr>
              <a:t>Pluralism and Political Responsiveness</a:t>
            </a:r>
          </a:p>
        </p:txBody>
      </p:sp>
      <p:sp>
        <p:nvSpPr>
          <p:cNvPr id="11" name="TextBox 3"/>
          <p:cNvSpPr txBox="1"/>
          <p:nvPr/>
        </p:nvSpPr>
        <p:spPr>
          <a:xfrm>
            <a:off x="938211" y="1248788"/>
            <a:ext cx="10515599" cy="477053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US" sz="1600" dirty="0"/>
              <a:t>Political pluralism is a political theory that in democracies political power is (or should be) dispersed among many different groups, interests and perspectives. </a:t>
            </a:r>
          </a:p>
          <a:p>
            <a:pPr marL="285750" indent="-285750" fontAlgn="base">
              <a:buFont typeface="Arial" panose="020B0604020202020204" pitchFamily="34" charset="0"/>
              <a:buChar char="•"/>
            </a:pPr>
            <a:r>
              <a:rPr lang="en-US" sz="1600" dirty="0"/>
              <a:t>Conflict between groups is inevitable, so government systems should mitigate the effects of factionalism (Federalist #10).</a:t>
            </a:r>
          </a:p>
          <a:p>
            <a:pPr marL="285750" indent="-285750" fontAlgn="base">
              <a:buFont typeface="Arial" panose="020B0604020202020204" pitchFamily="34" charset="0"/>
              <a:buChar char="•"/>
            </a:pPr>
            <a:r>
              <a:rPr lang="en-US" sz="1600" dirty="0"/>
              <a:t>The dispersal of power results in laws and policies in the national interest that are an amalgam of views and interests.</a:t>
            </a:r>
          </a:p>
          <a:p>
            <a:pPr marL="285750" indent="-285750" fontAlgn="base">
              <a:buFont typeface="Arial" panose="020B0604020202020204" pitchFamily="34" charset="0"/>
              <a:buChar char="•"/>
            </a:pPr>
            <a:endParaRPr lang="en-US" sz="1600" dirty="0"/>
          </a:p>
          <a:p>
            <a:pPr fontAlgn="base"/>
            <a:r>
              <a:rPr lang="en-US" sz="1600" dirty="0"/>
              <a:t>Governmental public health must be responsive to elected leaders:</a:t>
            </a:r>
          </a:p>
          <a:p>
            <a:pPr marL="285750" indent="-285750" fontAlgn="base">
              <a:buFont typeface="Arial" panose="020B0604020202020204" pitchFamily="34" charset="0"/>
              <a:buChar char="•"/>
            </a:pPr>
            <a:r>
              <a:rPr lang="en-US" sz="1600" dirty="0"/>
              <a:t>In our federalist republic, elected leaders represent the will of the citizens we serve.</a:t>
            </a:r>
          </a:p>
          <a:p>
            <a:pPr marL="285750" indent="-285750" fontAlgn="base">
              <a:buFont typeface="Arial" panose="020B0604020202020204" pitchFamily="34" charset="0"/>
              <a:buChar char="•"/>
            </a:pPr>
            <a:r>
              <a:rPr lang="en-US" sz="1600" dirty="0"/>
              <a:t>Elected leaders (executive and legislative) contend with many competing (pluralist) interests that they must consider, which is representative but not always effective or efficient.</a:t>
            </a:r>
          </a:p>
          <a:p>
            <a:pPr marL="742950" lvl="1" indent="-285750" fontAlgn="base">
              <a:buFont typeface="Arial" panose="020B0604020202020204" pitchFamily="34" charset="0"/>
              <a:buChar char="•"/>
            </a:pPr>
            <a:r>
              <a:rPr lang="en-US" sz="1600" dirty="0"/>
              <a:t>“Evidence-based policy is my jam.” – Daniel Bogle</a:t>
            </a:r>
          </a:p>
          <a:p>
            <a:pPr marL="1200150" lvl="2" indent="-285750" fontAlgn="base">
              <a:buFont typeface="Arial" panose="020B0604020202020204" pitchFamily="34" charset="0"/>
              <a:buChar char="•"/>
            </a:pPr>
            <a:r>
              <a:rPr lang="en-US" sz="1600" dirty="0"/>
              <a:t>The public health lens is that health considerations should determine policy. The political science lens views political decisions as resulting from competing interests.</a:t>
            </a:r>
          </a:p>
          <a:p>
            <a:pPr marL="1200150" lvl="2" indent="-285750" fontAlgn="base">
              <a:buFont typeface="Arial" panose="020B0604020202020204" pitchFamily="34" charset="0"/>
              <a:buChar char="•"/>
            </a:pPr>
            <a:r>
              <a:rPr lang="en-US" sz="1600" dirty="0"/>
              <a:t>There should be a connection between evidence and policy, but that relationship is not always direct or linear.</a:t>
            </a:r>
            <a:r>
              <a:rPr lang="en-US" sz="1600" baseline="30000" dirty="0"/>
              <a:t>3</a:t>
            </a:r>
          </a:p>
          <a:p>
            <a:pPr marL="742950" lvl="1" indent="-285750" fontAlgn="base">
              <a:buFont typeface="Arial" panose="020B0604020202020204" pitchFamily="34" charset="0"/>
              <a:buChar char="•"/>
            </a:pPr>
            <a:r>
              <a:rPr lang="en-US" sz="1600" dirty="0"/>
              <a:t>“People who quote themselves in presentations are morons.” – also Daniel Bogle</a:t>
            </a:r>
          </a:p>
          <a:p>
            <a:pPr marL="285750" indent="-285750" fontAlgn="base">
              <a:buFont typeface="Arial" panose="020B0604020202020204" pitchFamily="34" charset="0"/>
              <a:buChar char="•"/>
            </a:pPr>
            <a:r>
              <a:rPr lang="en-US" sz="1600" dirty="0"/>
              <a:t>Back to separation of powers: As executive agencies, governmental public health is a part of the “</a:t>
            </a:r>
            <a:r>
              <a:rPr lang="en-US" sz="1600" i="1" dirty="0"/>
              <a:t>inevitable friction” </a:t>
            </a:r>
            <a:r>
              <a:rPr lang="en-US" sz="1600" dirty="0"/>
              <a:t>described by Brandeis.</a:t>
            </a:r>
          </a:p>
        </p:txBody>
      </p:sp>
      <p:sp>
        <p:nvSpPr>
          <p:cNvPr id="4" name="Rectangle 3">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3977274767"/>
      </p:ext>
    </p:extLst>
  </p:cSld>
  <p:clrMapOvr>
    <a:masterClrMapping/>
  </p:clrMapOvr>
</p:sld>
</file>

<file path=ppt/theme/theme1.xml><?xml version="1.0" encoding="utf-8"?>
<a:theme xmlns:a="http://schemas.openxmlformats.org/drawingml/2006/main" name="No Footer Pages">
  <a:themeElements>
    <a:clrScheme name="Custom 2">
      <a:dk1>
        <a:srgbClr val="FFFFFF"/>
      </a:dk1>
      <a:lt1>
        <a:srgbClr val="012169"/>
      </a:lt1>
      <a:dk2>
        <a:srgbClr val="FFFFFF"/>
      </a:dk2>
      <a:lt2>
        <a:srgbClr val="012169"/>
      </a:lt2>
      <a:accent1>
        <a:srgbClr val="E35205"/>
      </a:accent1>
      <a:accent2>
        <a:srgbClr val="008C95"/>
      </a:accent2>
      <a:accent3>
        <a:srgbClr val="F2A900"/>
      </a:accent3>
      <a:accent4>
        <a:srgbClr val="E35205"/>
      </a:accent4>
      <a:accent5>
        <a:srgbClr val="008C95"/>
      </a:accent5>
      <a:accent6>
        <a:srgbClr val="F2A900"/>
      </a:accent6>
      <a:hlink>
        <a:srgbClr val="64CCC9"/>
      </a:hlink>
      <a:folHlink>
        <a:srgbClr val="9EA2A2"/>
      </a:folHlink>
    </a:clrScheme>
    <a:fontScheme name="Custom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171988</TotalTime>
  <Words>4847</Words>
  <Application>Microsoft Office PowerPoint</Application>
  <PresentationFormat>Widescreen</PresentationFormat>
  <Paragraphs>418</Paragraphs>
  <Slides>36</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 Black</vt:lpstr>
      <vt:lpstr>Calibri</vt:lpstr>
      <vt:lpstr>Montserrat</vt:lpstr>
      <vt:lpstr>Montserrat Black</vt:lpstr>
      <vt:lpstr>Montserrat ExtraBold</vt:lpstr>
      <vt:lpstr>Open Sans Light</vt:lpstr>
      <vt:lpstr>No Footer Pages</vt:lpstr>
      <vt:lpstr>PowerPoint Presentation</vt:lpstr>
      <vt:lpstr>PowerPoint Presentation</vt:lpstr>
      <vt:lpstr>PowerPoint Presentation</vt:lpstr>
      <vt:lpstr>Welcome to LPH Civics 201</vt:lpstr>
      <vt:lpstr>PowerPoint Presentation</vt:lpstr>
      <vt:lpstr>PowerPoint Presentation</vt:lpstr>
      <vt:lpstr>Separation of Powers</vt:lpstr>
      <vt:lpstr>PowerPoint Presentation</vt:lpstr>
      <vt:lpstr>PowerPoint Presentation</vt:lpstr>
      <vt:lpstr>PowerPoint Presentation</vt:lpstr>
      <vt:lpstr>Contemporary 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Moral Foundations Theory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DHSS Office of Public Information</dc:creator>
  <cp:lastModifiedBy>Bogle, Daniel</cp:lastModifiedBy>
  <cp:revision>1337</cp:revision>
  <dcterms:created xsi:type="dcterms:W3CDTF">2019-07-08T12:17:13Z</dcterms:created>
  <dcterms:modified xsi:type="dcterms:W3CDTF">2025-07-30T16:13:52Z</dcterms:modified>
</cp:coreProperties>
</file>